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2" r:id="rId6"/>
    <p:sldId id="271" r:id="rId7"/>
    <p:sldId id="273" r:id="rId8"/>
    <p:sldId id="274" r:id="rId9"/>
    <p:sldId id="270" r:id="rId10"/>
    <p:sldId id="277" r:id="rId11"/>
    <p:sldId id="276" r:id="rId12"/>
    <p:sldId id="275" r:id="rId13"/>
    <p:sldId id="278" r:id="rId14"/>
    <p:sldId id="279" r:id="rId15"/>
    <p:sldId id="280" r:id="rId16"/>
    <p:sldId id="281" r:id="rId17"/>
    <p:sldId id="284" r:id="rId18"/>
    <p:sldId id="287" r:id="rId19"/>
    <p:sldId id="289" r:id="rId20"/>
    <p:sldId id="295" r:id="rId21"/>
    <p:sldId id="293" r:id="rId22"/>
    <p:sldId id="291" r:id="rId23"/>
    <p:sldId id="296" r:id="rId24"/>
    <p:sldId id="297" r:id="rId25"/>
    <p:sldId id="298" r:id="rId26"/>
    <p:sldId id="300" r:id="rId27"/>
    <p:sldId id="29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55" autoAdjust="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Sat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JS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717" y="947531"/>
            <a:ext cx="9983823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React is relatively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unopinionated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about how you build and structure your applications.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There are multiple ways to build applications with React.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Next.js provides a framework to structure your application.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And optimizations that help make both the development process and final application faster.</a:t>
            </a:r>
          </a:p>
        </p:txBody>
      </p:sp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461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Folder Structure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216"/>
            <a:ext cx="10481862" cy="61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16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Page Concepts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32520"/>
            <a:ext cx="8569465" cy="613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2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8717" y="790518"/>
            <a:ext cx="10460877" cy="1429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When linking between pages on websites, you use the &lt;a&gt; HTML tag.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 Next.js, you can use the Link Component next/link to link between pages in your application.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Allows you to do client-side navigation and accepts props that give you better control over.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594"/>
            <a:ext cx="7236729" cy="44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Link With Query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0460"/>
            <a:ext cx="9402441" cy="612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2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9799" y="938676"/>
            <a:ext cx="6758710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err="1"/>
              <a:t>getInitialProps</a:t>
            </a:r>
            <a:r>
              <a:rPr lang="en-US" b="1" dirty="0"/>
              <a:t> </a:t>
            </a:r>
            <a:r>
              <a:rPr lang="en-US" dirty="0"/>
              <a:t>enables server-side rendering in a page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you to do initial data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Sending the page with the data already populated from the server.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is especially useful for SEO</a:t>
            </a:r>
          </a:p>
        </p:txBody>
      </p:sp>
    </p:spTree>
    <p:extLst>
      <p:ext uri="{BB962C8B-B14F-4D97-AF65-F5344CB8AC3E}">
        <p14:creationId xmlns:p14="http://schemas.microsoft.com/office/powerpoint/2010/main" val="40602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endParaRPr lang="en-US" sz="2400" b="1" dirty="0">
              <a:solidFill>
                <a:srgbClr val="00B05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5"/>
          <a:stretch/>
        </p:blipFill>
        <p:spPr>
          <a:xfrm>
            <a:off x="0" y="712098"/>
            <a:ext cx="7488450" cy="614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5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799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getInitialProps</a:t>
            </a:r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SEO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"/>
          <a:stretch/>
        </p:blipFill>
        <p:spPr>
          <a:xfrm>
            <a:off x="-1" y="743189"/>
            <a:ext cx="8835467" cy="61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09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198" y="136214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Static files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898"/>
            <a:ext cx="12192000" cy="578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74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Global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7682"/>
            <a:ext cx="12192000" cy="48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605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Global Style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96740"/>
            <a:ext cx="12228543" cy="43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7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85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Developer Code &amp; Compiled Code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6" y="1038508"/>
            <a:ext cx="11441841" cy="541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50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Component-Level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5"/>
          <a:stretch/>
        </p:blipFill>
        <p:spPr>
          <a:xfrm>
            <a:off x="21253" y="733015"/>
            <a:ext cx="5028177" cy="46077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8" t="6054"/>
          <a:stretch/>
        </p:blipFill>
        <p:spPr>
          <a:xfrm>
            <a:off x="5138442" y="733015"/>
            <a:ext cx="6681324" cy="361165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223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Environment Variables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57"/>
          <a:stretch/>
        </p:blipFill>
        <p:spPr>
          <a:xfrm>
            <a:off x="210394" y="844477"/>
            <a:ext cx="4312468" cy="518409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140" y="844477"/>
            <a:ext cx="5761219" cy="38712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4873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527"/>
            <a:ext cx="8885690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45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7694"/>
            <a:ext cx="9079264" cy="61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05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978"/>
            <a:ext cx="9396885" cy="6120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55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1" y="902562"/>
            <a:ext cx="8348449" cy="205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81" y="3151299"/>
            <a:ext cx="8351807" cy="211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8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3" y="128122"/>
            <a:ext cx="6847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Next Router/Navigation Progress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31B243-1359-7657-29B3-35048F7A8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999181"/>
            <a:ext cx="10449098" cy="54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404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0394" y="128122"/>
            <a:ext cx="4839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Router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80B7E-5466-BB84-315D-8ABD6B713835}"/>
              </a:ext>
            </a:extLst>
          </p:cNvPr>
          <p:cNvSpPr txBox="1"/>
          <p:nvPr/>
        </p:nvSpPr>
        <p:spPr>
          <a:xfrm>
            <a:off x="318717" y="947531"/>
            <a:ext cx="620554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API Routes Works.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to manage get, post, methods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Managing request - response URL Query , Body, Header </a:t>
            </a:r>
          </a:p>
        </p:txBody>
      </p:sp>
    </p:spTree>
    <p:extLst>
      <p:ext uri="{BB962C8B-B14F-4D97-AF65-F5344CB8AC3E}">
        <p14:creationId xmlns:p14="http://schemas.microsoft.com/office/powerpoint/2010/main" val="23727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6" y="152399"/>
            <a:ext cx="5936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Compiled Code &amp; Minified Code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6" y="1038507"/>
            <a:ext cx="11488941" cy="54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28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25894"/>
            <a:ext cx="3862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Bundler Concepts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31" y="984300"/>
            <a:ext cx="11036136" cy="51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507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Bundle Splitting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134548"/>
            <a:ext cx="11297234" cy="44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7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4213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Client-Server Concepts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379569"/>
            <a:ext cx="11441938" cy="43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55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5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Client Side Rendering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90" y="1029211"/>
            <a:ext cx="11026982" cy="54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6" y="152399"/>
            <a:ext cx="5306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Server Side Rendering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7" y="1018059"/>
            <a:ext cx="11117797" cy="54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22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5067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 &amp; Run New Project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1307085"/>
            <a:ext cx="5278296" cy="8897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2550078"/>
            <a:ext cx="3509615" cy="9087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6" y="3787832"/>
            <a:ext cx="3575097" cy="89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0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235</Words>
  <Application>Microsoft Office PowerPoint</Application>
  <PresentationFormat>Widescreen</PresentationFormat>
  <Paragraphs>41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Engr. Rabbil Hasan</cp:lastModifiedBy>
  <cp:revision>68</cp:revision>
  <dcterms:created xsi:type="dcterms:W3CDTF">2022-04-01T13:56:14Z</dcterms:created>
  <dcterms:modified xsi:type="dcterms:W3CDTF">2023-01-13T19:48:19Z</dcterms:modified>
</cp:coreProperties>
</file>