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y Yeh" userId="24cc338ae36adb66" providerId="LiveId" clId="{C075A9AD-44A8-4413-8035-C5EE7677ECEC}"/>
    <pc:docChg chg="modSld">
      <pc:chgData name="Joy Yeh" userId="24cc338ae36adb66" providerId="LiveId" clId="{C075A9AD-44A8-4413-8035-C5EE7677ECEC}" dt="2024-04-17T14:08:38.773" v="165" actId="20577"/>
      <pc:docMkLst>
        <pc:docMk/>
      </pc:docMkLst>
      <pc:sldChg chg="modSp mod">
        <pc:chgData name="Joy Yeh" userId="24cc338ae36adb66" providerId="LiveId" clId="{C075A9AD-44A8-4413-8035-C5EE7677ECEC}" dt="2024-04-17T14:08:38.773" v="165" actId="20577"/>
        <pc:sldMkLst>
          <pc:docMk/>
          <pc:sldMk cId="315195115" sldId="256"/>
        </pc:sldMkLst>
        <pc:spChg chg="mod">
          <ac:chgData name="Joy Yeh" userId="24cc338ae36adb66" providerId="LiveId" clId="{C075A9AD-44A8-4413-8035-C5EE7677ECEC}" dt="2024-04-17T14:08:21.589" v="82" actId="20577"/>
          <ac:spMkLst>
            <pc:docMk/>
            <pc:sldMk cId="315195115" sldId="256"/>
            <ac:spMk id="2" creationId="{D6EC4CDD-E3EE-DCBB-027C-BEABF4DA3766}"/>
          </ac:spMkLst>
        </pc:spChg>
        <pc:spChg chg="mod">
          <ac:chgData name="Joy Yeh" userId="24cc338ae36adb66" providerId="LiveId" clId="{C075A9AD-44A8-4413-8035-C5EE7677ECEC}" dt="2024-04-17T14:08:38.773" v="165" actId="20577"/>
          <ac:spMkLst>
            <pc:docMk/>
            <pc:sldMk cId="315195115" sldId="256"/>
            <ac:spMk id="3" creationId="{EB129FB4-4874-D9A8-6A0B-0FE0043A19E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4:05:57.9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2483 1301 24575,'-997'0'-1752,"897"-1"1895,-1-5 0,1-5-1,-139-32 1,-321-126 1038,509 146-1181,-68-40 0,107 56 0,-2-2 0,1-1 0,0-1 0,0 0 0,1-1 0,1 0 0,0-1 0,1 0 0,-13-21 0,-16-20 0,33 47 0,0 0 0,1-1 0,0 1 0,1-1 0,0-1 0,0 1 0,-4-14 0,7 19 0,0 1 0,1 0 0,0-1 0,-1 1 0,1-1 0,0 1 0,0-1 0,0 1 0,1-1 0,-1 1 0,0-1 0,1 1 0,0 0 0,-1-1 0,1 1 0,0 0 0,0 0 0,1-1 0,-1 1 0,0 0 0,1 0 0,-1 0 0,1 0 0,0 1 0,-1-1 0,1 0 0,0 1 0,0-1 0,0 1 0,0 0 0,0-1 0,4 0 0,12-5 0,1 1 0,0 1 0,-1 0 0,2 2 0,32-3 0,13-2 0,15-6 0,421-85 0,-76 6 0,-150 39 0,28-5 0,-83 21 0,37-5 0,83 28 0,2-1 0,-104-7 0,300-42 0,-447 51 0,1 3 0,0 5 0,1 3 0,97 11 0,-91 0 0,165-7 0,-152-8 0,213-27 0,-222 18 0,152-3 0,108 19 0,-185 2 0,225 25 0,-259-2 0,36 3 0,-103-21 0,-1 3 0,0 3 0,79 24 0,-125-29 0,1-2 0,0-1 0,-1-2 0,63-1 0,-63-3 0,0 2 0,0 1 0,0 1 0,0 2 0,38 10 0,26 13 0,47 18 0,-105-33 0,54 12 0,22 7 0,-86-20 0,0 1 0,-2 1 0,27 19 0,25 14 0,92 55 0,-138-82 0,45 35 0,-67-48 0,1 2 0,-1-1 0,-1 1 0,1 0 0,-2 0 0,8 12 0,-1 3 0,5 8 0,-1 0 0,20 53 0,-21-45-1365,-9-23-5461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4:06:02.1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489 1412 24575,'-18'-1'0,"1"0"0,-1-2 0,0 0 0,1-1 0,0-1 0,0-1 0,0 0 0,0-1 0,-24-15 0,-12-10 0,-68-55 0,94 65 0,22 18 0,0 0 0,0-1 0,0 0 0,1 0 0,0 0 0,0-1 0,1 1 0,-1-1 0,1 0 0,0 0 0,1 0 0,-1-1 0,1 1 0,1 0 0,-1-1 0,0-6 0,0-6 0,1 0 0,1 0 0,0 0 0,5-27 0,-1 32 0,1 1 0,-1-1 0,2 1 0,0 0 0,1 0 0,0 1 0,9-13 0,15-19 0,-12 17 0,-2-1 0,16-30 0,-21 33 0,18-25 0,12-21 0,-35 58 0,1 0 0,0 1 0,1-1 0,1 2 0,20-21 0,62-46 0,-69 63 0,1 1 0,0 1 0,2 1 0,49-17 0,-16 7 0,-9 3 0,0 3 0,53-10 0,-12 3 0,142-55 0,-203 68 0,0 1 0,1 1 0,0 1 0,59-4 0,128 9 0,-148 4 0,-21 1 0,0 3 0,73 18 0,-23-5 0,16 9 0,9 1 0,6-10 0,10 1 0,197 55 0,-252-50 0,-8-3 0,0 3 0,125 60 0,-166-64 0,42 33 0,-10-6 0,2-2 0,110 52 0,-165-92 0,0 2 0,-1 0 0,0 0 0,0 2 0,20 17 0,-29-22 0,1 1 0,-1 0 0,-1 0 0,1 0 0,-1 1 0,0-1 0,0 1 0,-1 0 0,0 0 0,0 1 0,0-1 0,-1 1 0,-1-1 0,2 9 0,-2-9 0,-1 1 0,0-1 0,-1 1 0,0-1 0,0 1 0,0-1 0,-1 0 0,0 1 0,-1-1 0,0 0 0,0 0 0,0-1 0,-8 13 0,-5 4 0,-1-1 0,-27 27 0,43-48 0,-8 9 0,0-1 0,-1 0 0,0 0 0,0-1 0,-1 0 0,0-1 0,0 0 0,-1-1 0,0 0 0,0 0 0,-24 5 0,-1 1 0,0 1 0,-45 24 0,-18 6 0,-12 0 0,-192 64 0,176-79 0,15-5 0,12-2 0,-114 10 0,133-21 0,-73 16 0,85-13 0,-121 8 0,175-21 0,-24 2 0,0-2 0,1-2 0,-57-9 0,-471-74 0,198 37 0,343 43 0,-1-1 0,1-2 0,0-1 0,-38-18 0,-93-63 0,78 36 0,3-4 0,-135-134 0,205 187 0,2-2 0,-1 1 0,0 0 0,1-1 0,1 0 0,-1 0 0,1 0 0,0 0 0,0-1 0,1 1 0,0-1 0,1 0 0,0 1 0,-1-12 0,2-3 0,0 1 0,1-1 0,2 1 0,5-22 0,-5 32 0,0-1 0,1 1 0,1 1 0,0-1 0,0 1 0,1 0 0,0 0 0,1 0 0,0 1 0,1 0 0,0 1 0,10-10 0,5-2 0,1 2 0,1 0 0,41-22 0,-24 19 0,58-19 0,6-3 0,170-117 0,-20 11 0,-219 131 0,1 2 0,0 1 0,1 2 0,1 2 0,51-8 0,-56 14 0,205-21 0,-32 11 0,46-1 0,135 35 0,-285-10 0,80 11 0,-119-12 0,61 10 0,-104-13 0,0 1 0,0 1 0,34 15 0,2 6 0,23 10 0,84 55 0,-151-83 0,0 0 0,-1 1 0,0 1 0,14 17 0,40 59 0,-31-39 0,68 104 0,-98-142 0,-1-1 0,0 1 0,0 0 0,-2 1 0,6 20 0,4 63 0,-8-52 0,0-9 0,-2 1 0,-1 0 0,-2 0 0,-5 37 0,3-56 0,0-1 0,-2 0 0,0 0 0,0-1 0,-1 1 0,-1-1 0,-1 0 0,0-1 0,0 1 0,-1-1 0,-17 20 0,17-25 0,0 0 0,0 0 0,-1-1 0,0 0 0,0-1 0,-13 7 0,1-2 0,0-2 0,-23 7 0,-9 2 0,1 3 0,1 2 0,-54 32 0,84-43 0,0-1 0,-2-1 0,1-1 0,-33 8 0,-97 14 0,97-21 0,-86 26 0,68-10 0,-117 35 0,105-42 0,-1-4 0,-1-3 0,-95 0 0,-545-15 0,643 2 0,-141-21 0,171 12 0,1-2 0,1-2 0,-86-35 0,106 35 0,-6-2 0,-35-21 0,62 31 0,0-1 0,0-1 0,1 0 0,0 0 0,1-1 0,0 0 0,-11-15 0,3 2 0,2-2 0,1 1 0,1-2 0,0 0 0,2 0 0,2-1 0,0 0 0,1-1 0,-4-32 0,3 8 0,1 10 0,-4-77 0,12 116 0,-2-44 0,3 1 0,8-57 0,-6 88 0,0-1 0,1 0 0,0 1 0,1 0 0,1 0 0,0 0 0,1 1 0,1 0 0,0 0 0,17-20 0,-16 21 0,20-21 0,0 1 0,44-36 0,-13 14 323,-38 33-1167,37-28 0,-35 33-5982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4:06:05.7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3124 24575,'149'0'0,"1029"17"0,-1128-15 0,384 3 0,-370-8 0,-1-4 0,0-2 0,0-3 0,107-35 0,1-23 0,224-128 0,0-34 0,-118 65 0,141-101 0,-164 101 0,-145 99 0,14-4 0,2 5 0,213-81 0,-33 59 0,-132 43 0,-97 25 0,0 3 0,2 3 0,0 4 0,103-3 0,71-10 0,-51 1 0,-42 12 0,347-13 0,379 25 0,-788-4 0,-1-5 0,104-20 0,186-58 0,-356 79 0,142-36 0,311-122 0,-454 152 0,149-70 0,109-66 0,-223 117 0,146-62 0,34-17 0,105-94 0,-339 197 0,0-1 0,-1 1 0,0-2 0,0 0 0,-1 0 0,-1 0 0,9-14 0,-9 11 0,1 2 0,0-1 0,1 1 0,0 0 0,1 1 0,13-10 0,-9 8 0,1 2 0,1 0 0,0 1 0,0 1 0,20-7 0,-32 13 0,1 0 0,0 0 0,-1 0 0,1-1 0,-1 0 0,1 0 0,-1 0 0,0 0 0,-1 0 0,1-1 0,0 0 0,-1 0 0,5-7 0,-12 11 0,-1 0 0,0 0 0,0 1 0,0 0 0,-5 1 0,8-2 0,-299 50 0,21-6 0,-72 18 0,349-62 0,-3 1 0,0 0 0,0 0 0,0 0 0,0 1 0,1-1 0,-1 1 0,0 1 0,-6 3 0,12-6 0,0 0 0,0 1 0,0-1 0,0 0 0,0 0 0,0 0 0,0 0 0,0 1 0,0-1 0,0 0 0,0 0 0,0 0 0,0 0 0,0 1 0,0-1 0,0 0 0,0 0 0,0 0 0,0 0 0,0 1 0,0-1 0,1 0 0,-1 0 0,0 0 0,0 0 0,0 0 0,0 1 0,0-1 0,0 0 0,0 0 0,1 0 0,-1 0 0,0 0 0,0 0 0,0 0 0,0 0 0,1 0 0,-1 0 0,0 1 0,0-1 0,0 0 0,0 0 0,1 0 0,-1 0 0,0 0 0,0 0 0,0 0 0,0 0 0,1 0 0,-1-1 0,0 1 0,0 0 0,0 0 0,1 0 0,12 2 0,74 3 0,0-5 0,0-3 0,114-19 0,-2-23 0,-18 4 0,-117 28 0,-33 6 0,1 2 0,-1 0 0,1 2 0,53 2 0,-82 2 0,-1-1 0,1 0 0,-1 1 0,1 0 0,-1 0 0,1-1 0,-1 1 0,0 1 0,1-1 0,-1 0 0,0 0 0,0 1 0,0 0 0,0-1 0,0 1 0,0 0 0,-1 0 0,1 0 0,0 0 0,-1 0 0,0 0 0,1 0 0,-1 1 0,0-1 0,0 0 0,0 1 0,0-1 0,0 5 0,1 5 0,0 1 0,-1 0 0,-1-1 0,-1 21 0,0-15 0,0 29 0,-2 350 0,7-362 0,1 1 0,1-1 0,20 59 0,-24-89 0,10 50-1365,-9-32-5461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8A27-41C7-4564-65CC-F5858A408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5F9B8-138D-2DBE-091B-A981423A8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E0404-0E04-35FF-2D91-156F31FD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FC58-EA55-430D-874F-DDA7251F91F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65642-7EE5-7B9E-8FEB-619681EE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173D6-53F8-3969-B16D-EB0711AE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5AEE-C263-4C33-BCD1-6FE36954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0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6EC3-D4FE-2B03-9D75-F46EB93D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330EC-56E1-880B-E599-078E05724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73DF6-6468-4544-C4DD-4D09E249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FC58-EA55-430D-874F-DDA7251F91F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EBF2C-6EF8-1AA7-BA40-F212E92D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F9BF9-E025-2818-07A7-B7F34A3D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5AEE-C263-4C33-BCD1-6FE36954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2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3CC02-521B-621A-FC8B-09A45206C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3B7B7-A494-191A-D401-D94B85E77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C6B7E-51AC-52FC-6B3C-623871CF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FC58-EA55-430D-874F-DDA7251F91F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41EB-ACF5-063B-4515-4F634055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44A42-7C45-B28D-441B-8ECB06A9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5AEE-C263-4C33-BCD1-6FE36954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51FB-4FEA-1BEC-13C1-A248F529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0870-8489-EAEF-45AE-4F1BDEE5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6F545-F398-C3BF-2944-3F2B59CF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FC58-EA55-430D-874F-DDA7251F91F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F4F85-6BCE-360C-8437-665C2F0E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9D8FC-1BB3-391E-8F3E-49CC59F5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5AEE-C263-4C33-BCD1-6FE36954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EC81-6AFC-C9D3-C015-5ACF1AE0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EB032-6BA4-9217-464D-4AFD9EE8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BFD7-83A1-8408-38D1-B48A00B1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FC58-EA55-430D-874F-DDA7251F91F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FD205-D727-39F2-9BD1-3449A84C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2F3D2-C219-D16B-2E71-7AD2B94C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5AEE-C263-4C33-BCD1-6FE36954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6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159D-FE54-40F1-0ED0-CF950ED6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DE9E-06A9-E514-F0BE-E71250881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A27C4-4DEA-1C6E-4C80-ED9A3D828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8BB4F-CFEB-A7C2-E941-95C5DC63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FC58-EA55-430D-874F-DDA7251F91F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04D75-94C7-70BC-AB09-BE718398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2C066-FDBB-1F68-B456-50B98FCE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5AEE-C263-4C33-BCD1-6FE36954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8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CDDD-B417-D053-B369-E5BE12D1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47BC8-4A14-B5F3-7E51-E6C32EF40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C5F01-32CA-82B5-4710-82A405B1B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910F8-E840-C224-4C30-EECD9D3D7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D5DD7-5A5A-0142-A14D-95FD782B5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8647E-CCA4-FFFC-2AB8-3C0EAF1F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FC58-EA55-430D-874F-DDA7251F91F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F18D2-2392-C59C-1303-216AA499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FA522-A76C-CC63-5FC3-C42C63E2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5AEE-C263-4C33-BCD1-6FE36954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C4F2-D669-4FA7-8252-53EE08CB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7C0E4-DAFC-8B73-C8B9-D68FFC97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FC58-EA55-430D-874F-DDA7251F91F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3A140-4A47-0502-9D3E-3599A1C1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DE9AA-7582-1E1D-89F5-558AFC46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5AEE-C263-4C33-BCD1-6FE36954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8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04BBB-0C5B-6378-E564-5A2FB683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FC58-EA55-430D-874F-DDA7251F91F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EC738-DCD1-9932-2C42-A84E40DC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CD098-066B-B27C-8125-7E20DF04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5AEE-C263-4C33-BCD1-6FE36954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5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0F66-2F9E-4763-BD09-114E8F2D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A727-38C3-FDA7-2633-03CB6EFEF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E76B7-06B1-17F0-6C35-D4053F36C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FA4C4-02D8-C2BC-62B1-2ECD1B18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FC58-EA55-430D-874F-DDA7251F91F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6364A-6E78-D644-31CD-D93B9D87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B93F8-6DCE-7EB0-A852-44FC2B00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5AEE-C263-4C33-BCD1-6FE36954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3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38B3-C376-7A9C-17CA-67DE2844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25357-7180-2B3C-43F3-7F31F26FD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A728D-753B-63E1-773F-7D6859DBF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2F671-DB91-30E6-A01E-AE311ECD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FC58-EA55-430D-874F-DDA7251F91F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BBE02-DD2E-7BB8-3370-216FA391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95A07-A796-37CD-647B-EEA15FE0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5AEE-C263-4C33-BCD1-6FE36954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3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A019B-BA0B-13F8-7B07-61FB42D1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2EB9E-0943-D949-E05D-A56827254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3A2F-5295-75C7-1DAE-286C4A30E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6FC58-EA55-430D-874F-DDA7251F91F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C045-ABB2-5EB7-BC4A-8955EB0BF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B71F-29DC-5F67-11EC-8E0F7FEE8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1B5AEE-C263-4C33-BCD1-6FE36954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2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pressif.com/projects/esp-idf/en/latest/esp32c3/hw-reference/esp32c3/user-guide-devkitc-0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4CDD-E3EE-DCBB-027C-BEABF4DA3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HSWET ESP32 Turbine Controller + Web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29FB4-4874-D9A8-6A0B-0FE0043A1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Quick Walkthrough Guide</a:t>
            </a:r>
          </a:p>
          <a:p>
            <a:r>
              <a:rPr lang="en-US" dirty="0" err="1"/>
              <a:t>Huanying</a:t>
            </a:r>
            <a:r>
              <a:rPr lang="en-US" dirty="0"/>
              <a:t> (Joy) Yeh</a:t>
            </a:r>
          </a:p>
          <a:p>
            <a:r>
              <a:rPr lang="en-US" dirty="0"/>
              <a:t>Updated 04/17/2024</a:t>
            </a:r>
          </a:p>
        </p:txBody>
      </p:sp>
    </p:spTree>
    <p:extLst>
      <p:ext uri="{BB962C8B-B14F-4D97-AF65-F5344CB8AC3E}">
        <p14:creationId xmlns:p14="http://schemas.microsoft.com/office/powerpoint/2010/main" val="31519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AA9243-5BAC-A99B-39BD-4E586750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1" y="349091"/>
            <a:ext cx="11817957" cy="61598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B91068-BE8B-737B-129B-2E0C58EE14DA}"/>
              </a:ext>
            </a:extLst>
          </p:cNvPr>
          <p:cNvSpPr/>
          <p:nvPr/>
        </p:nvSpPr>
        <p:spPr>
          <a:xfrm>
            <a:off x="530352" y="886968"/>
            <a:ext cx="1472184" cy="246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pin 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2FEA2F-101D-08F1-5D6B-43E54F5652BE}"/>
              </a:ext>
            </a:extLst>
          </p:cNvPr>
          <p:cNvSpPr/>
          <p:nvPr/>
        </p:nvSpPr>
        <p:spPr>
          <a:xfrm>
            <a:off x="4379976" y="1825752"/>
            <a:ext cx="1423416" cy="249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Analog pin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02783C-DF4D-2000-255C-8AEFEDE2A9A6}"/>
              </a:ext>
            </a:extLst>
          </p:cNvPr>
          <p:cNvSpPr/>
          <p:nvPr/>
        </p:nvSpPr>
        <p:spPr>
          <a:xfrm>
            <a:off x="9339072" y="768096"/>
            <a:ext cx="1472184" cy="246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pin 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49D968-AE15-AC0F-EABD-853154B3FF3A}"/>
              </a:ext>
            </a:extLst>
          </p:cNvPr>
          <p:cNvSpPr/>
          <p:nvPr/>
        </p:nvSpPr>
        <p:spPr>
          <a:xfrm>
            <a:off x="4379976" y="3467005"/>
            <a:ext cx="1423416" cy="240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Analog pin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D46BB5-0CAD-EB08-1248-896FA9FAA525}"/>
              </a:ext>
            </a:extLst>
          </p:cNvPr>
          <p:cNvSpPr/>
          <p:nvPr/>
        </p:nvSpPr>
        <p:spPr>
          <a:xfrm>
            <a:off x="4379976" y="4943666"/>
            <a:ext cx="1423416" cy="240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Analog pin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7001E5-33BD-1D07-9BBB-0471E7EB1B42}"/>
              </a:ext>
            </a:extLst>
          </p:cNvPr>
          <p:cNvSpPr/>
          <p:nvPr/>
        </p:nvSpPr>
        <p:spPr>
          <a:xfrm>
            <a:off x="2127504" y="6508908"/>
            <a:ext cx="1423416" cy="240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pin 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041E8-D225-CB9E-38E3-18C586941254}"/>
              </a:ext>
            </a:extLst>
          </p:cNvPr>
          <p:cNvSpPr/>
          <p:nvPr/>
        </p:nvSpPr>
        <p:spPr>
          <a:xfrm>
            <a:off x="5491403" y="6508908"/>
            <a:ext cx="1574838" cy="249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pin 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6C0680-8825-6EEB-0A65-ED610AE50B7D}"/>
              </a:ext>
            </a:extLst>
          </p:cNvPr>
          <p:cNvSpPr/>
          <p:nvPr/>
        </p:nvSpPr>
        <p:spPr>
          <a:xfrm>
            <a:off x="8021242" y="2564796"/>
            <a:ext cx="2046301" cy="246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pin 5, 6, 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85A833-A103-2AE6-4A6B-2CC53E6B4CAE}"/>
              </a:ext>
            </a:extLst>
          </p:cNvPr>
          <p:cNvSpPr/>
          <p:nvPr/>
        </p:nvSpPr>
        <p:spPr>
          <a:xfrm>
            <a:off x="7306056" y="3639930"/>
            <a:ext cx="4297680" cy="240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Analog I2C: SDL and SCA (need to check)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33DB06-4C4B-C728-FBCA-C2365C423C3C}"/>
              </a:ext>
            </a:extLst>
          </p:cNvPr>
          <p:cNvSpPr/>
          <p:nvPr/>
        </p:nvSpPr>
        <p:spPr>
          <a:xfrm>
            <a:off x="7306056" y="4728065"/>
            <a:ext cx="4297680" cy="240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 4 (not sure what to do w. this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6148E4-E916-3540-50CE-CAB5C9680681}"/>
              </a:ext>
            </a:extLst>
          </p:cNvPr>
          <p:cNvSpPr/>
          <p:nvPr/>
        </p:nvSpPr>
        <p:spPr>
          <a:xfrm>
            <a:off x="7707298" y="6230346"/>
            <a:ext cx="4297680" cy="5284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downloads data report when EXP (19) is clicked for “RUN”</a:t>
            </a:r>
          </a:p>
        </p:txBody>
      </p:sp>
    </p:spTree>
    <p:extLst>
      <p:ext uri="{BB962C8B-B14F-4D97-AF65-F5344CB8AC3E}">
        <p14:creationId xmlns:p14="http://schemas.microsoft.com/office/powerpoint/2010/main" val="67536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6F7B-B371-47CA-D2DB-DCC777B0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Links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0DCF3F-E305-DD82-4511-DD0A29951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720" y="2065764"/>
            <a:ext cx="9466072" cy="452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2BBDEE-8ABF-442D-886A-0F7E5FA8AF68}"/>
              </a:ext>
            </a:extLst>
          </p:cNvPr>
          <p:cNvSpPr txBox="1"/>
          <p:nvPr/>
        </p:nvSpPr>
        <p:spPr>
          <a:xfrm>
            <a:off x="4529328" y="56624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inherit"/>
                <a:hlinkClick r:id="rId3" tooltip="https://docs.espressif.com/projects/esp-idf/en/latest/esp32c3/hw-reference/esp32c3/user-guide-devkitc-02.html"/>
              </a:rPr>
              <a:t>https://docs.espressif.com/projects/esp-idf/en/latest/esp32c3/hw-reference/esp32c3/user-guide-devkitc-02.html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9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073F-B87E-4BDB-F262-F812D7A2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Code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3EBDE-20CC-C865-B0E7-9D2235A7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9290"/>
            <a:ext cx="5896798" cy="45535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A25EA9-999C-EF59-E6A7-2C5F77E356CA}"/>
              </a:ext>
            </a:extLst>
          </p:cNvPr>
          <p:cNvSpPr/>
          <p:nvPr/>
        </p:nvSpPr>
        <p:spPr>
          <a:xfrm>
            <a:off x="6380480" y="2773680"/>
            <a:ext cx="5040376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updated on 04/17, has code STUBS on where to edit (look up [TODO] tags in the comments</a:t>
            </a:r>
          </a:p>
          <a:p>
            <a:pPr algn="ctr"/>
            <a:r>
              <a:rPr lang="en-US" dirty="0"/>
              <a:t>Not sure if it’ll break, but that’s the vision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5690F0-CC93-CAB6-44F6-307255168E26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415602" y="2944368"/>
            <a:ext cx="1964878" cy="42367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DF43AF-EBA2-A63C-9409-61D519FFC0E2}"/>
              </a:ext>
            </a:extLst>
          </p:cNvPr>
          <p:cNvSpPr/>
          <p:nvPr/>
        </p:nvSpPr>
        <p:spPr>
          <a:xfrm>
            <a:off x="5977636" y="4133088"/>
            <a:ext cx="5040376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updated on 04/16, all the pins implemented work as intended (analog, digital, </a:t>
            </a:r>
            <a:r>
              <a:rPr lang="en-US" dirty="0" err="1"/>
              <a:t>etc</a:t>
            </a:r>
            <a:r>
              <a:rPr lang="en-US" dirty="0"/>
              <a:t>) Tested on a breadboard with LED’s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2FB2E9-61DA-AA37-9305-046AD383AD5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012758" y="4303776"/>
            <a:ext cx="1964878" cy="42367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D9691AB-CDD8-2B1D-FC09-C3690A2EB57A}"/>
              </a:ext>
            </a:extLst>
          </p:cNvPr>
          <p:cNvSpPr/>
          <p:nvPr/>
        </p:nvSpPr>
        <p:spPr>
          <a:xfrm>
            <a:off x="937260" y="5177663"/>
            <a:ext cx="5040376" cy="1563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original YouTube tutorial guy’s code, comments are pretty informative</a:t>
            </a:r>
            <a:br>
              <a:rPr lang="en-US" dirty="0"/>
            </a:br>
            <a:r>
              <a:rPr lang="en-US" dirty="0"/>
              <a:t>YouTube link: https://youtu.be/pL3dhGtmcMY?si=xcNU9Rw6TDi6aoWB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96D4B9-E292-6977-FD97-B992C87E0CC8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368296" y="5051171"/>
            <a:ext cx="1089152" cy="12649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89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B9C0-BCC7-3BFE-A172-C5BC1596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72D1B-9107-D808-8FF3-2D39280CE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336" y="213864"/>
            <a:ext cx="8259328" cy="64302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C45EA8-458D-B938-2979-25A23264020D}"/>
              </a:ext>
            </a:extLst>
          </p:cNvPr>
          <p:cNvSpPr/>
          <p:nvPr/>
        </p:nvSpPr>
        <p:spPr>
          <a:xfrm>
            <a:off x="188336" y="4782312"/>
            <a:ext cx="3304672" cy="19591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Then, get the E-load I2C communications. They’re in PIN_I2C_CURRENT_SEEND and “…MEASURED”. But we need to look up which pins they actually 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FA913F-8853-889E-1D57-31D3F966A31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493008" y="5761895"/>
            <a:ext cx="1060704" cy="30057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74BD82-697E-05CA-AF4D-720502C38CB7}"/>
              </a:ext>
            </a:extLst>
          </p:cNvPr>
          <p:cNvCxnSpPr>
            <a:cxnSpLocks/>
          </p:cNvCxnSpPr>
          <p:nvPr/>
        </p:nvCxnSpPr>
        <p:spPr>
          <a:xfrm>
            <a:off x="2926080" y="3108960"/>
            <a:ext cx="1627632" cy="99434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FDE64-D7EA-3E1C-8E44-7CF7355BE31B}"/>
              </a:ext>
            </a:extLst>
          </p:cNvPr>
          <p:cNvSpPr/>
          <p:nvPr/>
        </p:nvSpPr>
        <p:spPr>
          <a:xfrm>
            <a:off x="188336" y="2871216"/>
            <a:ext cx="3304672" cy="1232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 all of these stuff with existing Arduino Code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BAB616-26EA-3E79-71D3-28C73C74A6C5}"/>
              </a:ext>
            </a:extLst>
          </p:cNvPr>
          <p:cNvCxnSpPr>
            <a:cxnSpLocks/>
          </p:cNvCxnSpPr>
          <p:nvPr/>
        </p:nvCxnSpPr>
        <p:spPr>
          <a:xfrm>
            <a:off x="3493008" y="3749040"/>
            <a:ext cx="978408" cy="122529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BE859B6-89CC-DB99-0EEE-7E36CBFC8D47}"/>
              </a:ext>
            </a:extLst>
          </p:cNvPr>
          <p:cNvSpPr/>
          <p:nvPr/>
        </p:nvSpPr>
        <p:spPr>
          <a:xfrm>
            <a:off x="188336" y="1372299"/>
            <a:ext cx="3304672" cy="939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this (only for the web server)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7F745-11BE-89FB-D94B-1D42024AC3FB}"/>
              </a:ext>
            </a:extLst>
          </p:cNvPr>
          <p:cNvCxnSpPr>
            <a:cxnSpLocks/>
          </p:cNvCxnSpPr>
          <p:nvPr/>
        </p:nvCxnSpPr>
        <p:spPr>
          <a:xfrm flipV="1">
            <a:off x="3493008" y="1717898"/>
            <a:ext cx="1060704" cy="5322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92DE5F-4622-CC42-71CD-AE6F8DED7B92}"/>
              </a:ext>
            </a:extLst>
          </p:cNvPr>
          <p:cNvCxnSpPr>
            <a:cxnSpLocks/>
          </p:cNvCxnSpPr>
          <p:nvPr/>
        </p:nvCxnSpPr>
        <p:spPr>
          <a:xfrm flipV="1">
            <a:off x="3419856" y="2697862"/>
            <a:ext cx="1133856" cy="4695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2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E7A7-C5CE-D918-9CD0-4C9DF5C7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the E-Load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E0F28-5DEC-9C54-471A-8DE395DEA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46" y="1214622"/>
            <a:ext cx="8326012" cy="5544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A08340-9B8C-0996-F3B0-D307DEE0C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653" y="181917"/>
            <a:ext cx="3980335" cy="42376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DF6BBE6-371F-EEA1-DCAC-6CEB5B957CA0}"/>
                  </a:ext>
                </a:extLst>
              </p14:cNvPr>
              <p14:cNvContentPartPr/>
              <p14:nvPr/>
            </p14:nvContentPartPr>
            <p14:xfrm>
              <a:off x="8087520" y="2457600"/>
              <a:ext cx="3126600" cy="468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DF6BBE6-371F-EEA1-DCAC-6CEB5B957C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69520" y="2439960"/>
                <a:ext cx="316224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5CE4153-DA91-15FE-34A7-26FA331E8C53}"/>
                  </a:ext>
                </a:extLst>
              </p14:cNvPr>
              <p14:cNvContentPartPr/>
              <p14:nvPr/>
            </p14:nvContentPartPr>
            <p14:xfrm>
              <a:off x="10065000" y="2681880"/>
              <a:ext cx="1402920" cy="631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5CE4153-DA91-15FE-34A7-26FA331E8C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47000" y="2663880"/>
                <a:ext cx="143856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44D0DAB-B4C2-7EAC-170D-A4502E753464}"/>
                  </a:ext>
                </a:extLst>
              </p14:cNvPr>
              <p14:cNvContentPartPr/>
              <p14:nvPr/>
            </p14:nvContentPartPr>
            <p14:xfrm>
              <a:off x="5984040" y="3244200"/>
              <a:ext cx="4024080" cy="1133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44D0DAB-B4C2-7EAC-170D-A4502E7534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66400" y="3226560"/>
                <a:ext cx="4059720" cy="11692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3F12453-0FEF-6919-AF12-3B2338A66932}"/>
              </a:ext>
            </a:extLst>
          </p:cNvPr>
          <p:cNvSpPr/>
          <p:nvPr/>
        </p:nvSpPr>
        <p:spPr>
          <a:xfrm>
            <a:off x="6606540" y="4737840"/>
            <a:ext cx="5040376" cy="1845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Then, index_html.html will take care of displaying. You only need to edit the .</a:t>
            </a:r>
            <a:r>
              <a:rPr lang="en-US" dirty="0" err="1"/>
              <a:t>ino</a:t>
            </a:r>
            <a:r>
              <a:rPr lang="en-US" dirty="0"/>
              <a:t> file</a:t>
            </a:r>
            <a:br>
              <a:rPr lang="en-US" dirty="0"/>
            </a:br>
            <a:r>
              <a:rPr lang="en-US" dirty="0"/>
              <a:t>Maybe use a smaller script to do this, or implement a dummy function on line 255 fist (like sending </a:t>
            </a:r>
            <a:r>
              <a:rPr lang="en-US" dirty="0" err="1"/>
              <a:t>math.randn</a:t>
            </a:r>
            <a:r>
              <a:rPr lang="en-US" dirty="0"/>
              <a:t>() all the time and check that it updates</a:t>
            </a:r>
          </a:p>
        </p:txBody>
      </p:sp>
    </p:spTree>
    <p:extLst>
      <p:ext uri="{BB962C8B-B14F-4D97-AF65-F5344CB8AC3E}">
        <p14:creationId xmlns:p14="http://schemas.microsoft.com/office/powerpoint/2010/main" val="37198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inherit</vt:lpstr>
      <vt:lpstr>Aptos</vt:lpstr>
      <vt:lpstr>Aptos Display</vt:lpstr>
      <vt:lpstr>Arial</vt:lpstr>
      <vt:lpstr>Office Theme</vt:lpstr>
      <vt:lpstr>HSWET ESP32 Turbine Controller + Web Server</vt:lpstr>
      <vt:lpstr>PowerPoint Presentation</vt:lpstr>
      <vt:lpstr>Helpful Links</vt:lpstr>
      <vt:lpstr>GitHub Code Structure</vt:lpstr>
      <vt:lpstr>TODO List</vt:lpstr>
      <vt:lpstr>Where’s the E-Load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Yeh</dc:creator>
  <cp:lastModifiedBy>Joy Yeh</cp:lastModifiedBy>
  <cp:revision>1</cp:revision>
  <dcterms:created xsi:type="dcterms:W3CDTF">2024-04-17T13:52:16Z</dcterms:created>
  <dcterms:modified xsi:type="dcterms:W3CDTF">2024-04-17T14:08:40Z</dcterms:modified>
</cp:coreProperties>
</file>