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0" r:id="rId2"/>
    <p:sldId id="361" r:id="rId3"/>
    <p:sldId id="374" r:id="rId4"/>
    <p:sldId id="363" r:id="rId5"/>
    <p:sldId id="362" r:id="rId6"/>
    <p:sldId id="334" r:id="rId7"/>
    <p:sldId id="335" r:id="rId8"/>
    <p:sldId id="371" r:id="rId9"/>
    <p:sldId id="372" r:id="rId10"/>
    <p:sldId id="373" r:id="rId11"/>
    <p:sldId id="370" r:id="rId12"/>
    <p:sldId id="369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3" r:id="rId31"/>
    <p:sldId id="355" r:id="rId3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AFF0B-4105-4A8A-B5D2-642C0EAD5979}" v="1" dt="2021-12-14T16:46:08.966"/>
    <p1510:client id="{F071E1CB-D04D-4E75-8708-4C34EA386340}" v="1" dt="2021-07-16T07:47:5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slideViewPr>
    <p:cSldViewPr snapToGrid="0">
      <p:cViewPr varScale="1">
        <p:scale>
          <a:sx n="78" d="100"/>
          <a:sy n="78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ish Maniar" userId="706eecc5243689f8" providerId="Windows Live" clId="Web-{541AFF0B-4105-4A8A-B5D2-642C0EAD5979}"/>
    <pc:docChg chg="modSld">
      <pc:chgData name="Vidish Maniar" userId="706eecc5243689f8" providerId="Windows Live" clId="Web-{541AFF0B-4105-4A8A-B5D2-642C0EAD5979}" dt="2021-12-14T16:46:08.966" v="0" actId="1076"/>
      <pc:docMkLst>
        <pc:docMk/>
      </pc:docMkLst>
      <pc:sldChg chg="modSp">
        <pc:chgData name="Vidish Maniar" userId="706eecc5243689f8" providerId="Windows Live" clId="Web-{541AFF0B-4105-4A8A-B5D2-642C0EAD5979}" dt="2021-12-14T16:46:08.966" v="0" actId="1076"/>
        <pc:sldMkLst>
          <pc:docMk/>
          <pc:sldMk cId="0" sldId="334"/>
        </pc:sldMkLst>
        <pc:picChg chg="mod">
          <ac:chgData name="Vidish Maniar" userId="706eecc5243689f8" providerId="Windows Live" clId="Web-{541AFF0B-4105-4A8A-B5D2-642C0EAD5979}" dt="2021-12-14T16:46:08.966" v="0" actId="1076"/>
          <ac:picMkLst>
            <pc:docMk/>
            <pc:sldMk cId="0" sldId="334"/>
            <ac:picMk id="209924" creationId="{72022525-0B80-4FC7-A20F-43CCE16068A3}"/>
          </ac:picMkLst>
        </pc:picChg>
      </pc:sldChg>
    </pc:docChg>
  </pc:docChgLst>
  <pc:docChgLst>
    <pc:chgData name="Vidish Maniar" userId="706eecc5243689f8" providerId="Windows Live" clId="Web-{F071E1CB-D04D-4E75-8708-4C34EA386340}"/>
    <pc:docChg chg="addSld">
      <pc:chgData name="Vidish Maniar" userId="706eecc5243689f8" providerId="Windows Live" clId="Web-{F071E1CB-D04D-4E75-8708-4C34EA386340}" dt="2021-07-16T07:47:52.607" v="0"/>
      <pc:docMkLst>
        <pc:docMk/>
      </pc:docMkLst>
      <pc:sldChg chg="new">
        <pc:chgData name="Vidish Maniar" userId="706eecc5243689f8" providerId="Windows Live" clId="Web-{F071E1CB-D04D-4E75-8708-4C34EA386340}" dt="2021-07-16T07:47:52.607" v="0"/>
        <pc:sldMkLst>
          <pc:docMk/>
          <pc:sldMk cId="2277764824" sldId="37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BD3BD59A-1245-40B1-AB73-EEA89C148C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A31A24D-689D-4AE1-B708-74BE68E203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983AB68D-BFA9-4CDB-815E-43DEEC7FCB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D0380692-94A3-4DD1-A1EA-BC72691532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D5FE938-F2F2-456C-BEBA-D4F8FE2CA55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902205A-58B9-455B-B546-0A6CCE6BEA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812B58C-8F13-43EC-9A51-10F0419969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8EC21C6-B520-4D9F-A935-1D8DD0EB7C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99F39E5-8475-49E3-973C-A57D60B6CF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ECC0498-9233-44C2-A66F-4341812579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43D4952-5FD0-4A84-A0BC-8649F8F5A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285A3DA-7192-4D21-9211-4C57962B65A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66A02D-2A1A-4F2B-AC14-14074A6CF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357A6A-828B-49A8-A770-5064CB81B47A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DCE285A1-434E-4CB7-AE0B-1ECCBCAB6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020ED5A-4D54-46D1-B093-361D4C1CD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871F1B-33ED-4B1C-9A16-08C3770AC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DA1BAC-14AA-4389-8256-B4C74D24E4D7}" type="slidenum">
              <a:rPr lang="en-US" altLang="ja-JP" sz="1200"/>
              <a:pPr eaLnBrk="1" hangingPunct="1"/>
              <a:t>11</a:t>
            </a:fld>
            <a:endParaRPr lang="en-US" altLang="ja-JP" sz="1200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D0F594E9-0CA4-4E25-A9C9-AA4569C10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339D1098-A05A-4970-88EF-F5F50C2D8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AEE038-4EF9-424D-878E-93E3B89F7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66FBAE-C9CB-4C4D-8198-D6D0A49394B0}" type="slidenum">
              <a:rPr lang="en-US" altLang="ja-JP" sz="1200"/>
              <a:pPr eaLnBrk="1" hangingPunct="1"/>
              <a:t>12</a:t>
            </a:fld>
            <a:endParaRPr lang="en-US" altLang="ja-JP" sz="1200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9C0C97D3-84D8-4ABC-9745-61E3797CF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10FCEADD-6100-4392-82F2-F0A0A5FB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7734EB-82C0-4539-AE36-F0ED8D626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E66B4A-9D89-48B9-A8C5-6E5CE0750565}" type="slidenum">
              <a:rPr lang="en-US" altLang="ja-JP" sz="1200"/>
              <a:pPr eaLnBrk="1" hangingPunct="1"/>
              <a:t>13</a:t>
            </a:fld>
            <a:endParaRPr lang="en-US" altLang="ja-JP" sz="1200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DFC3FAAA-F8ED-459F-99B6-1BACB6BFE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5900EEE7-AA66-4443-A62E-83C93D940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DBF673-1090-4E90-8178-6ECA2436B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FF8BCD-64DF-4D5F-8656-3DD9EBF3CE2A}" type="slidenum">
              <a:rPr lang="en-US" altLang="ja-JP" sz="1200"/>
              <a:pPr eaLnBrk="1" hangingPunct="1"/>
              <a:t>14</a:t>
            </a:fld>
            <a:endParaRPr lang="en-US" altLang="ja-JP" sz="1200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1C22EDA4-2996-46A2-8215-0E05F61B6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62F0CEB9-86BE-474D-962F-7E62AA0D6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FFBF36-6D31-48A8-B7E1-AEAA17971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6E2387-A7BC-42A7-837A-D20BDC2426AD}" type="slidenum">
              <a:rPr lang="en-US" altLang="ja-JP" sz="1200"/>
              <a:pPr eaLnBrk="1" hangingPunct="1"/>
              <a:t>15</a:t>
            </a:fld>
            <a:endParaRPr lang="en-US" altLang="ja-JP" sz="1200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496886C0-4CEE-4330-9CDA-632FB077F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D21C9862-DB44-4D22-A47E-096FEB7B3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5CE323-A5D5-469D-B07F-1222C781E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C4D547-F197-4754-B770-E33CBDC80F10}" type="slidenum">
              <a:rPr lang="en-US" altLang="ja-JP" sz="1200"/>
              <a:pPr eaLnBrk="1" hangingPunct="1"/>
              <a:t>16</a:t>
            </a:fld>
            <a:endParaRPr lang="en-US" altLang="ja-JP" sz="1200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EE81923E-9A26-43AC-8FAD-38E49497C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7D2942CC-1E20-43D7-8A32-CC84D817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D20045-A932-4693-BF1D-0BAC19E1E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AD7866-03CE-483F-8A83-0E17EA562EFB}" type="slidenum">
              <a:rPr lang="en-US" altLang="ja-JP" sz="1200"/>
              <a:pPr eaLnBrk="1" hangingPunct="1"/>
              <a:t>17</a:t>
            </a:fld>
            <a:endParaRPr lang="en-US" altLang="ja-JP" sz="1200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C8771DE4-4333-4410-B26F-087028E1B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2522BB7A-FCF6-435C-AACB-D1DD73572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D51BEF-CC2C-40D6-9158-5619E4B58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9B81C4-A74E-4CCA-A19C-552A041DD896}" type="slidenum">
              <a:rPr lang="en-US" altLang="ja-JP" sz="1200"/>
              <a:pPr eaLnBrk="1" hangingPunct="1"/>
              <a:t>18</a:t>
            </a:fld>
            <a:endParaRPr lang="en-US" altLang="ja-JP" sz="1200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37FCCD56-4F9D-48E0-B76E-D76DC808D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2EFF4956-D2ED-4B39-A8FD-1999104C9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A77165-75C8-43E3-B768-E61CFA36A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C5A928-23FC-4765-8BF7-40990AE469C9}" type="slidenum">
              <a:rPr lang="en-US" altLang="ja-JP" sz="1200"/>
              <a:pPr eaLnBrk="1" hangingPunct="1"/>
              <a:t>19</a:t>
            </a:fld>
            <a:endParaRPr lang="en-US" altLang="ja-JP" sz="1200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47A3A12A-DFC3-451C-8810-0CAAEFE1F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E590F7F-CB9C-4FBD-B5A8-69C24AB3F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1A9718-0583-41E2-808C-2DFFAE835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4F75D1-8C47-4263-A11F-1E4BBB066F07}" type="slidenum">
              <a:rPr lang="en-US" altLang="ja-JP" sz="1200"/>
              <a:pPr eaLnBrk="1" hangingPunct="1"/>
              <a:t>20</a:t>
            </a:fld>
            <a:endParaRPr lang="en-US" altLang="ja-JP" sz="12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D16C4FBD-ED7D-425C-9FCD-10FB9929D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7352B85E-4458-4675-B745-266EA6E3B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429183-9666-496B-AACD-00BCB2255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DEBA1C-6478-4AC0-9400-F3ED02F8E376}" type="slidenum">
              <a:rPr lang="en-US" altLang="ja-JP" sz="1200"/>
              <a:pPr eaLnBrk="1" hangingPunct="1"/>
              <a:t>2</a:t>
            </a:fld>
            <a:endParaRPr lang="en-US" altLang="ja-JP" sz="1200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B39F4442-C27A-4B83-8330-5BC54443BD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29449E80-32EB-4948-9C59-174111587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FA1CBB-8D2E-46F9-8B49-8CBB7B032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9BE9B7-E29F-4922-8839-8D177B8232DE}" type="slidenum">
              <a:rPr lang="en-US" altLang="ja-JP" sz="1200"/>
              <a:pPr eaLnBrk="1" hangingPunct="1"/>
              <a:t>21</a:t>
            </a:fld>
            <a:endParaRPr lang="en-US" altLang="ja-JP" sz="12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C47B84D3-CDA8-466D-B9CB-29DA6E0B6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B57D1E4C-B90B-4E3C-B5C1-5BE16A9B7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722B2C-9567-430D-9388-9EFCFB9F7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B52F40-9E32-4FEB-ABCE-A6F4EB7B0BB5}" type="slidenum">
              <a:rPr lang="en-US" altLang="ja-JP" sz="1200"/>
              <a:pPr eaLnBrk="1" hangingPunct="1"/>
              <a:t>22</a:t>
            </a:fld>
            <a:endParaRPr lang="en-US" altLang="ja-JP" sz="12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7272E884-5A5B-4C63-BF15-13CC08073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AFBCD2E6-CA11-4607-B569-8B70B645D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8A144C-DDCB-4BFF-ABC0-5D9A57F9D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188173-E4EC-49D8-8CA4-A3DEE16BB534}" type="slidenum">
              <a:rPr lang="en-US" altLang="ja-JP" sz="1200"/>
              <a:pPr eaLnBrk="1" hangingPunct="1"/>
              <a:t>23</a:t>
            </a:fld>
            <a:endParaRPr lang="en-US" altLang="ja-JP" sz="1200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EDC95FA9-69C0-45B8-8A76-ED31343DF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CBE00219-FA44-4D0E-8188-F75FC67EA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4E91F0-7CB5-42EA-82A2-28B24F18A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4DC3E9-0B19-44E3-9A40-871C3764F5EC}" type="slidenum">
              <a:rPr lang="en-US" altLang="ja-JP" sz="1200"/>
              <a:pPr eaLnBrk="1" hangingPunct="1"/>
              <a:t>24</a:t>
            </a:fld>
            <a:endParaRPr lang="en-US" altLang="ja-JP" sz="1200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317F228D-35E4-460A-B2E6-FA4E8D381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2DD5F583-7EBC-49C9-B833-16480759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DFDA9F-7495-42C3-8410-3122D8326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A51D2E-2A21-4B88-A23E-689346F02B73}" type="slidenum">
              <a:rPr lang="en-US" altLang="ja-JP" sz="1200"/>
              <a:pPr eaLnBrk="1" hangingPunct="1"/>
              <a:t>25</a:t>
            </a:fld>
            <a:endParaRPr lang="en-US" altLang="ja-JP" sz="1200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DE078F2B-910E-42F9-B815-6F6BE2D04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0D846DCE-44C5-4430-9268-C34504365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38C874-02DE-43E0-B107-9F6235B49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51BCEE-79E2-4378-9BDE-8BC0891AD999}" type="slidenum">
              <a:rPr lang="en-US" altLang="ja-JP" sz="1200"/>
              <a:pPr eaLnBrk="1" hangingPunct="1"/>
              <a:t>26</a:t>
            </a:fld>
            <a:endParaRPr lang="en-US" altLang="ja-JP" sz="1200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41F9D06D-535A-4748-B0A2-FEFD186E5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E6EFCEC1-4F84-4DC0-BDE2-9186FD333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F66DCD-CE4D-418E-8185-F2518228A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8D9ED0-7FCD-48CE-ACE6-6B95CE9DC6A5}" type="slidenum">
              <a:rPr lang="en-US" altLang="ja-JP" sz="1200"/>
              <a:pPr eaLnBrk="1" hangingPunct="1"/>
              <a:t>27</a:t>
            </a:fld>
            <a:endParaRPr lang="en-US" altLang="ja-JP" sz="1200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99E2AC5-0208-4719-9D10-2A4DBAFB4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6458CBDB-0DD0-4EC3-A4C4-E8DFEF307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D704DE-4A8E-4DC1-8B3C-5D751FE8C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4FADFD-2A0C-4D9E-9567-BEBEB63B07FA}" type="slidenum">
              <a:rPr lang="en-US" altLang="ja-JP" sz="1200"/>
              <a:pPr eaLnBrk="1" hangingPunct="1"/>
              <a:t>28</a:t>
            </a:fld>
            <a:endParaRPr lang="en-US" altLang="ja-JP" sz="1200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A4C80098-2D5B-43B5-A605-D9DCB0B15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A69707B0-60D6-424D-B560-901D51FD7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7180A9-5DE9-4497-803A-1F8136208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61904E-6DB8-4B32-8766-9CC91826CFBE}" type="slidenum">
              <a:rPr lang="en-US" altLang="ja-JP" sz="1200"/>
              <a:pPr eaLnBrk="1" hangingPunct="1"/>
              <a:t>29</a:t>
            </a:fld>
            <a:endParaRPr lang="en-US" altLang="ja-JP" sz="1200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C5F9D24B-A443-4924-9DB9-2A8EC93A3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23C8EF44-33A8-4674-B275-32B1A676F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8DAB16-AA11-431C-BEDB-A8D1050D5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8B23A-A3FE-409A-BC64-F92D217A2F79}" type="slidenum">
              <a:rPr lang="en-US" altLang="ja-JP" sz="1200"/>
              <a:pPr eaLnBrk="1" hangingPunct="1"/>
              <a:t>30</a:t>
            </a:fld>
            <a:endParaRPr lang="en-US" altLang="ja-JP" sz="1200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355807ED-6660-434A-BAD4-2617E3E58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F278DB22-892D-40DD-B5A9-FCF01BBE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8E1F4E-F503-460B-B0E9-21B618BC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194014-7398-47A5-B627-7017729E8F96}" type="slidenum">
              <a:rPr lang="en-US" altLang="ja-JP" sz="1200"/>
              <a:pPr eaLnBrk="1" hangingPunct="1"/>
              <a:t>4</a:t>
            </a:fld>
            <a:endParaRPr lang="en-US" altLang="ja-JP" sz="1200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BF30AF38-1ED9-4A5E-BEBD-8A4F64F9E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A8DB621-FFB4-4252-B2EF-99E88B8FB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F3CB8A-6A6D-4AFA-9AC7-82008BA44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1770FC-18D9-41A9-B870-95A5B82EDC57}" type="slidenum">
              <a:rPr lang="en-US" altLang="ja-JP" sz="1200"/>
              <a:pPr eaLnBrk="1" hangingPunct="1"/>
              <a:t>31</a:t>
            </a:fld>
            <a:endParaRPr lang="en-US" altLang="ja-JP" sz="1200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76CA837B-2386-4102-8F2A-25C22C6FF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0D99411C-F325-4A81-8DC7-E5D400BF5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B8A0A2-2449-4261-8BC5-9CAF78CDB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59DAF8-01A0-49A8-9E8F-B4018181B835}" type="slidenum">
              <a:rPr lang="en-US" altLang="ja-JP" sz="1200"/>
              <a:pPr eaLnBrk="1" hangingPunct="1"/>
              <a:t>5</a:t>
            </a:fld>
            <a:endParaRPr lang="en-US" altLang="ja-JP" sz="1200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01A1E8FB-6B30-4D22-9485-F86C4AA5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3320188B-F4AA-4286-B4FB-15A737677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6EFFF-F2ED-4073-A12E-ECF7DCC34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EBE9FC-EA5D-4A19-9B92-652EDCBEFC2D}" type="slidenum">
              <a:rPr lang="en-US" altLang="ja-JP" sz="1200"/>
              <a:pPr eaLnBrk="1" hangingPunct="1"/>
              <a:t>6</a:t>
            </a:fld>
            <a:endParaRPr lang="en-US" altLang="ja-JP" sz="1200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1D4B12C3-C606-4D5A-9114-9D37CEED9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939C5EA6-B938-4EE7-910D-F9600FA22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85371C-B93E-4D4A-B0CA-A61FE2F61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50D149-2E26-4FBB-AFFF-BF53CA7A6BDD}" type="slidenum">
              <a:rPr lang="en-US" altLang="ja-JP" sz="1200"/>
              <a:pPr eaLnBrk="1" hangingPunct="1"/>
              <a:t>7</a:t>
            </a:fld>
            <a:endParaRPr lang="en-US" altLang="ja-JP" sz="1200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8EA3A47B-454B-412E-96F8-A07117C5D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CE8E5F1E-6656-4220-B940-26FF20C1E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37F73C-0BD6-49FE-9592-C5D93FF9B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DF6E4D-1100-489A-9B29-64E1A73BBCAE}" type="slidenum">
              <a:rPr lang="en-US" altLang="ja-JP" sz="1200"/>
              <a:pPr eaLnBrk="1" hangingPunct="1"/>
              <a:t>8</a:t>
            </a:fld>
            <a:endParaRPr lang="en-US" altLang="ja-JP" sz="1200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73FA96F6-5BA8-4424-B41F-964659A635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14912D4-9E97-4FF7-A1AD-98D7D5072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26A7CA-165E-4685-90B1-71B69017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CA2682-4168-4E60-86D0-B3764125AF02}" type="slidenum">
              <a:rPr lang="en-US" altLang="ja-JP" sz="1200"/>
              <a:pPr eaLnBrk="1" hangingPunct="1"/>
              <a:t>9</a:t>
            </a:fld>
            <a:endParaRPr lang="en-US" altLang="ja-JP" sz="1200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1FC8D00-23F7-4363-A510-C0DFB9961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FD4D4B1A-E00F-416E-AB3F-621F58BB0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DC6F9F-23A0-4CE0-BCC4-2EEC9F8FC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6E9761-5DDD-463A-A970-E7F40359CB43}" type="slidenum">
              <a:rPr lang="en-US" altLang="ja-JP" sz="1200"/>
              <a:pPr eaLnBrk="1" hangingPunct="1"/>
              <a:t>10</a:t>
            </a:fld>
            <a:endParaRPr lang="en-US" altLang="ja-JP" sz="1200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5C3370D-2BAC-4631-B843-AEDB39C33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D1A1E848-C358-44B0-AA24-ACCE3D26D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15BC43BD-17EA-4FEE-8B66-880FF1D5FD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B4D0-CD61-4265-888E-A5CBBDB8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B5CA-4679-46CC-A430-81616FFA2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CS 477/677 - Lecture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CE07-926A-4DB9-8A14-44E6DD079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04ED221E-A3E7-4515-8D02-E8726E3CEC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95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CDD775-5804-40A7-80BF-659C5AA87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EA25AF-EFF4-4BB3-963F-AF7F2EBB7E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CAE40-35D5-4A7C-830C-6D39BF7DEB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66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A9CBC3-B565-47E8-BDED-5993186E8B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20BD87-6AD5-45ED-A340-C9C0979AAE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C3ECF-1BCF-4908-A0B3-F450022AEC1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356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ACDB1E-CEEF-45A4-837D-9B5B3AA7E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5DC49-85FC-4E52-A457-FC15213D12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7A7E4-AFA9-43AE-B33E-4C43DF6026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788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EB520-70A0-4C19-9413-C87EDA34E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24EB30-4C73-47A5-BA73-2129C834B3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48B72-3BC0-4701-8DF0-3198DBF9B9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722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D26BD5-0DFF-47B8-9317-7BDA9E588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BB324-F0DC-40AA-B372-2F69395AD2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B210E-0B43-460D-9C0F-5DBC30F3825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04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85D949-EB11-48CC-9778-716D3AEBF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098FE6-124E-4F60-9C98-434E2E9B12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F31C9-76F5-446E-B077-EF48A116D7D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5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B4422-5780-4CA0-BA2E-19AEB197A0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D6771-DB10-4503-9E0D-2E55C76900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80DB4-995F-4AF8-83A8-F35FB69C3B1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72DF32-CD4E-4FFE-9EE8-E15A906CC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EC41FF-BF19-40D3-BF41-8E7D208ABB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CB35A-1617-487B-A746-2D843D15132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565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8FC2B7-F202-42AF-9D27-1669832C56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48E69D-0967-48AA-8F75-CDF8AFCDC6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BFCB6-E499-43F9-9965-C12C105B96A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51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2BFD3C-1846-4405-8A69-84BC4CB7B6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B033328-FB00-4D3A-B424-84497F1A43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55E82-D78C-45C8-8C6B-880EA30060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53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5D7E5-3DC5-4C83-942F-26637EEF4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6DBBD-A81D-4C6F-A688-6303A389DB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2414D-DB95-49FE-B0CC-FAFB479DA1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8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82BD0-7084-4707-8C6F-2DC3AF430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4DE487-7B67-4E98-9142-0968F23BD0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74774-9DE3-41A8-BB7A-8E915C749D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731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04B757-659E-476F-8641-2CE0327A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4872A0-775C-4F04-B1CC-6699D0537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04FA2D-A979-4884-8F93-E5293524C5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C1D9D7-873B-4884-886C-73C83C7803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3E67EA-1174-4C16-96CB-D2D58220DF6F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809E892F-1ECB-48ED-A900-F7BA9862D9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4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2331E0-A90E-42EA-B7F8-3EE171E78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88E4CB-FA6A-4422-A490-FAB53C5CCE46}" type="slidenum">
              <a:rPr lang="en-US" altLang="ja-JP" sz="1400"/>
              <a:pPr eaLnBrk="1" hangingPunct="1"/>
              <a:t>1</a:t>
            </a:fld>
            <a:endParaRPr lang="en-US" altLang="ja-JP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378A540F-A9E4-4574-A377-E75398420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Sorting Problem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9B8D7830-B805-40E9-8F67-50B2E722F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ja-JP" b="1"/>
              <a:t>Input: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ja-JP"/>
              <a:t>A sequence of </a:t>
            </a:r>
            <a:r>
              <a:rPr lang="en-US" altLang="ja-JP">
                <a:latin typeface="Comic Sans MS" panose="030F0702030302020204" pitchFamily="66" charset="0"/>
              </a:rPr>
              <a:t>n</a:t>
            </a:r>
            <a:r>
              <a:rPr lang="en-US" altLang="ja-JP" i="1"/>
              <a:t> </a:t>
            </a:r>
            <a:r>
              <a:rPr lang="en-US" altLang="ja-JP"/>
              <a:t>numbers </a:t>
            </a:r>
            <a:r>
              <a:rPr lang="en-US" altLang="ja-JP">
                <a:latin typeface="Comic Sans MS" panose="030F0702030302020204" pitchFamily="66" charset="0"/>
              </a:rPr>
              <a:t>a</a:t>
            </a:r>
            <a:r>
              <a:rPr lang="en-US" altLang="ja-JP" baseline="-25000">
                <a:latin typeface="Comic Sans MS" panose="030F0702030302020204" pitchFamily="66" charset="0"/>
              </a:rPr>
              <a:t>1</a:t>
            </a:r>
            <a:r>
              <a:rPr lang="en-US" altLang="ja-JP">
                <a:latin typeface="Comic Sans MS" panose="030F0702030302020204" pitchFamily="66" charset="0"/>
              </a:rPr>
              <a:t>, a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en-US" altLang="ja-JP">
                <a:latin typeface="Comic Sans MS" panose="030F0702030302020204" pitchFamily="66" charset="0"/>
              </a:rPr>
              <a:t>, . . . , a</a:t>
            </a:r>
            <a:r>
              <a:rPr lang="en-US" altLang="ja-JP" baseline="-25000">
                <a:latin typeface="Comic Sans MS" panose="030F0702030302020204" pitchFamily="66" charset="0"/>
              </a:rPr>
              <a:t>n</a:t>
            </a:r>
            <a:endParaRPr lang="en-US" altLang="ja-JP">
              <a:latin typeface="Comic Sans MS" panose="030F0702030302020204" pitchFamily="66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ja-JP" b="1"/>
              <a:t>Output: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ja-JP"/>
              <a:t>A permutation (reordering) </a:t>
            </a:r>
            <a:r>
              <a:rPr lang="en-US" altLang="ja-JP">
                <a:latin typeface="Comic Sans MS" panose="030F0702030302020204" pitchFamily="66" charset="0"/>
              </a:rPr>
              <a:t>a</a:t>
            </a:r>
            <a:r>
              <a:rPr lang="en-US" altLang="ja-JP" baseline="-25000">
                <a:latin typeface="Comic Sans MS" panose="030F0702030302020204" pitchFamily="66" charset="0"/>
              </a:rPr>
              <a:t>1</a:t>
            </a:r>
            <a:r>
              <a:rPr lang="ja-JP" altLang="en-US"/>
              <a:t>’</a:t>
            </a:r>
            <a:r>
              <a:rPr lang="en-US" altLang="ja-JP">
                <a:latin typeface="Comic Sans MS" panose="030F0702030302020204" pitchFamily="66" charset="0"/>
              </a:rPr>
              <a:t>, a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ja-JP" altLang="en-US"/>
              <a:t>’</a:t>
            </a:r>
            <a:r>
              <a:rPr lang="en-US" altLang="ja-JP">
                <a:latin typeface="Comic Sans MS" panose="030F0702030302020204" pitchFamily="66" charset="0"/>
              </a:rPr>
              <a:t>, . . . , a</a:t>
            </a:r>
            <a:r>
              <a:rPr lang="en-US" altLang="ja-JP" baseline="-25000">
                <a:latin typeface="Comic Sans MS" panose="030F0702030302020204" pitchFamily="66" charset="0"/>
              </a:rPr>
              <a:t>n</a:t>
            </a:r>
            <a:r>
              <a:rPr lang="ja-JP" altLang="en-US"/>
              <a:t>’</a:t>
            </a:r>
            <a:r>
              <a:rPr lang="en-US" altLang="ja-JP"/>
              <a:t> of the input sequence such that </a:t>
            </a:r>
            <a:r>
              <a:rPr lang="en-US" altLang="ja-JP">
                <a:latin typeface="Comic Sans MS" panose="030F0702030302020204" pitchFamily="66" charset="0"/>
              </a:rPr>
              <a:t>a</a:t>
            </a:r>
            <a:r>
              <a:rPr lang="en-US" altLang="ja-JP" baseline="-25000">
                <a:latin typeface="Comic Sans MS" panose="030F0702030302020204" pitchFamily="66" charset="0"/>
              </a:rPr>
              <a:t>1</a:t>
            </a:r>
            <a:r>
              <a:rPr lang="ja-JP" altLang="en-US"/>
              <a:t>’</a:t>
            </a:r>
            <a:r>
              <a:rPr lang="en-US" altLang="ja-JP">
                <a:latin typeface="Comic Sans MS" panose="030F0702030302020204" pitchFamily="66" charset="0"/>
              </a:rPr>
              <a:t> ≤ a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ja-JP" altLang="en-US"/>
              <a:t>’</a:t>
            </a:r>
            <a:r>
              <a:rPr lang="en-US" altLang="ja-JP">
                <a:latin typeface="Comic Sans MS" panose="030F0702030302020204" pitchFamily="66" charset="0"/>
              </a:rPr>
              <a:t> ≤ · · · ≤ a</a:t>
            </a:r>
            <a:r>
              <a:rPr lang="en-US" altLang="ja-JP" baseline="-25000">
                <a:latin typeface="Comic Sans MS" panose="030F0702030302020204" pitchFamily="66" charset="0"/>
              </a:rPr>
              <a:t>n</a:t>
            </a:r>
            <a:r>
              <a:rPr lang="ja-JP" altLang="en-US"/>
              <a:t>’</a:t>
            </a:r>
            <a:endParaRPr lang="en-US" altLang="ja-JP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19F80A6-1C53-486E-8B0C-FD4EBD9C3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A7DA1C-D999-4EE1-91E4-9F4017C43E3A}" type="slidenum">
              <a:rPr lang="en-US" altLang="ja-JP" sz="1400"/>
              <a:pPr eaLnBrk="1" hangingPunct="1"/>
              <a:t>10</a:t>
            </a:fld>
            <a:endParaRPr lang="en-US" altLang="ja-JP" sz="1400"/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DD7E0D92-28DE-460D-B707-9E8B76608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sp>
        <p:nvSpPr>
          <p:cNvPr id="314372" name="AutoShape 4">
            <a:extLst>
              <a:ext uri="{FF2B5EF4-FFF2-40B4-BE49-F238E27FC236}">
                <a16:creationId xmlns:a16="http://schemas.microsoft.com/office/drawing/2014/main" id="{A4496A86-CE77-4D08-93EB-60DA9784867D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4373" name="AutoShape 5">
            <a:extLst>
              <a:ext uri="{FF2B5EF4-FFF2-40B4-BE49-F238E27FC236}">
                <a16:creationId xmlns:a16="http://schemas.microsoft.com/office/drawing/2014/main" id="{42C038A2-D7F0-401A-8F4B-0E81D009112B}"/>
              </a:ext>
            </a:extLst>
          </p:cNvPr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4374" name="Rectangle 6">
            <a:extLst>
              <a:ext uri="{FF2B5EF4-FFF2-40B4-BE49-F238E27FC236}">
                <a16:creationId xmlns:a16="http://schemas.microsoft.com/office/drawing/2014/main" id="{9097833B-7B3C-46D2-94EC-F7BA95190E3C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14375" name="Rectangle 7">
            <a:extLst>
              <a:ext uri="{FF2B5EF4-FFF2-40B4-BE49-F238E27FC236}">
                <a16:creationId xmlns:a16="http://schemas.microsoft.com/office/drawing/2014/main" id="{BACD30D6-4D6F-4790-8E2E-B09903244269}"/>
              </a:ext>
            </a:extLst>
          </p:cNvPr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10</a:t>
            </a:r>
          </a:p>
        </p:txBody>
      </p:sp>
      <p:grpSp>
        <p:nvGrpSpPr>
          <p:cNvPr id="21511" name="Group 8">
            <a:extLst>
              <a:ext uri="{FF2B5EF4-FFF2-40B4-BE49-F238E27FC236}">
                <a16:creationId xmlns:a16="http://schemas.microsoft.com/office/drawing/2014/main" id="{F10C96F9-268B-499A-B4A3-EF4B16FD69A5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314377" name="AutoShape 9">
              <a:extLst>
                <a:ext uri="{FF2B5EF4-FFF2-40B4-BE49-F238E27FC236}">
                  <a16:creationId xmlns:a16="http://schemas.microsoft.com/office/drawing/2014/main" id="{48E684EE-20DB-475D-B776-B0EB53B7C1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4378" name="AutoShape 10">
              <a:extLst>
                <a:ext uri="{FF2B5EF4-FFF2-40B4-BE49-F238E27FC236}">
                  <a16:creationId xmlns:a16="http://schemas.microsoft.com/office/drawing/2014/main" id="{005290A6-DAC3-4631-939C-D164D7CE8B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4379" name="Rectangle 11">
              <a:extLst>
                <a:ext uri="{FF2B5EF4-FFF2-40B4-BE49-F238E27FC236}">
                  <a16:creationId xmlns:a16="http://schemas.microsoft.com/office/drawing/2014/main" id="{F78B5B4C-0E9E-458F-BA50-8E4F4C676B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314380" name="Rectangle 12">
              <a:extLst>
                <a:ext uri="{FF2B5EF4-FFF2-40B4-BE49-F238E27FC236}">
                  <a16:creationId xmlns:a16="http://schemas.microsoft.com/office/drawing/2014/main" id="{B5A80D7E-DA0E-476E-B2AE-BA36DFB4E7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36</a:t>
              </a:r>
            </a:p>
          </p:txBody>
        </p:sp>
      </p:grpSp>
      <p:sp>
        <p:nvSpPr>
          <p:cNvPr id="314381" name="AutoShape 13">
            <a:extLst>
              <a:ext uri="{FF2B5EF4-FFF2-40B4-BE49-F238E27FC236}">
                <a16:creationId xmlns:a16="http://schemas.microsoft.com/office/drawing/2014/main" id="{DA87C4A0-5453-476A-AB8F-BAD68971D7D6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4382" name="Rectangle 14">
            <a:extLst>
              <a:ext uri="{FF2B5EF4-FFF2-40B4-BE49-F238E27FC236}">
                <a16:creationId xmlns:a16="http://schemas.microsoft.com/office/drawing/2014/main" id="{431730EC-D343-4809-9642-7EA4CA13CA3F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C3C2129-2C02-4111-8626-BA0291DC7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2F76E9-3D70-4C67-9D63-BAC0F801CE80}" type="slidenum">
              <a:rPr lang="en-US" altLang="ja-JP" sz="1400"/>
              <a:pPr eaLnBrk="1" hangingPunct="1"/>
              <a:t>11</a:t>
            </a:fld>
            <a:endParaRPr lang="en-US" altLang="ja-JP" sz="1400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8B5EB0F1-D04E-4EAF-B8BF-C7188C7FE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pic>
        <p:nvPicPr>
          <p:cNvPr id="280579" name="Picture 3">
            <a:extLst>
              <a:ext uri="{FF2B5EF4-FFF2-40B4-BE49-F238E27FC236}">
                <a16:creationId xmlns:a16="http://schemas.microsoft.com/office/drawing/2014/main" id="{949D6F47-DAB2-4029-A3FF-9771BA88F83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</p:spPr>
      </p:pic>
      <p:sp>
        <p:nvSpPr>
          <p:cNvPr id="280587" name="Line 11">
            <a:extLst>
              <a:ext uri="{FF2B5EF4-FFF2-40B4-BE49-F238E27FC236}">
                <a16:creationId xmlns:a16="http://schemas.microsoft.com/office/drawing/2014/main" id="{1A8F3A2A-AEE7-472B-A73B-F5CAC4B2F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0590" name="Text Box 14">
            <a:extLst>
              <a:ext uri="{FF2B5EF4-FFF2-40B4-BE49-F238E27FC236}">
                <a16:creationId xmlns:a16="http://schemas.microsoft.com/office/drawing/2014/main" id="{E50E7141-4F4F-4F38-A136-A9B44078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1960563"/>
            <a:ext cx="4335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5      2      4      6      1      3</a:t>
            </a:r>
          </a:p>
        </p:txBody>
      </p:sp>
      <p:sp>
        <p:nvSpPr>
          <p:cNvPr id="280591" name="Text Box 15">
            <a:extLst>
              <a:ext uri="{FF2B5EF4-FFF2-40B4-BE49-F238E27FC236}">
                <a16:creationId xmlns:a16="http://schemas.microsoft.com/office/drawing/2014/main" id="{B42614B9-137D-4F07-AA12-D64EF79A6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input array </a:t>
            </a:r>
          </a:p>
        </p:txBody>
      </p:sp>
      <p:sp>
        <p:nvSpPr>
          <p:cNvPr id="280592" name="Text Box 16">
            <a:extLst>
              <a:ext uri="{FF2B5EF4-FFF2-40B4-BE49-F238E27FC236}">
                <a16:creationId xmlns:a16="http://schemas.microsoft.com/office/drawing/2014/main" id="{ED9A3AA9-F36A-4A45-9846-C0A3FC7B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left sub-array</a:t>
            </a:r>
          </a:p>
        </p:txBody>
      </p:sp>
      <p:sp>
        <p:nvSpPr>
          <p:cNvPr id="280593" name="Text Box 17">
            <a:extLst>
              <a:ext uri="{FF2B5EF4-FFF2-40B4-BE49-F238E27FC236}">
                <a16:creationId xmlns:a16="http://schemas.microsoft.com/office/drawing/2014/main" id="{5F083F4F-C71B-446B-B559-EB6354D5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right sub-array</a:t>
            </a:r>
          </a:p>
        </p:txBody>
      </p:sp>
      <p:sp>
        <p:nvSpPr>
          <p:cNvPr id="280594" name="Text Box 18">
            <a:extLst>
              <a:ext uri="{FF2B5EF4-FFF2-40B4-BE49-F238E27FC236}">
                <a16:creationId xmlns:a16="http://schemas.microsoft.com/office/drawing/2014/main" id="{9B90B139-6397-4CA4-9801-9339BB9C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832100"/>
            <a:ext cx="572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DD0111"/>
                </a:solidFill>
                <a:latin typeface="Arial" charset="0"/>
                <a:ea typeface="ＭＳ Ｐゴシック" charset="0"/>
              </a:rPr>
              <a:t>at each iteration, the array is divided in two sub-arrays:</a:t>
            </a:r>
          </a:p>
        </p:txBody>
      </p:sp>
      <p:sp>
        <p:nvSpPr>
          <p:cNvPr id="280595" name="Text Box 19">
            <a:extLst>
              <a:ext uri="{FF2B5EF4-FFF2-40B4-BE49-F238E27FC236}">
                <a16:creationId xmlns:a16="http://schemas.microsoft.com/office/drawing/2014/main" id="{9DA3482A-F365-4A72-9485-6CAF971C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sorted</a:t>
            </a:r>
          </a:p>
        </p:txBody>
      </p:sp>
      <p:sp>
        <p:nvSpPr>
          <p:cNvPr id="280596" name="Text Box 20">
            <a:extLst>
              <a:ext uri="{FF2B5EF4-FFF2-40B4-BE49-F238E27FC236}">
                <a16:creationId xmlns:a16="http://schemas.microsoft.com/office/drawing/2014/main" id="{33107720-62AD-4A0B-9A22-6B4DB81E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unsorted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11C5C9E-2879-4A5F-AB9D-1C1B065B2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3E33DC-C05A-4DB7-AB42-5F5FE274D83A}" type="slidenum">
              <a:rPr lang="en-US" altLang="ja-JP" sz="1400"/>
              <a:pPr eaLnBrk="1" hangingPunct="1"/>
              <a:t>12</a:t>
            </a:fld>
            <a:endParaRPr lang="en-US" altLang="ja-JP" sz="1400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6FCF1409-B598-4DA1-937B-BC7B9FD0A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pic>
        <p:nvPicPr>
          <p:cNvPr id="279556" name="Picture 4">
            <a:extLst>
              <a:ext uri="{FF2B5EF4-FFF2-40B4-BE49-F238E27FC236}">
                <a16:creationId xmlns:a16="http://schemas.microsoft.com/office/drawing/2014/main" id="{6F991EBE-2DE2-4D0D-92A9-8B9C392191A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</p:spPr>
      </p:pic>
      <p:graphicFrame>
        <p:nvGraphicFramePr>
          <p:cNvPr id="279557" name="Object 5">
            <a:extLst>
              <a:ext uri="{FF2B5EF4-FFF2-40B4-BE49-F238E27FC236}">
                <a16:creationId xmlns:a16="http://schemas.microsoft.com/office/drawing/2014/main" id="{70570810-7467-419F-97E4-7C2A0C0F5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>
            <a:extLst>
              <a:ext uri="{FF2B5EF4-FFF2-40B4-BE49-F238E27FC236}">
                <a16:creationId xmlns:a16="http://schemas.microsoft.com/office/drawing/2014/main" id="{4104E6FD-8B2D-4A1F-9DA0-9E5F7021E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>
            <a:extLst>
              <a:ext uri="{FF2B5EF4-FFF2-40B4-BE49-F238E27FC236}">
                <a16:creationId xmlns:a16="http://schemas.microsoft.com/office/drawing/2014/main" id="{C77864E2-F28B-4624-8D4F-1158B7695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>
            <a:extLst>
              <a:ext uri="{FF2B5EF4-FFF2-40B4-BE49-F238E27FC236}">
                <a16:creationId xmlns:a16="http://schemas.microsoft.com/office/drawing/2014/main" id="{4FF2A2EF-4D62-462D-B935-B6F8BAEFA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>
            <a:extLst>
              <a:ext uri="{FF2B5EF4-FFF2-40B4-BE49-F238E27FC236}">
                <a16:creationId xmlns:a16="http://schemas.microsoft.com/office/drawing/2014/main" id="{A0CEDCFC-C9E8-40A9-A51C-B17D8CE97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>
            <a:extLst>
              <a:ext uri="{FF2B5EF4-FFF2-40B4-BE49-F238E27FC236}">
                <a16:creationId xmlns:a16="http://schemas.microsoft.com/office/drawing/2014/main" id="{894C3E08-7D80-4DC0-86DF-981B0B651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9563" name="Line 11">
            <a:extLst>
              <a:ext uri="{FF2B5EF4-FFF2-40B4-BE49-F238E27FC236}">
                <a16:creationId xmlns:a16="http://schemas.microsoft.com/office/drawing/2014/main" id="{E5A44D06-B7D6-4010-95A5-244F7F143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9564" name="Line 12">
            <a:extLst>
              <a:ext uri="{FF2B5EF4-FFF2-40B4-BE49-F238E27FC236}">
                <a16:creationId xmlns:a16="http://schemas.microsoft.com/office/drawing/2014/main" id="{8E41F269-76A2-4F21-92B5-044D6B131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9565" name="Line 13">
            <a:extLst>
              <a:ext uri="{FF2B5EF4-FFF2-40B4-BE49-F238E27FC236}">
                <a16:creationId xmlns:a16="http://schemas.microsoft.com/office/drawing/2014/main" id="{83BB086F-399D-4C58-B990-16FA28C60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9566" name="Line 14">
            <a:extLst>
              <a:ext uri="{FF2B5EF4-FFF2-40B4-BE49-F238E27FC236}">
                <a16:creationId xmlns:a16="http://schemas.microsoft.com/office/drawing/2014/main" id="{73645E6F-D10F-4074-B174-0AF84FFC6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C2204018-AE2E-4EE0-9B5A-A182DF061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C40BD4-AA4E-4FFF-A417-78EF2B4BFFD7}" type="slidenum">
              <a:rPr lang="en-US" altLang="ja-JP" sz="1400"/>
              <a:pPr eaLnBrk="1" hangingPunct="1"/>
              <a:t>13</a:t>
            </a:fld>
            <a:endParaRPr lang="en-US" altLang="ja-JP" sz="1400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4CCF2A10-E755-4A35-AB0D-0928759F4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INSERTION-SORT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F824ED4A-4E9E-475B-9CB6-09D9F4765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1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ja-JP"/>
              <a:t> </a:t>
            </a:r>
            <a:r>
              <a:rPr lang="en-US" altLang="ja-JP">
                <a:solidFill>
                  <a:schemeClr val="tx1"/>
                </a:solidFill>
              </a:rPr>
              <a:t>INSERTION-SORT</a:t>
            </a:r>
            <a:r>
              <a:rPr lang="en-US" altLang="ja-JP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ja-JP" b="1">
                <a:solidFill>
                  <a:schemeClr val="tx1"/>
                </a:solidFill>
              </a:rPr>
              <a:t>	for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ja-JP">
                <a:solidFill>
                  <a:schemeClr val="tx1"/>
                </a:solidFill>
              </a:rPr>
              <a:t> </a:t>
            </a:r>
            <a:r>
              <a:rPr lang="en-US" altLang="ja-JP" b="1">
                <a:solidFill>
                  <a:schemeClr val="tx1"/>
                </a:solidFill>
              </a:rPr>
              <a:t>to </a:t>
            </a:r>
            <a:r>
              <a:rPr lang="en-US" altLang="ja-JP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ja-JP" b="1">
                <a:solidFill>
                  <a:schemeClr val="tx1"/>
                </a:solidFill>
              </a:rPr>
              <a:t>		do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ja-JP">
                <a:solidFill>
                  <a:schemeClr val="tx1"/>
                </a:solidFill>
              </a:rPr>
              <a:t> ←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</a:t>
            </a:r>
            <a:r>
              <a:rPr lang="en-US" altLang="ja-JP" sz="2000">
                <a:solidFill>
                  <a:schemeClr val="tx1"/>
                </a:solidFill>
              </a:rPr>
              <a:t>	      Insert </a:t>
            </a:r>
            <a:r>
              <a:rPr lang="en-US" altLang="ja-JP" sz="20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ja-JP" sz="2000">
                <a:solidFill>
                  <a:schemeClr val="tx1"/>
                </a:solidFill>
              </a:rPr>
              <a:t> into the sorted sequence </a:t>
            </a:r>
            <a:r>
              <a:rPr lang="en-US" altLang="ja-JP" sz="200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ja-JP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    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altLang="ja-JP" b="1">
                <a:solidFill>
                  <a:schemeClr val="tx1"/>
                </a:solidFill>
              </a:rPr>
              <a:t>		     while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i &gt; 0</a:t>
            </a:r>
            <a:r>
              <a:rPr lang="en-US" altLang="ja-JP">
                <a:solidFill>
                  <a:schemeClr val="tx1"/>
                </a:solidFill>
              </a:rPr>
              <a:t> and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A[i] &gt; key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	</a:t>
            </a:r>
            <a:r>
              <a:rPr lang="en-US" altLang="ja-JP" b="1">
                <a:solidFill>
                  <a:schemeClr val="tx1"/>
                </a:solidFill>
              </a:rPr>
              <a:t>do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	     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i ← i – 1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     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A[i + 1] ← key</a:t>
            </a:r>
          </a:p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Insertion sort – sorts the elements in place</a:t>
            </a:r>
            <a:endParaRPr lang="en-US" altLang="ja-JP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0800E4DC-A657-4E24-945C-970AE9BC18E6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01E97939-81DB-4EC1-A14F-9824E2E65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12998" name="Rectangle 6">
                <a:extLst>
                  <a:ext uri="{FF2B5EF4-FFF2-40B4-BE49-F238E27FC236}">
                    <a16:creationId xmlns:a16="http://schemas.microsoft.com/office/drawing/2014/main" id="{F5DDEAA2-6902-4CE7-B6A1-FDACA26B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12999" name="Rectangle 7">
                <a:extLst>
                  <a:ext uri="{FF2B5EF4-FFF2-40B4-BE49-F238E27FC236}">
                    <a16:creationId xmlns:a16="http://schemas.microsoft.com/office/drawing/2014/main" id="{6BF67EE2-1592-4599-B1B0-880E7CF1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7</a:t>
                </a:r>
              </a:p>
            </p:txBody>
          </p:sp>
          <p:sp>
            <p:nvSpPr>
              <p:cNvPr id="213000" name="Rectangle 8">
                <a:extLst>
                  <a:ext uri="{FF2B5EF4-FFF2-40B4-BE49-F238E27FC236}">
                    <a16:creationId xmlns:a16="http://schemas.microsoft.com/office/drawing/2014/main" id="{34C09997-4DF2-4661-9E05-8C1DE416A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13001" name="Rectangle 9">
                <a:extLst>
                  <a:ext uri="{FF2B5EF4-FFF2-40B4-BE49-F238E27FC236}">
                    <a16:creationId xmlns:a16="http://schemas.microsoft.com/office/drawing/2014/main" id="{E656CDEF-8697-421B-8754-95FFD38D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13002" name="Rectangle 10">
                <a:extLst>
                  <a:ext uri="{FF2B5EF4-FFF2-40B4-BE49-F238E27FC236}">
                    <a16:creationId xmlns:a16="http://schemas.microsoft.com/office/drawing/2014/main" id="{2B429A5B-05D4-4BC1-8AAA-3C8F6EC01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13003" name="Rectangle 11">
                <a:extLst>
                  <a:ext uri="{FF2B5EF4-FFF2-40B4-BE49-F238E27FC236}">
                    <a16:creationId xmlns:a16="http://schemas.microsoft.com/office/drawing/2014/main" id="{18737805-D850-4F31-B37A-96B0948E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13004" name="Rectangle 12">
                <a:extLst>
                  <a:ext uri="{FF2B5EF4-FFF2-40B4-BE49-F238E27FC236}">
                    <a16:creationId xmlns:a16="http://schemas.microsoft.com/office/drawing/2014/main" id="{5CE4239C-E3B3-4EF3-93FA-8918384EE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13005" name="Rectangle 13">
                <a:extLst>
                  <a:ext uri="{FF2B5EF4-FFF2-40B4-BE49-F238E27FC236}">
                    <a16:creationId xmlns:a16="http://schemas.microsoft.com/office/drawing/2014/main" id="{16367F46-30AD-4ECC-B5A9-3D786A3B2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4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13006" name="Line 14">
                <a:extLst>
                  <a:ext uri="{FF2B5EF4-FFF2-40B4-BE49-F238E27FC236}">
                    <a16:creationId xmlns:a16="http://schemas.microsoft.com/office/drawing/2014/main" id="{40DD7CFC-0019-4AC4-B5CD-9A83F0FD7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07" name="Line 15">
                <a:extLst>
                  <a:ext uri="{FF2B5EF4-FFF2-40B4-BE49-F238E27FC236}">
                    <a16:creationId xmlns:a16="http://schemas.microsoft.com/office/drawing/2014/main" id="{F86912C6-2FA0-4FC0-BB42-1E3B28204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08" name="Line 16">
                <a:extLst>
                  <a:ext uri="{FF2B5EF4-FFF2-40B4-BE49-F238E27FC236}">
                    <a16:creationId xmlns:a16="http://schemas.microsoft.com/office/drawing/2014/main" id="{48FD77F7-1FBA-48D3-A353-CCF1C5521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09" name="Line 17">
                <a:extLst>
                  <a:ext uri="{FF2B5EF4-FFF2-40B4-BE49-F238E27FC236}">
                    <a16:creationId xmlns:a16="http://schemas.microsoft.com/office/drawing/2014/main" id="{91ABB98F-62A3-4A62-A954-6C2467DF2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0" name="Line 18">
                <a:extLst>
                  <a:ext uri="{FF2B5EF4-FFF2-40B4-BE49-F238E27FC236}">
                    <a16:creationId xmlns:a16="http://schemas.microsoft.com/office/drawing/2014/main" id="{59CF4B1F-3405-4DC0-BC22-9E9910F09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1" name="Line 19">
                <a:extLst>
                  <a:ext uri="{FF2B5EF4-FFF2-40B4-BE49-F238E27FC236}">
                    <a16:creationId xmlns:a16="http://schemas.microsoft.com/office/drawing/2014/main" id="{91FCC7C0-B338-45F8-9F41-4A3ECFBF8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2" name="Line 20">
                <a:extLst>
                  <a:ext uri="{FF2B5EF4-FFF2-40B4-BE49-F238E27FC236}">
                    <a16:creationId xmlns:a16="http://schemas.microsoft.com/office/drawing/2014/main" id="{8E132176-E427-4F1B-8723-F5DB91470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3" name="Line 21">
                <a:extLst>
                  <a:ext uri="{FF2B5EF4-FFF2-40B4-BE49-F238E27FC236}">
                    <a16:creationId xmlns:a16="http://schemas.microsoft.com/office/drawing/2014/main" id="{9FE78E55-5EBE-4355-BD3A-E9D32D72E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4" name="Line 22">
                <a:extLst>
                  <a:ext uri="{FF2B5EF4-FFF2-40B4-BE49-F238E27FC236}">
                    <a16:creationId xmlns:a16="http://schemas.microsoft.com/office/drawing/2014/main" id="{FF3BCFF1-9693-4408-A81C-4731E3045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5" name="Line 23">
                <a:extLst>
                  <a:ext uri="{FF2B5EF4-FFF2-40B4-BE49-F238E27FC236}">
                    <a16:creationId xmlns:a16="http://schemas.microsoft.com/office/drawing/2014/main" id="{4708C65F-A5AC-4B25-B1EB-1F2EE5BEB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016" name="Line 24">
                <a:extLst>
                  <a:ext uri="{FF2B5EF4-FFF2-40B4-BE49-F238E27FC236}">
                    <a16:creationId xmlns:a16="http://schemas.microsoft.com/office/drawing/2014/main" id="{03BDCFD8-00D5-4AE4-B09E-73E4C9629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13017" name="Text Box 25">
              <a:extLst>
                <a:ext uri="{FF2B5EF4-FFF2-40B4-BE49-F238E27FC236}">
                  <a16:creationId xmlns:a16="http://schemas.microsoft.com/office/drawing/2014/main" id="{D5467562-E073-4CB4-ACE3-DCBF882F0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13018" name="Text Box 26">
              <a:extLst>
                <a:ext uri="{FF2B5EF4-FFF2-40B4-BE49-F238E27FC236}">
                  <a16:creationId xmlns:a16="http://schemas.microsoft.com/office/drawing/2014/main" id="{84D8F907-DE73-41D2-BB4C-52D1A98F9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13019" name="Text Box 27">
              <a:extLst>
                <a:ext uri="{FF2B5EF4-FFF2-40B4-BE49-F238E27FC236}">
                  <a16:creationId xmlns:a16="http://schemas.microsoft.com/office/drawing/2014/main" id="{87BF2A40-9094-46BD-8159-14A31565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13020" name="Text Box 28">
              <a:extLst>
                <a:ext uri="{FF2B5EF4-FFF2-40B4-BE49-F238E27FC236}">
                  <a16:creationId xmlns:a16="http://schemas.microsoft.com/office/drawing/2014/main" id="{12A2D41C-0069-43EF-B4D1-457F291E0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13021" name="Text Box 29">
              <a:extLst>
                <a:ext uri="{FF2B5EF4-FFF2-40B4-BE49-F238E27FC236}">
                  <a16:creationId xmlns:a16="http://schemas.microsoft.com/office/drawing/2014/main" id="{6CE5CEFE-C4CC-43B3-A5CA-4F498FC31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13022" name="Text Box 30">
              <a:extLst>
                <a:ext uri="{FF2B5EF4-FFF2-40B4-BE49-F238E27FC236}">
                  <a16:creationId xmlns:a16="http://schemas.microsoft.com/office/drawing/2014/main" id="{E72B5A1E-DBFA-499F-9714-48EBB13A7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13023" name="Text Box 31">
              <a:extLst>
                <a:ext uri="{FF2B5EF4-FFF2-40B4-BE49-F238E27FC236}">
                  <a16:creationId xmlns:a16="http://schemas.microsoft.com/office/drawing/2014/main" id="{C69B4F3A-F125-46F6-B3CC-577C5C69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13024" name="Text Box 32">
              <a:extLst>
                <a:ext uri="{FF2B5EF4-FFF2-40B4-BE49-F238E27FC236}">
                  <a16:creationId xmlns:a16="http://schemas.microsoft.com/office/drawing/2014/main" id="{478DDB64-FCC0-4893-8D0F-8EB3D7011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27653" name="Group 33">
            <a:extLst>
              <a:ext uri="{FF2B5EF4-FFF2-40B4-BE49-F238E27FC236}">
                <a16:creationId xmlns:a16="http://schemas.microsoft.com/office/drawing/2014/main" id="{D3A2A9DD-7183-442A-B4D8-DF9E21312EAB}"/>
              </a:ext>
            </a:extLst>
          </p:cNvPr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213026" name="Text Box 34">
              <a:extLst>
                <a:ext uri="{FF2B5EF4-FFF2-40B4-BE49-F238E27FC236}">
                  <a16:creationId xmlns:a16="http://schemas.microsoft.com/office/drawing/2014/main" id="{743CEEEF-905C-46D5-9404-04D390E69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key</a:t>
              </a:r>
            </a:p>
          </p:txBody>
        </p:sp>
        <p:sp>
          <p:nvSpPr>
            <p:cNvPr id="213027" name="Line 35">
              <a:extLst>
                <a:ext uri="{FF2B5EF4-FFF2-40B4-BE49-F238E27FC236}">
                  <a16:creationId xmlns:a16="http://schemas.microsoft.com/office/drawing/2014/main" id="{1E0ED0FC-204A-47CF-8C8F-F1D34B106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3028" name="Line 36">
              <a:extLst>
                <a:ext uri="{FF2B5EF4-FFF2-40B4-BE49-F238E27FC236}">
                  <a16:creationId xmlns:a16="http://schemas.microsoft.com/office/drawing/2014/main" id="{E230286D-4E7D-404E-9269-B97D7E75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3029" name="AutoShape 37">
            <a:extLst>
              <a:ext uri="{FF2B5EF4-FFF2-40B4-BE49-F238E27FC236}">
                <a16:creationId xmlns:a16="http://schemas.microsoft.com/office/drawing/2014/main" id="{F861F2CA-2296-4655-8A5F-8E39C3F171CA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1583531" y="29884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73F3D8B-F865-492A-9C2B-10B58F375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E04E60-A2D6-4EFB-8D0F-7CEBBE2D8610}" type="slidenum">
              <a:rPr lang="en-US" altLang="ja-JP" sz="1400"/>
              <a:pPr eaLnBrk="1" hangingPunct="1"/>
              <a:t>14</a:t>
            </a:fld>
            <a:endParaRPr lang="en-US" altLang="ja-JP" sz="1400"/>
          </a:p>
        </p:txBody>
      </p:sp>
      <p:sp>
        <p:nvSpPr>
          <p:cNvPr id="214018" name="AutoShape 2">
            <a:extLst>
              <a:ext uri="{FF2B5EF4-FFF2-40B4-BE49-F238E27FC236}">
                <a16:creationId xmlns:a16="http://schemas.microsoft.com/office/drawing/2014/main" id="{A98DF073-C1F2-43D3-BA08-E0C8F276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892300"/>
            <a:ext cx="2484438" cy="47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694CF6D2-C035-41A7-B70D-C9EB616EF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 for Insertion Sort</a:t>
            </a:r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6B403F7E-AD6F-4F92-BE81-E86FF77BE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903913"/>
          </a:xfrm>
        </p:spPr>
        <p:txBody>
          <a:bodyPr/>
          <a:lstStyle/>
          <a:p>
            <a:pPr eaLnBrk="1" hangingPunct="1"/>
            <a:endParaRPr lang="en-US" altLang="ja-JP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ja-JP" sz="2400"/>
              <a:t> </a:t>
            </a:r>
            <a:r>
              <a:rPr lang="en-US" altLang="ja-JP" sz="2400">
                <a:solidFill>
                  <a:schemeClr val="tx1"/>
                </a:solidFill>
              </a:rPr>
              <a:t>INSERTION-SORT</a:t>
            </a:r>
            <a:r>
              <a:rPr lang="en-US" altLang="ja-JP" sz="2400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for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ja-JP" sz="2400">
                <a:solidFill>
                  <a:schemeClr val="tx1"/>
                </a:solidFill>
              </a:rPr>
              <a:t> </a:t>
            </a:r>
            <a:r>
              <a:rPr lang="en-US" altLang="ja-JP" sz="2400" b="1">
                <a:solidFill>
                  <a:schemeClr val="tx1"/>
                </a:solidFill>
              </a:rPr>
              <a:t>to </a:t>
            </a:r>
            <a:r>
              <a:rPr lang="en-US" altLang="ja-JP" sz="240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do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ja-JP" sz="2400">
                <a:solidFill>
                  <a:schemeClr val="tx1"/>
                </a:solidFill>
              </a:rPr>
              <a:t> ←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</a:t>
            </a:r>
            <a:r>
              <a:rPr lang="en-US" altLang="ja-JP" sz="2000">
                <a:solidFill>
                  <a:schemeClr val="tx1"/>
                </a:solidFill>
              </a:rPr>
              <a:t>	      Insert </a:t>
            </a:r>
            <a:r>
              <a:rPr lang="en-US" altLang="ja-JP" sz="20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ja-JP" sz="2000">
                <a:solidFill>
                  <a:schemeClr val="tx1"/>
                </a:solidFill>
              </a:rPr>
              <a:t> into the sorted sequence </a:t>
            </a:r>
            <a:r>
              <a:rPr lang="en-US" altLang="ja-JP" sz="200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ja-JP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    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     while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i &gt; 0</a:t>
            </a:r>
            <a:r>
              <a:rPr lang="en-US" altLang="ja-JP" sz="2400">
                <a:solidFill>
                  <a:schemeClr val="tx1"/>
                </a:solidFill>
              </a:rPr>
              <a:t> and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A[i] &gt; key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</a:t>
            </a:r>
            <a:r>
              <a:rPr lang="en-US" altLang="ja-JP" sz="2400" b="1">
                <a:solidFill>
                  <a:schemeClr val="tx1"/>
                </a:solidFill>
              </a:rPr>
              <a:t>do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     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i ← i – 1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     </a:t>
            </a:r>
            <a:r>
              <a:rPr lang="en-US" altLang="ja-JP" sz="2400">
                <a:solidFill>
                  <a:schemeClr val="tx1"/>
                </a:solidFill>
                <a:latin typeface="Comic Sans MS" panose="030F0702030302020204" pitchFamily="66" charset="0"/>
              </a:rPr>
              <a:t>A[i + 1] ← key</a:t>
            </a:r>
            <a:endParaRPr lang="en-US" altLang="ja-JP" sz="2400">
              <a:solidFill>
                <a:schemeClr val="tx1"/>
              </a:solidFill>
            </a:endParaRPr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B9CB14C6-054D-4F2B-979C-413617570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Invariant</a:t>
            </a:r>
            <a:r>
              <a:rPr lang="en-US" sz="2000">
                <a:latin typeface="Arial" charset="0"/>
                <a:ea typeface="ＭＳ Ｐゴシック" charset="0"/>
              </a:rPr>
              <a:t>: at the start of the </a:t>
            </a:r>
            <a:r>
              <a:rPr lang="en-US" sz="2000" b="1">
                <a:latin typeface="Arial" charset="0"/>
                <a:ea typeface="ＭＳ Ｐゴシック" charset="0"/>
              </a:rPr>
              <a:t>for</a:t>
            </a:r>
            <a:r>
              <a:rPr lang="en-US" sz="2000">
                <a:latin typeface="Arial" charset="0"/>
                <a:ea typeface="ＭＳ Ｐゴシック" charset="0"/>
              </a:rPr>
              <a:t> loop the elements in </a:t>
            </a:r>
            <a:r>
              <a:rPr lang="en-US" sz="2000">
                <a:latin typeface="Comic Sans MS" charset="0"/>
                <a:ea typeface="ＭＳ Ｐゴシック" charset="0"/>
              </a:rPr>
              <a:t>A[1 . . j-1] </a:t>
            </a:r>
            <a:r>
              <a:rPr lang="en-US" sz="2000">
                <a:latin typeface="Arial" charset="0"/>
                <a:ea typeface="ＭＳ Ｐゴシック" charset="0"/>
              </a:rPr>
              <a:t>are</a:t>
            </a:r>
            <a:r>
              <a:rPr lang="en-US" sz="2000">
                <a:latin typeface="Comic Sans MS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in sorted order</a:t>
            </a: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2AF61FFB-0C8A-41D5-A000-7A9D03B1E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258888"/>
          <a:ext cx="2711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Paint Shop Pro Image" r:id="rId4" imgW="2712195" imgH="1453659" progId="PaintShopPro">
                  <p:embed/>
                </p:oleObj>
              </mc:Choice>
              <mc:Fallback>
                <p:oleObj name="Paint Shop Pro Image" r:id="rId4" imgW="2712195" imgH="1453659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58888"/>
                        <a:ext cx="2711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DB3D483-801A-466C-8962-29ED3A5A4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29F05F-800A-4E98-8083-DC7B74997CD9}" type="slidenum">
              <a:rPr lang="en-US" altLang="ja-JP" sz="1400"/>
              <a:pPr eaLnBrk="1" hangingPunct="1"/>
              <a:t>15</a:t>
            </a:fld>
            <a:endParaRPr lang="en-US" altLang="ja-JP" sz="1400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07D0C3CC-4A75-47A2-949E-67259646D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Proving Loop Invariants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7ED9CF69-5EA4-4D2A-BEF4-424E87B66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5165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Proving loop invariants works like induction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/>
              <a:t>Initialization (base case):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It is true prior to the first iteration of the loop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/>
              <a:t>Maintenance (inductive step):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If it is true before an iteration of the loop, it remains true before the next iteration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/>
              <a:t>Termination: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When the loop terminates, the invariant gives us a useful property that helps show that the algorithm is correct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Stop the induction when the loop terminates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A5B72-70A1-4572-9B8B-225E7D20E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46C84E-C00E-480B-BE78-FB946B4FD3F3}" type="slidenum">
              <a:rPr lang="en-US" altLang="ja-JP" sz="1400"/>
              <a:pPr eaLnBrk="1" hangingPunct="1"/>
              <a:t>16</a:t>
            </a:fld>
            <a:endParaRPr lang="en-US" altLang="ja-JP" sz="1400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9E2EB442-6139-4242-AA54-B8E6D952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 for Insertion Sort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1BEF49B-4D6F-4AC9-BCB6-C4177D2D2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5694362" cy="48339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ja-JP" b="1"/>
              <a:t>Initialization: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ja-JP"/>
              <a:t>Just before the first iteration, </a:t>
            </a:r>
            <a:r>
              <a:rPr lang="en-US" altLang="ja-JP">
                <a:latin typeface="Comic Sans MS" panose="030F0702030302020204" pitchFamily="66" charset="0"/>
              </a:rPr>
              <a:t>j = 2</a:t>
            </a:r>
            <a:r>
              <a:rPr lang="en-US" altLang="ja-JP"/>
              <a:t>: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ja-JP">
                <a:solidFill>
                  <a:schemeClr val="accent2"/>
                </a:solidFill>
              </a:rPr>
              <a:t>	</a:t>
            </a:r>
            <a:r>
              <a:rPr lang="en-US" altLang="ja-JP"/>
              <a:t>the subarray </a:t>
            </a:r>
            <a:r>
              <a:rPr lang="en-US" altLang="ja-JP">
                <a:latin typeface="Comic Sans MS" panose="030F0702030302020204" pitchFamily="66" charset="0"/>
              </a:rPr>
              <a:t>A[1 . . j-1]</a:t>
            </a:r>
            <a:r>
              <a:rPr lang="en-US" altLang="ja-JP"/>
              <a:t>  = </a:t>
            </a:r>
            <a:r>
              <a:rPr lang="en-US" altLang="ja-JP">
                <a:latin typeface="Comic Sans MS" panose="030F0702030302020204" pitchFamily="66" charset="0"/>
              </a:rPr>
              <a:t>A[1],</a:t>
            </a:r>
            <a:r>
              <a:rPr lang="en-US" altLang="ja-JP"/>
              <a:t> (the element originally in </a:t>
            </a:r>
            <a:r>
              <a:rPr lang="en-US" altLang="ja-JP">
                <a:latin typeface="Comic Sans MS" panose="030F0702030302020204" pitchFamily="66" charset="0"/>
              </a:rPr>
              <a:t>A[1]</a:t>
            </a:r>
            <a:r>
              <a:rPr lang="en-US" altLang="ja-JP"/>
              <a:t>) – is sorted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1087D90B-9DAD-4890-8178-839BDFE2B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5838" y="1341438"/>
          <a:ext cx="25273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Paint Shop Pro Image" r:id="rId4" imgW="2526829" imgH="1395500" progId="PaintShopPro">
                  <p:embed/>
                </p:oleObj>
              </mc:Choice>
              <mc:Fallback>
                <p:oleObj name="Paint Shop Pro Image" r:id="rId4" imgW="2526829" imgH="139550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341438"/>
                        <a:ext cx="25273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1CB46A-9903-4996-B3FD-0AC24E478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D6E275-8D65-42DC-8D03-E6897DFA7638}" type="slidenum">
              <a:rPr lang="en-US" altLang="ja-JP" sz="1400"/>
              <a:pPr eaLnBrk="1" hangingPunct="1"/>
              <a:t>17</a:t>
            </a:fld>
            <a:endParaRPr lang="en-US" altLang="ja-JP" sz="1400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E50F7368-C3E4-4352-A451-E472B8DE0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 for Insertion Sort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1DE00092-8391-4F10-8462-F71BE0162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Maintenance: </a:t>
            </a:r>
          </a:p>
          <a:p>
            <a:pPr lvl="1" eaLnBrk="1" hangingPunct="1">
              <a:defRPr/>
            </a:pPr>
            <a:r>
              <a:rPr lang="en-US"/>
              <a:t>the </a:t>
            </a:r>
            <a:r>
              <a:rPr lang="en-US" b="1"/>
              <a:t>while </a:t>
            </a:r>
            <a:r>
              <a:rPr lang="en-US"/>
              <a:t>inner loop moves </a:t>
            </a:r>
            <a:r>
              <a:rPr lang="en-US">
                <a:latin typeface="Comic Sans MS" charset="0"/>
              </a:rPr>
              <a:t>A[j -1], A[j -2], A[j -3],</a:t>
            </a:r>
            <a:r>
              <a:rPr lang="en-US"/>
              <a:t> and so on, by one position to the right until the proper position for </a:t>
            </a:r>
            <a:r>
              <a:rPr lang="en-US">
                <a:latin typeface="Comic Sans MS" charset="0"/>
              </a:rPr>
              <a:t>key</a:t>
            </a:r>
            <a:r>
              <a:rPr lang="en-US" i="1"/>
              <a:t> </a:t>
            </a:r>
            <a:r>
              <a:rPr lang="en-US"/>
              <a:t>(which has the value that started out in </a:t>
            </a:r>
            <a:r>
              <a:rPr lang="en-US">
                <a:latin typeface="Comic Sans MS" charset="0"/>
              </a:rPr>
              <a:t>A[j]</a:t>
            </a:r>
            <a:r>
              <a:rPr lang="en-US"/>
              <a:t>) is found  </a:t>
            </a:r>
          </a:p>
          <a:p>
            <a:pPr lvl="1" eaLnBrk="1" hangingPunct="1">
              <a:defRPr/>
            </a:pPr>
            <a:r>
              <a:rPr lang="en-US"/>
              <a:t>At that point, the value of </a:t>
            </a:r>
            <a:r>
              <a:rPr lang="en-US">
                <a:latin typeface="Comic Sans MS" charset="0"/>
              </a:rPr>
              <a:t>key</a:t>
            </a:r>
            <a:r>
              <a:rPr lang="en-US" i="1"/>
              <a:t> </a:t>
            </a:r>
            <a:r>
              <a:rPr lang="en-US"/>
              <a:t>is placed into this position.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2500CAD-44D8-4A33-A0BC-94F95D244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401478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Paint Shop Pro Image" r:id="rId4" imgW="2575610" imgH="1385741" progId="PaintShopPro">
                  <p:embed/>
                </p:oleObj>
              </mc:Choice>
              <mc:Fallback>
                <p:oleObj name="Paint Shop Pro Image" r:id="rId4" imgW="2575610" imgH="1385741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01478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85ADE235-7A71-4B5A-8FDA-472504937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5713" y="399891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Paint Shop Pro Image" r:id="rId6" imgW="2526829" imgH="1414634" progId="PaintShopPro">
                  <p:embed/>
                </p:oleObj>
              </mc:Choice>
              <mc:Fallback>
                <p:oleObj name="Paint Shop Pro Image" r:id="rId6" imgW="2526829" imgH="1414634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99891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1EFAB74-7969-4681-8570-4B3B469ED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526869-8367-4C7E-8345-2CF2D974B0D9}" type="slidenum">
              <a:rPr lang="en-US" altLang="ja-JP" sz="1400"/>
              <a:pPr eaLnBrk="1" hangingPunct="1"/>
              <a:t>18</a:t>
            </a:fld>
            <a:endParaRPr lang="en-US" altLang="ja-JP" sz="1400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0EECC993-7264-4028-8B31-48933673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 for Insertion Sort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B3ECC146-B5FF-404A-96E0-B86653B4A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Termination: </a:t>
            </a:r>
          </a:p>
          <a:p>
            <a:pPr lvl="1" eaLnBrk="1" hangingPunct="1">
              <a:defRPr/>
            </a:pPr>
            <a:r>
              <a:rPr lang="en-US"/>
              <a:t>The outer </a:t>
            </a:r>
            <a:r>
              <a:rPr lang="en-US" b="1"/>
              <a:t>for </a:t>
            </a:r>
            <a:r>
              <a:rPr lang="en-US"/>
              <a:t>loop ends when </a:t>
            </a:r>
            <a:r>
              <a:rPr lang="en-US">
                <a:latin typeface="Comic Sans MS" charset="0"/>
              </a:rPr>
              <a:t>j = n + 1</a:t>
            </a:r>
            <a:r>
              <a:rPr lang="en-US">
                <a:sym typeface="Symbol" charset="0"/>
              </a:rPr>
              <a:t>  </a:t>
            </a:r>
            <a:r>
              <a:rPr lang="en-US">
                <a:latin typeface="Comic Sans MS" charset="0"/>
              </a:rPr>
              <a:t>j-1 = n</a:t>
            </a:r>
            <a:endParaRPr lang="en-US">
              <a:latin typeface="Comic Sans MS" charset="0"/>
              <a:sym typeface="Symbol" charset="0"/>
            </a:endParaRPr>
          </a:p>
          <a:p>
            <a:pPr lvl="1" eaLnBrk="1" hangingPunct="1">
              <a:defRPr/>
            </a:pPr>
            <a:r>
              <a:rPr lang="en-US"/>
              <a:t>Replace </a:t>
            </a:r>
            <a:r>
              <a:rPr lang="en-US">
                <a:latin typeface="Comic Sans MS" charset="0"/>
              </a:rPr>
              <a:t>n</a:t>
            </a:r>
            <a:r>
              <a:rPr lang="en-US" i="1"/>
              <a:t> </a:t>
            </a:r>
            <a:r>
              <a:rPr lang="en-US"/>
              <a:t>with </a:t>
            </a:r>
            <a:r>
              <a:rPr lang="en-US">
                <a:latin typeface="Comic Sans MS" charset="0"/>
              </a:rPr>
              <a:t>j-1</a:t>
            </a:r>
            <a:r>
              <a:rPr lang="en-US"/>
              <a:t> in the loop invariant: </a:t>
            </a:r>
          </a:p>
          <a:p>
            <a:pPr lvl="2" eaLnBrk="1" hangingPunct="1">
              <a:defRPr/>
            </a:pPr>
            <a:r>
              <a:rPr lang="en-US"/>
              <a:t>the subarray </a:t>
            </a:r>
            <a:r>
              <a:rPr lang="en-US">
                <a:latin typeface="Comic Sans MS" charset="0"/>
              </a:rPr>
              <a:t>A[1 . . n]</a:t>
            </a:r>
            <a:r>
              <a:rPr lang="en-US"/>
              <a:t> consists of the elements originally in </a:t>
            </a:r>
            <a:r>
              <a:rPr lang="en-US">
                <a:latin typeface="Comic Sans MS" charset="0"/>
              </a:rPr>
              <a:t>A[1 . . n],</a:t>
            </a:r>
            <a:r>
              <a:rPr lang="en-US"/>
              <a:t> but in sorted order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The entire array is sorted!	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4D0BEA65-B367-425A-B891-AF0D4FF80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3246438"/>
          <a:ext cx="2546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Paint Shop Pro Image" r:id="rId4" imgW="2546341" imgH="1424390" progId="PaintShopPro">
                  <p:embed/>
                </p:oleObj>
              </mc:Choice>
              <mc:Fallback>
                <p:oleObj name="Paint Shop Pro Image" r:id="rId4" imgW="2546341" imgH="142439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246438"/>
                        <a:ext cx="2546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A152E339-6F38-4FCA-8FB1-A5CD32A52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1038" y="3506788"/>
          <a:ext cx="2643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Paint Shop Pro Image" r:id="rId6" imgW="2643902" imgH="946341" progId="PaintShopPro">
                  <p:embed/>
                </p:oleObj>
              </mc:Choice>
              <mc:Fallback>
                <p:oleObj name="Paint Shop Pro Image" r:id="rId6" imgW="2643902" imgH="946341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506788"/>
                        <a:ext cx="26431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Text Box 6">
            <a:extLst>
              <a:ext uri="{FF2B5EF4-FFF2-40B4-BE49-F238E27FC236}">
                <a16:creationId xmlns:a16="http://schemas.microsoft.com/office/drawing/2014/main" id="{FF868905-14B6-4860-BD81-898B9C04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325755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218119" name="Text Box 7">
            <a:extLst>
              <a:ext uri="{FF2B5EF4-FFF2-40B4-BE49-F238E27FC236}">
                <a16:creationId xmlns:a16="http://schemas.microsoft.com/office/drawing/2014/main" id="{415F2EBB-D90A-4F01-A72F-AE50C52C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25755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Arial" charset="0"/>
                <a:ea typeface="ＭＳ Ｐゴシック" charset="0"/>
              </a:rPr>
              <a:t>j - 1</a:t>
            </a:r>
          </a:p>
        </p:txBody>
      </p:sp>
      <p:sp>
        <p:nvSpPr>
          <p:cNvPr id="218120" name="Rectangle 8">
            <a:extLst>
              <a:ext uri="{FF2B5EF4-FFF2-40B4-BE49-F238E27FC236}">
                <a16:creationId xmlns:a16="http://schemas.microsoft.com/office/drawing/2014/main" id="{D4630600-F77F-4B1D-988F-DE30F836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Invariant</a:t>
            </a:r>
            <a:r>
              <a:rPr lang="en-US" sz="2000">
                <a:latin typeface="Arial" charset="0"/>
                <a:ea typeface="ＭＳ Ｐゴシック" charset="0"/>
              </a:rPr>
              <a:t>: at the start of the </a:t>
            </a:r>
            <a:r>
              <a:rPr lang="en-US" sz="2000" b="1">
                <a:latin typeface="Arial" charset="0"/>
                <a:ea typeface="ＭＳ Ｐゴシック" charset="0"/>
              </a:rPr>
              <a:t>for</a:t>
            </a:r>
            <a:r>
              <a:rPr lang="en-US" sz="2000">
                <a:latin typeface="Arial" charset="0"/>
                <a:ea typeface="ＭＳ Ｐゴシック" charset="0"/>
              </a:rPr>
              <a:t> loop the elements in </a:t>
            </a:r>
            <a:r>
              <a:rPr lang="en-US" sz="2000">
                <a:latin typeface="Comic Sans MS" charset="0"/>
                <a:ea typeface="ＭＳ Ｐゴシック" charset="0"/>
              </a:rPr>
              <a:t>A[1 . . j-1] </a:t>
            </a:r>
            <a:r>
              <a:rPr lang="en-US" sz="2000">
                <a:latin typeface="Arial" charset="0"/>
                <a:ea typeface="ＭＳ Ｐゴシック" charset="0"/>
              </a:rPr>
              <a:t>are</a:t>
            </a:r>
            <a:r>
              <a:rPr lang="en-US" sz="2000">
                <a:latin typeface="Comic Sans MS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in sorted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4873A0E-3C80-45D8-9B72-7FE0016CD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A9F057-34E6-4E67-B2E2-CA1FF4104B37}" type="slidenum">
              <a:rPr lang="en-US" altLang="ja-JP" sz="1400"/>
              <a:pPr eaLnBrk="1" hangingPunct="1"/>
              <a:t>19</a:t>
            </a:fld>
            <a:endParaRPr lang="en-US" altLang="ja-JP" sz="1400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BA34F8D5-036F-4881-8046-A069E51F3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Analysis of Insertion Sort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09501ECE-335E-4126-A563-0C3F2809F8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          n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 	   n-1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0	   n-1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	   n-1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C94BDAFB-ECDC-44A3-A82E-745364E9A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4" imgW="469696" imgH="304668" progId="Equation.3">
                  <p:embed/>
                </p:oleObj>
              </mc:Choice>
              <mc:Fallback>
                <p:oleObj name="Equation" r:id="rId4" imgW="46969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>
            <a:extLst>
              <a:ext uri="{FF2B5EF4-FFF2-40B4-BE49-F238E27FC236}">
                <a16:creationId xmlns:a16="http://schemas.microsoft.com/office/drawing/2014/main" id="{22E0F944-8970-4CB4-911C-E1DE10272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6" imgW="774364" imgH="304668" progId="Equation.3">
                  <p:embed/>
                </p:oleObj>
              </mc:Choice>
              <mc:Fallback>
                <p:oleObj name="Equation" r:id="rId6" imgW="774364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>
            <a:extLst>
              <a:ext uri="{FF2B5EF4-FFF2-40B4-BE49-F238E27FC236}">
                <a16:creationId xmlns:a16="http://schemas.microsoft.com/office/drawing/2014/main" id="{06CFE73E-A573-4E61-A6C5-C84D5947E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8" imgW="774364" imgH="304668" progId="Equation.3">
                  <p:embed/>
                </p:oleObj>
              </mc:Choice>
              <mc:Fallback>
                <p:oleObj name="Equation" r:id="rId8" imgW="77436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>
            <a:extLst>
              <a:ext uri="{FF2B5EF4-FFF2-40B4-BE49-F238E27FC236}">
                <a16:creationId xmlns:a16="http://schemas.microsoft.com/office/drawing/2014/main" id="{7FD0034C-8557-435E-8701-CF233A8E8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9" imgW="4724400" imgH="444500" progId="Equation.3">
                  <p:embed/>
                </p:oleObj>
              </mc:Choice>
              <mc:Fallback>
                <p:oleObj name="Equation" r:id="rId9" imgW="47244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>
            <a:extLst>
              <a:ext uri="{FF2B5EF4-FFF2-40B4-BE49-F238E27FC236}">
                <a16:creationId xmlns:a16="http://schemas.microsoft.com/office/drawing/2014/main" id="{B43D3270-4070-4C89-98A7-B15CAF360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5" y="1155700"/>
            <a:ext cx="8229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INSERTION-SORT</a:t>
            </a:r>
            <a:r>
              <a:rPr lang="en-US" altLang="ja-JP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ja-JP" b="1">
                <a:solidFill>
                  <a:schemeClr val="tx1"/>
                </a:solidFill>
              </a:rPr>
              <a:t>	</a:t>
            </a:r>
            <a:r>
              <a:rPr lang="en-US" altLang="ja-JP" sz="2400" b="1">
                <a:solidFill>
                  <a:schemeClr val="tx1"/>
                </a:solidFill>
              </a:rPr>
              <a:t>for </a:t>
            </a:r>
            <a:r>
              <a:rPr lang="en-US" altLang="ja-JP" sz="2400">
                <a:solidFill>
                  <a:schemeClr val="tx1"/>
                </a:solidFill>
              </a:rPr>
              <a:t>j ← 2 </a:t>
            </a:r>
            <a:r>
              <a:rPr lang="en-US" altLang="ja-JP" sz="2400" b="1">
                <a:solidFill>
                  <a:schemeClr val="tx1"/>
                </a:solidFill>
              </a:rPr>
              <a:t>to </a:t>
            </a:r>
            <a:r>
              <a:rPr lang="en-US" altLang="ja-JP" sz="240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do </a:t>
            </a:r>
            <a:r>
              <a:rPr lang="en-US" altLang="ja-JP" sz="240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buFontTx/>
              <a:buNone/>
            </a:pPr>
            <a:r>
              <a:rPr lang="en-US" altLang="ja-JP" sz="200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 eaLnBrk="1" hangingPunct="1"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     </a:t>
            </a:r>
            <a:r>
              <a:rPr lang="en-US" altLang="ja-JP" sz="2400">
                <a:solidFill>
                  <a:schemeClr val="tx1"/>
                </a:solidFill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     while </a:t>
            </a:r>
            <a:r>
              <a:rPr lang="en-US" altLang="ja-JP" sz="2400">
                <a:solidFill>
                  <a:schemeClr val="tx1"/>
                </a:solidFill>
              </a:rPr>
              <a:t>i &gt; 0 and A[i] &gt; key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</a:t>
            </a:r>
            <a:r>
              <a:rPr lang="en-US" altLang="ja-JP" sz="2400" b="1">
                <a:solidFill>
                  <a:schemeClr val="tx1"/>
                </a:solidFill>
              </a:rPr>
              <a:t>do </a:t>
            </a:r>
            <a:r>
              <a:rPr lang="en-US" altLang="ja-JP" sz="2400">
                <a:solidFill>
                  <a:schemeClr val="tx1"/>
                </a:solidFill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      i ← i – 1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     A[i + 1] ← key</a:t>
            </a:r>
          </a:p>
        </p:txBody>
      </p:sp>
      <p:sp>
        <p:nvSpPr>
          <p:cNvPr id="220169" name="AutoShape 9">
            <a:extLst>
              <a:ext uri="{FF2B5EF4-FFF2-40B4-BE49-F238E27FC236}">
                <a16:creationId xmlns:a16="http://schemas.microsoft.com/office/drawing/2014/main" id="{BC53FFD7-A9C6-47D1-AB91-D4A358E54A1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0170" name="Text Box 10">
            <a:extLst>
              <a:ext uri="{FF2B5EF4-FFF2-40B4-BE49-F238E27FC236}">
                <a16:creationId xmlns:a16="http://schemas.microsoft.com/office/drawing/2014/main" id="{8E115ACB-E448-4FBA-AFE9-183F3F86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t</a:t>
            </a:r>
            <a:r>
              <a:rPr lang="en-US" baseline="-25000">
                <a:latin typeface="Arial" charset="0"/>
                <a:ea typeface="ＭＳ Ｐゴシック" charset="0"/>
              </a:rPr>
              <a:t>j</a:t>
            </a:r>
            <a:r>
              <a:rPr lang="en-US">
                <a:latin typeface="Arial" charset="0"/>
                <a:ea typeface="ＭＳ Ｐゴシック" charset="0"/>
              </a:rPr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7A6CB93-B0F3-4182-BBB4-7991A7AFC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8D617C-49C4-4B9D-A20C-B2E74FED44B4}" type="slidenum">
              <a:rPr lang="en-US" altLang="ja-JP" sz="1400"/>
              <a:pPr eaLnBrk="1" hangingPunct="1"/>
              <a:t>2</a:t>
            </a:fld>
            <a:endParaRPr lang="en-US" altLang="ja-JP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1337FDC0-3771-4819-84B6-2E1FDB171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Structure of data</a:t>
            </a:r>
          </a:p>
        </p:txBody>
      </p:sp>
      <p:pic>
        <p:nvPicPr>
          <p:cNvPr id="266244" name="Picture 4">
            <a:extLst>
              <a:ext uri="{FF2B5EF4-FFF2-40B4-BE49-F238E27FC236}">
                <a16:creationId xmlns:a16="http://schemas.microsoft.com/office/drawing/2014/main" id="{EA5C5F42-DDD4-493A-92A2-EF223A68A3D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11195" r="4456" b="5849"/>
          <a:stretch>
            <a:fillRect/>
          </a:stretch>
        </p:blipFill>
        <p:spPr>
          <a:xfrm>
            <a:off x="692150" y="1927225"/>
            <a:ext cx="7854950" cy="3906838"/>
          </a:xfrm>
        </p:spPr>
      </p:pic>
      <p:sp>
        <p:nvSpPr>
          <p:cNvPr id="266245" name="Text Box 5">
            <a:extLst>
              <a:ext uri="{FF2B5EF4-FFF2-40B4-BE49-F238E27FC236}">
                <a16:creationId xmlns:a16="http://schemas.microsoft.com/office/drawing/2014/main" id="{E0EE6AC2-D566-417B-9F88-F93D0054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060700"/>
            <a:ext cx="3486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                                                    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F095A53-9C05-4B2D-ABE6-1F28065C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2759075"/>
            <a:ext cx="565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9C686FB-D54C-4489-ABE9-A00477656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613AD3-D683-4057-B88E-E860BC5AC8B3}" type="slidenum">
              <a:rPr lang="en-US" altLang="ja-JP" sz="1400"/>
              <a:pPr eaLnBrk="1" hangingPunct="1"/>
              <a:t>20</a:t>
            </a:fld>
            <a:endParaRPr lang="en-US" altLang="ja-JP" sz="1400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EF4402DD-8CDB-4B4F-A0EA-D70AE441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 Case Analysis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8101C28F-6231-45A0-A986-B4EF1AE61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ja-JP"/>
              <a:t>The array is already sorted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ja-JP">
                <a:latin typeface="Comic Sans MS" panose="030F0702030302020204" pitchFamily="66" charset="0"/>
              </a:rPr>
              <a:t>A[i] ≤ key </a:t>
            </a:r>
            <a:r>
              <a:rPr lang="en-US" altLang="ja-JP"/>
              <a:t>upon the first time the </a:t>
            </a:r>
            <a:r>
              <a:rPr lang="en-US" altLang="ja-JP" b="1"/>
              <a:t>while </a:t>
            </a:r>
            <a:r>
              <a:rPr lang="en-US" altLang="ja-JP"/>
              <a:t>loop test is run (when </a:t>
            </a:r>
            <a:r>
              <a:rPr lang="en-US" altLang="ja-JP" i="1"/>
              <a:t>i </a:t>
            </a:r>
            <a:r>
              <a:rPr lang="en-US" altLang="ja-JP"/>
              <a:t>= </a:t>
            </a:r>
            <a:r>
              <a:rPr lang="en-US" altLang="ja-JP" i="1"/>
              <a:t>j </a:t>
            </a:r>
            <a:r>
              <a:rPr lang="en-US" altLang="ja-JP"/>
              <a:t>-1)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ja-JP"/>
              <a:t>t</a:t>
            </a:r>
            <a:r>
              <a:rPr lang="en-US" altLang="ja-JP" baseline="-25000">
                <a:latin typeface="Comic Sans MS" panose="030F0702030302020204" pitchFamily="66" charset="0"/>
              </a:rPr>
              <a:t>j</a:t>
            </a:r>
            <a:r>
              <a:rPr lang="en-US" altLang="ja-JP" i="1"/>
              <a:t> </a:t>
            </a:r>
            <a:r>
              <a:rPr lang="en-US" altLang="ja-JP"/>
              <a:t>=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ja-JP">
                <a:latin typeface="Comic Sans MS" panose="030F0702030302020204" pitchFamily="66" charset="0"/>
              </a:rPr>
              <a:t>T(n) = c</a:t>
            </a:r>
            <a:r>
              <a:rPr lang="en-US" altLang="ja-JP" baseline="-25000">
                <a:latin typeface="Comic Sans MS" panose="030F0702030302020204" pitchFamily="66" charset="0"/>
              </a:rPr>
              <a:t>1</a:t>
            </a:r>
            <a:r>
              <a:rPr lang="en-US" altLang="ja-JP">
                <a:latin typeface="Comic Sans MS" panose="030F0702030302020204" pitchFamily="66" charset="0"/>
              </a:rPr>
              <a:t>n + c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en-US" altLang="ja-JP">
                <a:latin typeface="Comic Sans MS" panose="030F0702030302020204" pitchFamily="66" charset="0"/>
              </a:rPr>
              <a:t>(n -1) + c</a:t>
            </a:r>
            <a:r>
              <a:rPr lang="en-US" altLang="ja-JP" baseline="-25000">
                <a:latin typeface="Comic Sans MS" panose="030F0702030302020204" pitchFamily="66" charset="0"/>
              </a:rPr>
              <a:t>4</a:t>
            </a:r>
            <a:r>
              <a:rPr lang="en-US" altLang="ja-JP">
                <a:latin typeface="Comic Sans MS" panose="030F0702030302020204" pitchFamily="66" charset="0"/>
              </a:rPr>
              <a:t>(n -1) + c</a:t>
            </a:r>
            <a:r>
              <a:rPr lang="en-US" altLang="ja-JP" baseline="-25000">
                <a:latin typeface="Comic Sans MS" panose="030F0702030302020204" pitchFamily="66" charset="0"/>
              </a:rPr>
              <a:t>5</a:t>
            </a:r>
            <a:r>
              <a:rPr lang="en-US" altLang="ja-JP">
                <a:latin typeface="Comic Sans MS" panose="030F0702030302020204" pitchFamily="66" charset="0"/>
              </a:rPr>
              <a:t>(n -1) + c</a:t>
            </a:r>
            <a:r>
              <a:rPr lang="en-US" altLang="ja-JP" baseline="-25000">
                <a:latin typeface="Comic Sans MS" panose="030F0702030302020204" pitchFamily="66" charset="0"/>
              </a:rPr>
              <a:t>8</a:t>
            </a:r>
            <a:r>
              <a:rPr lang="en-US" altLang="ja-JP">
                <a:latin typeface="Comic Sans MS" panose="030F0702030302020204" pitchFamily="66" charset="0"/>
              </a:rPr>
              <a:t>(n-1) = (c</a:t>
            </a:r>
            <a:r>
              <a:rPr lang="en-US" altLang="ja-JP" baseline="-25000">
                <a:latin typeface="Comic Sans MS" panose="030F0702030302020204" pitchFamily="66" charset="0"/>
              </a:rPr>
              <a:t>1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4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5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8</a:t>
            </a:r>
            <a:r>
              <a:rPr lang="en-US" altLang="ja-JP">
                <a:latin typeface="Comic Sans MS" panose="030F0702030302020204" pitchFamily="66" charset="0"/>
              </a:rPr>
              <a:t>)n + (c</a:t>
            </a:r>
            <a:r>
              <a:rPr lang="en-US" altLang="ja-JP" baseline="-25000">
                <a:latin typeface="Comic Sans MS" panose="030F0702030302020204" pitchFamily="66" charset="0"/>
              </a:rPr>
              <a:t>2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4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5</a:t>
            </a:r>
            <a:r>
              <a:rPr lang="en-US" altLang="ja-JP">
                <a:latin typeface="Comic Sans MS" panose="030F0702030302020204" pitchFamily="66" charset="0"/>
              </a:rPr>
              <a:t> + c</a:t>
            </a:r>
            <a:r>
              <a:rPr lang="en-US" altLang="ja-JP" baseline="-25000">
                <a:latin typeface="Comic Sans MS" panose="030F0702030302020204" pitchFamily="66" charset="0"/>
              </a:rPr>
              <a:t>8</a:t>
            </a:r>
            <a:r>
              <a:rPr lang="en-US" altLang="ja-JP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ja-JP"/>
              <a:t>	</a:t>
            </a:r>
            <a:r>
              <a:rPr lang="en-US" altLang="ja-JP">
                <a:latin typeface="Comic Sans MS" panose="030F0702030302020204" pitchFamily="66" charset="0"/>
              </a:rPr>
              <a:t>= an + b = </a:t>
            </a:r>
            <a:r>
              <a:rPr lang="en-US" altLang="ja-JP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ja-JP">
                <a:latin typeface="Comic Sans MS" panose="030F0702030302020204" pitchFamily="66" charset="0"/>
              </a:rPr>
              <a:t>(n)	</a:t>
            </a:r>
            <a:endParaRPr lang="en-US" altLang="ja-JP" baseline="30000">
              <a:latin typeface="Comic Sans MS" panose="030F0702030302020204" pitchFamily="66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1DE4C1AF-991B-4F71-AAD3-74F62F87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ja-JP" altLang="en-US" b="1">
                <a:solidFill>
                  <a:srgbClr val="DD0111"/>
                </a:solidFill>
              </a:rPr>
              <a:t>“</a:t>
            </a:r>
            <a:r>
              <a:rPr lang="en-US" altLang="ja-JP" b="1">
                <a:solidFill>
                  <a:srgbClr val="DD0111"/>
                </a:solidFill>
              </a:rPr>
              <a:t>while </a:t>
            </a:r>
            <a:r>
              <a:rPr lang="en-US" altLang="ja-JP">
                <a:solidFill>
                  <a:srgbClr val="DD0111"/>
                </a:solidFill>
              </a:rPr>
              <a:t>i &gt; 0 and A[i] &gt; key</a:t>
            </a:r>
            <a:r>
              <a:rPr lang="ja-JP" altLang="en-US">
                <a:solidFill>
                  <a:srgbClr val="DD0111"/>
                </a:solidFill>
              </a:rPr>
              <a:t>”</a:t>
            </a:r>
            <a:endParaRPr lang="en-US" altLang="ja-JP">
              <a:solidFill>
                <a:srgbClr val="DD0111"/>
              </a:solidFill>
            </a:endParaRP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040CEC3A-0E73-40C9-A308-8EC55064C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4" imgW="4724400" imgH="444500" progId="Equation.3">
                  <p:embed/>
                </p:oleObj>
              </mc:Choice>
              <mc:Fallback>
                <p:oleObj name="Equation" r:id="rId4" imgW="472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98A387C-3971-4312-984F-F1046FCAE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7D8F8-B2F5-4F53-99FA-ABBB5DA5D81B}" type="slidenum">
              <a:rPr lang="en-US" altLang="ja-JP" sz="1400"/>
              <a:pPr eaLnBrk="1" hangingPunct="1"/>
              <a:t>21</a:t>
            </a:fld>
            <a:endParaRPr lang="en-US" altLang="ja-JP" sz="1400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3DED7956-8DA1-4D8A-9BBB-3A5EA8FB7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Worst Case Analysis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029E1D19-A875-4BCB-8477-69BFD8FFD7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The array is in reverse sorted order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Always </a:t>
            </a:r>
            <a:r>
              <a:rPr lang="en-US" sz="2000">
                <a:latin typeface="Comic Sans MS" charset="0"/>
              </a:rPr>
              <a:t>A[i] &gt; key</a:t>
            </a:r>
            <a:r>
              <a:rPr lang="en-US" sz="2000"/>
              <a:t> in </a:t>
            </a:r>
            <a:r>
              <a:rPr lang="en-US" sz="2000" b="1"/>
              <a:t>while</a:t>
            </a:r>
            <a:r>
              <a:rPr lang="en-US" sz="2000"/>
              <a:t> loop test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Have to compare </a:t>
            </a:r>
            <a:r>
              <a:rPr lang="en-US" sz="2000">
                <a:latin typeface="Comic Sans MS" charset="0"/>
              </a:rPr>
              <a:t>key</a:t>
            </a:r>
            <a:r>
              <a:rPr lang="en-US" sz="2000" i="1"/>
              <a:t> </a:t>
            </a:r>
            <a:r>
              <a:rPr lang="en-US" sz="2000"/>
              <a:t>with all elements to the left of the </a:t>
            </a:r>
            <a:r>
              <a:rPr lang="en-US" sz="2000">
                <a:latin typeface="Comic Sans MS" charset="0"/>
              </a:rPr>
              <a:t>j</a:t>
            </a:r>
            <a:r>
              <a:rPr lang="en-US" sz="2000" i="1"/>
              <a:t>-</a:t>
            </a:r>
            <a:r>
              <a:rPr lang="en-US" sz="2000"/>
              <a:t>th position </a:t>
            </a:r>
            <a:r>
              <a:rPr lang="en-US" sz="2000">
                <a:sym typeface="Symbol" charset="0"/>
              </a:rPr>
              <a:t> </a:t>
            </a:r>
            <a:r>
              <a:rPr lang="en-US" sz="2000"/>
              <a:t>compare with</a:t>
            </a:r>
            <a:r>
              <a:rPr lang="en-US" sz="2000">
                <a:latin typeface="Comic Sans MS" charset="0"/>
              </a:rPr>
              <a:t> j-1</a:t>
            </a:r>
            <a:r>
              <a:rPr lang="en-US" sz="2000"/>
              <a:t> elements </a:t>
            </a:r>
            <a:r>
              <a:rPr lang="en-US" sz="2000">
                <a:sym typeface="Symbol" charset="0"/>
              </a:rPr>
              <a:t> </a:t>
            </a:r>
            <a:r>
              <a:rPr lang="en-US" sz="2000"/>
              <a:t>t</a:t>
            </a:r>
            <a:r>
              <a:rPr lang="en-US" sz="2000" baseline="-25000">
                <a:latin typeface="Comic Sans MS" charset="0"/>
              </a:rPr>
              <a:t>j</a:t>
            </a:r>
            <a:r>
              <a:rPr lang="en-US" sz="2000">
                <a:latin typeface="Comic Sans MS" charset="0"/>
              </a:rPr>
              <a:t> = j</a:t>
            </a:r>
            <a:r>
              <a:rPr lang="en-US" sz="2000" i="1"/>
              <a:t> </a:t>
            </a:r>
            <a:endParaRPr lang="en-US" sz="2000"/>
          </a:p>
          <a:p>
            <a:pPr eaLnBrk="1" hangingPunct="1">
              <a:defRPr/>
            </a:pPr>
            <a:endParaRPr lang="en-US" sz="32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lvl="1" eaLnBrk="1" hangingPunct="1">
              <a:buFontTx/>
              <a:buNone/>
              <a:defRPr/>
            </a:pPr>
            <a:r>
              <a:rPr lang="en-US" sz="2000">
                <a:latin typeface="Comic Sans MS" charset="0"/>
              </a:rPr>
              <a:t> 				</a:t>
            </a:r>
          </a:p>
          <a:p>
            <a:pPr lvl="1" eaLnBrk="1" hangingPunct="1">
              <a:buFontTx/>
              <a:buNone/>
              <a:defRPr/>
            </a:pPr>
            <a:r>
              <a:rPr lang="en-US" sz="2000">
                <a:latin typeface="Comic Sans MS" charset="0"/>
              </a:rPr>
              <a:t>					</a:t>
            </a:r>
            <a:r>
              <a:rPr lang="en-US" sz="2000"/>
              <a:t>a quadratic function of n</a:t>
            </a:r>
          </a:p>
          <a:p>
            <a:pPr eaLnBrk="1" hangingPunct="1">
              <a:defRPr/>
            </a:pPr>
            <a:endParaRPr lang="en-US" sz="1600">
              <a:latin typeface="Comic Sans MS" charset="0"/>
            </a:endParaRPr>
          </a:p>
          <a:p>
            <a:pPr eaLnBrk="1" hangingPunct="1">
              <a:defRPr/>
            </a:pPr>
            <a:r>
              <a:rPr lang="en-US" sz="2400">
                <a:latin typeface="Comic Sans MS" charset="0"/>
              </a:rPr>
              <a:t>T(n) = </a:t>
            </a:r>
            <a:r>
              <a:rPr lang="en-US" sz="2400">
                <a:latin typeface="Comic Sans MS" charset="0"/>
                <a:sym typeface="Symbol" charset="0"/>
              </a:rPr>
              <a:t></a:t>
            </a:r>
            <a:r>
              <a:rPr lang="en-US" sz="2400">
                <a:latin typeface="Comic Sans MS" charset="0"/>
              </a:rPr>
              <a:t>(n</a:t>
            </a:r>
            <a:r>
              <a:rPr lang="en-US" sz="2400" baseline="30000">
                <a:latin typeface="Comic Sans MS" charset="0"/>
              </a:rPr>
              <a:t>2</a:t>
            </a:r>
            <a:r>
              <a:rPr lang="en-US" sz="2400">
                <a:latin typeface="Comic Sans MS" charset="0"/>
              </a:rPr>
              <a:t>)</a:t>
            </a:r>
            <a:r>
              <a:rPr lang="en-US" sz="2400"/>
              <a:t>  		order of growth in </a:t>
            </a:r>
            <a:r>
              <a:rPr lang="en-US" sz="2400">
                <a:latin typeface="Comic Sans MS" charset="0"/>
              </a:rPr>
              <a:t>n</a:t>
            </a:r>
            <a:r>
              <a:rPr lang="en-US" sz="2400" baseline="30000">
                <a:latin typeface="Comic Sans MS" charset="0"/>
              </a:rPr>
              <a:t>2</a:t>
            </a:r>
            <a:endParaRPr lang="en-US" sz="2400">
              <a:latin typeface="Comic Sans MS" charset="0"/>
            </a:endParaRP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D818EA91-16CD-4162-8E8E-6B5CDC8FEBB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4" imgW="3898900" imgH="444500" progId="Equation.DSMT4">
                  <p:embed/>
                </p:oleObj>
              </mc:Choice>
              <mc:Fallback>
                <p:oleObj name="Equation" r:id="rId4" imgW="38989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DFEF8209-304E-45C4-97E9-A009B6C49B8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6" imgW="5232400" imgH="431800" progId="Equation.3">
                  <p:embed/>
                </p:oleObj>
              </mc:Choice>
              <mc:Fallback>
                <p:oleObj name="Equation" r:id="rId6" imgW="5232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629A3574-FF1A-43F3-B096-4B3464AEF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8" imgW="901309" imgH="203112" progId="Equation.3">
                  <p:embed/>
                </p:oleObj>
              </mc:Choice>
              <mc:Fallback>
                <p:oleObj name="Equation" r:id="rId8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>
            <a:extLst>
              <a:ext uri="{FF2B5EF4-FFF2-40B4-BE49-F238E27FC236}">
                <a16:creationId xmlns:a16="http://schemas.microsoft.com/office/drawing/2014/main" id="{497A6A59-208E-4FD3-ADE1-FFBA7D50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ja-JP" altLang="en-US" b="1">
                <a:solidFill>
                  <a:srgbClr val="DD0111"/>
                </a:solidFill>
              </a:rPr>
              <a:t>“</a:t>
            </a:r>
            <a:r>
              <a:rPr lang="en-US" altLang="ja-JP" b="1">
                <a:solidFill>
                  <a:srgbClr val="DD0111"/>
                </a:solidFill>
              </a:rPr>
              <a:t>while </a:t>
            </a:r>
            <a:r>
              <a:rPr lang="en-US" altLang="ja-JP">
                <a:solidFill>
                  <a:srgbClr val="DD0111"/>
                </a:solidFill>
              </a:rPr>
              <a:t>i &gt; 0 and A[i] &gt; key</a:t>
            </a:r>
            <a:r>
              <a:rPr lang="ja-JP" altLang="en-US">
                <a:solidFill>
                  <a:srgbClr val="DD0111"/>
                </a:solidFill>
              </a:rPr>
              <a:t>”</a:t>
            </a:r>
            <a:endParaRPr lang="en-US" altLang="ja-JP">
              <a:solidFill>
                <a:srgbClr val="DD0111"/>
              </a:solidFill>
            </a:endParaRP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01C6C609-AAC5-46CF-A4FF-6AC282761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0" imgW="4724400" imgH="444500" progId="Equation.3">
                  <p:embed/>
                </p:oleObj>
              </mc:Choice>
              <mc:Fallback>
                <p:oleObj name="Equation" r:id="rId10" imgW="4724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>
            <a:extLst>
              <a:ext uri="{FF2B5EF4-FFF2-40B4-BE49-F238E27FC236}">
                <a16:creationId xmlns:a16="http://schemas.microsoft.com/office/drawing/2014/main" id="{0174200D-4236-4693-83F2-B5C629D57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using</a:t>
            </a:r>
          </a:p>
        </p:txBody>
      </p:sp>
      <p:sp>
        <p:nvSpPr>
          <p:cNvPr id="223242" name="Text Box 10">
            <a:extLst>
              <a:ext uri="{FF2B5EF4-FFF2-40B4-BE49-F238E27FC236}">
                <a16:creationId xmlns:a16="http://schemas.microsoft.com/office/drawing/2014/main" id="{65F4E8B2-AEF0-4745-907D-1228AF439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we have:</a:t>
            </a:r>
          </a:p>
        </p:txBody>
      </p:sp>
      <p:sp>
        <p:nvSpPr>
          <p:cNvPr id="223243" name="Line 11">
            <a:extLst>
              <a:ext uri="{FF2B5EF4-FFF2-40B4-BE49-F238E27FC236}">
                <a16:creationId xmlns:a16="http://schemas.microsoft.com/office/drawing/2014/main" id="{1C0BA65D-7D04-4EE2-A559-D731E9588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3244" name="Line 12">
            <a:extLst>
              <a:ext uri="{FF2B5EF4-FFF2-40B4-BE49-F238E27FC236}">
                <a16:creationId xmlns:a16="http://schemas.microsoft.com/office/drawing/2014/main" id="{31845E64-FAE0-4E16-9A41-63B377139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3245" name="Line 13">
            <a:extLst>
              <a:ext uri="{FF2B5EF4-FFF2-40B4-BE49-F238E27FC236}">
                <a16:creationId xmlns:a16="http://schemas.microsoft.com/office/drawing/2014/main" id="{65CC500B-9B9F-4F1A-BAEE-E7545CBE5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E8688977-AB28-471A-ADE0-34CDD3D3C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EA8A58-AC46-40DB-BAFB-DE89E8E379D0}" type="slidenum">
              <a:rPr lang="en-US" altLang="ja-JP" sz="1400"/>
              <a:pPr eaLnBrk="1" hangingPunct="1"/>
              <a:t>22</a:t>
            </a:fld>
            <a:endParaRPr lang="en-US" altLang="ja-JP" sz="1400"/>
          </a:p>
        </p:txBody>
      </p:sp>
      <p:sp>
        <p:nvSpPr>
          <p:cNvPr id="224258" name="AutoShape 2">
            <a:extLst>
              <a:ext uri="{FF2B5EF4-FFF2-40B4-BE49-F238E27FC236}">
                <a16:creationId xmlns:a16="http://schemas.microsoft.com/office/drawing/2014/main" id="{BA374503-BBAF-4221-8B1C-DA942360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4259" name="AutoShape 3">
            <a:extLst>
              <a:ext uri="{FF2B5EF4-FFF2-40B4-BE49-F238E27FC236}">
                <a16:creationId xmlns:a16="http://schemas.microsoft.com/office/drawing/2014/main" id="{172DF780-F46F-42DE-BB4D-33F532F5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7723059C-8413-484B-B983-43C195C4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Comparisons and Exchanges in Insertion Sort</a:t>
            </a:r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734659D0-906A-43A0-B398-CB31BD77D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1214438"/>
            <a:ext cx="6624637" cy="54181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INSERTION-SORT</a:t>
            </a:r>
            <a:r>
              <a:rPr lang="en-US" altLang="ja-JP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b="1">
                <a:solidFill>
                  <a:schemeClr val="tx1"/>
                </a:solidFill>
              </a:rPr>
              <a:t>	</a:t>
            </a:r>
            <a:r>
              <a:rPr lang="en-US" altLang="ja-JP" sz="2400" b="1">
                <a:solidFill>
                  <a:schemeClr val="tx1"/>
                </a:solidFill>
              </a:rPr>
              <a:t>for </a:t>
            </a:r>
            <a:r>
              <a:rPr lang="en-US" altLang="ja-JP" sz="2400">
                <a:solidFill>
                  <a:schemeClr val="tx1"/>
                </a:solidFill>
              </a:rPr>
              <a:t>j ← 2 </a:t>
            </a:r>
            <a:r>
              <a:rPr lang="en-US" altLang="ja-JP" sz="2400" b="1">
                <a:solidFill>
                  <a:schemeClr val="tx1"/>
                </a:solidFill>
              </a:rPr>
              <a:t>to </a:t>
            </a:r>
            <a:r>
              <a:rPr lang="en-US" altLang="ja-JP" sz="2400">
                <a:solidFill>
                  <a:schemeClr val="tx1"/>
                </a:solidFill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do </a:t>
            </a:r>
            <a:r>
              <a:rPr lang="en-US" altLang="ja-JP" sz="240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>
                <a:solidFill>
                  <a:schemeClr val="tx1"/>
                </a:solidFill>
              </a:rPr>
              <a:t>		     </a:t>
            </a:r>
            <a:r>
              <a:rPr lang="en-US" altLang="ja-JP" sz="2400">
                <a:solidFill>
                  <a:schemeClr val="tx1"/>
                </a:solidFill>
              </a:rPr>
              <a:t>i ← j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400" b="1">
                <a:solidFill>
                  <a:schemeClr val="tx1"/>
                </a:solidFill>
              </a:rPr>
              <a:t>		     while </a:t>
            </a:r>
            <a:r>
              <a:rPr lang="en-US" altLang="ja-JP" sz="2400">
                <a:solidFill>
                  <a:schemeClr val="tx1"/>
                </a:solidFill>
              </a:rPr>
              <a:t>i &gt; 0 and A[i] &gt; key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</a:t>
            </a:r>
            <a:r>
              <a:rPr lang="en-US" altLang="ja-JP" sz="2400" b="1">
                <a:solidFill>
                  <a:schemeClr val="tx1"/>
                </a:solidFill>
              </a:rPr>
              <a:t>do </a:t>
            </a:r>
            <a:r>
              <a:rPr lang="en-US" altLang="ja-JP" sz="2400">
                <a:solidFill>
                  <a:schemeClr val="tx1"/>
                </a:solidFill>
              </a:rPr>
              <a:t>A[i + 1] ← A[i]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	      i ← i –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ja-JP" sz="2400">
                <a:solidFill>
                  <a:schemeClr val="tx1"/>
                </a:solidFill>
              </a:rPr>
              <a:t>		     A[i + 1] ← key</a:t>
            </a:r>
            <a:endParaRPr lang="en-US" altLang="ja-JP" sz="2400"/>
          </a:p>
        </p:txBody>
      </p:sp>
      <p:sp>
        <p:nvSpPr>
          <p:cNvPr id="224262" name="Rectangle 6">
            <a:extLst>
              <a:ext uri="{FF2B5EF4-FFF2-40B4-BE49-F238E27FC236}">
                <a16:creationId xmlns:a16="http://schemas.microsoft.com/office/drawing/2014/main" id="{808F4F0D-7E0B-476D-931A-8AA5B69B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</a:rPr>
              <a:t>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1</a:t>
            </a:r>
            <a:r>
              <a:rPr lang="en-US" sz="2400">
                <a:latin typeface="Comic Sans MS" charset="0"/>
                <a:ea typeface="ＭＳ Ｐゴシック" charset="0"/>
              </a:rPr>
              <a:t>       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2</a:t>
            </a:r>
            <a:r>
              <a:rPr lang="en-US" sz="2400">
                <a:latin typeface="Comic Sans MS" charset="0"/>
                <a:ea typeface="ＭＳ Ｐゴシック" charset="0"/>
              </a:rPr>
              <a:t> 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0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4</a:t>
            </a:r>
            <a:r>
              <a:rPr lang="en-US" sz="2400">
                <a:latin typeface="Comic Sans MS" charset="0"/>
                <a:ea typeface="ＭＳ Ｐゴシック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5</a:t>
            </a:r>
            <a:r>
              <a:rPr lang="en-US" sz="2400">
                <a:latin typeface="Comic Sans MS" charset="0"/>
                <a:ea typeface="ＭＳ Ｐゴシック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6</a:t>
            </a:r>
            <a:r>
              <a:rPr lang="en-US" sz="2400">
                <a:latin typeface="Comic Sans MS" charset="0"/>
                <a:ea typeface="ＭＳ Ｐゴシック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7 </a:t>
            </a:r>
            <a:endParaRPr lang="en-US" sz="2400">
              <a:latin typeface="Comic Sans MS" charset="0"/>
              <a:ea typeface="ＭＳ Ｐゴシック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  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8</a:t>
            </a:r>
            <a:r>
              <a:rPr lang="en-US" sz="2400">
                <a:latin typeface="Comic Sans MS" charset="0"/>
                <a:ea typeface="ＭＳ Ｐゴシック" charset="0"/>
              </a:rPr>
              <a:t>	    n-1	</a:t>
            </a:r>
            <a:r>
              <a:rPr lang="en-US" sz="2400">
                <a:latin typeface="Arial" charset="0"/>
                <a:ea typeface="ＭＳ Ｐゴシック" charset="0"/>
              </a:rPr>
              <a:t>   </a:t>
            </a:r>
            <a:endParaRPr lang="en-US" sz="2400" baseline="-2500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5BFBC17F-83D1-4160-854F-2A39E1279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4" imgW="469696" imgH="304668" progId="Equation.3">
                  <p:embed/>
                </p:oleObj>
              </mc:Choice>
              <mc:Fallback>
                <p:oleObj name="Equation" r:id="rId4" imgW="469696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1F7A07F3-6B55-45EA-8834-0BCFE1740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6" imgW="774364" imgH="304668" progId="Equation.3">
                  <p:embed/>
                </p:oleObj>
              </mc:Choice>
              <mc:Fallback>
                <p:oleObj name="Equation" r:id="rId6" imgW="774364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8D171900-A418-4E99-A308-DC187622C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8" imgW="774364" imgH="304668" progId="Equation.3">
                  <p:embed/>
                </p:oleObj>
              </mc:Choice>
              <mc:Fallback>
                <p:oleObj name="Equation" r:id="rId8" imgW="774364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>
            <a:extLst>
              <a:ext uri="{FF2B5EF4-FFF2-40B4-BE49-F238E27FC236}">
                <a16:creationId xmlns:a16="http://schemas.microsoft.com/office/drawing/2014/main" id="{E218A73E-49D8-44FE-9F01-BCA97BB94210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224267" name="Text Box 11">
              <a:extLst>
                <a:ext uri="{FF2B5EF4-FFF2-40B4-BE49-F238E27FC236}">
                  <a16:creationId xmlns:a16="http://schemas.microsoft.com/office/drawing/2014/main" id="{E9C181F0-3651-4945-9486-FBA2EF0C9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latin typeface="Arial" charset="0"/>
                  <a:ea typeface="ＭＳ Ｐゴシック" charset="0"/>
                  <a:sym typeface="Symbol" charset="0"/>
                </a:rPr>
                <a:t></a:t>
              </a:r>
              <a:r>
                <a:rPr lang="en-US">
                  <a:latin typeface="Arial" charset="0"/>
                  <a:ea typeface="ＭＳ Ｐゴシック" charset="0"/>
                  <a:sym typeface="Symbol" charset="0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comparisons</a:t>
              </a:r>
            </a:p>
          </p:txBody>
        </p:sp>
        <p:sp>
          <p:nvSpPr>
            <p:cNvPr id="224268" name="Freeform 12">
              <a:extLst>
                <a:ext uri="{FF2B5EF4-FFF2-40B4-BE49-F238E27FC236}">
                  <a16:creationId xmlns:a16="http://schemas.microsoft.com/office/drawing/2014/main" id="{072FEFC0-69B7-4EEC-BB92-9A6859DA5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24269" name="Group 13">
            <a:extLst>
              <a:ext uri="{FF2B5EF4-FFF2-40B4-BE49-F238E27FC236}">
                <a16:creationId xmlns:a16="http://schemas.microsoft.com/office/drawing/2014/main" id="{B5B5F5E5-A4A5-4508-9C0B-95B366BFF61C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224270" name="Text Box 14">
              <a:extLst>
                <a:ext uri="{FF2B5EF4-FFF2-40B4-BE49-F238E27FC236}">
                  <a16:creationId xmlns:a16="http://schemas.microsoft.com/office/drawing/2014/main" id="{B4F5A4DB-5411-4FA3-AA42-9D5E2085A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latin typeface="Arial" charset="0"/>
                  <a:ea typeface="ＭＳ Ｐゴシック" charset="0"/>
                  <a:sym typeface="Symbol" charset="0"/>
                </a:rPr>
                <a:t></a:t>
              </a:r>
              <a:r>
                <a:rPr lang="en-US">
                  <a:latin typeface="Arial" charset="0"/>
                  <a:ea typeface="ＭＳ Ｐゴシック" charset="0"/>
                  <a:sym typeface="Symbol" charset="0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exchanges</a:t>
              </a:r>
            </a:p>
          </p:txBody>
        </p:sp>
        <p:sp>
          <p:nvSpPr>
            <p:cNvPr id="224271" name="Freeform 15">
              <a:extLst>
                <a:ext uri="{FF2B5EF4-FFF2-40B4-BE49-F238E27FC236}">
                  <a16:creationId xmlns:a16="http://schemas.microsoft.com/office/drawing/2014/main" id="{967D2598-7F2B-4F4F-B38E-F24888D1CE9E}"/>
                </a:ext>
              </a:extLst>
            </p:cNvPr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173E1A8-B7AE-46CA-AE5C-0302EE5E9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A33C12-5C4B-4A2D-8AE8-CBDA6486319A}" type="slidenum">
              <a:rPr lang="en-US" altLang="ja-JP" sz="1400"/>
              <a:pPr eaLnBrk="1" hangingPunct="1"/>
              <a:t>23</a:t>
            </a:fld>
            <a:endParaRPr lang="en-US" altLang="ja-JP" sz="1400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0563EA22-6BFE-4137-96EA-DFA0EF297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Insertion Sort - Summary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0F2A2488-5883-47EC-BC58-9526E9453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Advantages</a:t>
            </a:r>
          </a:p>
          <a:p>
            <a:pPr lvl="1" eaLnBrk="1" hangingPunct="1"/>
            <a:r>
              <a:rPr lang="en-US" altLang="ja-JP"/>
              <a:t>Good running time for </a:t>
            </a:r>
            <a:r>
              <a:rPr lang="ja-JP" altLang="en-US"/>
              <a:t>“</a:t>
            </a:r>
            <a:r>
              <a:rPr lang="en-US" altLang="ja-JP"/>
              <a:t>almost sorted</a:t>
            </a:r>
            <a:r>
              <a:rPr lang="ja-JP" altLang="en-US"/>
              <a:t>”</a:t>
            </a:r>
            <a:r>
              <a:rPr lang="en-US" altLang="ja-JP"/>
              <a:t> arrays </a:t>
            </a:r>
            <a:r>
              <a:rPr lang="en-US" altLang="ja-JP">
                <a:sym typeface="Symbol" panose="05050102010706020507" pitchFamily="18" charset="2"/>
              </a:rPr>
              <a:t>(n)</a:t>
            </a:r>
          </a:p>
          <a:p>
            <a:pPr eaLnBrk="1" hangingPunct="1"/>
            <a:r>
              <a:rPr lang="en-US" altLang="ja-JP">
                <a:sym typeface="Symbol" panose="05050102010706020507" pitchFamily="18" charset="2"/>
              </a:rPr>
              <a:t>Disadvantages</a:t>
            </a:r>
          </a:p>
          <a:p>
            <a:pPr lvl="1" eaLnBrk="1" hangingPunct="1"/>
            <a:r>
              <a:rPr lang="en-US" altLang="ja-JP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ja-JP" baseline="30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ja-JP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ja-JP">
                <a:sym typeface="Symbol" panose="05050102010706020507" pitchFamily="18" charset="2"/>
              </a:rPr>
              <a:t> running time in </a:t>
            </a:r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worst</a:t>
            </a:r>
            <a:r>
              <a:rPr lang="en-US" altLang="ja-JP">
                <a:sym typeface="Symbol" panose="05050102010706020507" pitchFamily="18" charset="2"/>
              </a:rPr>
              <a:t> and </a:t>
            </a:r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average</a:t>
            </a:r>
            <a:r>
              <a:rPr lang="en-US" altLang="ja-JP">
                <a:sym typeface="Symbol" panose="05050102010706020507" pitchFamily="18" charset="2"/>
              </a:rPr>
              <a:t> case</a:t>
            </a:r>
          </a:p>
          <a:p>
            <a:pPr lvl="1" eaLnBrk="1" hangingPunct="1"/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altLang="ja-JP" baseline="3000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altLang="ja-JP">
                <a:sym typeface="Symbol" panose="05050102010706020507" pitchFamily="18" charset="2"/>
              </a:rPr>
              <a:t> </a:t>
            </a:r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comparisons</a:t>
            </a:r>
            <a:r>
              <a:rPr lang="en-US" altLang="ja-JP">
                <a:sym typeface="Symbol" panose="05050102010706020507" pitchFamily="18" charset="2"/>
              </a:rPr>
              <a:t> and </a:t>
            </a:r>
            <a:r>
              <a:rPr lang="en-US" altLang="ja-JP">
                <a:solidFill>
                  <a:srgbClr val="CC0000"/>
                </a:solidFill>
                <a:sym typeface="Symbol" panose="05050102010706020507" pitchFamily="18" charset="2"/>
              </a:rPr>
              <a:t>exchanges</a:t>
            </a:r>
            <a:endParaRPr lang="en-US" altLang="ja-JP" baseline="3000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701241C-0927-48F9-B68B-4606F9040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3DF3E1-0CD6-46B4-AFB0-B3EEA3016D44}" type="slidenum">
              <a:rPr lang="en-US" altLang="ja-JP" sz="1400"/>
              <a:pPr eaLnBrk="1" hangingPunct="1"/>
              <a:t>24</a:t>
            </a:fld>
            <a:endParaRPr lang="en-US" altLang="ja-JP" sz="1400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6A86396B-B70A-4532-8A9B-3BEADB182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Bubble Sort (Ex. 2-2, page 38)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928645A9-9BF1-4A1E-861A-32B6BC445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Idea:</a:t>
            </a:r>
          </a:p>
          <a:p>
            <a:pPr lvl="1" eaLnBrk="1" hangingPunct="1">
              <a:defRPr/>
            </a:pPr>
            <a:r>
              <a:rPr lang="en-US"/>
              <a:t>Repeatedly pass through the array</a:t>
            </a:r>
          </a:p>
          <a:p>
            <a:pPr lvl="1" eaLnBrk="1" hangingPunct="1">
              <a:defRPr/>
            </a:pPr>
            <a:r>
              <a:rPr lang="en-US"/>
              <a:t>Swaps adjacent elements that are out of order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Easier to implement, but slower than Insertion sort</a:t>
            </a:r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id="{26F0991F-245A-4D56-9AA8-B85EF70A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DCF1E32F-AFD9-4D8C-BBCC-009BF568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226310" name="Text Box 6">
            <a:extLst>
              <a:ext uri="{FF2B5EF4-FFF2-40B4-BE49-F238E27FC236}">
                <a16:creationId xmlns:a16="http://schemas.microsoft.com/office/drawing/2014/main" id="{DEAA3706-BF6E-403A-AC5D-76E91EB7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226311" name="Text Box 7">
            <a:extLst>
              <a:ext uri="{FF2B5EF4-FFF2-40B4-BE49-F238E27FC236}">
                <a16:creationId xmlns:a16="http://schemas.microsoft.com/office/drawing/2014/main" id="{56820DF8-B28C-48EA-AF88-C469A593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n</a:t>
            </a:r>
          </a:p>
        </p:txBody>
      </p:sp>
      <p:sp>
        <p:nvSpPr>
          <p:cNvPr id="226312" name="Text Box 8">
            <a:extLst>
              <a:ext uri="{FF2B5EF4-FFF2-40B4-BE49-F238E27FC236}">
                <a16:creationId xmlns:a16="http://schemas.microsoft.com/office/drawing/2014/main" id="{244CD174-A083-436A-8C58-E6B984204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226313" name="Line 9">
            <a:extLst>
              <a:ext uri="{FF2B5EF4-FFF2-40B4-BE49-F238E27FC236}">
                <a16:creationId xmlns:a16="http://schemas.microsoft.com/office/drawing/2014/main" id="{24D014C2-8146-4FA7-9271-7094B4B80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186" name="Group 10">
            <a:extLst>
              <a:ext uri="{FF2B5EF4-FFF2-40B4-BE49-F238E27FC236}">
                <a16:creationId xmlns:a16="http://schemas.microsoft.com/office/drawing/2014/main" id="{86876E76-7BD2-4F45-80AD-96ECDD074DF7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3630613"/>
            <a:ext cx="3154363" cy="423862"/>
            <a:chOff x="221" y="912"/>
            <a:chExt cx="1987" cy="267"/>
          </a:xfrm>
        </p:grpSpPr>
        <p:sp>
          <p:nvSpPr>
            <p:cNvPr id="226315" name="Rectangle 11">
              <a:extLst>
                <a:ext uri="{FF2B5EF4-FFF2-40B4-BE49-F238E27FC236}">
                  <a16:creationId xmlns:a16="http://schemas.microsoft.com/office/drawing/2014/main" id="{A349945B-BAFD-49EB-8E86-AC9A7E06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26316" name="Rectangle 12">
              <a:extLst>
                <a:ext uri="{FF2B5EF4-FFF2-40B4-BE49-F238E27FC236}">
                  <a16:creationId xmlns:a16="http://schemas.microsoft.com/office/drawing/2014/main" id="{61EED727-4E6D-43D3-8F30-F8158F460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26317" name="Rectangle 13">
              <a:extLst>
                <a:ext uri="{FF2B5EF4-FFF2-40B4-BE49-F238E27FC236}">
                  <a16:creationId xmlns:a16="http://schemas.microsoft.com/office/drawing/2014/main" id="{FAAE936E-7B40-4ED9-B8AF-12BBB879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26318" name="Rectangle 14">
              <a:extLst>
                <a:ext uri="{FF2B5EF4-FFF2-40B4-BE49-F238E27FC236}">
                  <a16:creationId xmlns:a16="http://schemas.microsoft.com/office/drawing/2014/main" id="{80F47128-270C-4DFD-8752-3B8B7297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26319" name="Rectangle 15">
              <a:extLst>
                <a:ext uri="{FF2B5EF4-FFF2-40B4-BE49-F238E27FC236}">
                  <a16:creationId xmlns:a16="http://schemas.microsoft.com/office/drawing/2014/main" id="{5392EFD2-2B13-40E9-99D7-86067183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26320" name="Rectangle 16">
              <a:extLst>
                <a:ext uri="{FF2B5EF4-FFF2-40B4-BE49-F238E27FC236}">
                  <a16:creationId xmlns:a16="http://schemas.microsoft.com/office/drawing/2014/main" id="{ACFA0155-CE26-4F48-8B8A-78905A2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26321" name="Rectangle 17">
              <a:extLst>
                <a:ext uri="{FF2B5EF4-FFF2-40B4-BE49-F238E27FC236}">
                  <a16:creationId xmlns:a16="http://schemas.microsoft.com/office/drawing/2014/main" id="{D933B003-B774-4663-9C1A-8C1FA620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26322" name="Line 18">
              <a:extLst>
                <a:ext uri="{FF2B5EF4-FFF2-40B4-BE49-F238E27FC236}">
                  <a16:creationId xmlns:a16="http://schemas.microsoft.com/office/drawing/2014/main" id="{8010AD1E-DEA9-4369-975D-18CE0F22B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3" name="Line 19">
              <a:extLst>
                <a:ext uri="{FF2B5EF4-FFF2-40B4-BE49-F238E27FC236}">
                  <a16:creationId xmlns:a16="http://schemas.microsoft.com/office/drawing/2014/main" id="{332E5031-AC4C-4B4D-8DCE-0EF89B26F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4" name="Line 20">
              <a:extLst>
                <a:ext uri="{FF2B5EF4-FFF2-40B4-BE49-F238E27FC236}">
                  <a16:creationId xmlns:a16="http://schemas.microsoft.com/office/drawing/2014/main" id="{1F096CC7-FC7F-44AF-9B7E-D2A23A410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5" name="Line 21">
              <a:extLst>
                <a:ext uri="{FF2B5EF4-FFF2-40B4-BE49-F238E27FC236}">
                  <a16:creationId xmlns:a16="http://schemas.microsoft.com/office/drawing/2014/main" id="{DBDE7648-492A-4AB9-BD67-838B6BF90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6" name="Line 22">
              <a:extLst>
                <a:ext uri="{FF2B5EF4-FFF2-40B4-BE49-F238E27FC236}">
                  <a16:creationId xmlns:a16="http://schemas.microsoft.com/office/drawing/2014/main" id="{5308078C-6007-478B-8B7A-5E972C82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7" name="Line 23">
              <a:extLst>
                <a:ext uri="{FF2B5EF4-FFF2-40B4-BE49-F238E27FC236}">
                  <a16:creationId xmlns:a16="http://schemas.microsoft.com/office/drawing/2014/main" id="{7117161F-90DB-4198-9018-0C002215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8" name="Line 24">
              <a:extLst>
                <a:ext uri="{FF2B5EF4-FFF2-40B4-BE49-F238E27FC236}">
                  <a16:creationId xmlns:a16="http://schemas.microsoft.com/office/drawing/2014/main" id="{F929A10C-EF36-4842-BD2D-434E89A8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29" name="Line 25">
              <a:extLst>
                <a:ext uri="{FF2B5EF4-FFF2-40B4-BE49-F238E27FC236}">
                  <a16:creationId xmlns:a16="http://schemas.microsoft.com/office/drawing/2014/main" id="{CE538FB2-C452-484E-8FFE-41AD2E09C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30" name="Line 26">
              <a:extLst>
                <a:ext uri="{FF2B5EF4-FFF2-40B4-BE49-F238E27FC236}">
                  <a16:creationId xmlns:a16="http://schemas.microsoft.com/office/drawing/2014/main" id="{EA85C9A9-315A-42F7-871F-208E13AE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6331" name="Line 27">
              <a:extLst>
                <a:ext uri="{FF2B5EF4-FFF2-40B4-BE49-F238E27FC236}">
                  <a16:creationId xmlns:a16="http://schemas.microsoft.com/office/drawing/2014/main" id="{863F4F59-E25D-4D36-9EBE-9F5BC3468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6332" name="Text Box 28">
            <a:extLst>
              <a:ext uri="{FF2B5EF4-FFF2-40B4-BE49-F238E27FC236}">
                <a16:creationId xmlns:a16="http://schemas.microsoft.com/office/drawing/2014/main" id="{E9EE8287-CF2E-4408-9439-A5976BDA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226333" name="Line 29">
            <a:extLst>
              <a:ext uri="{FF2B5EF4-FFF2-40B4-BE49-F238E27FC236}">
                <a16:creationId xmlns:a16="http://schemas.microsoft.com/office/drawing/2014/main" id="{13621911-EA9B-43C5-9E37-9393BA63F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5">
            <a:extLst>
              <a:ext uri="{FF2B5EF4-FFF2-40B4-BE49-F238E27FC236}">
                <a16:creationId xmlns:a16="http://schemas.microsoft.com/office/drawing/2014/main" id="{608EBAA9-6DF2-429B-8E14-E6667595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5DBB15-870C-42C1-8528-569351815F23}" type="slidenum">
              <a:rPr lang="en-US" altLang="ja-JP" sz="1400"/>
              <a:pPr eaLnBrk="1" hangingPunct="1"/>
              <a:t>25</a:t>
            </a:fld>
            <a:endParaRPr lang="en-US" altLang="ja-JP" sz="1400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E4B0A318-8C01-4866-A5D1-25164FE4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662D6F77-E4D9-404A-ACA3-28232DE18DB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19200"/>
            <a:ext cx="3200400" cy="717550"/>
            <a:chOff x="192" y="768"/>
            <a:chExt cx="2016" cy="452"/>
          </a:xfrm>
        </p:grpSpPr>
        <p:grpSp>
          <p:nvGrpSpPr>
            <p:cNvPr id="52484" name="Group 4">
              <a:extLst>
                <a:ext uri="{FF2B5EF4-FFF2-40B4-BE49-F238E27FC236}">
                  <a16:creationId xmlns:a16="http://schemas.microsoft.com/office/drawing/2014/main" id="{3966495E-6E0F-4C51-920B-6D8821B8C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7333" name="Rectangle 5">
                <a:extLst>
                  <a:ext uri="{FF2B5EF4-FFF2-40B4-BE49-F238E27FC236}">
                    <a16:creationId xmlns:a16="http://schemas.microsoft.com/office/drawing/2014/main" id="{126452E6-8C5E-4417-AB0F-A7FBBDB5E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334" name="Rectangle 6">
                <a:extLst>
                  <a:ext uri="{FF2B5EF4-FFF2-40B4-BE49-F238E27FC236}">
                    <a16:creationId xmlns:a16="http://schemas.microsoft.com/office/drawing/2014/main" id="{20F05FEA-D303-4FD2-8D4F-383CC6FBC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335" name="Rectangle 7">
                <a:extLst>
                  <a:ext uri="{FF2B5EF4-FFF2-40B4-BE49-F238E27FC236}">
                    <a16:creationId xmlns:a16="http://schemas.microsoft.com/office/drawing/2014/main" id="{975FF79B-EE84-448D-BCA4-222A5A8B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336" name="Rectangle 8">
                <a:extLst>
                  <a:ext uri="{FF2B5EF4-FFF2-40B4-BE49-F238E27FC236}">
                    <a16:creationId xmlns:a16="http://schemas.microsoft.com/office/drawing/2014/main" id="{B3C2D1E5-726A-407E-AA9C-BFB50324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337" name="Rectangle 9">
                <a:extLst>
                  <a:ext uri="{FF2B5EF4-FFF2-40B4-BE49-F238E27FC236}">
                    <a16:creationId xmlns:a16="http://schemas.microsoft.com/office/drawing/2014/main" id="{07023C72-2E8E-479D-8A90-93A3A808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338" name="Rectangle 10">
                <a:extLst>
                  <a:ext uri="{FF2B5EF4-FFF2-40B4-BE49-F238E27FC236}">
                    <a16:creationId xmlns:a16="http://schemas.microsoft.com/office/drawing/2014/main" id="{3508D3E6-FAA1-4F9B-87E7-EAB2D66F6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339" name="Rectangle 11">
                <a:extLst>
                  <a:ext uri="{FF2B5EF4-FFF2-40B4-BE49-F238E27FC236}">
                    <a16:creationId xmlns:a16="http://schemas.microsoft.com/office/drawing/2014/main" id="{3E528530-3832-4855-AC32-64A89695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340" name="Line 12">
                <a:extLst>
                  <a:ext uri="{FF2B5EF4-FFF2-40B4-BE49-F238E27FC236}">
                    <a16:creationId xmlns:a16="http://schemas.microsoft.com/office/drawing/2014/main" id="{87146308-5CAA-4C6D-9B6D-63159261B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1" name="Line 13">
                <a:extLst>
                  <a:ext uri="{FF2B5EF4-FFF2-40B4-BE49-F238E27FC236}">
                    <a16:creationId xmlns:a16="http://schemas.microsoft.com/office/drawing/2014/main" id="{53EDD72E-152F-4895-AB45-3B56EA8E1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2" name="Line 14">
                <a:extLst>
                  <a:ext uri="{FF2B5EF4-FFF2-40B4-BE49-F238E27FC236}">
                    <a16:creationId xmlns:a16="http://schemas.microsoft.com/office/drawing/2014/main" id="{861D2A8D-F48C-418B-B94E-D6FEF7CC5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3" name="Line 15">
                <a:extLst>
                  <a:ext uri="{FF2B5EF4-FFF2-40B4-BE49-F238E27FC236}">
                    <a16:creationId xmlns:a16="http://schemas.microsoft.com/office/drawing/2014/main" id="{D2B2140C-D628-45B0-886E-6901EE7DF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4" name="Line 16">
                <a:extLst>
                  <a:ext uri="{FF2B5EF4-FFF2-40B4-BE49-F238E27FC236}">
                    <a16:creationId xmlns:a16="http://schemas.microsoft.com/office/drawing/2014/main" id="{D38F6D6D-6DF9-436E-85E5-41067FD70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5" name="Line 17">
                <a:extLst>
                  <a:ext uri="{FF2B5EF4-FFF2-40B4-BE49-F238E27FC236}">
                    <a16:creationId xmlns:a16="http://schemas.microsoft.com/office/drawing/2014/main" id="{6F234A5D-1A4D-45FF-97DC-58E6F665D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6" name="Line 18">
                <a:extLst>
                  <a:ext uri="{FF2B5EF4-FFF2-40B4-BE49-F238E27FC236}">
                    <a16:creationId xmlns:a16="http://schemas.microsoft.com/office/drawing/2014/main" id="{9047C351-965D-4EDC-909C-8004B7AF1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7" name="Line 19">
                <a:extLst>
                  <a:ext uri="{FF2B5EF4-FFF2-40B4-BE49-F238E27FC236}">
                    <a16:creationId xmlns:a16="http://schemas.microsoft.com/office/drawing/2014/main" id="{67B1D107-047E-4102-B675-A04B7EC35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8" name="Line 20">
                <a:extLst>
                  <a:ext uri="{FF2B5EF4-FFF2-40B4-BE49-F238E27FC236}">
                    <a16:creationId xmlns:a16="http://schemas.microsoft.com/office/drawing/2014/main" id="{99481CF3-230A-456A-BDA1-CAAD38B59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49" name="Line 21">
                <a:extLst>
                  <a:ext uri="{FF2B5EF4-FFF2-40B4-BE49-F238E27FC236}">
                    <a16:creationId xmlns:a16="http://schemas.microsoft.com/office/drawing/2014/main" id="{40998354-2817-44B6-9F40-CA75216A1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350" name="Text Box 22">
              <a:extLst>
                <a:ext uri="{FF2B5EF4-FFF2-40B4-BE49-F238E27FC236}">
                  <a16:creationId xmlns:a16="http://schemas.microsoft.com/office/drawing/2014/main" id="{CF0A208B-7422-4CBA-8A25-BFF2293D2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351" name="Text Box 23">
              <a:extLst>
                <a:ext uri="{FF2B5EF4-FFF2-40B4-BE49-F238E27FC236}">
                  <a16:creationId xmlns:a16="http://schemas.microsoft.com/office/drawing/2014/main" id="{9C9A0788-5FF1-4742-B6DD-AC8E68152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7352" name="Line 24">
              <a:extLst>
                <a:ext uri="{FF2B5EF4-FFF2-40B4-BE49-F238E27FC236}">
                  <a16:creationId xmlns:a16="http://schemas.microsoft.com/office/drawing/2014/main" id="{AA93D4EF-2CB5-40BB-9F55-BF5019E9C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7353" name="Group 25">
            <a:extLst>
              <a:ext uri="{FF2B5EF4-FFF2-40B4-BE49-F238E27FC236}">
                <a16:creationId xmlns:a16="http://schemas.microsoft.com/office/drawing/2014/main" id="{668B8859-9C35-48E5-A9C4-628FE27F857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25650"/>
            <a:ext cx="3230563" cy="717550"/>
            <a:chOff x="192" y="1344"/>
            <a:chExt cx="2035" cy="452"/>
          </a:xfrm>
        </p:grpSpPr>
        <p:grpSp>
          <p:nvGrpSpPr>
            <p:cNvPr id="52463" name="Group 26">
              <a:extLst>
                <a:ext uri="{FF2B5EF4-FFF2-40B4-BE49-F238E27FC236}">
                  <a16:creationId xmlns:a16="http://schemas.microsoft.com/office/drawing/2014/main" id="{CD2A46EB-B41D-46BA-9F4A-59546F5D1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227355" name="Rectangle 27">
                <a:extLst>
                  <a:ext uri="{FF2B5EF4-FFF2-40B4-BE49-F238E27FC236}">
                    <a16:creationId xmlns:a16="http://schemas.microsoft.com/office/drawing/2014/main" id="{A1133282-2CBD-46D1-8269-67C047C92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356" name="Rectangle 28">
                <a:extLst>
                  <a:ext uri="{FF2B5EF4-FFF2-40B4-BE49-F238E27FC236}">
                    <a16:creationId xmlns:a16="http://schemas.microsoft.com/office/drawing/2014/main" id="{1BE7DB23-A071-4F40-AC00-69194AE59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357" name="Rectangle 29">
                <a:extLst>
                  <a:ext uri="{FF2B5EF4-FFF2-40B4-BE49-F238E27FC236}">
                    <a16:creationId xmlns:a16="http://schemas.microsoft.com/office/drawing/2014/main" id="{13FFEDE0-F240-4790-9ADB-484FAA1A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358" name="Rectangle 30">
                <a:extLst>
                  <a:ext uri="{FF2B5EF4-FFF2-40B4-BE49-F238E27FC236}">
                    <a16:creationId xmlns:a16="http://schemas.microsoft.com/office/drawing/2014/main" id="{8C0F2B7C-AC06-44B5-BE87-FD52DE85E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359" name="Rectangle 31">
                <a:extLst>
                  <a:ext uri="{FF2B5EF4-FFF2-40B4-BE49-F238E27FC236}">
                    <a16:creationId xmlns:a16="http://schemas.microsoft.com/office/drawing/2014/main" id="{5EF18773-A38E-47C1-A4BE-217A3E0B0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360" name="Rectangle 32">
                <a:extLst>
                  <a:ext uri="{FF2B5EF4-FFF2-40B4-BE49-F238E27FC236}">
                    <a16:creationId xmlns:a16="http://schemas.microsoft.com/office/drawing/2014/main" id="{885B1309-14CA-432E-8A22-F4B48A99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361" name="Rectangle 33">
                <a:extLst>
                  <a:ext uri="{FF2B5EF4-FFF2-40B4-BE49-F238E27FC236}">
                    <a16:creationId xmlns:a16="http://schemas.microsoft.com/office/drawing/2014/main" id="{0537B7E9-A9E9-427D-8738-40A43832B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362" name="Line 34">
                <a:extLst>
                  <a:ext uri="{FF2B5EF4-FFF2-40B4-BE49-F238E27FC236}">
                    <a16:creationId xmlns:a16="http://schemas.microsoft.com/office/drawing/2014/main" id="{45D98A06-382B-43F5-8A53-5958AF0F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3" name="Line 35">
                <a:extLst>
                  <a:ext uri="{FF2B5EF4-FFF2-40B4-BE49-F238E27FC236}">
                    <a16:creationId xmlns:a16="http://schemas.microsoft.com/office/drawing/2014/main" id="{8889E5DE-5F99-414F-85FF-3ABD7F51B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4" name="Line 36">
                <a:extLst>
                  <a:ext uri="{FF2B5EF4-FFF2-40B4-BE49-F238E27FC236}">
                    <a16:creationId xmlns:a16="http://schemas.microsoft.com/office/drawing/2014/main" id="{5A7C548B-84E9-43C5-918C-2B1E4D14A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5" name="Line 37">
                <a:extLst>
                  <a:ext uri="{FF2B5EF4-FFF2-40B4-BE49-F238E27FC236}">
                    <a16:creationId xmlns:a16="http://schemas.microsoft.com/office/drawing/2014/main" id="{2A150FF8-A6F5-45E6-BDED-8F5869631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6" name="Line 38">
                <a:extLst>
                  <a:ext uri="{FF2B5EF4-FFF2-40B4-BE49-F238E27FC236}">
                    <a16:creationId xmlns:a16="http://schemas.microsoft.com/office/drawing/2014/main" id="{51708FC5-56FD-4A0B-8D9E-4E226AD81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7" name="Line 39">
                <a:extLst>
                  <a:ext uri="{FF2B5EF4-FFF2-40B4-BE49-F238E27FC236}">
                    <a16:creationId xmlns:a16="http://schemas.microsoft.com/office/drawing/2014/main" id="{DA312E24-3773-4F42-A2BE-60DAA7B42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8" name="Line 40">
                <a:extLst>
                  <a:ext uri="{FF2B5EF4-FFF2-40B4-BE49-F238E27FC236}">
                    <a16:creationId xmlns:a16="http://schemas.microsoft.com/office/drawing/2014/main" id="{228ED666-7E75-446A-A515-EB0D971D4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69" name="Line 41">
                <a:extLst>
                  <a:ext uri="{FF2B5EF4-FFF2-40B4-BE49-F238E27FC236}">
                    <a16:creationId xmlns:a16="http://schemas.microsoft.com/office/drawing/2014/main" id="{A41FB194-0378-4775-A6E2-9DDE8498F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70" name="Line 42">
                <a:extLst>
                  <a:ext uri="{FF2B5EF4-FFF2-40B4-BE49-F238E27FC236}">
                    <a16:creationId xmlns:a16="http://schemas.microsoft.com/office/drawing/2014/main" id="{E9F5AA2C-B9B0-41C3-A125-E51960564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71" name="Line 43">
                <a:extLst>
                  <a:ext uri="{FF2B5EF4-FFF2-40B4-BE49-F238E27FC236}">
                    <a16:creationId xmlns:a16="http://schemas.microsoft.com/office/drawing/2014/main" id="{7D1BA5C9-A7A7-40C9-B084-6748D2439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372" name="Text Box 44">
              <a:extLst>
                <a:ext uri="{FF2B5EF4-FFF2-40B4-BE49-F238E27FC236}">
                  <a16:creationId xmlns:a16="http://schemas.microsoft.com/office/drawing/2014/main" id="{9478278A-6D2A-494C-8029-F92898AB7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373" name="Text Box 45">
              <a:extLst>
                <a:ext uri="{FF2B5EF4-FFF2-40B4-BE49-F238E27FC236}">
                  <a16:creationId xmlns:a16="http://schemas.microsoft.com/office/drawing/2014/main" id="{E79DAC5C-624D-4A3B-8716-951468F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7374" name="Line 46">
              <a:extLst>
                <a:ext uri="{FF2B5EF4-FFF2-40B4-BE49-F238E27FC236}">
                  <a16:creationId xmlns:a16="http://schemas.microsoft.com/office/drawing/2014/main" id="{A46A56DF-7ED9-4B55-AC6D-546FDE4ED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7375" name="Group 47">
            <a:extLst>
              <a:ext uri="{FF2B5EF4-FFF2-40B4-BE49-F238E27FC236}">
                <a16:creationId xmlns:a16="http://schemas.microsoft.com/office/drawing/2014/main" id="{D8C96BBF-7182-4003-BA45-43D50A099A9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32100"/>
            <a:ext cx="3230563" cy="749300"/>
            <a:chOff x="192" y="1900"/>
            <a:chExt cx="2035" cy="472"/>
          </a:xfrm>
        </p:grpSpPr>
        <p:grpSp>
          <p:nvGrpSpPr>
            <p:cNvPr id="52442" name="Group 48">
              <a:extLst>
                <a:ext uri="{FF2B5EF4-FFF2-40B4-BE49-F238E27FC236}">
                  <a16:creationId xmlns:a16="http://schemas.microsoft.com/office/drawing/2014/main" id="{0CE789AA-3FCF-4CE8-B818-6C8A29E3D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227377" name="Rectangle 49">
                <a:extLst>
                  <a:ext uri="{FF2B5EF4-FFF2-40B4-BE49-F238E27FC236}">
                    <a16:creationId xmlns:a16="http://schemas.microsoft.com/office/drawing/2014/main" id="{E6B748C4-5F6F-4E11-AB96-405940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378" name="Rectangle 50">
                <a:extLst>
                  <a:ext uri="{FF2B5EF4-FFF2-40B4-BE49-F238E27FC236}">
                    <a16:creationId xmlns:a16="http://schemas.microsoft.com/office/drawing/2014/main" id="{856961DB-2F16-42F6-B22A-2391A5293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379" name="Rectangle 51">
                <a:extLst>
                  <a:ext uri="{FF2B5EF4-FFF2-40B4-BE49-F238E27FC236}">
                    <a16:creationId xmlns:a16="http://schemas.microsoft.com/office/drawing/2014/main" id="{C6413F44-A442-4676-8E55-44EF093B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380" name="Rectangle 52">
                <a:extLst>
                  <a:ext uri="{FF2B5EF4-FFF2-40B4-BE49-F238E27FC236}">
                    <a16:creationId xmlns:a16="http://schemas.microsoft.com/office/drawing/2014/main" id="{FA178538-258C-4D0F-919B-52FEA74DB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381" name="Rectangle 53">
                <a:extLst>
                  <a:ext uri="{FF2B5EF4-FFF2-40B4-BE49-F238E27FC236}">
                    <a16:creationId xmlns:a16="http://schemas.microsoft.com/office/drawing/2014/main" id="{3335F26A-EA11-4675-A8FA-1F23CFD91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382" name="Rectangle 54">
                <a:extLst>
                  <a:ext uri="{FF2B5EF4-FFF2-40B4-BE49-F238E27FC236}">
                    <a16:creationId xmlns:a16="http://schemas.microsoft.com/office/drawing/2014/main" id="{E16F23AB-95E3-492B-B814-82418F14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383" name="Rectangle 55">
                <a:extLst>
                  <a:ext uri="{FF2B5EF4-FFF2-40B4-BE49-F238E27FC236}">
                    <a16:creationId xmlns:a16="http://schemas.microsoft.com/office/drawing/2014/main" id="{33BF2114-F768-4152-99A5-EFE5DE6B2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384" name="Line 56">
                <a:extLst>
                  <a:ext uri="{FF2B5EF4-FFF2-40B4-BE49-F238E27FC236}">
                    <a16:creationId xmlns:a16="http://schemas.microsoft.com/office/drawing/2014/main" id="{E8F4116E-02E7-4E11-8232-B765D27EF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85" name="Line 57">
                <a:extLst>
                  <a:ext uri="{FF2B5EF4-FFF2-40B4-BE49-F238E27FC236}">
                    <a16:creationId xmlns:a16="http://schemas.microsoft.com/office/drawing/2014/main" id="{9E90A871-94FD-4B42-8DD2-151FCB96D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86" name="Line 58">
                <a:extLst>
                  <a:ext uri="{FF2B5EF4-FFF2-40B4-BE49-F238E27FC236}">
                    <a16:creationId xmlns:a16="http://schemas.microsoft.com/office/drawing/2014/main" id="{9200F04B-94CF-4B4A-8393-0FCB0CE0B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87" name="Line 59">
                <a:extLst>
                  <a:ext uri="{FF2B5EF4-FFF2-40B4-BE49-F238E27FC236}">
                    <a16:creationId xmlns:a16="http://schemas.microsoft.com/office/drawing/2014/main" id="{20810AE3-AD35-4581-BA94-971098E2E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88" name="Line 60">
                <a:extLst>
                  <a:ext uri="{FF2B5EF4-FFF2-40B4-BE49-F238E27FC236}">
                    <a16:creationId xmlns:a16="http://schemas.microsoft.com/office/drawing/2014/main" id="{60F0CF6B-5272-49B5-8AC3-78EC76CFE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89" name="Line 61">
                <a:extLst>
                  <a:ext uri="{FF2B5EF4-FFF2-40B4-BE49-F238E27FC236}">
                    <a16:creationId xmlns:a16="http://schemas.microsoft.com/office/drawing/2014/main" id="{33CE9C5E-7085-4370-B517-47DA3FAA2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90" name="Line 62">
                <a:extLst>
                  <a:ext uri="{FF2B5EF4-FFF2-40B4-BE49-F238E27FC236}">
                    <a16:creationId xmlns:a16="http://schemas.microsoft.com/office/drawing/2014/main" id="{4033631E-0A4E-4D46-896C-D5A14803D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91" name="Line 63">
                <a:extLst>
                  <a:ext uri="{FF2B5EF4-FFF2-40B4-BE49-F238E27FC236}">
                    <a16:creationId xmlns:a16="http://schemas.microsoft.com/office/drawing/2014/main" id="{0F097D05-4177-403D-984E-DAC0131F8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92" name="Line 64">
                <a:extLst>
                  <a:ext uri="{FF2B5EF4-FFF2-40B4-BE49-F238E27FC236}">
                    <a16:creationId xmlns:a16="http://schemas.microsoft.com/office/drawing/2014/main" id="{C0362ACF-3DA2-4E86-815D-120F9F35A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393" name="Line 65">
                <a:extLst>
                  <a:ext uri="{FF2B5EF4-FFF2-40B4-BE49-F238E27FC236}">
                    <a16:creationId xmlns:a16="http://schemas.microsoft.com/office/drawing/2014/main" id="{5EF65696-7B0B-4241-B9F3-B5E35EFF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394" name="Text Box 66">
              <a:extLst>
                <a:ext uri="{FF2B5EF4-FFF2-40B4-BE49-F238E27FC236}">
                  <a16:creationId xmlns:a16="http://schemas.microsoft.com/office/drawing/2014/main" id="{50356DDA-F1F0-4BD3-BFA2-EE8FC2CA1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395" name="Text Box 67">
              <a:extLst>
                <a:ext uri="{FF2B5EF4-FFF2-40B4-BE49-F238E27FC236}">
                  <a16:creationId xmlns:a16="http://schemas.microsoft.com/office/drawing/2014/main" id="{B30B5F14-3CC7-465C-824C-AE8A8B0F7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7396" name="Line 68">
              <a:extLst>
                <a:ext uri="{FF2B5EF4-FFF2-40B4-BE49-F238E27FC236}">
                  <a16:creationId xmlns:a16="http://schemas.microsoft.com/office/drawing/2014/main" id="{27DAD805-50E4-466E-9BEA-C2111F0B4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7397" name="Group 69">
            <a:extLst>
              <a:ext uri="{FF2B5EF4-FFF2-40B4-BE49-F238E27FC236}">
                <a16:creationId xmlns:a16="http://schemas.microsoft.com/office/drawing/2014/main" id="{09E94317-C94D-458F-A4E1-70590435202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57600"/>
            <a:ext cx="3230563" cy="717550"/>
            <a:chOff x="192" y="2304"/>
            <a:chExt cx="2035" cy="452"/>
          </a:xfrm>
        </p:grpSpPr>
        <p:grpSp>
          <p:nvGrpSpPr>
            <p:cNvPr id="52421" name="Group 70">
              <a:extLst>
                <a:ext uri="{FF2B5EF4-FFF2-40B4-BE49-F238E27FC236}">
                  <a16:creationId xmlns:a16="http://schemas.microsoft.com/office/drawing/2014/main" id="{35642AF9-4412-4F09-BD84-AC45CE2D9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227399" name="Rectangle 71">
                <a:extLst>
                  <a:ext uri="{FF2B5EF4-FFF2-40B4-BE49-F238E27FC236}">
                    <a16:creationId xmlns:a16="http://schemas.microsoft.com/office/drawing/2014/main" id="{EB6E8DF8-6872-4015-B37E-E7D42426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400" name="Rectangle 72">
                <a:extLst>
                  <a:ext uri="{FF2B5EF4-FFF2-40B4-BE49-F238E27FC236}">
                    <a16:creationId xmlns:a16="http://schemas.microsoft.com/office/drawing/2014/main" id="{220E59BA-1684-407A-AEF0-EE6AE794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401" name="Rectangle 73">
                <a:extLst>
                  <a:ext uri="{FF2B5EF4-FFF2-40B4-BE49-F238E27FC236}">
                    <a16:creationId xmlns:a16="http://schemas.microsoft.com/office/drawing/2014/main" id="{BFDF39F4-2C14-4E1B-A06D-A4665A5C1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402" name="Rectangle 74">
                <a:extLst>
                  <a:ext uri="{FF2B5EF4-FFF2-40B4-BE49-F238E27FC236}">
                    <a16:creationId xmlns:a16="http://schemas.microsoft.com/office/drawing/2014/main" id="{A1925FF9-3B2F-4D5D-AB39-4C5950C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403" name="Rectangle 75">
                <a:extLst>
                  <a:ext uri="{FF2B5EF4-FFF2-40B4-BE49-F238E27FC236}">
                    <a16:creationId xmlns:a16="http://schemas.microsoft.com/office/drawing/2014/main" id="{214462CB-479F-483A-B70A-BFBD0B747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404" name="Rectangle 76">
                <a:extLst>
                  <a:ext uri="{FF2B5EF4-FFF2-40B4-BE49-F238E27FC236}">
                    <a16:creationId xmlns:a16="http://schemas.microsoft.com/office/drawing/2014/main" id="{A377987D-F3D4-467A-B374-20F7C7BA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405" name="Rectangle 77">
                <a:extLst>
                  <a:ext uri="{FF2B5EF4-FFF2-40B4-BE49-F238E27FC236}">
                    <a16:creationId xmlns:a16="http://schemas.microsoft.com/office/drawing/2014/main" id="{B8D3C0E6-AC38-4043-ACDD-FD7F16769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406" name="Line 78">
                <a:extLst>
                  <a:ext uri="{FF2B5EF4-FFF2-40B4-BE49-F238E27FC236}">
                    <a16:creationId xmlns:a16="http://schemas.microsoft.com/office/drawing/2014/main" id="{ADE1AA22-A77A-4330-BE7C-C379D511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07" name="Line 79">
                <a:extLst>
                  <a:ext uri="{FF2B5EF4-FFF2-40B4-BE49-F238E27FC236}">
                    <a16:creationId xmlns:a16="http://schemas.microsoft.com/office/drawing/2014/main" id="{77D958EF-E67C-42AB-8A3F-C04FEAD24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08" name="Line 80">
                <a:extLst>
                  <a:ext uri="{FF2B5EF4-FFF2-40B4-BE49-F238E27FC236}">
                    <a16:creationId xmlns:a16="http://schemas.microsoft.com/office/drawing/2014/main" id="{C9D52D69-B8DD-4FDA-A561-50BFABA7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09" name="Line 81">
                <a:extLst>
                  <a:ext uri="{FF2B5EF4-FFF2-40B4-BE49-F238E27FC236}">
                    <a16:creationId xmlns:a16="http://schemas.microsoft.com/office/drawing/2014/main" id="{C7AF7083-A0A4-47FC-A966-09940BE8E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0" name="Line 82">
                <a:extLst>
                  <a:ext uri="{FF2B5EF4-FFF2-40B4-BE49-F238E27FC236}">
                    <a16:creationId xmlns:a16="http://schemas.microsoft.com/office/drawing/2014/main" id="{4984C8A7-2C23-4548-B90E-986D4B2A8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1" name="Line 83">
                <a:extLst>
                  <a:ext uri="{FF2B5EF4-FFF2-40B4-BE49-F238E27FC236}">
                    <a16:creationId xmlns:a16="http://schemas.microsoft.com/office/drawing/2014/main" id="{48190480-5B1F-46D8-AB94-C9052E75D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2" name="Line 84">
                <a:extLst>
                  <a:ext uri="{FF2B5EF4-FFF2-40B4-BE49-F238E27FC236}">
                    <a16:creationId xmlns:a16="http://schemas.microsoft.com/office/drawing/2014/main" id="{04C59F81-7B90-4B98-8B84-9B3984845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3" name="Line 85">
                <a:extLst>
                  <a:ext uri="{FF2B5EF4-FFF2-40B4-BE49-F238E27FC236}">
                    <a16:creationId xmlns:a16="http://schemas.microsoft.com/office/drawing/2014/main" id="{32D345AE-143E-49DA-947C-9EB30551D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4" name="Line 86">
                <a:extLst>
                  <a:ext uri="{FF2B5EF4-FFF2-40B4-BE49-F238E27FC236}">
                    <a16:creationId xmlns:a16="http://schemas.microsoft.com/office/drawing/2014/main" id="{70580F2E-04EC-4836-A61E-FF703931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15" name="Line 87">
                <a:extLst>
                  <a:ext uri="{FF2B5EF4-FFF2-40B4-BE49-F238E27FC236}">
                    <a16:creationId xmlns:a16="http://schemas.microsoft.com/office/drawing/2014/main" id="{814A796D-AA14-4F11-8BC8-F72D6E460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416" name="Text Box 88">
              <a:extLst>
                <a:ext uri="{FF2B5EF4-FFF2-40B4-BE49-F238E27FC236}">
                  <a16:creationId xmlns:a16="http://schemas.microsoft.com/office/drawing/2014/main" id="{AF12F6CD-20A3-4ACA-88BA-9FE871D70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417" name="Text Box 89">
              <a:extLst>
                <a:ext uri="{FF2B5EF4-FFF2-40B4-BE49-F238E27FC236}">
                  <a16:creationId xmlns:a16="http://schemas.microsoft.com/office/drawing/2014/main" id="{09BA3A77-CE37-4700-A5CA-FE3EC9C8E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7418" name="Line 90">
              <a:extLst>
                <a:ext uri="{FF2B5EF4-FFF2-40B4-BE49-F238E27FC236}">
                  <a16:creationId xmlns:a16="http://schemas.microsoft.com/office/drawing/2014/main" id="{8BC6AD76-1BAC-44BA-9D55-36305DBE4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7419" name="Group 91">
            <a:extLst>
              <a:ext uri="{FF2B5EF4-FFF2-40B4-BE49-F238E27FC236}">
                <a16:creationId xmlns:a16="http://schemas.microsoft.com/office/drawing/2014/main" id="{936A41A4-B3FA-4BCA-8C3D-77668D64EF7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3230563" cy="717550"/>
            <a:chOff x="192" y="2832"/>
            <a:chExt cx="2035" cy="452"/>
          </a:xfrm>
        </p:grpSpPr>
        <p:grpSp>
          <p:nvGrpSpPr>
            <p:cNvPr id="52400" name="Group 92">
              <a:extLst>
                <a:ext uri="{FF2B5EF4-FFF2-40B4-BE49-F238E27FC236}">
                  <a16:creationId xmlns:a16="http://schemas.microsoft.com/office/drawing/2014/main" id="{844FC6E1-B0C0-4A2A-95EC-192791452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227421" name="Rectangle 93">
                <a:extLst>
                  <a:ext uri="{FF2B5EF4-FFF2-40B4-BE49-F238E27FC236}">
                    <a16:creationId xmlns:a16="http://schemas.microsoft.com/office/drawing/2014/main" id="{4FD806A6-482C-4E6F-A477-E9FBC1E7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422" name="Rectangle 94">
                <a:extLst>
                  <a:ext uri="{FF2B5EF4-FFF2-40B4-BE49-F238E27FC236}">
                    <a16:creationId xmlns:a16="http://schemas.microsoft.com/office/drawing/2014/main" id="{D731049B-165D-4D7B-8E0C-D42E35AD7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423" name="Rectangle 95">
                <a:extLst>
                  <a:ext uri="{FF2B5EF4-FFF2-40B4-BE49-F238E27FC236}">
                    <a16:creationId xmlns:a16="http://schemas.microsoft.com/office/drawing/2014/main" id="{A786FE6B-A4A9-4B12-BFDB-D9C6B9C7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424" name="Rectangle 96">
                <a:extLst>
                  <a:ext uri="{FF2B5EF4-FFF2-40B4-BE49-F238E27FC236}">
                    <a16:creationId xmlns:a16="http://schemas.microsoft.com/office/drawing/2014/main" id="{088B6280-F89D-481E-A1D5-6B82885B4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425" name="Rectangle 97">
                <a:extLst>
                  <a:ext uri="{FF2B5EF4-FFF2-40B4-BE49-F238E27FC236}">
                    <a16:creationId xmlns:a16="http://schemas.microsoft.com/office/drawing/2014/main" id="{CA3FDC5F-E8BA-4919-A6D0-098D101C1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426" name="Rectangle 98">
                <a:extLst>
                  <a:ext uri="{FF2B5EF4-FFF2-40B4-BE49-F238E27FC236}">
                    <a16:creationId xmlns:a16="http://schemas.microsoft.com/office/drawing/2014/main" id="{683D42C1-E3CD-4EC0-8831-43951CBA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427" name="Rectangle 99">
                <a:extLst>
                  <a:ext uri="{FF2B5EF4-FFF2-40B4-BE49-F238E27FC236}">
                    <a16:creationId xmlns:a16="http://schemas.microsoft.com/office/drawing/2014/main" id="{BEFA71E2-7FA4-4170-82E6-0A66D44F3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428" name="Line 100">
                <a:extLst>
                  <a:ext uri="{FF2B5EF4-FFF2-40B4-BE49-F238E27FC236}">
                    <a16:creationId xmlns:a16="http://schemas.microsoft.com/office/drawing/2014/main" id="{12C55ED9-8F40-4D14-9563-F0784DEBE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29" name="Line 101">
                <a:extLst>
                  <a:ext uri="{FF2B5EF4-FFF2-40B4-BE49-F238E27FC236}">
                    <a16:creationId xmlns:a16="http://schemas.microsoft.com/office/drawing/2014/main" id="{DF2AA615-953D-4593-A88D-58D002C2B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0" name="Line 102">
                <a:extLst>
                  <a:ext uri="{FF2B5EF4-FFF2-40B4-BE49-F238E27FC236}">
                    <a16:creationId xmlns:a16="http://schemas.microsoft.com/office/drawing/2014/main" id="{5D18E372-A4C1-45E9-8E4E-3D6AA02C2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1" name="Line 103">
                <a:extLst>
                  <a:ext uri="{FF2B5EF4-FFF2-40B4-BE49-F238E27FC236}">
                    <a16:creationId xmlns:a16="http://schemas.microsoft.com/office/drawing/2014/main" id="{F08864AE-1D94-4095-99BF-F937255B9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2" name="Line 104">
                <a:extLst>
                  <a:ext uri="{FF2B5EF4-FFF2-40B4-BE49-F238E27FC236}">
                    <a16:creationId xmlns:a16="http://schemas.microsoft.com/office/drawing/2014/main" id="{D911301D-DBB8-47C0-A5B8-28EAF5C70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3" name="Line 105">
                <a:extLst>
                  <a:ext uri="{FF2B5EF4-FFF2-40B4-BE49-F238E27FC236}">
                    <a16:creationId xmlns:a16="http://schemas.microsoft.com/office/drawing/2014/main" id="{D2D4EB87-AA4C-4A46-99D5-B473B7B55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4" name="Line 106">
                <a:extLst>
                  <a:ext uri="{FF2B5EF4-FFF2-40B4-BE49-F238E27FC236}">
                    <a16:creationId xmlns:a16="http://schemas.microsoft.com/office/drawing/2014/main" id="{73572310-A85A-47A6-8014-95097488F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5" name="Line 107">
                <a:extLst>
                  <a:ext uri="{FF2B5EF4-FFF2-40B4-BE49-F238E27FC236}">
                    <a16:creationId xmlns:a16="http://schemas.microsoft.com/office/drawing/2014/main" id="{55B8F789-A861-4B92-B053-035544678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6" name="Line 108">
                <a:extLst>
                  <a:ext uri="{FF2B5EF4-FFF2-40B4-BE49-F238E27FC236}">
                    <a16:creationId xmlns:a16="http://schemas.microsoft.com/office/drawing/2014/main" id="{7F6F70B7-52C1-413A-A73D-9B3753C01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37" name="Line 109">
                <a:extLst>
                  <a:ext uri="{FF2B5EF4-FFF2-40B4-BE49-F238E27FC236}">
                    <a16:creationId xmlns:a16="http://schemas.microsoft.com/office/drawing/2014/main" id="{F87B3E2C-FE58-42E7-9F55-C1CF2E285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438" name="Text Box 110">
              <a:extLst>
                <a:ext uri="{FF2B5EF4-FFF2-40B4-BE49-F238E27FC236}">
                  <a16:creationId xmlns:a16="http://schemas.microsoft.com/office/drawing/2014/main" id="{937051C6-C49F-48E1-81A7-D96188533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439" name="Text Box 111">
              <a:extLst>
                <a:ext uri="{FF2B5EF4-FFF2-40B4-BE49-F238E27FC236}">
                  <a16:creationId xmlns:a16="http://schemas.microsoft.com/office/drawing/2014/main" id="{777581C7-F6BD-4F00-B317-3C0B7D9F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7440" name="Line 112">
              <a:extLst>
                <a:ext uri="{FF2B5EF4-FFF2-40B4-BE49-F238E27FC236}">
                  <a16:creationId xmlns:a16="http://schemas.microsoft.com/office/drawing/2014/main" id="{18BB90D0-2422-4A3A-82FB-8ABA88DAE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7441" name="Group 113">
            <a:extLst>
              <a:ext uri="{FF2B5EF4-FFF2-40B4-BE49-F238E27FC236}">
                <a16:creationId xmlns:a16="http://schemas.microsoft.com/office/drawing/2014/main" id="{5470E768-42BD-447C-A11D-CA34F9060F6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02250"/>
            <a:ext cx="3230563" cy="749300"/>
            <a:chOff x="192" y="3340"/>
            <a:chExt cx="2035" cy="472"/>
          </a:xfrm>
        </p:grpSpPr>
        <p:grpSp>
          <p:nvGrpSpPr>
            <p:cNvPr id="52380" name="Group 114">
              <a:extLst>
                <a:ext uri="{FF2B5EF4-FFF2-40B4-BE49-F238E27FC236}">
                  <a16:creationId xmlns:a16="http://schemas.microsoft.com/office/drawing/2014/main" id="{939A0A41-50F3-41CB-B271-EF40527B6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43" name="Rectangle 115">
                <a:extLst>
                  <a:ext uri="{FF2B5EF4-FFF2-40B4-BE49-F238E27FC236}">
                    <a16:creationId xmlns:a16="http://schemas.microsoft.com/office/drawing/2014/main" id="{125B5C36-2C2D-4518-B4A4-964FDB5FC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444" name="Rectangle 116">
                <a:extLst>
                  <a:ext uri="{FF2B5EF4-FFF2-40B4-BE49-F238E27FC236}">
                    <a16:creationId xmlns:a16="http://schemas.microsoft.com/office/drawing/2014/main" id="{A1C99513-F0AA-4C59-B673-8DF4490CD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445" name="Rectangle 117">
                <a:extLst>
                  <a:ext uri="{FF2B5EF4-FFF2-40B4-BE49-F238E27FC236}">
                    <a16:creationId xmlns:a16="http://schemas.microsoft.com/office/drawing/2014/main" id="{97396A09-C928-4922-BF48-0A9AC4B1E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446" name="Rectangle 118">
                <a:extLst>
                  <a:ext uri="{FF2B5EF4-FFF2-40B4-BE49-F238E27FC236}">
                    <a16:creationId xmlns:a16="http://schemas.microsoft.com/office/drawing/2014/main" id="{1CB711A9-E37A-43E9-900F-FD42FBD2F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447" name="Rectangle 119">
                <a:extLst>
                  <a:ext uri="{FF2B5EF4-FFF2-40B4-BE49-F238E27FC236}">
                    <a16:creationId xmlns:a16="http://schemas.microsoft.com/office/drawing/2014/main" id="{29C3DDC6-48F6-4547-BDA5-D4E30641D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448" name="Rectangle 120">
                <a:extLst>
                  <a:ext uri="{FF2B5EF4-FFF2-40B4-BE49-F238E27FC236}">
                    <a16:creationId xmlns:a16="http://schemas.microsoft.com/office/drawing/2014/main" id="{273E542D-BD13-4A31-9A29-04A4010F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449" name="Rectangle 121">
                <a:extLst>
                  <a:ext uri="{FF2B5EF4-FFF2-40B4-BE49-F238E27FC236}">
                    <a16:creationId xmlns:a16="http://schemas.microsoft.com/office/drawing/2014/main" id="{43700713-5A48-4969-9795-4EB7539A5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450" name="Line 122">
                <a:extLst>
                  <a:ext uri="{FF2B5EF4-FFF2-40B4-BE49-F238E27FC236}">
                    <a16:creationId xmlns:a16="http://schemas.microsoft.com/office/drawing/2014/main" id="{4E59F05F-36DB-4D8F-B9E9-05D414A03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1" name="Line 123">
                <a:extLst>
                  <a:ext uri="{FF2B5EF4-FFF2-40B4-BE49-F238E27FC236}">
                    <a16:creationId xmlns:a16="http://schemas.microsoft.com/office/drawing/2014/main" id="{B73F308D-971A-43B5-913A-E9832B1B1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2" name="Line 124">
                <a:extLst>
                  <a:ext uri="{FF2B5EF4-FFF2-40B4-BE49-F238E27FC236}">
                    <a16:creationId xmlns:a16="http://schemas.microsoft.com/office/drawing/2014/main" id="{50854D23-E972-4C20-AEE5-26A09875B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3" name="Line 125">
                <a:extLst>
                  <a:ext uri="{FF2B5EF4-FFF2-40B4-BE49-F238E27FC236}">
                    <a16:creationId xmlns:a16="http://schemas.microsoft.com/office/drawing/2014/main" id="{415CFCB9-8BB6-4CCE-AECB-C594A7ACC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4" name="Line 126">
                <a:extLst>
                  <a:ext uri="{FF2B5EF4-FFF2-40B4-BE49-F238E27FC236}">
                    <a16:creationId xmlns:a16="http://schemas.microsoft.com/office/drawing/2014/main" id="{3F65AC94-D2E0-489E-BF22-E55729216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5" name="Line 127">
                <a:extLst>
                  <a:ext uri="{FF2B5EF4-FFF2-40B4-BE49-F238E27FC236}">
                    <a16:creationId xmlns:a16="http://schemas.microsoft.com/office/drawing/2014/main" id="{E0435FC3-4FF9-41FA-AF96-7B77DB0C4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6" name="Line 128">
                <a:extLst>
                  <a:ext uri="{FF2B5EF4-FFF2-40B4-BE49-F238E27FC236}">
                    <a16:creationId xmlns:a16="http://schemas.microsoft.com/office/drawing/2014/main" id="{CD846A92-890A-464F-904F-0F9FBE68E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7" name="Line 129">
                <a:extLst>
                  <a:ext uri="{FF2B5EF4-FFF2-40B4-BE49-F238E27FC236}">
                    <a16:creationId xmlns:a16="http://schemas.microsoft.com/office/drawing/2014/main" id="{344F482A-EB6C-4200-AA83-0601F661E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8" name="Line 130">
                <a:extLst>
                  <a:ext uri="{FF2B5EF4-FFF2-40B4-BE49-F238E27FC236}">
                    <a16:creationId xmlns:a16="http://schemas.microsoft.com/office/drawing/2014/main" id="{0A6E56CD-288C-4725-97D4-05685AD7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59" name="Line 131">
                <a:extLst>
                  <a:ext uri="{FF2B5EF4-FFF2-40B4-BE49-F238E27FC236}">
                    <a16:creationId xmlns:a16="http://schemas.microsoft.com/office/drawing/2014/main" id="{83DF1FBB-6643-482F-A7A4-3142BB801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460" name="Text Box 132">
              <a:extLst>
                <a:ext uri="{FF2B5EF4-FFF2-40B4-BE49-F238E27FC236}">
                  <a16:creationId xmlns:a16="http://schemas.microsoft.com/office/drawing/2014/main" id="{DD8DA249-9326-41EC-B5BE-88F954A8E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461" name="Text Box 133">
              <a:extLst>
                <a:ext uri="{FF2B5EF4-FFF2-40B4-BE49-F238E27FC236}">
                  <a16:creationId xmlns:a16="http://schemas.microsoft.com/office/drawing/2014/main" id="{D5341290-B754-448E-9F25-552943B8A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462" name="Group 134">
            <a:extLst>
              <a:ext uri="{FF2B5EF4-FFF2-40B4-BE49-F238E27FC236}">
                <a16:creationId xmlns:a16="http://schemas.microsoft.com/office/drawing/2014/main" id="{0B2A698E-7B89-4A18-A9F0-AC01C577D8C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108700"/>
            <a:ext cx="3230563" cy="749300"/>
            <a:chOff x="192" y="3340"/>
            <a:chExt cx="2035" cy="472"/>
          </a:xfrm>
        </p:grpSpPr>
        <p:grpSp>
          <p:nvGrpSpPr>
            <p:cNvPr id="52360" name="Group 135">
              <a:extLst>
                <a:ext uri="{FF2B5EF4-FFF2-40B4-BE49-F238E27FC236}">
                  <a16:creationId xmlns:a16="http://schemas.microsoft.com/office/drawing/2014/main" id="{0063A476-DA61-4B29-A8F7-D78C178ED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64" name="Rectangle 136">
                <a:extLst>
                  <a:ext uri="{FF2B5EF4-FFF2-40B4-BE49-F238E27FC236}">
                    <a16:creationId xmlns:a16="http://schemas.microsoft.com/office/drawing/2014/main" id="{C646C1F5-39FF-40D8-9C0B-314032F61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465" name="Rectangle 137">
                <a:extLst>
                  <a:ext uri="{FF2B5EF4-FFF2-40B4-BE49-F238E27FC236}">
                    <a16:creationId xmlns:a16="http://schemas.microsoft.com/office/drawing/2014/main" id="{866710F5-DE25-4D21-84DE-4F9CC2FBB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466" name="Rectangle 138">
                <a:extLst>
                  <a:ext uri="{FF2B5EF4-FFF2-40B4-BE49-F238E27FC236}">
                    <a16:creationId xmlns:a16="http://schemas.microsoft.com/office/drawing/2014/main" id="{EE86A613-DD18-4479-AAAC-A78ADA64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467" name="Rectangle 139">
                <a:extLst>
                  <a:ext uri="{FF2B5EF4-FFF2-40B4-BE49-F238E27FC236}">
                    <a16:creationId xmlns:a16="http://schemas.microsoft.com/office/drawing/2014/main" id="{6539918C-C30B-49D2-BC1E-A0D25C4C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468" name="Rectangle 140">
                <a:extLst>
                  <a:ext uri="{FF2B5EF4-FFF2-40B4-BE49-F238E27FC236}">
                    <a16:creationId xmlns:a16="http://schemas.microsoft.com/office/drawing/2014/main" id="{2E147094-AE24-4953-8011-F766AD5A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469" name="Rectangle 141">
                <a:extLst>
                  <a:ext uri="{FF2B5EF4-FFF2-40B4-BE49-F238E27FC236}">
                    <a16:creationId xmlns:a16="http://schemas.microsoft.com/office/drawing/2014/main" id="{ED9ACF5C-EE8A-4922-A4EC-342E39B2F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470" name="Rectangle 142">
                <a:extLst>
                  <a:ext uri="{FF2B5EF4-FFF2-40B4-BE49-F238E27FC236}">
                    <a16:creationId xmlns:a16="http://schemas.microsoft.com/office/drawing/2014/main" id="{64550551-595D-4CA7-A787-1B770238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471" name="Line 143">
                <a:extLst>
                  <a:ext uri="{FF2B5EF4-FFF2-40B4-BE49-F238E27FC236}">
                    <a16:creationId xmlns:a16="http://schemas.microsoft.com/office/drawing/2014/main" id="{3AF019C4-EFE4-4D2F-993A-C47A229F3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2" name="Line 144">
                <a:extLst>
                  <a:ext uri="{FF2B5EF4-FFF2-40B4-BE49-F238E27FC236}">
                    <a16:creationId xmlns:a16="http://schemas.microsoft.com/office/drawing/2014/main" id="{36C8A42C-90EF-4B75-8568-55647F7AB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3" name="Line 145">
                <a:extLst>
                  <a:ext uri="{FF2B5EF4-FFF2-40B4-BE49-F238E27FC236}">
                    <a16:creationId xmlns:a16="http://schemas.microsoft.com/office/drawing/2014/main" id="{863772EB-AA85-429E-8E7E-8FCA2BF96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4" name="Line 146">
                <a:extLst>
                  <a:ext uri="{FF2B5EF4-FFF2-40B4-BE49-F238E27FC236}">
                    <a16:creationId xmlns:a16="http://schemas.microsoft.com/office/drawing/2014/main" id="{40370547-2DD8-4A7F-A21F-78FBE5DEC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5" name="Line 147">
                <a:extLst>
                  <a:ext uri="{FF2B5EF4-FFF2-40B4-BE49-F238E27FC236}">
                    <a16:creationId xmlns:a16="http://schemas.microsoft.com/office/drawing/2014/main" id="{F3139ADB-3316-4E39-A811-288E28810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6" name="Line 148">
                <a:extLst>
                  <a:ext uri="{FF2B5EF4-FFF2-40B4-BE49-F238E27FC236}">
                    <a16:creationId xmlns:a16="http://schemas.microsoft.com/office/drawing/2014/main" id="{FEB526FB-BDC4-4D9F-812D-A8E03F1D4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7" name="Line 149">
                <a:extLst>
                  <a:ext uri="{FF2B5EF4-FFF2-40B4-BE49-F238E27FC236}">
                    <a16:creationId xmlns:a16="http://schemas.microsoft.com/office/drawing/2014/main" id="{B003077F-9CC1-4CE1-9ED1-0BAF86F03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8" name="Line 150">
                <a:extLst>
                  <a:ext uri="{FF2B5EF4-FFF2-40B4-BE49-F238E27FC236}">
                    <a16:creationId xmlns:a16="http://schemas.microsoft.com/office/drawing/2014/main" id="{B7754E08-BBDD-4BEC-ADB5-C6950003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79" name="Line 151">
                <a:extLst>
                  <a:ext uri="{FF2B5EF4-FFF2-40B4-BE49-F238E27FC236}">
                    <a16:creationId xmlns:a16="http://schemas.microsoft.com/office/drawing/2014/main" id="{8E8DD8B5-B52D-4AAF-8A6F-3871BB3A9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80" name="Line 152">
                <a:extLst>
                  <a:ext uri="{FF2B5EF4-FFF2-40B4-BE49-F238E27FC236}">
                    <a16:creationId xmlns:a16="http://schemas.microsoft.com/office/drawing/2014/main" id="{11B6F229-7267-4238-ACFE-E2CBBE464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481" name="Text Box 153">
              <a:extLst>
                <a:ext uri="{FF2B5EF4-FFF2-40B4-BE49-F238E27FC236}">
                  <a16:creationId xmlns:a16="http://schemas.microsoft.com/office/drawing/2014/main" id="{FF3F0EE9-2FA2-449C-8374-F03AC10D9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7482" name="Text Box 154">
              <a:extLst>
                <a:ext uri="{FF2B5EF4-FFF2-40B4-BE49-F238E27FC236}">
                  <a16:creationId xmlns:a16="http://schemas.microsoft.com/office/drawing/2014/main" id="{10746FBF-221A-44E4-B8F3-5C9AA262E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483" name="Group 155">
            <a:extLst>
              <a:ext uri="{FF2B5EF4-FFF2-40B4-BE49-F238E27FC236}">
                <a16:creationId xmlns:a16="http://schemas.microsoft.com/office/drawing/2014/main" id="{E74E4CE3-20AF-4415-810F-205824947CD6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219200"/>
            <a:ext cx="3154362" cy="749300"/>
            <a:chOff x="3101" y="768"/>
            <a:chExt cx="1987" cy="472"/>
          </a:xfrm>
        </p:grpSpPr>
        <p:grpSp>
          <p:nvGrpSpPr>
            <p:cNvPr id="52340" name="Group 156">
              <a:extLst>
                <a:ext uri="{FF2B5EF4-FFF2-40B4-BE49-F238E27FC236}">
                  <a16:creationId xmlns:a16="http://schemas.microsoft.com/office/drawing/2014/main" id="{A15436BF-F0D4-44DF-AEAF-A1DEE7054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227485" name="Rectangle 157">
                <a:extLst>
                  <a:ext uri="{FF2B5EF4-FFF2-40B4-BE49-F238E27FC236}">
                    <a16:creationId xmlns:a16="http://schemas.microsoft.com/office/drawing/2014/main" id="{FAB47563-7EC0-46DA-BF29-540D9CD50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486" name="Rectangle 158">
                <a:extLst>
                  <a:ext uri="{FF2B5EF4-FFF2-40B4-BE49-F238E27FC236}">
                    <a16:creationId xmlns:a16="http://schemas.microsoft.com/office/drawing/2014/main" id="{DE32ED0F-4D1C-4FEE-9301-5DA1585D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487" name="Rectangle 159">
                <a:extLst>
                  <a:ext uri="{FF2B5EF4-FFF2-40B4-BE49-F238E27FC236}">
                    <a16:creationId xmlns:a16="http://schemas.microsoft.com/office/drawing/2014/main" id="{996A5712-F54D-4AAE-834B-62117D334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488" name="Rectangle 160">
                <a:extLst>
                  <a:ext uri="{FF2B5EF4-FFF2-40B4-BE49-F238E27FC236}">
                    <a16:creationId xmlns:a16="http://schemas.microsoft.com/office/drawing/2014/main" id="{77225C11-D6AF-41D9-8A6C-ECF97350F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489" name="Rectangle 161">
                <a:extLst>
                  <a:ext uri="{FF2B5EF4-FFF2-40B4-BE49-F238E27FC236}">
                    <a16:creationId xmlns:a16="http://schemas.microsoft.com/office/drawing/2014/main" id="{5BD42D03-59B6-4BA2-B4D1-AE6DAE835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490" name="Rectangle 162">
                <a:extLst>
                  <a:ext uri="{FF2B5EF4-FFF2-40B4-BE49-F238E27FC236}">
                    <a16:creationId xmlns:a16="http://schemas.microsoft.com/office/drawing/2014/main" id="{36FA07F6-7D27-4AF1-B894-D98DC91DE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491" name="Rectangle 163">
                <a:extLst>
                  <a:ext uri="{FF2B5EF4-FFF2-40B4-BE49-F238E27FC236}">
                    <a16:creationId xmlns:a16="http://schemas.microsoft.com/office/drawing/2014/main" id="{56F9090B-4E99-40C1-821E-1E6A92DD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492" name="Line 164">
                <a:extLst>
                  <a:ext uri="{FF2B5EF4-FFF2-40B4-BE49-F238E27FC236}">
                    <a16:creationId xmlns:a16="http://schemas.microsoft.com/office/drawing/2014/main" id="{A8721DEE-8F3B-46A7-B5AF-3D7CC7F3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3" name="Line 165">
                <a:extLst>
                  <a:ext uri="{FF2B5EF4-FFF2-40B4-BE49-F238E27FC236}">
                    <a16:creationId xmlns:a16="http://schemas.microsoft.com/office/drawing/2014/main" id="{9A2C5239-9DF9-43FC-BA91-0B10154B6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4" name="Line 166">
                <a:extLst>
                  <a:ext uri="{FF2B5EF4-FFF2-40B4-BE49-F238E27FC236}">
                    <a16:creationId xmlns:a16="http://schemas.microsoft.com/office/drawing/2014/main" id="{FC47D4A7-B403-4BD6-9D24-64CE8D033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5" name="Line 167">
                <a:extLst>
                  <a:ext uri="{FF2B5EF4-FFF2-40B4-BE49-F238E27FC236}">
                    <a16:creationId xmlns:a16="http://schemas.microsoft.com/office/drawing/2014/main" id="{34F077D9-8C5E-41A9-8239-946200657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6" name="Line 168">
                <a:extLst>
                  <a:ext uri="{FF2B5EF4-FFF2-40B4-BE49-F238E27FC236}">
                    <a16:creationId xmlns:a16="http://schemas.microsoft.com/office/drawing/2014/main" id="{C5210767-925E-4276-B3E0-5EB096B1B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7" name="Line 169">
                <a:extLst>
                  <a:ext uri="{FF2B5EF4-FFF2-40B4-BE49-F238E27FC236}">
                    <a16:creationId xmlns:a16="http://schemas.microsoft.com/office/drawing/2014/main" id="{D784B3CB-CEE6-497F-B47F-5536FD878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8" name="Line 170">
                <a:extLst>
                  <a:ext uri="{FF2B5EF4-FFF2-40B4-BE49-F238E27FC236}">
                    <a16:creationId xmlns:a16="http://schemas.microsoft.com/office/drawing/2014/main" id="{3130C54D-76EF-4CB3-B357-233AA2510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499" name="Line 171">
                <a:extLst>
                  <a:ext uri="{FF2B5EF4-FFF2-40B4-BE49-F238E27FC236}">
                    <a16:creationId xmlns:a16="http://schemas.microsoft.com/office/drawing/2014/main" id="{A4B659D7-0857-4A3C-90ED-9FE1DB16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00" name="Line 172">
                <a:extLst>
                  <a:ext uri="{FF2B5EF4-FFF2-40B4-BE49-F238E27FC236}">
                    <a16:creationId xmlns:a16="http://schemas.microsoft.com/office/drawing/2014/main" id="{D349A0C8-7BDB-4207-8CC5-FE62FE740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01" name="Line 173">
                <a:extLst>
                  <a:ext uri="{FF2B5EF4-FFF2-40B4-BE49-F238E27FC236}">
                    <a16:creationId xmlns:a16="http://schemas.microsoft.com/office/drawing/2014/main" id="{E6CE8D5E-0002-4862-AF8F-A2E41A91B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502" name="Text Box 174">
              <a:extLst>
                <a:ext uri="{FF2B5EF4-FFF2-40B4-BE49-F238E27FC236}">
                  <a16:creationId xmlns:a16="http://schemas.microsoft.com/office/drawing/2014/main" id="{FD097DD8-A514-42E9-B8C3-812881F83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2</a:t>
              </a:r>
            </a:p>
          </p:txBody>
        </p:sp>
        <p:sp>
          <p:nvSpPr>
            <p:cNvPr id="227503" name="Text Box 175">
              <a:extLst>
                <a:ext uri="{FF2B5EF4-FFF2-40B4-BE49-F238E27FC236}">
                  <a16:creationId xmlns:a16="http://schemas.microsoft.com/office/drawing/2014/main" id="{6EAE695A-65C2-481F-A5B4-E12A4C58C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504" name="Group 176">
            <a:extLst>
              <a:ext uri="{FF2B5EF4-FFF2-40B4-BE49-F238E27FC236}">
                <a16:creationId xmlns:a16="http://schemas.microsoft.com/office/drawing/2014/main" id="{774B3DE4-E8E8-4247-AFEB-3EA620E3C66F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2025650"/>
            <a:ext cx="3154362" cy="749300"/>
            <a:chOff x="3101" y="1400"/>
            <a:chExt cx="1987" cy="472"/>
          </a:xfrm>
        </p:grpSpPr>
        <p:grpSp>
          <p:nvGrpSpPr>
            <p:cNvPr id="52320" name="Group 177">
              <a:extLst>
                <a:ext uri="{FF2B5EF4-FFF2-40B4-BE49-F238E27FC236}">
                  <a16:creationId xmlns:a16="http://schemas.microsoft.com/office/drawing/2014/main" id="{8A6CC427-BF70-43F0-AF0D-D2652F6AF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227506" name="Rectangle 178">
                <a:extLst>
                  <a:ext uri="{FF2B5EF4-FFF2-40B4-BE49-F238E27FC236}">
                    <a16:creationId xmlns:a16="http://schemas.microsoft.com/office/drawing/2014/main" id="{B7792DAE-98F6-4BA0-9C1B-E2E8F6543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507" name="Rectangle 179">
                <a:extLst>
                  <a:ext uri="{FF2B5EF4-FFF2-40B4-BE49-F238E27FC236}">
                    <a16:creationId xmlns:a16="http://schemas.microsoft.com/office/drawing/2014/main" id="{90D10A4A-C60C-46A8-8E09-CE246A3E9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508" name="Rectangle 180">
                <a:extLst>
                  <a:ext uri="{FF2B5EF4-FFF2-40B4-BE49-F238E27FC236}">
                    <a16:creationId xmlns:a16="http://schemas.microsoft.com/office/drawing/2014/main" id="{C022E595-E11B-4F0E-A134-22BF2A752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509" name="Rectangle 181">
                <a:extLst>
                  <a:ext uri="{FF2B5EF4-FFF2-40B4-BE49-F238E27FC236}">
                    <a16:creationId xmlns:a16="http://schemas.microsoft.com/office/drawing/2014/main" id="{34ABA80B-CF34-463D-8AE3-8CA902AA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510" name="Rectangle 182">
                <a:extLst>
                  <a:ext uri="{FF2B5EF4-FFF2-40B4-BE49-F238E27FC236}">
                    <a16:creationId xmlns:a16="http://schemas.microsoft.com/office/drawing/2014/main" id="{01765400-8B44-494A-AE44-256569994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511" name="Rectangle 183">
                <a:extLst>
                  <a:ext uri="{FF2B5EF4-FFF2-40B4-BE49-F238E27FC236}">
                    <a16:creationId xmlns:a16="http://schemas.microsoft.com/office/drawing/2014/main" id="{B735FDF0-B676-4747-B9DB-852A42AC2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512" name="Rectangle 184">
                <a:extLst>
                  <a:ext uri="{FF2B5EF4-FFF2-40B4-BE49-F238E27FC236}">
                    <a16:creationId xmlns:a16="http://schemas.microsoft.com/office/drawing/2014/main" id="{883E5490-AEC1-4FE0-BFD6-90CEFAE02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513" name="Line 185">
                <a:extLst>
                  <a:ext uri="{FF2B5EF4-FFF2-40B4-BE49-F238E27FC236}">
                    <a16:creationId xmlns:a16="http://schemas.microsoft.com/office/drawing/2014/main" id="{EE7230D7-2FFF-413C-A744-03D23F028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4" name="Line 186">
                <a:extLst>
                  <a:ext uri="{FF2B5EF4-FFF2-40B4-BE49-F238E27FC236}">
                    <a16:creationId xmlns:a16="http://schemas.microsoft.com/office/drawing/2014/main" id="{96B45B57-3E1C-4594-A6BF-A84F4C001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5" name="Line 187">
                <a:extLst>
                  <a:ext uri="{FF2B5EF4-FFF2-40B4-BE49-F238E27FC236}">
                    <a16:creationId xmlns:a16="http://schemas.microsoft.com/office/drawing/2014/main" id="{BA8DF98E-5A01-490F-82E1-005C2D883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6" name="Line 188">
                <a:extLst>
                  <a:ext uri="{FF2B5EF4-FFF2-40B4-BE49-F238E27FC236}">
                    <a16:creationId xmlns:a16="http://schemas.microsoft.com/office/drawing/2014/main" id="{1711E64F-C17C-4AE9-ADED-D89EC3761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7" name="Line 189">
                <a:extLst>
                  <a:ext uri="{FF2B5EF4-FFF2-40B4-BE49-F238E27FC236}">
                    <a16:creationId xmlns:a16="http://schemas.microsoft.com/office/drawing/2014/main" id="{6A4F5822-41F0-4DD6-BD29-6F31E07E0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8" name="Line 190">
                <a:extLst>
                  <a:ext uri="{FF2B5EF4-FFF2-40B4-BE49-F238E27FC236}">
                    <a16:creationId xmlns:a16="http://schemas.microsoft.com/office/drawing/2014/main" id="{B0659390-D740-425F-BC6E-6A3BF35C3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19" name="Line 191">
                <a:extLst>
                  <a:ext uri="{FF2B5EF4-FFF2-40B4-BE49-F238E27FC236}">
                    <a16:creationId xmlns:a16="http://schemas.microsoft.com/office/drawing/2014/main" id="{9E0C9C3A-0A4A-43C8-9C45-59CA2F11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20" name="Line 192">
                <a:extLst>
                  <a:ext uri="{FF2B5EF4-FFF2-40B4-BE49-F238E27FC236}">
                    <a16:creationId xmlns:a16="http://schemas.microsoft.com/office/drawing/2014/main" id="{E46D2151-C136-4F24-B709-3481A0454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21" name="Line 193">
                <a:extLst>
                  <a:ext uri="{FF2B5EF4-FFF2-40B4-BE49-F238E27FC236}">
                    <a16:creationId xmlns:a16="http://schemas.microsoft.com/office/drawing/2014/main" id="{F4AD19B2-2B3C-4B24-AD55-D3A76A2DF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22" name="Line 194">
                <a:extLst>
                  <a:ext uri="{FF2B5EF4-FFF2-40B4-BE49-F238E27FC236}">
                    <a16:creationId xmlns:a16="http://schemas.microsoft.com/office/drawing/2014/main" id="{AE09CF81-A140-4B6E-83BF-CC6DE949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523" name="Text Box 195">
              <a:extLst>
                <a:ext uri="{FF2B5EF4-FFF2-40B4-BE49-F238E27FC236}">
                  <a16:creationId xmlns:a16="http://schemas.microsoft.com/office/drawing/2014/main" id="{FFA89C5C-81EE-4757-81D0-C89D315DA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3</a:t>
              </a:r>
            </a:p>
          </p:txBody>
        </p:sp>
        <p:sp>
          <p:nvSpPr>
            <p:cNvPr id="227524" name="Text Box 196">
              <a:extLst>
                <a:ext uri="{FF2B5EF4-FFF2-40B4-BE49-F238E27FC236}">
                  <a16:creationId xmlns:a16="http://schemas.microsoft.com/office/drawing/2014/main" id="{F6639AFC-1CB5-41D3-8D69-ABDC86596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525" name="Group 197">
            <a:extLst>
              <a:ext uri="{FF2B5EF4-FFF2-40B4-BE49-F238E27FC236}">
                <a16:creationId xmlns:a16="http://schemas.microsoft.com/office/drawing/2014/main" id="{E10B4A0E-4C23-490B-9B09-9D1C9C0D5F27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2832100"/>
            <a:ext cx="3154362" cy="749300"/>
            <a:chOff x="3101" y="2024"/>
            <a:chExt cx="1987" cy="472"/>
          </a:xfrm>
        </p:grpSpPr>
        <p:grpSp>
          <p:nvGrpSpPr>
            <p:cNvPr id="52300" name="Group 198">
              <a:extLst>
                <a:ext uri="{FF2B5EF4-FFF2-40B4-BE49-F238E27FC236}">
                  <a16:creationId xmlns:a16="http://schemas.microsoft.com/office/drawing/2014/main" id="{13E917B9-B505-4BBE-A6BF-00B1BF48C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227527" name="Rectangle 199">
                <a:extLst>
                  <a:ext uri="{FF2B5EF4-FFF2-40B4-BE49-F238E27FC236}">
                    <a16:creationId xmlns:a16="http://schemas.microsoft.com/office/drawing/2014/main" id="{82FA9B33-3138-4208-B458-B19042F48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528" name="Rectangle 200">
                <a:extLst>
                  <a:ext uri="{FF2B5EF4-FFF2-40B4-BE49-F238E27FC236}">
                    <a16:creationId xmlns:a16="http://schemas.microsoft.com/office/drawing/2014/main" id="{D24F161B-5D23-48A9-81D7-B30486FD2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529" name="Rectangle 201">
                <a:extLst>
                  <a:ext uri="{FF2B5EF4-FFF2-40B4-BE49-F238E27FC236}">
                    <a16:creationId xmlns:a16="http://schemas.microsoft.com/office/drawing/2014/main" id="{937DBAE5-B645-455C-9DA6-4F2516DF6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530" name="Rectangle 202">
                <a:extLst>
                  <a:ext uri="{FF2B5EF4-FFF2-40B4-BE49-F238E27FC236}">
                    <a16:creationId xmlns:a16="http://schemas.microsoft.com/office/drawing/2014/main" id="{B3D51337-27E0-4B6B-883E-DBF05E0D7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531" name="Rectangle 203">
                <a:extLst>
                  <a:ext uri="{FF2B5EF4-FFF2-40B4-BE49-F238E27FC236}">
                    <a16:creationId xmlns:a16="http://schemas.microsoft.com/office/drawing/2014/main" id="{FAD92E52-8054-40C0-9678-66879EB0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532" name="Rectangle 204">
                <a:extLst>
                  <a:ext uri="{FF2B5EF4-FFF2-40B4-BE49-F238E27FC236}">
                    <a16:creationId xmlns:a16="http://schemas.microsoft.com/office/drawing/2014/main" id="{0DCB4D04-568E-4BEA-9536-C6169CB78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533" name="Rectangle 205">
                <a:extLst>
                  <a:ext uri="{FF2B5EF4-FFF2-40B4-BE49-F238E27FC236}">
                    <a16:creationId xmlns:a16="http://schemas.microsoft.com/office/drawing/2014/main" id="{A3AFF74B-58C7-4A50-8580-594D35424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534" name="Line 206">
                <a:extLst>
                  <a:ext uri="{FF2B5EF4-FFF2-40B4-BE49-F238E27FC236}">
                    <a16:creationId xmlns:a16="http://schemas.microsoft.com/office/drawing/2014/main" id="{BE40E5C4-3D66-4A73-B07A-E926C3DB3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35" name="Line 207">
                <a:extLst>
                  <a:ext uri="{FF2B5EF4-FFF2-40B4-BE49-F238E27FC236}">
                    <a16:creationId xmlns:a16="http://schemas.microsoft.com/office/drawing/2014/main" id="{831C7AB8-ADCB-4368-9619-4E6D9B7D9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36" name="Line 208">
                <a:extLst>
                  <a:ext uri="{FF2B5EF4-FFF2-40B4-BE49-F238E27FC236}">
                    <a16:creationId xmlns:a16="http://schemas.microsoft.com/office/drawing/2014/main" id="{739586A2-B09E-457F-923D-2BD43C478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37" name="Line 209">
                <a:extLst>
                  <a:ext uri="{FF2B5EF4-FFF2-40B4-BE49-F238E27FC236}">
                    <a16:creationId xmlns:a16="http://schemas.microsoft.com/office/drawing/2014/main" id="{ED9F1E57-78A6-4533-8E87-75CB7BDD0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38" name="Line 210">
                <a:extLst>
                  <a:ext uri="{FF2B5EF4-FFF2-40B4-BE49-F238E27FC236}">
                    <a16:creationId xmlns:a16="http://schemas.microsoft.com/office/drawing/2014/main" id="{763FD4B6-3319-4578-B334-E6A9DF1E0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39" name="Line 211">
                <a:extLst>
                  <a:ext uri="{FF2B5EF4-FFF2-40B4-BE49-F238E27FC236}">
                    <a16:creationId xmlns:a16="http://schemas.microsoft.com/office/drawing/2014/main" id="{12C0C360-C74C-4CA1-BBBF-1FAA0BCFA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40" name="Line 212">
                <a:extLst>
                  <a:ext uri="{FF2B5EF4-FFF2-40B4-BE49-F238E27FC236}">
                    <a16:creationId xmlns:a16="http://schemas.microsoft.com/office/drawing/2014/main" id="{BFBF4E7B-DC8C-4B53-A2E2-8AB6EF2E1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41" name="Line 213">
                <a:extLst>
                  <a:ext uri="{FF2B5EF4-FFF2-40B4-BE49-F238E27FC236}">
                    <a16:creationId xmlns:a16="http://schemas.microsoft.com/office/drawing/2014/main" id="{865B90A7-024B-45C3-8B62-3C25E06A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42" name="Line 214">
                <a:extLst>
                  <a:ext uri="{FF2B5EF4-FFF2-40B4-BE49-F238E27FC236}">
                    <a16:creationId xmlns:a16="http://schemas.microsoft.com/office/drawing/2014/main" id="{D761ADB9-DEBC-4114-AB95-BFC8CDB12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43" name="Line 215">
                <a:extLst>
                  <a:ext uri="{FF2B5EF4-FFF2-40B4-BE49-F238E27FC236}">
                    <a16:creationId xmlns:a16="http://schemas.microsoft.com/office/drawing/2014/main" id="{38B376AD-DA23-42F5-BD8F-CE12C960B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544" name="Text Box 216">
              <a:extLst>
                <a:ext uri="{FF2B5EF4-FFF2-40B4-BE49-F238E27FC236}">
                  <a16:creationId xmlns:a16="http://schemas.microsoft.com/office/drawing/2014/main" id="{5D783D74-282C-4450-9B11-C0D5859E2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4</a:t>
              </a:r>
            </a:p>
          </p:txBody>
        </p:sp>
        <p:sp>
          <p:nvSpPr>
            <p:cNvPr id="227545" name="Text Box 217">
              <a:extLst>
                <a:ext uri="{FF2B5EF4-FFF2-40B4-BE49-F238E27FC236}">
                  <a16:creationId xmlns:a16="http://schemas.microsoft.com/office/drawing/2014/main" id="{35B0E315-0490-4D86-831A-359F2C855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546" name="Group 218">
            <a:extLst>
              <a:ext uri="{FF2B5EF4-FFF2-40B4-BE49-F238E27FC236}">
                <a16:creationId xmlns:a16="http://schemas.microsoft.com/office/drawing/2014/main" id="{3FB86B55-2B50-487A-BF14-F2E5D6F525F2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3657600"/>
            <a:ext cx="3154362" cy="749300"/>
            <a:chOff x="3101" y="2688"/>
            <a:chExt cx="1987" cy="472"/>
          </a:xfrm>
        </p:grpSpPr>
        <p:grpSp>
          <p:nvGrpSpPr>
            <p:cNvPr id="52280" name="Group 219">
              <a:extLst>
                <a:ext uri="{FF2B5EF4-FFF2-40B4-BE49-F238E27FC236}">
                  <a16:creationId xmlns:a16="http://schemas.microsoft.com/office/drawing/2014/main" id="{483E402B-D182-4306-AF00-EAAA296B2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227548" name="Rectangle 220">
                <a:extLst>
                  <a:ext uri="{FF2B5EF4-FFF2-40B4-BE49-F238E27FC236}">
                    <a16:creationId xmlns:a16="http://schemas.microsoft.com/office/drawing/2014/main" id="{1987A089-5217-4D67-9029-445DA9E86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549" name="Rectangle 221">
                <a:extLst>
                  <a:ext uri="{FF2B5EF4-FFF2-40B4-BE49-F238E27FC236}">
                    <a16:creationId xmlns:a16="http://schemas.microsoft.com/office/drawing/2014/main" id="{098738CD-D2D8-45B3-8CB9-935C81A3B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550" name="Rectangle 222">
                <a:extLst>
                  <a:ext uri="{FF2B5EF4-FFF2-40B4-BE49-F238E27FC236}">
                    <a16:creationId xmlns:a16="http://schemas.microsoft.com/office/drawing/2014/main" id="{B0E9B2FD-7FCB-4858-8DC1-8F074C68E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551" name="Rectangle 223">
                <a:extLst>
                  <a:ext uri="{FF2B5EF4-FFF2-40B4-BE49-F238E27FC236}">
                    <a16:creationId xmlns:a16="http://schemas.microsoft.com/office/drawing/2014/main" id="{1D4A79B6-44FD-46D7-9687-FD114DAC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552" name="Rectangle 224">
                <a:extLst>
                  <a:ext uri="{FF2B5EF4-FFF2-40B4-BE49-F238E27FC236}">
                    <a16:creationId xmlns:a16="http://schemas.microsoft.com/office/drawing/2014/main" id="{7B50BC4D-167E-453E-984A-8D83883C9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553" name="Rectangle 225">
                <a:extLst>
                  <a:ext uri="{FF2B5EF4-FFF2-40B4-BE49-F238E27FC236}">
                    <a16:creationId xmlns:a16="http://schemas.microsoft.com/office/drawing/2014/main" id="{AEED7390-47FC-416F-AD6E-0498F390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554" name="Rectangle 226">
                <a:extLst>
                  <a:ext uri="{FF2B5EF4-FFF2-40B4-BE49-F238E27FC236}">
                    <a16:creationId xmlns:a16="http://schemas.microsoft.com/office/drawing/2014/main" id="{33D741D4-2827-417E-86B5-BC9878EC6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555" name="Line 227">
                <a:extLst>
                  <a:ext uri="{FF2B5EF4-FFF2-40B4-BE49-F238E27FC236}">
                    <a16:creationId xmlns:a16="http://schemas.microsoft.com/office/drawing/2014/main" id="{B4C45460-74CB-4BE7-8470-9A3885A67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56" name="Line 228">
                <a:extLst>
                  <a:ext uri="{FF2B5EF4-FFF2-40B4-BE49-F238E27FC236}">
                    <a16:creationId xmlns:a16="http://schemas.microsoft.com/office/drawing/2014/main" id="{AC9AB429-7B4D-460B-9556-8248FAC7E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57" name="Line 229">
                <a:extLst>
                  <a:ext uri="{FF2B5EF4-FFF2-40B4-BE49-F238E27FC236}">
                    <a16:creationId xmlns:a16="http://schemas.microsoft.com/office/drawing/2014/main" id="{E2C58059-7039-4406-98DB-35BCFAB9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58" name="Line 230">
                <a:extLst>
                  <a:ext uri="{FF2B5EF4-FFF2-40B4-BE49-F238E27FC236}">
                    <a16:creationId xmlns:a16="http://schemas.microsoft.com/office/drawing/2014/main" id="{C974DF23-8522-48B5-AA37-E6802130A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59" name="Line 231">
                <a:extLst>
                  <a:ext uri="{FF2B5EF4-FFF2-40B4-BE49-F238E27FC236}">
                    <a16:creationId xmlns:a16="http://schemas.microsoft.com/office/drawing/2014/main" id="{FBA39609-242A-449B-A1A1-3D4B29F01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60" name="Line 232">
                <a:extLst>
                  <a:ext uri="{FF2B5EF4-FFF2-40B4-BE49-F238E27FC236}">
                    <a16:creationId xmlns:a16="http://schemas.microsoft.com/office/drawing/2014/main" id="{1846390A-DC02-474B-8617-ED4613124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61" name="Line 233">
                <a:extLst>
                  <a:ext uri="{FF2B5EF4-FFF2-40B4-BE49-F238E27FC236}">
                    <a16:creationId xmlns:a16="http://schemas.microsoft.com/office/drawing/2014/main" id="{343E763F-9ACF-47B3-A463-32E5C778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62" name="Line 234">
                <a:extLst>
                  <a:ext uri="{FF2B5EF4-FFF2-40B4-BE49-F238E27FC236}">
                    <a16:creationId xmlns:a16="http://schemas.microsoft.com/office/drawing/2014/main" id="{11AE9509-E994-40E8-9D2C-186D2A8C1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63" name="Line 235">
                <a:extLst>
                  <a:ext uri="{FF2B5EF4-FFF2-40B4-BE49-F238E27FC236}">
                    <a16:creationId xmlns:a16="http://schemas.microsoft.com/office/drawing/2014/main" id="{954A7C05-B2F5-42CA-817C-221FA8241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64" name="Line 236">
                <a:extLst>
                  <a:ext uri="{FF2B5EF4-FFF2-40B4-BE49-F238E27FC236}">
                    <a16:creationId xmlns:a16="http://schemas.microsoft.com/office/drawing/2014/main" id="{986F11BE-C497-412B-BB59-10C2EAAF0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565" name="Text Box 237">
              <a:extLst>
                <a:ext uri="{FF2B5EF4-FFF2-40B4-BE49-F238E27FC236}">
                  <a16:creationId xmlns:a16="http://schemas.microsoft.com/office/drawing/2014/main" id="{B6BC7C5C-F595-4203-8F0E-DB1E16B80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5</a:t>
              </a:r>
            </a:p>
          </p:txBody>
        </p:sp>
        <p:sp>
          <p:nvSpPr>
            <p:cNvPr id="227566" name="Text Box 238">
              <a:extLst>
                <a:ext uri="{FF2B5EF4-FFF2-40B4-BE49-F238E27FC236}">
                  <a16:creationId xmlns:a16="http://schemas.microsoft.com/office/drawing/2014/main" id="{1BF9A034-6111-4235-9322-91986E42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567" name="Group 239">
            <a:extLst>
              <a:ext uri="{FF2B5EF4-FFF2-40B4-BE49-F238E27FC236}">
                <a16:creationId xmlns:a16="http://schemas.microsoft.com/office/drawing/2014/main" id="{FEB5E33C-7594-4B19-A4A4-7793EF87506E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4495800"/>
            <a:ext cx="3154362" cy="749300"/>
            <a:chOff x="3101" y="3312"/>
            <a:chExt cx="1987" cy="472"/>
          </a:xfrm>
        </p:grpSpPr>
        <p:grpSp>
          <p:nvGrpSpPr>
            <p:cNvPr id="52260" name="Group 240">
              <a:extLst>
                <a:ext uri="{FF2B5EF4-FFF2-40B4-BE49-F238E27FC236}">
                  <a16:creationId xmlns:a16="http://schemas.microsoft.com/office/drawing/2014/main" id="{00C8E105-1F87-489C-AD31-6105BF4EF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227569" name="Rectangle 241">
                <a:extLst>
                  <a:ext uri="{FF2B5EF4-FFF2-40B4-BE49-F238E27FC236}">
                    <a16:creationId xmlns:a16="http://schemas.microsoft.com/office/drawing/2014/main" id="{8B2B2144-568E-4E9E-A38A-664889C0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570" name="Rectangle 242">
                <a:extLst>
                  <a:ext uri="{FF2B5EF4-FFF2-40B4-BE49-F238E27FC236}">
                    <a16:creationId xmlns:a16="http://schemas.microsoft.com/office/drawing/2014/main" id="{9BAFC199-85CA-4FB7-9A14-E0B4B0D6B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571" name="Rectangle 243">
                <a:extLst>
                  <a:ext uri="{FF2B5EF4-FFF2-40B4-BE49-F238E27FC236}">
                    <a16:creationId xmlns:a16="http://schemas.microsoft.com/office/drawing/2014/main" id="{3A817305-BBCE-44C4-BE66-07DB88FDF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572" name="Rectangle 244">
                <a:extLst>
                  <a:ext uri="{FF2B5EF4-FFF2-40B4-BE49-F238E27FC236}">
                    <a16:creationId xmlns:a16="http://schemas.microsoft.com/office/drawing/2014/main" id="{B8AFBD7F-6F5D-4794-9192-B2D0E04C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573" name="Rectangle 245">
                <a:extLst>
                  <a:ext uri="{FF2B5EF4-FFF2-40B4-BE49-F238E27FC236}">
                    <a16:creationId xmlns:a16="http://schemas.microsoft.com/office/drawing/2014/main" id="{C54DD899-2493-4891-8B10-EA45C2379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574" name="Rectangle 246">
                <a:extLst>
                  <a:ext uri="{FF2B5EF4-FFF2-40B4-BE49-F238E27FC236}">
                    <a16:creationId xmlns:a16="http://schemas.microsoft.com/office/drawing/2014/main" id="{F3836D16-0F47-4296-A56C-81512021E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575" name="Rectangle 247">
                <a:extLst>
                  <a:ext uri="{FF2B5EF4-FFF2-40B4-BE49-F238E27FC236}">
                    <a16:creationId xmlns:a16="http://schemas.microsoft.com/office/drawing/2014/main" id="{C87A3DFA-B5FA-4657-BEF5-338AA2A97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576" name="Line 248">
                <a:extLst>
                  <a:ext uri="{FF2B5EF4-FFF2-40B4-BE49-F238E27FC236}">
                    <a16:creationId xmlns:a16="http://schemas.microsoft.com/office/drawing/2014/main" id="{032EEBCB-7B75-48FD-94B2-F808E6C40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77" name="Line 249">
                <a:extLst>
                  <a:ext uri="{FF2B5EF4-FFF2-40B4-BE49-F238E27FC236}">
                    <a16:creationId xmlns:a16="http://schemas.microsoft.com/office/drawing/2014/main" id="{F9E8A153-B80C-4587-9B8C-B5E4FE243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78" name="Line 250">
                <a:extLst>
                  <a:ext uri="{FF2B5EF4-FFF2-40B4-BE49-F238E27FC236}">
                    <a16:creationId xmlns:a16="http://schemas.microsoft.com/office/drawing/2014/main" id="{6BAC1BEA-65A8-4DC4-AFA1-8C930B5CB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79" name="Line 251">
                <a:extLst>
                  <a:ext uri="{FF2B5EF4-FFF2-40B4-BE49-F238E27FC236}">
                    <a16:creationId xmlns:a16="http://schemas.microsoft.com/office/drawing/2014/main" id="{9EFB79B2-E5F4-43A8-B984-22B73BA4F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0" name="Line 252">
                <a:extLst>
                  <a:ext uri="{FF2B5EF4-FFF2-40B4-BE49-F238E27FC236}">
                    <a16:creationId xmlns:a16="http://schemas.microsoft.com/office/drawing/2014/main" id="{6D5EF00C-6033-4C29-A765-D6629C399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1" name="Line 253">
                <a:extLst>
                  <a:ext uri="{FF2B5EF4-FFF2-40B4-BE49-F238E27FC236}">
                    <a16:creationId xmlns:a16="http://schemas.microsoft.com/office/drawing/2014/main" id="{F00C9BAC-B3CB-4393-BA9E-8DE5652EC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2" name="Line 254">
                <a:extLst>
                  <a:ext uri="{FF2B5EF4-FFF2-40B4-BE49-F238E27FC236}">
                    <a16:creationId xmlns:a16="http://schemas.microsoft.com/office/drawing/2014/main" id="{6F53B904-DA8F-4C45-9DB3-735F33822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3" name="Line 255">
                <a:extLst>
                  <a:ext uri="{FF2B5EF4-FFF2-40B4-BE49-F238E27FC236}">
                    <a16:creationId xmlns:a16="http://schemas.microsoft.com/office/drawing/2014/main" id="{8251AC63-40DF-4A85-AA43-5F24E679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4" name="Line 256">
                <a:extLst>
                  <a:ext uri="{FF2B5EF4-FFF2-40B4-BE49-F238E27FC236}">
                    <a16:creationId xmlns:a16="http://schemas.microsoft.com/office/drawing/2014/main" id="{63EDDEA5-BA81-4A97-A8A8-61ADEC700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85" name="Line 257">
                <a:extLst>
                  <a:ext uri="{FF2B5EF4-FFF2-40B4-BE49-F238E27FC236}">
                    <a16:creationId xmlns:a16="http://schemas.microsoft.com/office/drawing/2014/main" id="{D8BDE59B-A4B9-4175-AC92-B81511EA9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586" name="Text Box 258">
              <a:extLst>
                <a:ext uri="{FF2B5EF4-FFF2-40B4-BE49-F238E27FC236}">
                  <a16:creationId xmlns:a16="http://schemas.microsoft.com/office/drawing/2014/main" id="{E72374EA-E4D1-4649-9446-6FBF5F3B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6</a:t>
              </a:r>
            </a:p>
          </p:txBody>
        </p:sp>
        <p:sp>
          <p:nvSpPr>
            <p:cNvPr id="227587" name="Text Box 259">
              <a:extLst>
                <a:ext uri="{FF2B5EF4-FFF2-40B4-BE49-F238E27FC236}">
                  <a16:creationId xmlns:a16="http://schemas.microsoft.com/office/drawing/2014/main" id="{DA2BD8E4-FC1B-45E7-96EF-68CBF82CA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  <p:grpSp>
        <p:nvGrpSpPr>
          <p:cNvPr id="227588" name="Group 260">
            <a:extLst>
              <a:ext uri="{FF2B5EF4-FFF2-40B4-BE49-F238E27FC236}">
                <a16:creationId xmlns:a16="http://schemas.microsoft.com/office/drawing/2014/main" id="{69C6A5EF-4865-46B5-B761-E2898297BB49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5302250"/>
            <a:ext cx="3230562" cy="1022350"/>
            <a:chOff x="3101" y="3340"/>
            <a:chExt cx="2035" cy="644"/>
          </a:xfrm>
        </p:grpSpPr>
        <p:grpSp>
          <p:nvGrpSpPr>
            <p:cNvPr id="52240" name="Group 261">
              <a:extLst>
                <a:ext uri="{FF2B5EF4-FFF2-40B4-BE49-F238E27FC236}">
                  <a16:creationId xmlns:a16="http://schemas.microsoft.com/office/drawing/2014/main" id="{6A7FECB5-6F3B-49FA-9EA9-508602576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227590" name="Rectangle 262">
                <a:extLst>
                  <a:ext uri="{FF2B5EF4-FFF2-40B4-BE49-F238E27FC236}">
                    <a16:creationId xmlns:a16="http://schemas.microsoft.com/office/drawing/2014/main" id="{8241ED8E-6A18-49CE-861F-8F9F7AB4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7591" name="Rectangle 263">
                <a:extLst>
                  <a:ext uri="{FF2B5EF4-FFF2-40B4-BE49-F238E27FC236}">
                    <a16:creationId xmlns:a16="http://schemas.microsoft.com/office/drawing/2014/main" id="{AF5BE657-1715-4FAF-9BAA-47E14A3E5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7592" name="Rectangle 264">
                <a:extLst>
                  <a:ext uri="{FF2B5EF4-FFF2-40B4-BE49-F238E27FC236}">
                    <a16:creationId xmlns:a16="http://schemas.microsoft.com/office/drawing/2014/main" id="{56EA2296-9C61-4897-91B5-649831BBB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7593" name="Rectangle 265">
                <a:extLst>
                  <a:ext uri="{FF2B5EF4-FFF2-40B4-BE49-F238E27FC236}">
                    <a16:creationId xmlns:a16="http://schemas.microsoft.com/office/drawing/2014/main" id="{21EA1C41-AFA1-4D94-9CA1-59591ABE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7594" name="Rectangle 266">
                <a:extLst>
                  <a:ext uri="{FF2B5EF4-FFF2-40B4-BE49-F238E27FC236}">
                    <a16:creationId xmlns:a16="http://schemas.microsoft.com/office/drawing/2014/main" id="{263ADBBE-7BA8-4A49-B88C-BBBEEEB65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7595" name="Rectangle 267">
                <a:extLst>
                  <a:ext uri="{FF2B5EF4-FFF2-40B4-BE49-F238E27FC236}">
                    <a16:creationId xmlns:a16="http://schemas.microsoft.com/office/drawing/2014/main" id="{00B87844-F2D1-4FAA-AF37-5EEC448F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7596" name="Rectangle 268">
                <a:extLst>
                  <a:ext uri="{FF2B5EF4-FFF2-40B4-BE49-F238E27FC236}">
                    <a16:creationId xmlns:a16="http://schemas.microsoft.com/office/drawing/2014/main" id="{A1B926D9-DC45-45E9-AF47-08866C92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7597" name="Line 269">
                <a:extLst>
                  <a:ext uri="{FF2B5EF4-FFF2-40B4-BE49-F238E27FC236}">
                    <a16:creationId xmlns:a16="http://schemas.microsoft.com/office/drawing/2014/main" id="{D0C76ECD-0806-4945-9F04-2A77B2F4B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98" name="Line 270">
                <a:extLst>
                  <a:ext uri="{FF2B5EF4-FFF2-40B4-BE49-F238E27FC236}">
                    <a16:creationId xmlns:a16="http://schemas.microsoft.com/office/drawing/2014/main" id="{BE9DD1E5-C045-495C-A502-DF927CA93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599" name="Line 271">
                <a:extLst>
                  <a:ext uri="{FF2B5EF4-FFF2-40B4-BE49-F238E27FC236}">
                    <a16:creationId xmlns:a16="http://schemas.microsoft.com/office/drawing/2014/main" id="{350D5425-4E7C-4CDD-AC3F-982F02DDE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0" name="Line 272">
                <a:extLst>
                  <a:ext uri="{FF2B5EF4-FFF2-40B4-BE49-F238E27FC236}">
                    <a16:creationId xmlns:a16="http://schemas.microsoft.com/office/drawing/2014/main" id="{DDA3693A-B883-4DD4-B5A0-44B59008C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1" name="Line 273">
                <a:extLst>
                  <a:ext uri="{FF2B5EF4-FFF2-40B4-BE49-F238E27FC236}">
                    <a16:creationId xmlns:a16="http://schemas.microsoft.com/office/drawing/2014/main" id="{962D44B6-5AB5-48EF-B237-694F00C20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2" name="Line 274">
                <a:extLst>
                  <a:ext uri="{FF2B5EF4-FFF2-40B4-BE49-F238E27FC236}">
                    <a16:creationId xmlns:a16="http://schemas.microsoft.com/office/drawing/2014/main" id="{91870DCA-D30F-4749-910D-9E84FDC07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3" name="Line 275">
                <a:extLst>
                  <a:ext uri="{FF2B5EF4-FFF2-40B4-BE49-F238E27FC236}">
                    <a16:creationId xmlns:a16="http://schemas.microsoft.com/office/drawing/2014/main" id="{4D786F33-75D1-4E03-B2C9-E3BEB2FE9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4" name="Line 276">
                <a:extLst>
                  <a:ext uri="{FF2B5EF4-FFF2-40B4-BE49-F238E27FC236}">
                    <a16:creationId xmlns:a16="http://schemas.microsoft.com/office/drawing/2014/main" id="{8FA7598E-FECC-4697-88E5-BEF2984E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5" name="Line 277">
                <a:extLst>
                  <a:ext uri="{FF2B5EF4-FFF2-40B4-BE49-F238E27FC236}">
                    <a16:creationId xmlns:a16="http://schemas.microsoft.com/office/drawing/2014/main" id="{BDCAB00F-034A-4C11-900A-334133993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606" name="Line 278">
                <a:extLst>
                  <a:ext uri="{FF2B5EF4-FFF2-40B4-BE49-F238E27FC236}">
                    <a16:creationId xmlns:a16="http://schemas.microsoft.com/office/drawing/2014/main" id="{81580FCB-A0CE-4C9D-9781-DBDF2BC48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607" name="Text Box 279">
              <a:extLst>
                <a:ext uri="{FF2B5EF4-FFF2-40B4-BE49-F238E27FC236}">
                  <a16:creationId xmlns:a16="http://schemas.microsoft.com/office/drawing/2014/main" id="{A47E476C-EE87-4AFA-BD93-3C79EC36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7</a:t>
              </a:r>
            </a:p>
          </p:txBody>
        </p:sp>
        <p:sp>
          <p:nvSpPr>
            <p:cNvPr id="227608" name="Text Box 280">
              <a:extLst>
                <a:ext uri="{FF2B5EF4-FFF2-40B4-BE49-F238E27FC236}">
                  <a16:creationId xmlns:a16="http://schemas.microsoft.com/office/drawing/2014/main" id="{7B4F6966-995C-4EBE-8A72-F2C94383A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FAC2DEA2-E021-4517-B875-B5A60663F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531509-CAC0-4762-87CB-AF89CC8664FD}" type="slidenum">
              <a:rPr lang="en-US" altLang="ja-JP" sz="1400"/>
              <a:pPr eaLnBrk="1" hangingPunct="1"/>
              <a:t>26</a:t>
            </a:fld>
            <a:endParaRPr lang="en-US" altLang="ja-JP" sz="1400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5D4BDE8B-1D57-4C47-B0CD-E37DBAAD8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Bubble Sort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DCD45019-C6A0-4A32-B5EB-F38C85EE4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BUBBLESORT(A)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b="1">
                <a:solidFill>
                  <a:schemeClr val="tx1"/>
                </a:solidFill>
              </a:rPr>
              <a:t>for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</a:rPr>
              <a:t>i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 1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 b="1">
                <a:solidFill>
                  <a:schemeClr val="tx1"/>
                </a:solidFill>
                <a:sym typeface="Symbol" charset="0"/>
              </a:rPr>
              <a:t>to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length[A]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sym typeface="Symbol" charset="0"/>
              </a:rPr>
              <a:t>		</a:t>
            </a:r>
            <a:r>
              <a:rPr lang="en-US" sz="2400" b="1">
                <a:solidFill>
                  <a:schemeClr val="tx1"/>
                </a:solidFill>
                <a:sym typeface="Symbol" charset="0"/>
              </a:rPr>
              <a:t>do for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j  length[A]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 b="1">
                <a:solidFill>
                  <a:schemeClr val="tx1"/>
                </a:solidFill>
                <a:sym typeface="Symbol" charset="0"/>
              </a:rPr>
              <a:t>downto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i + 1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sym typeface="Symbol" charset="0"/>
              </a:rPr>
              <a:t>		          </a:t>
            </a:r>
            <a:r>
              <a:rPr lang="en-US" sz="2400" b="1">
                <a:solidFill>
                  <a:schemeClr val="tx1"/>
                </a:solidFill>
                <a:sym typeface="Symbol" charset="0"/>
              </a:rPr>
              <a:t>do if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A[j] &lt; A[j -1]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sym typeface="Symbol" charset="0"/>
              </a:rPr>
              <a:t>			        </a:t>
            </a:r>
            <a:r>
              <a:rPr lang="en-US" sz="2400" b="1">
                <a:solidFill>
                  <a:schemeClr val="tx1"/>
                </a:solidFill>
                <a:sym typeface="Symbol" charset="0"/>
              </a:rPr>
              <a:t>then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 exchange 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0"/>
              </a:rPr>
              <a:t>A[j]  A[j-1]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	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9431AAC1-412F-42B6-A8AB-D90128D21899}"/>
              </a:ext>
            </a:extLst>
          </p:cNvPr>
          <p:cNvGrpSpPr>
            <a:grpSpLocks/>
          </p:cNvGrpSpPr>
          <p:nvPr/>
        </p:nvGrpSpPr>
        <p:grpSpPr bwMode="auto">
          <a:xfrm>
            <a:off x="2605088" y="3833813"/>
            <a:ext cx="3200400" cy="717550"/>
            <a:chOff x="192" y="768"/>
            <a:chExt cx="2016" cy="452"/>
          </a:xfrm>
        </p:grpSpPr>
        <p:grpSp>
          <p:nvGrpSpPr>
            <p:cNvPr id="54279" name="Group 5">
              <a:extLst>
                <a:ext uri="{FF2B5EF4-FFF2-40B4-BE49-F238E27FC236}">
                  <a16:creationId xmlns:a16="http://schemas.microsoft.com/office/drawing/2014/main" id="{2C247469-3929-4839-AC1F-97191CD6F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8358" name="Rectangle 6">
                <a:extLst>
                  <a:ext uri="{FF2B5EF4-FFF2-40B4-BE49-F238E27FC236}">
                    <a16:creationId xmlns:a16="http://schemas.microsoft.com/office/drawing/2014/main" id="{2FCDC51C-C1D2-4564-A630-90B43E924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28359" name="Rectangle 7">
                <a:extLst>
                  <a:ext uri="{FF2B5EF4-FFF2-40B4-BE49-F238E27FC236}">
                    <a16:creationId xmlns:a16="http://schemas.microsoft.com/office/drawing/2014/main" id="{5687C10E-6EDE-4D89-98C9-0D0D29CE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28360" name="Rectangle 8">
                <a:extLst>
                  <a:ext uri="{FF2B5EF4-FFF2-40B4-BE49-F238E27FC236}">
                    <a16:creationId xmlns:a16="http://schemas.microsoft.com/office/drawing/2014/main" id="{C86B4202-5177-4F3B-99F2-BED63E158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28361" name="Rectangle 9">
                <a:extLst>
                  <a:ext uri="{FF2B5EF4-FFF2-40B4-BE49-F238E27FC236}">
                    <a16:creationId xmlns:a16="http://schemas.microsoft.com/office/drawing/2014/main" id="{B3F3A42B-6F22-40BA-9DF9-08055671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8362" name="Rectangle 10">
                <a:extLst>
                  <a:ext uri="{FF2B5EF4-FFF2-40B4-BE49-F238E27FC236}">
                    <a16:creationId xmlns:a16="http://schemas.microsoft.com/office/drawing/2014/main" id="{609A6211-8E5D-4972-8CF6-FDE5B69B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228363" name="Rectangle 11">
                <a:extLst>
                  <a:ext uri="{FF2B5EF4-FFF2-40B4-BE49-F238E27FC236}">
                    <a16:creationId xmlns:a16="http://schemas.microsoft.com/office/drawing/2014/main" id="{3AE997A3-69E6-4FD3-BF52-498AC6B28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28364" name="Rectangle 12">
                <a:extLst>
                  <a:ext uri="{FF2B5EF4-FFF2-40B4-BE49-F238E27FC236}">
                    <a16:creationId xmlns:a16="http://schemas.microsoft.com/office/drawing/2014/main" id="{4C721F59-9DFC-4D94-A889-A7A48EE8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>
                    <a:solidFill>
                      <a:schemeClr val="accent2"/>
                    </a:solidFill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28365" name="Line 13">
                <a:extLst>
                  <a:ext uri="{FF2B5EF4-FFF2-40B4-BE49-F238E27FC236}">
                    <a16:creationId xmlns:a16="http://schemas.microsoft.com/office/drawing/2014/main" id="{1196A38C-1961-44EE-82B2-884F4EF3A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66" name="Line 14">
                <a:extLst>
                  <a:ext uri="{FF2B5EF4-FFF2-40B4-BE49-F238E27FC236}">
                    <a16:creationId xmlns:a16="http://schemas.microsoft.com/office/drawing/2014/main" id="{9C14C020-F6DF-48B6-A3E7-6E3F90239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67" name="Line 15">
                <a:extLst>
                  <a:ext uri="{FF2B5EF4-FFF2-40B4-BE49-F238E27FC236}">
                    <a16:creationId xmlns:a16="http://schemas.microsoft.com/office/drawing/2014/main" id="{C813EFE4-48A0-4C8C-BC55-D8E7F8BCA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68" name="Line 16">
                <a:extLst>
                  <a:ext uri="{FF2B5EF4-FFF2-40B4-BE49-F238E27FC236}">
                    <a16:creationId xmlns:a16="http://schemas.microsoft.com/office/drawing/2014/main" id="{C61F8740-A67E-4D72-ABFA-27F6F459D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69" name="Line 17">
                <a:extLst>
                  <a:ext uri="{FF2B5EF4-FFF2-40B4-BE49-F238E27FC236}">
                    <a16:creationId xmlns:a16="http://schemas.microsoft.com/office/drawing/2014/main" id="{274E7C1D-45CB-4A90-BA59-02E580677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70" name="Line 18">
                <a:extLst>
                  <a:ext uri="{FF2B5EF4-FFF2-40B4-BE49-F238E27FC236}">
                    <a16:creationId xmlns:a16="http://schemas.microsoft.com/office/drawing/2014/main" id="{9618933F-F8B1-466E-94FD-02D780C2B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71" name="Line 19">
                <a:extLst>
                  <a:ext uri="{FF2B5EF4-FFF2-40B4-BE49-F238E27FC236}">
                    <a16:creationId xmlns:a16="http://schemas.microsoft.com/office/drawing/2014/main" id="{4864C226-C1A5-46FD-9D16-8E6035A54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72" name="Line 20">
                <a:extLst>
                  <a:ext uri="{FF2B5EF4-FFF2-40B4-BE49-F238E27FC236}">
                    <a16:creationId xmlns:a16="http://schemas.microsoft.com/office/drawing/2014/main" id="{F2402813-B30F-423E-B73D-1771D03DD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73" name="Line 21">
                <a:extLst>
                  <a:ext uri="{FF2B5EF4-FFF2-40B4-BE49-F238E27FC236}">
                    <a16:creationId xmlns:a16="http://schemas.microsoft.com/office/drawing/2014/main" id="{B9925259-6970-4CCE-8DC9-92D6C0D90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374" name="Line 22">
                <a:extLst>
                  <a:ext uri="{FF2B5EF4-FFF2-40B4-BE49-F238E27FC236}">
                    <a16:creationId xmlns:a16="http://schemas.microsoft.com/office/drawing/2014/main" id="{5ECE0CBF-4F05-4AD8-81D3-CE39BC927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375" name="Text Box 23">
              <a:extLst>
                <a:ext uri="{FF2B5EF4-FFF2-40B4-BE49-F238E27FC236}">
                  <a16:creationId xmlns:a16="http://schemas.microsoft.com/office/drawing/2014/main" id="{2E0A6967-A39A-4520-AEF7-85634C49D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i = 1</a:t>
              </a:r>
            </a:p>
          </p:txBody>
        </p:sp>
        <p:sp>
          <p:nvSpPr>
            <p:cNvPr id="228376" name="Text Box 24">
              <a:extLst>
                <a:ext uri="{FF2B5EF4-FFF2-40B4-BE49-F238E27FC236}">
                  <a16:creationId xmlns:a16="http://schemas.microsoft.com/office/drawing/2014/main" id="{358CE5F1-A3FF-44C5-9DF7-CB40C3EBF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228377" name="Line 25">
              <a:extLst>
                <a:ext uri="{FF2B5EF4-FFF2-40B4-BE49-F238E27FC236}">
                  <a16:creationId xmlns:a16="http://schemas.microsoft.com/office/drawing/2014/main" id="{1E14A792-6BD3-4215-9215-C8C3455DA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8378" name="Text Box 26">
            <a:extLst>
              <a:ext uri="{FF2B5EF4-FFF2-40B4-BE49-F238E27FC236}">
                <a16:creationId xmlns:a16="http://schemas.microsoft.com/office/drawing/2014/main" id="{007E752D-6641-4A32-A304-78F3F8236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345916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228379" name="Line 27">
            <a:extLst>
              <a:ext uri="{FF2B5EF4-FFF2-40B4-BE49-F238E27FC236}">
                <a16:creationId xmlns:a16="http://schemas.microsoft.com/office/drawing/2014/main" id="{670FFFC8-5B6D-4154-AB1F-0F378572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3651250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F46343A-FA16-431A-9C28-C471DD735C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AC2546-BC02-471C-BF36-E987768876CD}" type="slidenum">
              <a:rPr lang="en-US" altLang="ja-JP" sz="1400"/>
              <a:pPr eaLnBrk="1" hangingPunct="1"/>
              <a:t>27</a:t>
            </a:fld>
            <a:endParaRPr lang="en-US" altLang="ja-JP" sz="1400"/>
          </a:p>
        </p:txBody>
      </p:sp>
      <p:sp>
        <p:nvSpPr>
          <p:cNvPr id="229378" name="AutoShape 2">
            <a:extLst>
              <a:ext uri="{FF2B5EF4-FFF2-40B4-BE49-F238E27FC236}">
                <a16:creationId xmlns:a16="http://schemas.microsoft.com/office/drawing/2014/main" id="{604BCFE8-A550-4730-BBF6-4D3BFB29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825750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9379" name="AutoShape 3">
            <a:extLst>
              <a:ext uri="{FF2B5EF4-FFF2-40B4-BE49-F238E27FC236}">
                <a16:creationId xmlns:a16="http://schemas.microsoft.com/office/drawing/2014/main" id="{B434E5B9-4A99-4717-A4D8-CE220C3A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373313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F577C7E8-3A97-4BC9-B5BD-4E99AB456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Bubble-Sort Running Time</a:t>
            </a:r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E5181225-700C-4729-967E-55BDBD5737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7263" y="6084888"/>
            <a:ext cx="2754312" cy="628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Thus,T(n) = </a:t>
            </a:r>
            <a:r>
              <a:rPr lang="en-US" sz="2400">
                <a:latin typeface="Comic Sans MS" charset="0"/>
                <a:sym typeface="Symbol" charset="0"/>
              </a:rPr>
              <a:t>(n</a:t>
            </a:r>
            <a:r>
              <a:rPr lang="en-US" sz="2400" baseline="30000">
                <a:latin typeface="Comic Sans MS" charset="0"/>
                <a:sym typeface="Symbol" charset="0"/>
              </a:rPr>
              <a:t>2</a:t>
            </a:r>
            <a:r>
              <a:rPr lang="en-US" sz="2400">
                <a:latin typeface="Comic Sans MS" charset="0"/>
                <a:sym typeface="Symbol" charset="0"/>
              </a:rPr>
              <a:t>)</a:t>
            </a:r>
            <a:r>
              <a:rPr lang="en-US" sz="2400">
                <a:solidFill>
                  <a:schemeClr val="tx1"/>
                </a:solidFill>
                <a:sym typeface="Symbol" charset="0"/>
              </a:rPr>
              <a:t>	</a:t>
            </a: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A8B7A52B-B157-41DC-A301-DCAC754A12D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9288" y="5027613"/>
          <a:ext cx="6786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4" imgW="3238500" imgH="444500" progId="Equation.DSMT4">
                  <p:embed/>
                </p:oleObj>
              </mc:Choice>
              <mc:Fallback>
                <p:oleObj name="Equation" r:id="rId4" imgW="32385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027613"/>
                        <a:ext cx="6786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3" name="Rectangle 7">
            <a:extLst>
              <a:ext uri="{FF2B5EF4-FFF2-40B4-BE49-F238E27FC236}">
                <a16:creationId xmlns:a16="http://schemas.microsoft.com/office/drawing/2014/main" id="{CF71D78C-0F53-4DA9-8CA8-37F50514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000125"/>
            <a:ext cx="769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DD0111"/>
                </a:solidFill>
                <a:latin typeface="Monotype Corsiva" charset="0"/>
                <a:ea typeface="ＭＳ Ｐゴシック" charset="0"/>
              </a:rPr>
              <a:t>Alg.:</a:t>
            </a:r>
            <a:r>
              <a:rPr lang="en-US" sz="2400">
                <a:latin typeface="Arial" charset="0"/>
                <a:ea typeface="ＭＳ Ｐゴシック" charset="0"/>
              </a:rPr>
              <a:t> BUBBLESORT(A)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	</a:t>
            </a:r>
            <a:r>
              <a:rPr lang="en-US" sz="2400" b="1">
                <a:latin typeface="Arial" charset="0"/>
                <a:ea typeface="ＭＳ Ｐゴシック" charset="0"/>
              </a:rPr>
              <a:t>for</a:t>
            </a:r>
            <a:r>
              <a:rPr lang="en-US" sz="2400"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</a:rPr>
              <a:t>i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 1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 b="1">
                <a:latin typeface="Arial" charset="0"/>
                <a:ea typeface="ＭＳ Ｐゴシック" charset="0"/>
                <a:sym typeface="Symbol" charset="0"/>
              </a:rPr>
              <a:t>to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length[A]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		</a:t>
            </a:r>
            <a:r>
              <a:rPr lang="en-US" sz="2400" b="1">
                <a:latin typeface="Arial" charset="0"/>
                <a:ea typeface="ＭＳ Ｐゴシック" charset="0"/>
                <a:sym typeface="Symbol" charset="0"/>
              </a:rPr>
              <a:t>do for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j  length[A]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 b="1">
                <a:latin typeface="Arial" charset="0"/>
                <a:ea typeface="ＭＳ Ｐゴシック" charset="0"/>
                <a:sym typeface="Symbol" charset="0"/>
              </a:rPr>
              <a:t>downto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i + 1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		          </a:t>
            </a:r>
            <a:r>
              <a:rPr lang="en-US" sz="2400" b="1">
                <a:latin typeface="Arial" charset="0"/>
                <a:ea typeface="ＭＳ Ｐゴシック" charset="0"/>
                <a:sym typeface="Symbol" charset="0"/>
              </a:rPr>
              <a:t>do if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A[j] &lt; A[j -1]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			        </a:t>
            </a:r>
            <a:r>
              <a:rPr lang="en-US" sz="2400" b="1">
                <a:latin typeface="Arial" charset="0"/>
                <a:ea typeface="ＭＳ Ｐゴシック" charset="0"/>
                <a:sym typeface="Symbol" charset="0"/>
              </a:rPr>
              <a:t>then</a:t>
            </a:r>
            <a:r>
              <a:rPr lang="en-US" sz="2400">
                <a:latin typeface="Arial" charset="0"/>
                <a:ea typeface="ＭＳ Ｐゴシック" charset="0"/>
                <a:sym typeface="Symbol" charset="0"/>
              </a:rPr>
              <a:t> exchange </a:t>
            </a:r>
            <a:r>
              <a:rPr lang="en-US" sz="2400">
                <a:latin typeface="Comic Sans MS" charset="0"/>
                <a:ea typeface="ＭＳ Ｐゴシック" charset="0"/>
                <a:sym typeface="Symbol" charset="0"/>
              </a:rPr>
              <a:t>A[j]  A[j-1]</a:t>
            </a:r>
          </a:p>
        </p:txBody>
      </p:sp>
      <p:sp>
        <p:nvSpPr>
          <p:cNvPr id="229384" name="Rectangle 8">
            <a:extLst>
              <a:ext uri="{FF2B5EF4-FFF2-40B4-BE49-F238E27FC236}">
                <a16:creationId xmlns:a16="http://schemas.microsoft.com/office/drawing/2014/main" id="{9AE0DB6C-9C3E-49E4-AA6C-D8290BCD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536950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T(n) = </a:t>
            </a:r>
          </a:p>
        </p:txBody>
      </p:sp>
      <p:sp>
        <p:nvSpPr>
          <p:cNvPr id="229385" name="Rectangle 9">
            <a:extLst>
              <a:ext uri="{FF2B5EF4-FFF2-40B4-BE49-F238E27FC236}">
                <a16:creationId xmlns:a16="http://schemas.microsoft.com/office/drawing/2014/main" id="{351DA776-6870-432F-B7C0-23C4EEEA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536950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>
                <a:latin typeface="Comic Sans MS" charset="0"/>
                <a:ea typeface="ＭＳ Ｐゴシック" charset="0"/>
                <a:sym typeface="Symbol" charset="0"/>
              </a:rPr>
              <a:t>1</a:t>
            </a: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(n+1) +</a:t>
            </a:r>
          </a:p>
        </p:txBody>
      </p:sp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id="{55A48A0F-2569-4A07-A35C-7F3CC551F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3330575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6" imgW="888614" imgH="431613" progId="Equation.3">
                  <p:embed/>
                </p:oleObj>
              </mc:Choice>
              <mc:Fallback>
                <p:oleObj name="Equation" r:id="rId6" imgW="888614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30575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>
            <a:extLst>
              <a:ext uri="{FF2B5EF4-FFF2-40B4-BE49-F238E27FC236}">
                <a16:creationId xmlns:a16="http://schemas.microsoft.com/office/drawing/2014/main" id="{93422208-2119-4B47-8CE5-8031462A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>
                <a:latin typeface="Comic Sans MS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229388" name="Text Box 12">
            <a:extLst>
              <a:ext uri="{FF2B5EF4-FFF2-40B4-BE49-F238E27FC236}">
                <a16:creationId xmlns:a16="http://schemas.microsoft.com/office/drawing/2014/main" id="{F6F34AD1-B297-4B5E-AA18-E24E8E53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3</a:t>
            </a:r>
            <a:endParaRPr lang="en-US" sz="2800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3A5E99CE-D54F-40EA-AE2F-74DAF6A87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5" y="3335338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8" imgW="698197" imgH="431613" progId="Equation.3">
                  <p:embed/>
                </p:oleObj>
              </mc:Choice>
              <mc:Fallback>
                <p:oleObj name="Equation" r:id="rId8" imgW="69819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335338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0" name="Text Box 14">
            <a:extLst>
              <a:ext uri="{FF2B5EF4-FFF2-40B4-BE49-F238E27FC236}">
                <a16:creationId xmlns:a16="http://schemas.microsoft.com/office/drawing/2014/main" id="{5AFDED83-8FC3-4662-8F28-C05BD836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4</a:t>
            </a:r>
            <a:endParaRPr lang="en-US" sz="2800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AD52EF84-E588-460B-9624-7B531A2C0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4463" y="3259138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3259138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>
            <a:extLst>
              <a:ext uri="{FF2B5EF4-FFF2-40B4-BE49-F238E27FC236}">
                <a16:creationId xmlns:a16="http://schemas.microsoft.com/office/drawing/2014/main" id="{4E9FCD6E-0B5D-4622-9A7A-C294AEF4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4394200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= (n) +</a:t>
            </a:r>
          </a:p>
        </p:txBody>
      </p:sp>
      <p:sp>
        <p:nvSpPr>
          <p:cNvPr id="229393" name="Rectangle 17">
            <a:extLst>
              <a:ext uri="{FF2B5EF4-FFF2-40B4-BE49-F238E27FC236}">
                <a16:creationId xmlns:a16="http://schemas.microsoft.com/office/drawing/2014/main" id="{3ED68F0B-278B-4324-8F74-A3D70216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(c</a:t>
            </a:r>
            <a:r>
              <a:rPr lang="en-US" sz="2800" baseline="-25000">
                <a:latin typeface="Comic Sans MS" charset="0"/>
                <a:ea typeface="ＭＳ Ｐゴシック" charset="0"/>
                <a:sym typeface="Symbol" charset="0"/>
              </a:rPr>
              <a:t>2</a:t>
            </a: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 + c</a:t>
            </a:r>
            <a:r>
              <a:rPr lang="en-US" sz="2800" baseline="-25000">
                <a:latin typeface="Comic Sans MS" charset="0"/>
                <a:ea typeface="ＭＳ Ｐゴシック" charset="0"/>
                <a:sym typeface="Symbol" charset="0"/>
              </a:rPr>
              <a:t>2</a:t>
            </a: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 + c</a:t>
            </a:r>
            <a:r>
              <a:rPr lang="en-US" sz="2800" baseline="-25000">
                <a:latin typeface="Comic Sans MS" charset="0"/>
                <a:ea typeface="ＭＳ Ｐゴシック" charset="0"/>
                <a:sym typeface="Symbol" charset="0"/>
              </a:rPr>
              <a:t>4</a:t>
            </a:r>
            <a:r>
              <a:rPr lang="en-US" sz="2800">
                <a:latin typeface="Comic Sans MS" charset="0"/>
                <a:ea typeface="ＭＳ Ｐゴシック" charset="0"/>
                <a:sym typeface="Symbol" charset="0"/>
              </a:rPr>
              <a:t>) </a:t>
            </a:r>
            <a:endParaRPr lang="en-US" sz="2800" baseline="-25000">
              <a:latin typeface="Comic Sans MS" charset="0"/>
              <a:ea typeface="ＭＳ Ｐゴシック" charset="0"/>
              <a:sym typeface="Symbol" charset="0"/>
            </a:endParaRPr>
          </a:p>
        </p:txBody>
      </p:sp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E6937EF1-4A1B-4F9C-8B7E-5D9AFC420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5825" y="4191000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2" imgW="583947" imgH="431613" progId="Equation.3">
                  <p:embed/>
                </p:oleObj>
              </mc:Choice>
              <mc:Fallback>
                <p:oleObj name="Equation" r:id="rId12" imgW="583947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91000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>
            <a:extLst>
              <a:ext uri="{FF2B5EF4-FFF2-40B4-BE49-F238E27FC236}">
                <a16:creationId xmlns:a16="http://schemas.microsoft.com/office/drawing/2014/main" id="{F78BEA95-6CF1-4F7E-ADAE-10850796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2384425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sym typeface="Symbol" charset="0"/>
              </a:rPr>
              <a:t>Comparisons: </a:t>
            </a:r>
            <a:r>
              <a:rPr lang="en-US" sz="2000">
                <a:solidFill>
                  <a:schemeClr val="accent2"/>
                </a:solidFill>
                <a:latin typeface="Comic Sans MS" charset="0"/>
                <a:ea typeface="ＭＳ Ｐゴシック" charset="0"/>
                <a:sym typeface="Symbol" charset="0"/>
              </a:rPr>
              <a:t> n</a:t>
            </a:r>
            <a:r>
              <a:rPr lang="en-US" sz="2000" baseline="30000">
                <a:solidFill>
                  <a:schemeClr val="accent2"/>
                </a:solidFill>
                <a:latin typeface="Comic Sans MS" charset="0"/>
                <a:ea typeface="ＭＳ Ｐゴシック" charset="0"/>
                <a:sym typeface="Symbol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charset="0"/>
                <a:ea typeface="ＭＳ Ｐゴシック" charset="0"/>
                <a:sym typeface="Symbol" charset="0"/>
              </a:rPr>
              <a:t>/2</a:t>
            </a:r>
          </a:p>
        </p:txBody>
      </p:sp>
      <p:sp>
        <p:nvSpPr>
          <p:cNvPr id="229396" name="Rectangle 20">
            <a:extLst>
              <a:ext uri="{FF2B5EF4-FFF2-40B4-BE49-F238E27FC236}">
                <a16:creationId xmlns:a16="http://schemas.microsoft.com/office/drawing/2014/main" id="{32CB1638-2A9A-48B2-994C-0210C55A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2944813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Exchanges: </a:t>
            </a:r>
            <a:r>
              <a:rPr lang="en-US" sz="2000">
                <a:solidFill>
                  <a:srgbClr val="CC0000"/>
                </a:solidFill>
                <a:latin typeface="Comic Sans MS" charset="0"/>
                <a:ea typeface="ＭＳ Ｐゴシック" charset="0"/>
                <a:sym typeface="Symbol" charset="0"/>
              </a:rPr>
              <a:t> n</a:t>
            </a:r>
            <a:r>
              <a:rPr lang="en-US" sz="2000" baseline="30000">
                <a:solidFill>
                  <a:srgbClr val="CC0000"/>
                </a:solidFill>
                <a:latin typeface="Comic Sans MS" charset="0"/>
                <a:ea typeface="ＭＳ Ｐゴシック" charset="0"/>
                <a:sym typeface="Symbol" charset="0"/>
              </a:rPr>
              <a:t>2</a:t>
            </a:r>
            <a:r>
              <a:rPr lang="en-US" sz="2000">
                <a:solidFill>
                  <a:srgbClr val="CC0000"/>
                </a:solidFill>
                <a:latin typeface="Comic Sans MS" charset="0"/>
                <a:ea typeface="ＭＳ Ｐゴシック" charset="0"/>
                <a:sym typeface="Symbol" charset="0"/>
              </a:rPr>
              <a:t>/2</a:t>
            </a:r>
          </a:p>
        </p:txBody>
      </p:sp>
      <p:sp>
        <p:nvSpPr>
          <p:cNvPr id="229400" name="Rectangle 24">
            <a:extLst>
              <a:ext uri="{FF2B5EF4-FFF2-40B4-BE49-F238E27FC236}">
                <a16:creationId xmlns:a16="http://schemas.microsoft.com/office/drawing/2014/main" id="{3DC22A2F-D460-4A6F-B793-D946075F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13477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1</a:t>
            </a:r>
            <a:r>
              <a:rPr lang="en-US" sz="2400">
                <a:latin typeface="Comic Sans MS" charset="0"/>
                <a:ea typeface="ＭＳ Ｐゴシック" charset="0"/>
              </a:rPr>
              <a:t>          	</a:t>
            </a:r>
            <a:r>
              <a:rPr lang="en-US" sz="2400">
                <a:latin typeface="Arial" charset="0"/>
                <a:ea typeface="ＭＳ Ｐゴシック" charset="0"/>
              </a:rPr>
              <a:t>   </a:t>
            </a:r>
            <a:endParaRPr lang="en-US" sz="2400" baseline="-25000">
              <a:latin typeface="Arial" charset="0"/>
              <a:ea typeface="ＭＳ Ｐゴシック" charset="0"/>
            </a:endParaRPr>
          </a:p>
        </p:txBody>
      </p:sp>
      <p:sp>
        <p:nvSpPr>
          <p:cNvPr id="229401" name="Rectangle 25">
            <a:extLst>
              <a:ext uri="{FF2B5EF4-FFF2-40B4-BE49-F238E27FC236}">
                <a16:creationId xmlns:a16="http://schemas.microsoft.com/office/drawing/2014/main" id="{BE85CCF6-1E72-44E0-B4A5-78B3EFA39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1760538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2</a:t>
            </a:r>
            <a:r>
              <a:rPr lang="en-US" sz="2400">
                <a:latin typeface="Comic Sans MS" charset="0"/>
                <a:ea typeface="ＭＳ Ｐゴシック" charset="0"/>
              </a:rPr>
              <a:t>          	</a:t>
            </a:r>
            <a:r>
              <a:rPr lang="en-US" sz="2400">
                <a:latin typeface="Arial" charset="0"/>
                <a:ea typeface="ＭＳ Ｐゴシック" charset="0"/>
              </a:rPr>
              <a:t>   </a:t>
            </a:r>
            <a:endParaRPr lang="en-US" sz="2400" baseline="-25000">
              <a:latin typeface="Arial" charset="0"/>
              <a:ea typeface="ＭＳ Ｐゴシック" charset="0"/>
            </a:endParaRPr>
          </a:p>
        </p:txBody>
      </p:sp>
      <p:sp>
        <p:nvSpPr>
          <p:cNvPr id="229402" name="Rectangle 26">
            <a:extLst>
              <a:ext uri="{FF2B5EF4-FFF2-40B4-BE49-F238E27FC236}">
                <a16:creationId xmlns:a16="http://schemas.microsoft.com/office/drawing/2014/main" id="{0DC70068-5A08-4B14-85EA-56902510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2270125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3</a:t>
            </a:r>
            <a:r>
              <a:rPr lang="en-US" sz="2400">
                <a:latin typeface="Comic Sans MS" charset="0"/>
                <a:ea typeface="ＭＳ Ｐゴシック" charset="0"/>
              </a:rPr>
              <a:t>          	</a:t>
            </a:r>
            <a:r>
              <a:rPr lang="en-US" sz="2400">
                <a:latin typeface="Arial" charset="0"/>
                <a:ea typeface="ＭＳ Ｐゴシック" charset="0"/>
              </a:rPr>
              <a:t>   </a:t>
            </a:r>
            <a:endParaRPr lang="en-US" sz="2400" baseline="-25000">
              <a:latin typeface="Arial" charset="0"/>
              <a:ea typeface="ＭＳ Ｐゴシック" charset="0"/>
            </a:endParaRPr>
          </a:p>
        </p:txBody>
      </p:sp>
      <p:sp>
        <p:nvSpPr>
          <p:cNvPr id="229403" name="Rectangle 27">
            <a:extLst>
              <a:ext uri="{FF2B5EF4-FFF2-40B4-BE49-F238E27FC236}">
                <a16:creationId xmlns:a16="http://schemas.microsoft.com/office/drawing/2014/main" id="{12933B63-DEE6-471A-BC71-1B091578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c</a:t>
            </a:r>
            <a:r>
              <a:rPr lang="en-US" sz="2400" baseline="-25000">
                <a:latin typeface="Comic Sans MS" charset="0"/>
                <a:ea typeface="ＭＳ Ｐゴシック" charset="0"/>
              </a:rPr>
              <a:t>4</a:t>
            </a:r>
            <a:r>
              <a:rPr lang="en-US" sz="2400">
                <a:latin typeface="Comic Sans MS" charset="0"/>
                <a:ea typeface="ＭＳ Ｐゴシック" charset="0"/>
              </a:rPr>
              <a:t>          	</a:t>
            </a:r>
            <a:r>
              <a:rPr lang="en-US" sz="2400">
                <a:latin typeface="Arial" charset="0"/>
                <a:ea typeface="ＭＳ Ｐゴシック" charset="0"/>
              </a:rPr>
              <a:t>   </a:t>
            </a:r>
            <a:endParaRPr lang="en-US" sz="2400" baseline="-25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3719F76-3E85-409F-971D-F5001C57D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116B4F-6CEE-44BF-8437-189C253FD5FB}" type="slidenum">
              <a:rPr lang="en-US" altLang="ja-JP" sz="1400"/>
              <a:pPr eaLnBrk="1" hangingPunct="1"/>
              <a:t>28</a:t>
            </a:fld>
            <a:endParaRPr lang="en-US" altLang="ja-JP" sz="1400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DF41B2EB-50E6-470D-8A45-9F86AE00B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/>
              <a:t>Selection Sort (Ex. 2.2-2, page 27)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0BCB6649-89E0-4A19-9968-C5550902E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Idea:</a:t>
            </a:r>
          </a:p>
          <a:p>
            <a:pPr lvl="1" eaLnBrk="1" hangingPunct="1">
              <a:defRPr/>
            </a:pPr>
            <a:r>
              <a:rPr lang="en-US"/>
              <a:t>Find the smallest element in the array</a:t>
            </a:r>
          </a:p>
          <a:p>
            <a:pPr lvl="1" eaLnBrk="1" hangingPunct="1">
              <a:defRPr/>
            </a:pPr>
            <a:r>
              <a:rPr lang="en-US"/>
              <a:t>Exchange it with the element in the first position</a:t>
            </a:r>
          </a:p>
          <a:p>
            <a:pPr lvl="1" eaLnBrk="1" hangingPunct="1">
              <a:defRPr/>
            </a:pPr>
            <a:r>
              <a:rPr lang="en-US"/>
              <a:t>Find the second smallest element and exchange it with the element in the second position</a:t>
            </a:r>
          </a:p>
          <a:p>
            <a:pPr lvl="1" eaLnBrk="1" hangingPunct="1">
              <a:defRPr/>
            </a:pPr>
            <a:r>
              <a:rPr lang="en-US"/>
              <a:t>Continue until the array is sorted</a:t>
            </a:r>
          </a:p>
          <a:p>
            <a:pPr eaLnBrk="1" hangingPunct="1">
              <a:defRPr/>
            </a:pPr>
            <a:r>
              <a:rPr lang="en-US"/>
              <a:t>Disadvantage:</a:t>
            </a:r>
          </a:p>
          <a:p>
            <a:pPr lvl="1" eaLnBrk="1" hangingPunct="1">
              <a:defRPr/>
            </a:pPr>
            <a:r>
              <a:rPr lang="en-US"/>
              <a:t>Running time depends only slightly on the amount of order in the 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4">
            <a:extLst>
              <a:ext uri="{FF2B5EF4-FFF2-40B4-BE49-F238E27FC236}">
                <a16:creationId xmlns:a16="http://schemas.microsoft.com/office/drawing/2014/main" id="{45DD6281-9C4E-4C15-9B0F-B59381807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4676AC-1748-4765-A908-B3A255D79244}" type="slidenum">
              <a:rPr lang="en-US" altLang="ja-JP" sz="1400"/>
              <a:pPr eaLnBrk="1" hangingPunct="1"/>
              <a:t>29</a:t>
            </a:fld>
            <a:endParaRPr lang="en-US" altLang="ja-JP" sz="1400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FFCDF5DB-DF7F-42E5-8FB5-4F97E046A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0E09E59-B650-4F20-8DC6-9F8D989DC59A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379538"/>
            <a:ext cx="3154363" cy="423862"/>
            <a:chOff x="221" y="912"/>
            <a:chExt cx="1987" cy="267"/>
          </a:xfrm>
        </p:grpSpPr>
        <p:sp>
          <p:nvSpPr>
            <p:cNvPr id="232452" name="Rectangle 4">
              <a:extLst>
                <a:ext uri="{FF2B5EF4-FFF2-40B4-BE49-F238E27FC236}">
                  <a16:creationId xmlns:a16="http://schemas.microsoft.com/office/drawing/2014/main" id="{E8F6F053-9D6E-40C3-9A06-6DDD86F7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453" name="Rectangle 5">
              <a:extLst>
                <a:ext uri="{FF2B5EF4-FFF2-40B4-BE49-F238E27FC236}">
                  <a16:creationId xmlns:a16="http://schemas.microsoft.com/office/drawing/2014/main" id="{5C6EF70A-342E-4EDA-8FE9-68C6FFCA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454" name="Rectangle 6">
              <a:extLst>
                <a:ext uri="{FF2B5EF4-FFF2-40B4-BE49-F238E27FC236}">
                  <a16:creationId xmlns:a16="http://schemas.microsoft.com/office/drawing/2014/main" id="{7BF15311-4682-4B99-9D6B-0874A8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455" name="Rectangle 7">
              <a:extLst>
                <a:ext uri="{FF2B5EF4-FFF2-40B4-BE49-F238E27FC236}">
                  <a16:creationId xmlns:a16="http://schemas.microsoft.com/office/drawing/2014/main" id="{CFDFB75F-F889-4A61-BC90-31FF70F41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456" name="Rectangle 8">
              <a:extLst>
                <a:ext uri="{FF2B5EF4-FFF2-40B4-BE49-F238E27FC236}">
                  <a16:creationId xmlns:a16="http://schemas.microsoft.com/office/drawing/2014/main" id="{A055C57F-CC2E-4E95-88D6-713DCD0B2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457" name="Rectangle 9">
              <a:extLst>
                <a:ext uri="{FF2B5EF4-FFF2-40B4-BE49-F238E27FC236}">
                  <a16:creationId xmlns:a16="http://schemas.microsoft.com/office/drawing/2014/main" id="{DFFFF54A-EAAD-4734-BBA4-6F9CFCAF0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458" name="Rectangle 10">
              <a:extLst>
                <a:ext uri="{FF2B5EF4-FFF2-40B4-BE49-F238E27FC236}">
                  <a16:creationId xmlns:a16="http://schemas.microsoft.com/office/drawing/2014/main" id="{B5597192-061B-43FD-888D-FD651CDC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459" name="Line 11">
              <a:extLst>
                <a:ext uri="{FF2B5EF4-FFF2-40B4-BE49-F238E27FC236}">
                  <a16:creationId xmlns:a16="http://schemas.microsoft.com/office/drawing/2014/main" id="{11087027-2644-4911-988B-3C01A63A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0" name="Line 12">
              <a:extLst>
                <a:ext uri="{FF2B5EF4-FFF2-40B4-BE49-F238E27FC236}">
                  <a16:creationId xmlns:a16="http://schemas.microsoft.com/office/drawing/2014/main" id="{6CBA358F-C670-4383-8C38-236A8C068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1" name="Line 13">
              <a:extLst>
                <a:ext uri="{FF2B5EF4-FFF2-40B4-BE49-F238E27FC236}">
                  <a16:creationId xmlns:a16="http://schemas.microsoft.com/office/drawing/2014/main" id="{72FDA441-AEFD-470E-BC20-036F7558B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2" name="Line 14">
              <a:extLst>
                <a:ext uri="{FF2B5EF4-FFF2-40B4-BE49-F238E27FC236}">
                  <a16:creationId xmlns:a16="http://schemas.microsoft.com/office/drawing/2014/main" id="{9E5A4FCF-458C-4AB7-9026-9BC581D2E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3" name="Line 15">
              <a:extLst>
                <a:ext uri="{FF2B5EF4-FFF2-40B4-BE49-F238E27FC236}">
                  <a16:creationId xmlns:a16="http://schemas.microsoft.com/office/drawing/2014/main" id="{231C5659-D949-41D9-9129-72F92164F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C098E49D-C4C4-47A5-A3A1-7FCF067B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5" name="Line 17">
              <a:extLst>
                <a:ext uri="{FF2B5EF4-FFF2-40B4-BE49-F238E27FC236}">
                  <a16:creationId xmlns:a16="http://schemas.microsoft.com/office/drawing/2014/main" id="{570D7BF9-298B-4BE0-9AD7-B3F2631FB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6" name="Line 18">
              <a:extLst>
                <a:ext uri="{FF2B5EF4-FFF2-40B4-BE49-F238E27FC236}">
                  <a16:creationId xmlns:a16="http://schemas.microsoft.com/office/drawing/2014/main" id="{11369613-FD32-409A-8D2C-B1025E003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E457C1-7467-4730-8053-1A5F0BEA1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F25DD9A5-A026-41B0-8DBA-E24FE2BA4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469" name="Oval 21">
            <a:extLst>
              <a:ext uri="{FF2B5EF4-FFF2-40B4-BE49-F238E27FC236}">
                <a16:creationId xmlns:a16="http://schemas.microsoft.com/office/drawing/2014/main" id="{0BFBAF08-F25D-4853-9635-1C642578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470" name="Group 22">
            <a:extLst>
              <a:ext uri="{FF2B5EF4-FFF2-40B4-BE49-F238E27FC236}">
                <a16:creationId xmlns:a16="http://schemas.microsoft.com/office/drawing/2014/main" id="{AE2A5556-64F7-45E7-9D0A-5E16F1E9D383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032000"/>
            <a:ext cx="3154363" cy="423863"/>
            <a:chOff x="221" y="912"/>
            <a:chExt cx="1987" cy="267"/>
          </a:xfrm>
        </p:grpSpPr>
        <p:sp>
          <p:nvSpPr>
            <p:cNvPr id="232471" name="Rectangle 23">
              <a:extLst>
                <a:ext uri="{FF2B5EF4-FFF2-40B4-BE49-F238E27FC236}">
                  <a16:creationId xmlns:a16="http://schemas.microsoft.com/office/drawing/2014/main" id="{5C4C955F-7810-481C-87DF-7FC61442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472" name="Rectangle 24">
              <a:extLst>
                <a:ext uri="{FF2B5EF4-FFF2-40B4-BE49-F238E27FC236}">
                  <a16:creationId xmlns:a16="http://schemas.microsoft.com/office/drawing/2014/main" id="{42B4154B-4152-43FE-B902-48301A5B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473" name="Rectangle 25">
              <a:extLst>
                <a:ext uri="{FF2B5EF4-FFF2-40B4-BE49-F238E27FC236}">
                  <a16:creationId xmlns:a16="http://schemas.microsoft.com/office/drawing/2014/main" id="{E3FE4F6B-8D01-42D7-81C8-D012244D2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474" name="Rectangle 26">
              <a:extLst>
                <a:ext uri="{FF2B5EF4-FFF2-40B4-BE49-F238E27FC236}">
                  <a16:creationId xmlns:a16="http://schemas.microsoft.com/office/drawing/2014/main" id="{80A611BF-CD0E-4883-BD4C-A8DF05BD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475" name="Rectangle 27">
              <a:extLst>
                <a:ext uri="{FF2B5EF4-FFF2-40B4-BE49-F238E27FC236}">
                  <a16:creationId xmlns:a16="http://schemas.microsoft.com/office/drawing/2014/main" id="{2455B6D6-989E-496E-8A9F-0FB50DE4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476" name="Rectangle 28">
              <a:extLst>
                <a:ext uri="{FF2B5EF4-FFF2-40B4-BE49-F238E27FC236}">
                  <a16:creationId xmlns:a16="http://schemas.microsoft.com/office/drawing/2014/main" id="{CD59CF83-BD6D-48E4-A1F5-031CF8AB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477" name="Rectangle 29">
              <a:extLst>
                <a:ext uri="{FF2B5EF4-FFF2-40B4-BE49-F238E27FC236}">
                  <a16:creationId xmlns:a16="http://schemas.microsoft.com/office/drawing/2014/main" id="{2164110A-A873-4EE2-A85D-271BD0E75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478" name="Line 30">
              <a:extLst>
                <a:ext uri="{FF2B5EF4-FFF2-40B4-BE49-F238E27FC236}">
                  <a16:creationId xmlns:a16="http://schemas.microsoft.com/office/drawing/2014/main" id="{55F1F929-428B-4BC0-A146-D1DF9B21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79" name="Line 31">
              <a:extLst>
                <a:ext uri="{FF2B5EF4-FFF2-40B4-BE49-F238E27FC236}">
                  <a16:creationId xmlns:a16="http://schemas.microsoft.com/office/drawing/2014/main" id="{1DF4EB66-5FD2-49B6-98DF-6596463C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0" name="Line 32">
              <a:extLst>
                <a:ext uri="{FF2B5EF4-FFF2-40B4-BE49-F238E27FC236}">
                  <a16:creationId xmlns:a16="http://schemas.microsoft.com/office/drawing/2014/main" id="{80332857-BB58-417F-9D7D-CF7ED309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1" name="Line 33">
              <a:extLst>
                <a:ext uri="{FF2B5EF4-FFF2-40B4-BE49-F238E27FC236}">
                  <a16:creationId xmlns:a16="http://schemas.microsoft.com/office/drawing/2014/main" id="{89BFCA82-016F-4DA3-B264-E6EAF9C7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2" name="Line 34">
              <a:extLst>
                <a:ext uri="{FF2B5EF4-FFF2-40B4-BE49-F238E27FC236}">
                  <a16:creationId xmlns:a16="http://schemas.microsoft.com/office/drawing/2014/main" id="{66279791-0DC4-424C-AEEC-72771353E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3" name="Line 35">
              <a:extLst>
                <a:ext uri="{FF2B5EF4-FFF2-40B4-BE49-F238E27FC236}">
                  <a16:creationId xmlns:a16="http://schemas.microsoft.com/office/drawing/2014/main" id="{775D276F-7517-4C05-B684-0D4F94AE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4" name="Line 36">
              <a:extLst>
                <a:ext uri="{FF2B5EF4-FFF2-40B4-BE49-F238E27FC236}">
                  <a16:creationId xmlns:a16="http://schemas.microsoft.com/office/drawing/2014/main" id="{45A13B67-723C-4433-B5E2-B4B790F34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5" name="Line 37">
              <a:extLst>
                <a:ext uri="{FF2B5EF4-FFF2-40B4-BE49-F238E27FC236}">
                  <a16:creationId xmlns:a16="http://schemas.microsoft.com/office/drawing/2014/main" id="{AD9CA961-68A8-458E-B571-32179CBC2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6" name="Line 38">
              <a:extLst>
                <a:ext uri="{FF2B5EF4-FFF2-40B4-BE49-F238E27FC236}">
                  <a16:creationId xmlns:a16="http://schemas.microsoft.com/office/drawing/2014/main" id="{91360F04-2E94-4939-A328-DDC9423C1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87" name="Line 39">
              <a:extLst>
                <a:ext uri="{FF2B5EF4-FFF2-40B4-BE49-F238E27FC236}">
                  <a16:creationId xmlns:a16="http://schemas.microsoft.com/office/drawing/2014/main" id="{C3F79B6C-7E7E-4506-8CC3-BAA51B1FE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488" name="Oval 40">
            <a:extLst>
              <a:ext uri="{FF2B5EF4-FFF2-40B4-BE49-F238E27FC236}">
                <a16:creationId xmlns:a16="http://schemas.microsoft.com/office/drawing/2014/main" id="{45C841E7-2E5B-40AB-8732-7BEAB5AB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489" name="Group 41">
            <a:extLst>
              <a:ext uri="{FF2B5EF4-FFF2-40B4-BE49-F238E27FC236}">
                <a16:creationId xmlns:a16="http://schemas.microsoft.com/office/drawing/2014/main" id="{DC6D47F6-5857-49CE-82B5-1C87F91C8D69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693988"/>
            <a:ext cx="3154363" cy="423862"/>
            <a:chOff x="221" y="912"/>
            <a:chExt cx="1987" cy="267"/>
          </a:xfrm>
        </p:grpSpPr>
        <p:sp>
          <p:nvSpPr>
            <p:cNvPr id="232490" name="Rectangle 42">
              <a:extLst>
                <a:ext uri="{FF2B5EF4-FFF2-40B4-BE49-F238E27FC236}">
                  <a16:creationId xmlns:a16="http://schemas.microsoft.com/office/drawing/2014/main" id="{1BD483AD-C1D7-4D4F-8056-87C4480B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491" name="Rectangle 43">
              <a:extLst>
                <a:ext uri="{FF2B5EF4-FFF2-40B4-BE49-F238E27FC236}">
                  <a16:creationId xmlns:a16="http://schemas.microsoft.com/office/drawing/2014/main" id="{4E491C9B-E2A8-4490-B77A-3CEB801F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492" name="Rectangle 44">
              <a:extLst>
                <a:ext uri="{FF2B5EF4-FFF2-40B4-BE49-F238E27FC236}">
                  <a16:creationId xmlns:a16="http://schemas.microsoft.com/office/drawing/2014/main" id="{C43E2896-C388-466F-8E6F-AB3F83935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493" name="Rectangle 45">
              <a:extLst>
                <a:ext uri="{FF2B5EF4-FFF2-40B4-BE49-F238E27FC236}">
                  <a16:creationId xmlns:a16="http://schemas.microsoft.com/office/drawing/2014/main" id="{EB8C45F1-A139-4289-909A-5D2C14D4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494" name="Rectangle 46">
              <a:extLst>
                <a:ext uri="{FF2B5EF4-FFF2-40B4-BE49-F238E27FC236}">
                  <a16:creationId xmlns:a16="http://schemas.microsoft.com/office/drawing/2014/main" id="{7368BB3F-38E1-4C93-9108-EB8757C1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495" name="Rectangle 47">
              <a:extLst>
                <a:ext uri="{FF2B5EF4-FFF2-40B4-BE49-F238E27FC236}">
                  <a16:creationId xmlns:a16="http://schemas.microsoft.com/office/drawing/2014/main" id="{326EEEEB-E800-446F-BCD1-31E43967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496" name="Rectangle 48">
              <a:extLst>
                <a:ext uri="{FF2B5EF4-FFF2-40B4-BE49-F238E27FC236}">
                  <a16:creationId xmlns:a16="http://schemas.microsoft.com/office/drawing/2014/main" id="{385C9A30-0F3C-45EE-B651-283FDA49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497" name="Line 49">
              <a:extLst>
                <a:ext uri="{FF2B5EF4-FFF2-40B4-BE49-F238E27FC236}">
                  <a16:creationId xmlns:a16="http://schemas.microsoft.com/office/drawing/2014/main" id="{5CF1655C-E2D7-4447-BE24-792BFBBB9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98" name="Line 50">
              <a:extLst>
                <a:ext uri="{FF2B5EF4-FFF2-40B4-BE49-F238E27FC236}">
                  <a16:creationId xmlns:a16="http://schemas.microsoft.com/office/drawing/2014/main" id="{99BB7A52-D46A-4036-8A74-0B79136FE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499" name="Line 51">
              <a:extLst>
                <a:ext uri="{FF2B5EF4-FFF2-40B4-BE49-F238E27FC236}">
                  <a16:creationId xmlns:a16="http://schemas.microsoft.com/office/drawing/2014/main" id="{0D06D935-5807-4874-B3C6-79F2E885D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0" name="Line 52">
              <a:extLst>
                <a:ext uri="{FF2B5EF4-FFF2-40B4-BE49-F238E27FC236}">
                  <a16:creationId xmlns:a16="http://schemas.microsoft.com/office/drawing/2014/main" id="{48A72761-D0D5-4433-8E17-FA377FAEA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1" name="Line 53">
              <a:extLst>
                <a:ext uri="{FF2B5EF4-FFF2-40B4-BE49-F238E27FC236}">
                  <a16:creationId xmlns:a16="http://schemas.microsoft.com/office/drawing/2014/main" id="{B9C8E796-169A-4B6D-94A3-31FB26AA8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2" name="Line 54">
              <a:extLst>
                <a:ext uri="{FF2B5EF4-FFF2-40B4-BE49-F238E27FC236}">
                  <a16:creationId xmlns:a16="http://schemas.microsoft.com/office/drawing/2014/main" id="{C8823455-ECE6-4AEE-9EE7-A3C0A2AB6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3" name="Line 55">
              <a:extLst>
                <a:ext uri="{FF2B5EF4-FFF2-40B4-BE49-F238E27FC236}">
                  <a16:creationId xmlns:a16="http://schemas.microsoft.com/office/drawing/2014/main" id="{780479B8-E88C-4EE3-8E85-E5F6F28E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4" name="Line 56">
              <a:extLst>
                <a:ext uri="{FF2B5EF4-FFF2-40B4-BE49-F238E27FC236}">
                  <a16:creationId xmlns:a16="http://schemas.microsoft.com/office/drawing/2014/main" id="{72CFB506-3FE2-4A49-B065-8977875D2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5" name="Line 57">
              <a:extLst>
                <a:ext uri="{FF2B5EF4-FFF2-40B4-BE49-F238E27FC236}">
                  <a16:creationId xmlns:a16="http://schemas.microsoft.com/office/drawing/2014/main" id="{91D8C18F-BE1B-443E-B682-68B45C203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06" name="Line 58">
              <a:extLst>
                <a:ext uri="{FF2B5EF4-FFF2-40B4-BE49-F238E27FC236}">
                  <a16:creationId xmlns:a16="http://schemas.microsoft.com/office/drawing/2014/main" id="{EDE67D97-29F3-421F-88A3-D54EBC2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507" name="Oval 59">
            <a:extLst>
              <a:ext uri="{FF2B5EF4-FFF2-40B4-BE49-F238E27FC236}">
                <a16:creationId xmlns:a16="http://schemas.microsoft.com/office/drawing/2014/main" id="{EF038F1A-2AF7-4A11-B990-8C97C5FC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508" name="Group 60">
            <a:extLst>
              <a:ext uri="{FF2B5EF4-FFF2-40B4-BE49-F238E27FC236}">
                <a16:creationId xmlns:a16="http://schemas.microsoft.com/office/drawing/2014/main" id="{2107EFD2-EDDB-43A1-9B89-9F657C245AE3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3367088"/>
            <a:ext cx="3154363" cy="423862"/>
            <a:chOff x="221" y="912"/>
            <a:chExt cx="1987" cy="267"/>
          </a:xfrm>
        </p:grpSpPr>
        <p:sp>
          <p:nvSpPr>
            <p:cNvPr id="232509" name="Rectangle 61">
              <a:extLst>
                <a:ext uri="{FF2B5EF4-FFF2-40B4-BE49-F238E27FC236}">
                  <a16:creationId xmlns:a16="http://schemas.microsoft.com/office/drawing/2014/main" id="{A5B47268-A642-4E66-9E52-179C60DD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510" name="Rectangle 62">
              <a:extLst>
                <a:ext uri="{FF2B5EF4-FFF2-40B4-BE49-F238E27FC236}">
                  <a16:creationId xmlns:a16="http://schemas.microsoft.com/office/drawing/2014/main" id="{4ADC595C-7B4A-4286-B7D5-68CD96C7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511" name="Rectangle 63">
              <a:extLst>
                <a:ext uri="{FF2B5EF4-FFF2-40B4-BE49-F238E27FC236}">
                  <a16:creationId xmlns:a16="http://schemas.microsoft.com/office/drawing/2014/main" id="{FB98290B-CE19-42E5-91E9-A83430F7F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512" name="Rectangle 64">
              <a:extLst>
                <a:ext uri="{FF2B5EF4-FFF2-40B4-BE49-F238E27FC236}">
                  <a16:creationId xmlns:a16="http://schemas.microsoft.com/office/drawing/2014/main" id="{E4258E02-D811-486E-BA1D-38DAF576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513" name="Rectangle 65">
              <a:extLst>
                <a:ext uri="{FF2B5EF4-FFF2-40B4-BE49-F238E27FC236}">
                  <a16:creationId xmlns:a16="http://schemas.microsoft.com/office/drawing/2014/main" id="{D0173139-C0EB-4ABD-BD7C-A7EDFBC2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514" name="Rectangle 66">
              <a:extLst>
                <a:ext uri="{FF2B5EF4-FFF2-40B4-BE49-F238E27FC236}">
                  <a16:creationId xmlns:a16="http://schemas.microsoft.com/office/drawing/2014/main" id="{D888FC25-0FD5-4E53-8332-E45A2D27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515" name="Rectangle 67">
              <a:extLst>
                <a:ext uri="{FF2B5EF4-FFF2-40B4-BE49-F238E27FC236}">
                  <a16:creationId xmlns:a16="http://schemas.microsoft.com/office/drawing/2014/main" id="{7E523673-E847-4319-BA9A-AE96FAF41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516" name="Line 68">
              <a:extLst>
                <a:ext uri="{FF2B5EF4-FFF2-40B4-BE49-F238E27FC236}">
                  <a16:creationId xmlns:a16="http://schemas.microsoft.com/office/drawing/2014/main" id="{F1E5EA70-5625-4589-89F2-5F07B2312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17" name="Line 69">
              <a:extLst>
                <a:ext uri="{FF2B5EF4-FFF2-40B4-BE49-F238E27FC236}">
                  <a16:creationId xmlns:a16="http://schemas.microsoft.com/office/drawing/2014/main" id="{874135C9-B88D-4ABD-BC29-9819B2063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18" name="Line 70">
              <a:extLst>
                <a:ext uri="{FF2B5EF4-FFF2-40B4-BE49-F238E27FC236}">
                  <a16:creationId xmlns:a16="http://schemas.microsoft.com/office/drawing/2014/main" id="{03FDA2AC-BC26-49C3-B53C-944E300FD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19" name="Line 71">
              <a:extLst>
                <a:ext uri="{FF2B5EF4-FFF2-40B4-BE49-F238E27FC236}">
                  <a16:creationId xmlns:a16="http://schemas.microsoft.com/office/drawing/2014/main" id="{1F0A23C4-A7A8-4043-AD9B-58F94A580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0" name="Line 72">
              <a:extLst>
                <a:ext uri="{FF2B5EF4-FFF2-40B4-BE49-F238E27FC236}">
                  <a16:creationId xmlns:a16="http://schemas.microsoft.com/office/drawing/2014/main" id="{A0CDE29A-6C12-4D70-BD1C-C651182E2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1" name="Line 73">
              <a:extLst>
                <a:ext uri="{FF2B5EF4-FFF2-40B4-BE49-F238E27FC236}">
                  <a16:creationId xmlns:a16="http://schemas.microsoft.com/office/drawing/2014/main" id="{3E375711-EB36-4E2F-A6B4-FC678B978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2" name="Line 74">
              <a:extLst>
                <a:ext uri="{FF2B5EF4-FFF2-40B4-BE49-F238E27FC236}">
                  <a16:creationId xmlns:a16="http://schemas.microsoft.com/office/drawing/2014/main" id="{EE157366-0ACC-4AFC-8B20-621E80960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3" name="Line 75">
              <a:extLst>
                <a:ext uri="{FF2B5EF4-FFF2-40B4-BE49-F238E27FC236}">
                  <a16:creationId xmlns:a16="http://schemas.microsoft.com/office/drawing/2014/main" id="{7205736B-1DED-48D6-B66B-54F288B9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4" name="Line 76">
              <a:extLst>
                <a:ext uri="{FF2B5EF4-FFF2-40B4-BE49-F238E27FC236}">
                  <a16:creationId xmlns:a16="http://schemas.microsoft.com/office/drawing/2014/main" id="{FC031C3C-5309-4903-BEE1-85440DB09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25" name="Line 77">
              <a:extLst>
                <a:ext uri="{FF2B5EF4-FFF2-40B4-BE49-F238E27FC236}">
                  <a16:creationId xmlns:a16="http://schemas.microsoft.com/office/drawing/2014/main" id="{DE757B2A-081E-46C6-B180-B07EE6DC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526" name="Oval 78">
            <a:extLst>
              <a:ext uri="{FF2B5EF4-FFF2-40B4-BE49-F238E27FC236}">
                <a16:creationId xmlns:a16="http://schemas.microsoft.com/office/drawing/2014/main" id="{581D0804-37F5-4ED6-9CFC-4A9EE4F3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527" name="Group 79">
            <a:extLst>
              <a:ext uri="{FF2B5EF4-FFF2-40B4-BE49-F238E27FC236}">
                <a16:creationId xmlns:a16="http://schemas.microsoft.com/office/drawing/2014/main" id="{D6709502-685F-44D5-837B-A01B7470FD38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2032000"/>
            <a:ext cx="3154362" cy="423863"/>
            <a:chOff x="221" y="912"/>
            <a:chExt cx="1987" cy="267"/>
          </a:xfrm>
        </p:grpSpPr>
        <p:sp>
          <p:nvSpPr>
            <p:cNvPr id="232528" name="Rectangle 80">
              <a:extLst>
                <a:ext uri="{FF2B5EF4-FFF2-40B4-BE49-F238E27FC236}">
                  <a16:creationId xmlns:a16="http://schemas.microsoft.com/office/drawing/2014/main" id="{42CE3381-4862-48F0-B4FF-93FB100F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529" name="Rectangle 81">
              <a:extLst>
                <a:ext uri="{FF2B5EF4-FFF2-40B4-BE49-F238E27FC236}">
                  <a16:creationId xmlns:a16="http://schemas.microsoft.com/office/drawing/2014/main" id="{F33FD974-878B-4461-9B8E-BE841FBC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530" name="Rectangle 82">
              <a:extLst>
                <a:ext uri="{FF2B5EF4-FFF2-40B4-BE49-F238E27FC236}">
                  <a16:creationId xmlns:a16="http://schemas.microsoft.com/office/drawing/2014/main" id="{38BDBF83-BB9A-4B00-9946-DF41D5473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531" name="Rectangle 83">
              <a:extLst>
                <a:ext uri="{FF2B5EF4-FFF2-40B4-BE49-F238E27FC236}">
                  <a16:creationId xmlns:a16="http://schemas.microsoft.com/office/drawing/2014/main" id="{E0A55668-CD85-4A69-B44C-296A86966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532" name="Rectangle 84">
              <a:extLst>
                <a:ext uri="{FF2B5EF4-FFF2-40B4-BE49-F238E27FC236}">
                  <a16:creationId xmlns:a16="http://schemas.microsoft.com/office/drawing/2014/main" id="{C4E8742C-7374-4E74-9B15-60F55BD8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533" name="Rectangle 85">
              <a:extLst>
                <a:ext uri="{FF2B5EF4-FFF2-40B4-BE49-F238E27FC236}">
                  <a16:creationId xmlns:a16="http://schemas.microsoft.com/office/drawing/2014/main" id="{BCD1B705-B0D2-4599-B670-9341C8CA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534" name="Rectangle 86">
              <a:extLst>
                <a:ext uri="{FF2B5EF4-FFF2-40B4-BE49-F238E27FC236}">
                  <a16:creationId xmlns:a16="http://schemas.microsoft.com/office/drawing/2014/main" id="{A332EBB9-7B4D-4BF4-8EB2-22F39959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535" name="Line 87">
              <a:extLst>
                <a:ext uri="{FF2B5EF4-FFF2-40B4-BE49-F238E27FC236}">
                  <a16:creationId xmlns:a16="http://schemas.microsoft.com/office/drawing/2014/main" id="{EC453BB6-A9CF-41F0-ABA1-63FC4B9D8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36" name="Line 88">
              <a:extLst>
                <a:ext uri="{FF2B5EF4-FFF2-40B4-BE49-F238E27FC236}">
                  <a16:creationId xmlns:a16="http://schemas.microsoft.com/office/drawing/2014/main" id="{DD2EE1DE-ABC3-4ED9-96AB-051E1318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37" name="Line 89">
              <a:extLst>
                <a:ext uri="{FF2B5EF4-FFF2-40B4-BE49-F238E27FC236}">
                  <a16:creationId xmlns:a16="http://schemas.microsoft.com/office/drawing/2014/main" id="{04D84D32-4E83-42EB-9BB8-A8FE9D5F4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38" name="Line 90">
              <a:extLst>
                <a:ext uri="{FF2B5EF4-FFF2-40B4-BE49-F238E27FC236}">
                  <a16:creationId xmlns:a16="http://schemas.microsoft.com/office/drawing/2014/main" id="{357763A1-E49F-420C-BBBE-EB939B7AA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39" name="Line 91">
              <a:extLst>
                <a:ext uri="{FF2B5EF4-FFF2-40B4-BE49-F238E27FC236}">
                  <a16:creationId xmlns:a16="http://schemas.microsoft.com/office/drawing/2014/main" id="{61BDD251-2C41-48FB-9E6F-8A0CCD2F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40" name="Line 92">
              <a:extLst>
                <a:ext uri="{FF2B5EF4-FFF2-40B4-BE49-F238E27FC236}">
                  <a16:creationId xmlns:a16="http://schemas.microsoft.com/office/drawing/2014/main" id="{A25C95DB-D97C-464D-8916-5C173B31E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41" name="Line 93">
              <a:extLst>
                <a:ext uri="{FF2B5EF4-FFF2-40B4-BE49-F238E27FC236}">
                  <a16:creationId xmlns:a16="http://schemas.microsoft.com/office/drawing/2014/main" id="{CD224BEB-75F7-4EDD-9391-910BBC18D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42" name="Line 94">
              <a:extLst>
                <a:ext uri="{FF2B5EF4-FFF2-40B4-BE49-F238E27FC236}">
                  <a16:creationId xmlns:a16="http://schemas.microsoft.com/office/drawing/2014/main" id="{A44CD9CF-D65A-49F7-8414-391430DC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43" name="Line 95">
              <a:extLst>
                <a:ext uri="{FF2B5EF4-FFF2-40B4-BE49-F238E27FC236}">
                  <a16:creationId xmlns:a16="http://schemas.microsoft.com/office/drawing/2014/main" id="{A51E53D5-99D3-4921-8E55-C87B51487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44" name="Line 96">
              <a:extLst>
                <a:ext uri="{FF2B5EF4-FFF2-40B4-BE49-F238E27FC236}">
                  <a16:creationId xmlns:a16="http://schemas.microsoft.com/office/drawing/2014/main" id="{2B947A7B-05BB-4068-8A9A-D978F5420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545" name="Oval 97">
            <a:extLst>
              <a:ext uri="{FF2B5EF4-FFF2-40B4-BE49-F238E27FC236}">
                <a16:creationId xmlns:a16="http://schemas.microsoft.com/office/drawing/2014/main" id="{5E36DBA2-1BA4-47EE-87CD-C54B82CE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2546" name="Oval 98">
            <a:extLst>
              <a:ext uri="{FF2B5EF4-FFF2-40B4-BE49-F238E27FC236}">
                <a16:creationId xmlns:a16="http://schemas.microsoft.com/office/drawing/2014/main" id="{54558BAF-04CE-4A15-ACA2-7D14273F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547" name="Group 99">
            <a:extLst>
              <a:ext uri="{FF2B5EF4-FFF2-40B4-BE49-F238E27FC236}">
                <a16:creationId xmlns:a16="http://schemas.microsoft.com/office/drawing/2014/main" id="{FD37183C-FBCA-41DE-B923-A7E9249387E3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1379538"/>
            <a:ext cx="3154362" cy="423862"/>
            <a:chOff x="221" y="912"/>
            <a:chExt cx="1987" cy="267"/>
          </a:xfrm>
        </p:grpSpPr>
        <p:sp>
          <p:nvSpPr>
            <p:cNvPr id="232548" name="Rectangle 100">
              <a:extLst>
                <a:ext uri="{FF2B5EF4-FFF2-40B4-BE49-F238E27FC236}">
                  <a16:creationId xmlns:a16="http://schemas.microsoft.com/office/drawing/2014/main" id="{0C817841-A6D3-454C-8294-D5D00FBD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549" name="Rectangle 101">
              <a:extLst>
                <a:ext uri="{FF2B5EF4-FFF2-40B4-BE49-F238E27FC236}">
                  <a16:creationId xmlns:a16="http://schemas.microsoft.com/office/drawing/2014/main" id="{F3A02E9B-4411-46CE-8CA4-7BD06049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550" name="Rectangle 102">
              <a:extLst>
                <a:ext uri="{FF2B5EF4-FFF2-40B4-BE49-F238E27FC236}">
                  <a16:creationId xmlns:a16="http://schemas.microsoft.com/office/drawing/2014/main" id="{35FFC400-2061-4F85-BD69-E7B8CDE4C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551" name="Rectangle 103">
              <a:extLst>
                <a:ext uri="{FF2B5EF4-FFF2-40B4-BE49-F238E27FC236}">
                  <a16:creationId xmlns:a16="http://schemas.microsoft.com/office/drawing/2014/main" id="{E8B4ACEE-B25F-4921-AF63-3FFA0926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552" name="Rectangle 104">
              <a:extLst>
                <a:ext uri="{FF2B5EF4-FFF2-40B4-BE49-F238E27FC236}">
                  <a16:creationId xmlns:a16="http://schemas.microsoft.com/office/drawing/2014/main" id="{66D0DDFE-57A5-4D31-AB71-5302D3FC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553" name="Rectangle 105">
              <a:extLst>
                <a:ext uri="{FF2B5EF4-FFF2-40B4-BE49-F238E27FC236}">
                  <a16:creationId xmlns:a16="http://schemas.microsoft.com/office/drawing/2014/main" id="{AE21C23A-104B-40A5-979D-CC620717F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554" name="Rectangle 106">
              <a:extLst>
                <a:ext uri="{FF2B5EF4-FFF2-40B4-BE49-F238E27FC236}">
                  <a16:creationId xmlns:a16="http://schemas.microsoft.com/office/drawing/2014/main" id="{FFC869D2-A22C-4D69-845B-F7B239F86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555" name="Line 107">
              <a:extLst>
                <a:ext uri="{FF2B5EF4-FFF2-40B4-BE49-F238E27FC236}">
                  <a16:creationId xmlns:a16="http://schemas.microsoft.com/office/drawing/2014/main" id="{07C94830-F177-4B49-90D7-342068C6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56" name="Line 108">
              <a:extLst>
                <a:ext uri="{FF2B5EF4-FFF2-40B4-BE49-F238E27FC236}">
                  <a16:creationId xmlns:a16="http://schemas.microsoft.com/office/drawing/2014/main" id="{73751B7E-41A7-4129-9B4B-D3DDE2DD8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57" name="Line 109">
              <a:extLst>
                <a:ext uri="{FF2B5EF4-FFF2-40B4-BE49-F238E27FC236}">
                  <a16:creationId xmlns:a16="http://schemas.microsoft.com/office/drawing/2014/main" id="{5EB74079-6496-480E-84C1-4D21CA00A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58" name="Line 110">
              <a:extLst>
                <a:ext uri="{FF2B5EF4-FFF2-40B4-BE49-F238E27FC236}">
                  <a16:creationId xmlns:a16="http://schemas.microsoft.com/office/drawing/2014/main" id="{692104F4-0991-40B2-8097-1061196DC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59" name="Line 111">
              <a:extLst>
                <a:ext uri="{FF2B5EF4-FFF2-40B4-BE49-F238E27FC236}">
                  <a16:creationId xmlns:a16="http://schemas.microsoft.com/office/drawing/2014/main" id="{31F7004F-4CBC-46C4-8A77-4F169AE38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60" name="Line 112">
              <a:extLst>
                <a:ext uri="{FF2B5EF4-FFF2-40B4-BE49-F238E27FC236}">
                  <a16:creationId xmlns:a16="http://schemas.microsoft.com/office/drawing/2014/main" id="{86982D58-AB33-43B6-8776-CE992352A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61" name="Line 113">
              <a:extLst>
                <a:ext uri="{FF2B5EF4-FFF2-40B4-BE49-F238E27FC236}">
                  <a16:creationId xmlns:a16="http://schemas.microsoft.com/office/drawing/2014/main" id="{7414A7D4-A009-43E8-B7DB-D9F7AD6CF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62" name="Line 114">
              <a:extLst>
                <a:ext uri="{FF2B5EF4-FFF2-40B4-BE49-F238E27FC236}">
                  <a16:creationId xmlns:a16="http://schemas.microsoft.com/office/drawing/2014/main" id="{7D6BF16E-72FC-4C51-B757-F01479E49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63" name="Line 115">
              <a:extLst>
                <a:ext uri="{FF2B5EF4-FFF2-40B4-BE49-F238E27FC236}">
                  <a16:creationId xmlns:a16="http://schemas.microsoft.com/office/drawing/2014/main" id="{EAA7E85C-CA58-4EFC-BEA3-EEF6820D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64" name="Line 116">
              <a:extLst>
                <a:ext uri="{FF2B5EF4-FFF2-40B4-BE49-F238E27FC236}">
                  <a16:creationId xmlns:a16="http://schemas.microsoft.com/office/drawing/2014/main" id="{998F7950-6516-4F98-A012-07434565A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2565" name="Group 117">
            <a:extLst>
              <a:ext uri="{FF2B5EF4-FFF2-40B4-BE49-F238E27FC236}">
                <a16:creationId xmlns:a16="http://schemas.microsoft.com/office/drawing/2014/main" id="{9178067E-3447-40CA-9725-0883D9225823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2693988"/>
            <a:ext cx="3154362" cy="423862"/>
            <a:chOff x="221" y="912"/>
            <a:chExt cx="1987" cy="267"/>
          </a:xfrm>
        </p:grpSpPr>
        <p:sp>
          <p:nvSpPr>
            <p:cNvPr id="232566" name="Rectangle 118">
              <a:extLst>
                <a:ext uri="{FF2B5EF4-FFF2-40B4-BE49-F238E27FC236}">
                  <a16:creationId xmlns:a16="http://schemas.microsoft.com/office/drawing/2014/main" id="{03179C18-AC98-49CD-A717-F9E43D67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567" name="Rectangle 119">
              <a:extLst>
                <a:ext uri="{FF2B5EF4-FFF2-40B4-BE49-F238E27FC236}">
                  <a16:creationId xmlns:a16="http://schemas.microsoft.com/office/drawing/2014/main" id="{4FC1B403-FE6A-4DF3-BDEA-A7AAE51D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568" name="Rectangle 120">
              <a:extLst>
                <a:ext uri="{FF2B5EF4-FFF2-40B4-BE49-F238E27FC236}">
                  <a16:creationId xmlns:a16="http://schemas.microsoft.com/office/drawing/2014/main" id="{BBBC5A69-F9AA-4785-AE90-80229A82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569" name="Rectangle 121">
              <a:extLst>
                <a:ext uri="{FF2B5EF4-FFF2-40B4-BE49-F238E27FC236}">
                  <a16:creationId xmlns:a16="http://schemas.microsoft.com/office/drawing/2014/main" id="{5CB41528-7521-480B-AAA5-205E78EB1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570" name="Rectangle 122">
              <a:extLst>
                <a:ext uri="{FF2B5EF4-FFF2-40B4-BE49-F238E27FC236}">
                  <a16:creationId xmlns:a16="http://schemas.microsoft.com/office/drawing/2014/main" id="{1D798E30-AAB1-44BF-8DA6-AA8468F60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571" name="Rectangle 123">
              <a:extLst>
                <a:ext uri="{FF2B5EF4-FFF2-40B4-BE49-F238E27FC236}">
                  <a16:creationId xmlns:a16="http://schemas.microsoft.com/office/drawing/2014/main" id="{9076FAD8-39F2-40D9-B0A5-76ECEA832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572" name="Rectangle 124">
              <a:extLst>
                <a:ext uri="{FF2B5EF4-FFF2-40B4-BE49-F238E27FC236}">
                  <a16:creationId xmlns:a16="http://schemas.microsoft.com/office/drawing/2014/main" id="{1A68A474-5E6F-4B27-B5DE-58D14C0C1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573" name="Line 125">
              <a:extLst>
                <a:ext uri="{FF2B5EF4-FFF2-40B4-BE49-F238E27FC236}">
                  <a16:creationId xmlns:a16="http://schemas.microsoft.com/office/drawing/2014/main" id="{B393BEA8-43B6-4C91-94FD-4A43F3B59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4" name="Line 126">
              <a:extLst>
                <a:ext uri="{FF2B5EF4-FFF2-40B4-BE49-F238E27FC236}">
                  <a16:creationId xmlns:a16="http://schemas.microsoft.com/office/drawing/2014/main" id="{D4FCC08B-E966-42DE-8ED6-53DE8DA9F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5" name="Line 127">
              <a:extLst>
                <a:ext uri="{FF2B5EF4-FFF2-40B4-BE49-F238E27FC236}">
                  <a16:creationId xmlns:a16="http://schemas.microsoft.com/office/drawing/2014/main" id="{C51B74D0-D5EA-45A4-BAB7-61015964A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6" name="Line 128">
              <a:extLst>
                <a:ext uri="{FF2B5EF4-FFF2-40B4-BE49-F238E27FC236}">
                  <a16:creationId xmlns:a16="http://schemas.microsoft.com/office/drawing/2014/main" id="{38E52146-657E-4E6E-8E0B-831232B83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7" name="Line 129">
              <a:extLst>
                <a:ext uri="{FF2B5EF4-FFF2-40B4-BE49-F238E27FC236}">
                  <a16:creationId xmlns:a16="http://schemas.microsoft.com/office/drawing/2014/main" id="{B2BD005E-CF66-477C-9502-ACF5F4030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8" name="Line 130">
              <a:extLst>
                <a:ext uri="{FF2B5EF4-FFF2-40B4-BE49-F238E27FC236}">
                  <a16:creationId xmlns:a16="http://schemas.microsoft.com/office/drawing/2014/main" id="{0381CBB6-70DE-403C-ACAB-6681E752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79" name="Line 131">
              <a:extLst>
                <a:ext uri="{FF2B5EF4-FFF2-40B4-BE49-F238E27FC236}">
                  <a16:creationId xmlns:a16="http://schemas.microsoft.com/office/drawing/2014/main" id="{F57F5782-2A54-4008-A0B5-CF2A0DD27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80" name="Line 132">
              <a:extLst>
                <a:ext uri="{FF2B5EF4-FFF2-40B4-BE49-F238E27FC236}">
                  <a16:creationId xmlns:a16="http://schemas.microsoft.com/office/drawing/2014/main" id="{C9CDD540-A868-4A1F-978D-9A38A0C6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81" name="Line 133">
              <a:extLst>
                <a:ext uri="{FF2B5EF4-FFF2-40B4-BE49-F238E27FC236}">
                  <a16:creationId xmlns:a16="http://schemas.microsoft.com/office/drawing/2014/main" id="{5B5036C1-DCDB-4843-80DF-3B47D738B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82" name="Line 134">
              <a:extLst>
                <a:ext uri="{FF2B5EF4-FFF2-40B4-BE49-F238E27FC236}">
                  <a16:creationId xmlns:a16="http://schemas.microsoft.com/office/drawing/2014/main" id="{F94D7EE3-6BEA-43BD-A3CF-EC8C383D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2583" name="Oval 135">
            <a:extLst>
              <a:ext uri="{FF2B5EF4-FFF2-40B4-BE49-F238E27FC236}">
                <a16:creationId xmlns:a16="http://schemas.microsoft.com/office/drawing/2014/main" id="{784671C8-8FE1-4F76-B08A-813BFD15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2584" name="Group 136">
            <a:extLst>
              <a:ext uri="{FF2B5EF4-FFF2-40B4-BE49-F238E27FC236}">
                <a16:creationId xmlns:a16="http://schemas.microsoft.com/office/drawing/2014/main" id="{13EDB84D-0FB8-40B5-B936-50B015C3DEED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3367088"/>
            <a:ext cx="3154362" cy="423862"/>
            <a:chOff x="221" y="912"/>
            <a:chExt cx="1987" cy="267"/>
          </a:xfrm>
        </p:grpSpPr>
        <p:sp>
          <p:nvSpPr>
            <p:cNvPr id="232585" name="Rectangle 137">
              <a:extLst>
                <a:ext uri="{FF2B5EF4-FFF2-40B4-BE49-F238E27FC236}">
                  <a16:creationId xmlns:a16="http://schemas.microsoft.com/office/drawing/2014/main" id="{010A3502-6E2F-45CD-9BF4-FC3D2AC4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2586" name="Rectangle 138">
              <a:extLst>
                <a:ext uri="{FF2B5EF4-FFF2-40B4-BE49-F238E27FC236}">
                  <a16:creationId xmlns:a16="http://schemas.microsoft.com/office/drawing/2014/main" id="{611EE54D-3BAD-48ED-92DC-9BE209007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2587" name="Rectangle 139">
              <a:extLst>
                <a:ext uri="{FF2B5EF4-FFF2-40B4-BE49-F238E27FC236}">
                  <a16:creationId xmlns:a16="http://schemas.microsoft.com/office/drawing/2014/main" id="{44AF8F4A-40F4-4595-B65F-97F659FD9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2588" name="Rectangle 140">
              <a:extLst>
                <a:ext uri="{FF2B5EF4-FFF2-40B4-BE49-F238E27FC236}">
                  <a16:creationId xmlns:a16="http://schemas.microsoft.com/office/drawing/2014/main" id="{24769BFD-99BA-4C5D-8F2B-5300BFCE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2589" name="Rectangle 141">
              <a:extLst>
                <a:ext uri="{FF2B5EF4-FFF2-40B4-BE49-F238E27FC236}">
                  <a16:creationId xmlns:a16="http://schemas.microsoft.com/office/drawing/2014/main" id="{D4193E92-6D61-4DFD-8937-9644DEFD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2590" name="Rectangle 142">
              <a:extLst>
                <a:ext uri="{FF2B5EF4-FFF2-40B4-BE49-F238E27FC236}">
                  <a16:creationId xmlns:a16="http://schemas.microsoft.com/office/drawing/2014/main" id="{AB9119F3-FC70-41CB-A3B4-F7B884E8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2591" name="Rectangle 143">
              <a:extLst>
                <a:ext uri="{FF2B5EF4-FFF2-40B4-BE49-F238E27FC236}">
                  <a16:creationId xmlns:a16="http://schemas.microsoft.com/office/drawing/2014/main" id="{408DCBA9-3053-4500-9C18-BA40E3C9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2592" name="Line 144">
              <a:extLst>
                <a:ext uri="{FF2B5EF4-FFF2-40B4-BE49-F238E27FC236}">
                  <a16:creationId xmlns:a16="http://schemas.microsoft.com/office/drawing/2014/main" id="{2C149187-8B3A-42C3-836C-A61D14C3E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3" name="Line 145">
              <a:extLst>
                <a:ext uri="{FF2B5EF4-FFF2-40B4-BE49-F238E27FC236}">
                  <a16:creationId xmlns:a16="http://schemas.microsoft.com/office/drawing/2014/main" id="{FF0F61BD-A3C3-4B49-9A49-D3DD91F4F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4" name="Line 146">
              <a:extLst>
                <a:ext uri="{FF2B5EF4-FFF2-40B4-BE49-F238E27FC236}">
                  <a16:creationId xmlns:a16="http://schemas.microsoft.com/office/drawing/2014/main" id="{0F3EC1C0-8F77-4744-98EB-585BF5776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5" name="Line 147">
              <a:extLst>
                <a:ext uri="{FF2B5EF4-FFF2-40B4-BE49-F238E27FC236}">
                  <a16:creationId xmlns:a16="http://schemas.microsoft.com/office/drawing/2014/main" id="{2DD3F2E5-F2B5-4C94-BB29-76542EA4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6" name="Line 148">
              <a:extLst>
                <a:ext uri="{FF2B5EF4-FFF2-40B4-BE49-F238E27FC236}">
                  <a16:creationId xmlns:a16="http://schemas.microsoft.com/office/drawing/2014/main" id="{17C0CD14-07F6-4497-990B-D4F1042B3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7" name="Line 149">
              <a:extLst>
                <a:ext uri="{FF2B5EF4-FFF2-40B4-BE49-F238E27FC236}">
                  <a16:creationId xmlns:a16="http://schemas.microsoft.com/office/drawing/2014/main" id="{8BA5EE3A-CAF6-4A66-BA39-5A952630B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8" name="Line 150">
              <a:extLst>
                <a:ext uri="{FF2B5EF4-FFF2-40B4-BE49-F238E27FC236}">
                  <a16:creationId xmlns:a16="http://schemas.microsoft.com/office/drawing/2014/main" id="{046DF451-A72A-40DF-981C-8F4CBB4C6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599" name="Line 151">
              <a:extLst>
                <a:ext uri="{FF2B5EF4-FFF2-40B4-BE49-F238E27FC236}">
                  <a16:creationId xmlns:a16="http://schemas.microsoft.com/office/drawing/2014/main" id="{09C20B0D-1600-4EBD-A764-3ECDA0F67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600" name="Line 152">
              <a:extLst>
                <a:ext uri="{FF2B5EF4-FFF2-40B4-BE49-F238E27FC236}">
                  <a16:creationId xmlns:a16="http://schemas.microsoft.com/office/drawing/2014/main" id="{9182C8FB-AEB5-49DA-87EB-DAE8F9437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2601" name="Line 153">
              <a:extLst>
                <a:ext uri="{FF2B5EF4-FFF2-40B4-BE49-F238E27FC236}">
                  <a16:creationId xmlns:a16="http://schemas.microsoft.com/office/drawing/2014/main" id="{2F517838-637F-468F-8575-EE57AC374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D26B-5F0E-4478-944F-3593C85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E4A4-C914-4014-92E3-FE9F0FDE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755AF-2664-4C8B-8A64-4D0359D62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B210E-0B43-460D-9C0F-5DBC30F3825F}" type="slidenum">
              <a:rPr lang="en-US" altLang="ja-JP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76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66DBA66A-0E7A-4EDB-8D6D-3CD3ADED8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6DA0C9-D2DE-4633-8EE9-EDC35B42433E}" type="slidenum">
              <a:rPr lang="en-US" altLang="ja-JP" sz="1400"/>
              <a:pPr eaLnBrk="1" hangingPunct="1"/>
              <a:t>30</a:t>
            </a:fld>
            <a:endParaRPr lang="en-US" altLang="ja-JP" sz="1400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E865FD24-5884-4CB8-9ED4-F5283CCBF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Selection Sort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452FD6BB-978A-4900-BCC2-BAFE28F75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SELECTION-SORT</a:t>
            </a:r>
            <a:r>
              <a:rPr lang="en-US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i="1">
                <a:solidFill>
                  <a:schemeClr val="tx1"/>
                </a:solidFill>
              </a:rPr>
              <a:t>	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 ← length[A]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for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j ← 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 - 1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do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smallest</a:t>
            </a:r>
            <a:r>
              <a:rPr lang="en-US">
                <a:solidFill>
                  <a:schemeClr val="tx1"/>
                </a:solidFill>
              </a:rPr>
              <a:t> ←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j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      for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i ← j + 1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	   do if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A[i] &lt; A[smallest]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		   then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smallest ← i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solidFill>
                  <a:schemeClr val="tx1"/>
                </a:solidFill>
              </a:rPr>
              <a:t>		      exchange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A[j] ↔ A[smallest]</a:t>
            </a:r>
          </a:p>
          <a:p>
            <a:pPr eaLnBrk="1" hangingPunct="1">
              <a:buFontTx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17E717CA-CD35-4831-BD58-9B3D32610F66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1808163"/>
            <a:ext cx="3154363" cy="423862"/>
            <a:chOff x="221" y="912"/>
            <a:chExt cx="1987" cy="267"/>
          </a:xfrm>
        </p:grpSpPr>
        <p:sp>
          <p:nvSpPr>
            <p:cNvPr id="231429" name="Rectangle 5">
              <a:extLst>
                <a:ext uri="{FF2B5EF4-FFF2-40B4-BE49-F238E27FC236}">
                  <a16:creationId xmlns:a16="http://schemas.microsoft.com/office/drawing/2014/main" id="{50E5F0AD-6C2E-46E3-A11B-7FF97753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40C38EC0-8FF1-4F45-892A-463DB9CC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24F2954D-5714-46CD-B746-3EF57416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1432" name="Rectangle 8">
              <a:extLst>
                <a:ext uri="{FF2B5EF4-FFF2-40B4-BE49-F238E27FC236}">
                  <a16:creationId xmlns:a16="http://schemas.microsoft.com/office/drawing/2014/main" id="{AAC6B0D1-D964-4780-AA91-B90DC1162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E8704091-F9A2-4DFF-84A4-60493C61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1434" name="Rectangle 10">
              <a:extLst>
                <a:ext uri="{FF2B5EF4-FFF2-40B4-BE49-F238E27FC236}">
                  <a16:creationId xmlns:a16="http://schemas.microsoft.com/office/drawing/2014/main" id="{982B94DB-0A0F-400D-AFFE-96392EA7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1435" name="Rectangle 11">
              <a:extLst>
                <a:ext uri="{FF2B5EF4-FFF2-40B4-BE49-F238E27FC236}">
                  <a16:creationId xmlns:a16="http://schemas.microsoft.com/office/drawing/2014/main" id="{8FF63802-DE98-48E5-A30B-6B5E5018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1436" name="Line 12">
              <a:extLst>
                <a:ext uri="{FF2B5EF4-FFF2-40B4-BE49-F238E27FC236}">
                  <a16:creationId xmlns:a16="http://schemas.microsoft.com/office/drawing/2014/main" id="{BC7C3527-65E2-4F44-83AA-2A4A338C9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37" name="Line 13">
              <a:extLst>
                <a:ext uri="{FF2B5EF4-FFF2-40B4-BE49-F238E27FC236}">
                  <a16:creationId xmlns:a16="http://schemas.microsoft.com/office/drawing/2014/main" id="{17ECC305-5158-408C-861F-111E0730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38" name="Line 14">
              <a:extLst>
                <a:ext uri="{FF2B5EF4-FFF2-40B4-BE49-F238E27FC236}">
                  <a16:creationId xmlns:a16="http://schemas.microsoft.com/office/drawing/2014/main" id="{5862047B-0FC9-4EE7-A998-F453B4F1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39" name="Line 15">
              <a:extLst>
                <a:ext uri="{FF2B5EF4-FFF2-40B4-BE49-F238E27FC236}">
                  <a16:creationId xmlns:a16="http://schemas.microsoft.com/office/drawing/2014/main" id="{2A381235-BB2D-4302-907E-6A630A9D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0" name="Line 16">
              <a:extLst>
                <a:ext uri="{FF2B5EF4-FFF2-40B4-BE49-F238E27FC236}">
                  <a16:creationId xmlns:a16="http://schemas.microsoft.com/office/drawing/2014/main" id="{354C14FF-99DF-4266-8D98-D16FC8A9C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1" name="Line 17">
              <a:extLst>
                <a:ext uri="{FF2B5EF4-FFF2-40B4-BE49-F238E27FC236}">
                  <a16:creationId xmlns:a16="http://schemas.microsoft.com/office/drawing/2014/main" id="{22E9A484-B6AC-490C-9A30-D84A4AB95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2" name="Line 18">
              <a:extLst>
                <a:ext uri="{FF2B5EF4-FFF2-40B4-BE49-F238E27FC236}">
                  <a16:creationId xmlns:a16="http://schemas.microsoft.com/office/drawing/2014/main" id="{2E16E828-C19A-4B9C-A354-4E582A8C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5FFAAB3F-8225-40F4-8ED2-CCE258925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AE2D7161-3E42-49D2-BD7B-7C5270DA2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6420BC3B-765A-4820-867F-36899B5E4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1446" name="Oval 22">
            <a:extLst>
              <a:ext uri="{FF2B5EF4-FFF2-40B4-BE49-F238E27FC236}">
                <a16:creationId xmlns:a16="http://schemas.microsoft.com/office/drawing/2014/main" id="{0694D932-1486-47B2-9F22-058F5A6D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3C2C683-A474-4A74-8267-2B91C4D63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1A5FAA-AC25-4C02-9D00-EC98FE4C19FF}" type="slidenum">
              <a:rPr lang="en-US" altLang="ja-JP" sz="1400"/>
              <a:pPr eaLnBrk="1" hangingPunct="1"/>
              <a:t>31</a:t>
            </a:fld>
            <a:endParaRPr lang="en-US" altLang="ja-JP" sz="1400"/>
          </a:p>
        </p:txBody>
      </p:sp>
      <p:sp>
        <p:nvSpPr>
          <p:cNvPr id="233474" name="AutoShape 2">
            <a:extLst>
              <a:ext uri="{FF2B5EF4-FFF2-40B4-BE49-F238E27FC236}">
                <a16:creationId xmlns:a16="http://schemas.microsoft.com/office/drawing/2014/main" id="{A66B9268-3A2D-4619-9664-1E921B45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3475" name="AutoShape 3">
            <a:extLst>
              <a:ext uri="{FF2B5EF4-FFF2-40B4-BE49-F238E27FC236}">
                <a16:creationId xmlns:a16="http://schemas.microsoft.com/office/drawing/2014/main" id="{5B288CB8-CFC6-4838-A3E8-CC1D36D4C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502150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3476" name="Group 4">
            <a:extLst>
              <a:ext uri="{FF2B5EF4-FFF2-40B4-BE49-F238E27FC236}">
                <a16:creationId xmlns:a16="http://schemas.microsoft.com/office/drawing/2014/main" id="{3A8CAA43-9252-4E2C-9D3A-9D286A13C20A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3629025"/>
            <a:ext cx="1905000" cy="1214438"/>
            <a:chOff x="99" y="2286"/>
            <a:chExt cx="1200" cy="765"/>
          </a:xfrm>
        </p:grpSpPr>
        <p:sp>
          <p:nvSpPr>
            <p:cNvPr id="233477" name="Text Box 5">
              <a:extLst>
                <a:ext uri="{FF2B5EF4-FFF2-40B4-BE49-F238E27FC236}">
                  <a16:creationId xmlns:a16="http://schemas.microsoft.com/office/drawing/2014/main" id="{03DE85E3-49E8-42CC-84DB-6730A679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charset="0"/>
                <a:buChar char="»"/>
                <a:defRPr/>
              </a:pP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/2 </a:t>
              </a:r>
            </a:p>
            <a:p>
              <a:pPr>
                <a:buFont typeface="Symbol" charset="0"/>
                <a:buNone/>
                <a:defRPr/>
              </a:pPr>
              <a:r>
                <a:rPr lang="en-US" sz="24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comparisons</a:t>
              </a:r>
            </a:p>
          </p:txBody>
        </p:sp>
        <p:sp>
          <p:nvSpPr>
            <p:cNvPr id="233478" name="Freeform 6">
              <a:extLst>
                <a:ext uri="{FF2B5EF4-FFF2-40B4-BE49-F238E27FC236}">
                  <a16:creationId xmlns:a16="http://schemas.microsoft.com/office/drawing/2014/main" id="{8FAD74B7-0CBF-46DE-ACBE-F30B5926DCA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A26A1090-EA0F-44CC-B2F5-8D894F724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Analysis of Selection Sort</a:t>
            </a:r>
          </a:p>
        </p:txBody>
      </p:sp>
      <p:sp>
        <p:nvSpPr>
          <p:cNvPr id="233480" name="Rectangle 8">
            <a:extLst>
              <a:ext uri="{FF2B5EF4-FFF2-40B4-BE49-F238E27FC236}">
                <a16:creationId xmlns:a16="http://schemas.microsoft.com/office/drawing/2014/main" id="{87EFA760-CA3A-45DE-A706-4100DC089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66813"/>
            <a:ext cx="8229600" cy="53641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SELECTION-SORT</a:t>
            </a:r>
            <a:r>
              <a:rPr lang="en-US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i="1">
                <a:solidFill>
                  <a:schemeClr val="tx1"/>
                </a:solidFill>
              </a:rPr>
              <a:t>	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   </a:t>
            </a:r>
            <a:r>
              <a:rPr lang="en-US" b="1">
                <a:solidFill>
                  <a:schemeClr val="tx1"/>
                </a:solidFill>
              </a:rPr>
              <a:t>for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j ← 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do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smallest</a:t>
            </a:r>
            <a:r>
              <a:rPr lang="en-US">
                <a:solidFill>
                  <a:schemeClr val="tx1"/>
                </a:solidFill>
              </a:rPr>
              <a:t> ←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      for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i ← j + 1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	   do if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A[i]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>
                <a:solidFill>
                  <a:schemeClr val="tx1"/>
                </a:solidFill>
              </a:rPr>
              <a:t>				   then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smallest ← i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>
                <a:solidFill>
                  <a:schemeClr val="tx1"/>
                </a:solidFill>
              </a:rPr>
              <a:t>		      exchange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A[j] ↔ A[smallest]</a:t>
            </a:r>
            <a:endParaRPr lang="en-US"/>
          </a:p>
        </p:txBody>
      </p:sp>
      <p:sp>
        <p:nvSpPr>
          <p:cNvPr id="233481" name="Rectangle 9">
            <a:extLst>
              <a:ext uri="{FF2B5EF4-FFF2-40B4-BE49-F238E27FC236}">
                <a16:creationId xmlns:a16="http://schemas.microsoft.com/office/drawing/2014/main" id="{29596343-1DC3-47C6-84DD-1159C94E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Comic Sans MS" charset="0"/>
                <a:ea typeface="ＭＳ Ｐゴシック" charset="0"/>
              </a:rPr>
              <a:t> </a:t>
            </a:r>
            <a:r>
              <a:rPr lang="en-US" sz="2800">
                <a:latin typeface="Comic Sans MS" charset="0"/>
                <a:ea typeface="ＭＳ Ｐゴシック" charset="0"/>
              </a:rPr>
              <a:t>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1</a:t>
            </a:r>
            <a:r>
              <a:rPr lang="en-US" sz="2800">
                <a:latin typeface="Comic Sans MS" charset="0"/>
                <a:ea typeface="ＭＳ Ｐゴシック" charset="0"/>
              </a:rPr>
              <a:t>       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2</a:t>
            </a:r>
            <a:r>
              <a:rPr lang="en-US" sz="2800">
                <a:latin typeface="Comic Sans MS" charset="0"/>
                <a:ea typeface="ＭＳ Ｐゴシック" charset="0"/>
              </a:rPr>
              <a:t> 	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3</a:t>
            </a:r>
            <a:r>
              <a:rPr lang="en-US" sz="2800">
                <a:latin typeface="Comic Sans MS" charset="0"/>
                <a:ea typeface="ＭＳ Ｐゴシック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4</a:t>
            </a:r>
            <a:r>
              <a:rPr lang="en-US" sz="2800">
                <a:latin typeface="Comic Sans MS" charset="0"/>
                <a:ea typeface="ＭＳ Ｐゴシック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5</a:t>
            </a:r>
            <a:r>
              <a:rPr lang="en-US" sz="2800">
                <a:latin typeface="Comic Sans MS" charset="0"/>
                <a:ea typeface="ＭＳ Ｐゴシック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6</a:t>
            </a:r>
            <a:r>
              <a:rPr lang="en-US" sz="2800">
                <a:latin typeface="Comic Sans MS" charset="0"/>
                <a:ea typeface="ＭＳ Ｐゴシック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 c</a:t>
            </a:r>
            <a:r>
              <a:rPr lang="en-US" sz="2800" baseline="-25000">
                <a:latin typeface="Comic Sans MS" charset="0"/>
                <a:ea typeface="ＭＳ Ｐゴシック" charset="0"/>
              </a:rPr>
              <a:t>7</a:t>
            </a:r>
            <a:r>
              <a:rPr lang="en-US" sz="2800">
                <a:latin typeface="Comic Sans MS" charset="0"/>
                <a:ea typeface="ＭＳ Ｐゴシック" charset="0"/>
              </a:rPr>
              <a:t> 	   n-1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33482" name="Object 10">
            <a:extLst>
              <a:ext uri="{FF2B5EF4-FFF2-40B4-BE49-F238E27FC236}">
                <a16:creationId xmlns:a16="http://schemas.microsoft.com/office/drawing/2014/main" id="{969EC7AF-708C-4095-8735-BE28CFDB4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>
            <a:extLst>
              <a:ext uri="{FF2B5EF4-FFF2-40B4-BE49-F238E27FC236}">
                <a16:creationId xmlns:a16="http://schemas.microsoft.com/office/drawing/2014/main" id="{677FD82D-B9E0-48E2-9008-65ADCFB7F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3475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>
            <a:extLst>
              <a:ext uri="{FF2B5EF4-FFF2-40B4-BE49-F238E27FC236}">
                <a16:creationId xmlns:a16="http://schemas.microsoft.com/office/drawing/2014/main" id="{43704CB6-CA3D-425C-98B3-C241D9DC5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1413" y="5187950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5187950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>
            <a:extLst>
              <a:ext uri="{FF2B5EF4-FFF2-40B4-BE49-F238E27FC236}">
                <a16:creationId xmlns:a16="http://schemas.microsoft.com/office/drawing/2014/main" id="{C9C02F08-CFC6-47EE-91BE-194AE7CC1F21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4857750"/>
            <a:ext cx="1655762" cy="1214438"/>
            <a:chOff x="99" y="2286"/>
            <a:chExt cx="1043" cy="765"/>
          </a:xfrm>
        </p:grpSpPr>
        <p:sp>
          <p:nvSpPr>
            <p:cNvPr id="233486" name="Text Box 14">
              <a:extLst>
                <a:ext uri="{FF2B5EF4-FFF2-40B4-BE49-F238E27FC236}">
                  <a16:creationId xmlns:a16="http://schemas.microsoft.com/office/drawing/2014/main" id="{8A3579B1-817E-4C12-A8FF-38DA8D1A4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charset="0"/>
                <a:buChar char="»"/>
                <a:defRPr/>
              </a:pPr>
              <a:r>
                <a:rPr lang="en-US" sz="28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n</a:t>
              </a:r>
            </a:p>
            <a:p>
              <a:pPr>
                <a:buFont typeface="Symbol" charset="0"/>
                <a:buNone/>
                <a:defRPr/>
              </a:pPr>
              <a:r>
                <a:rPr lang="en-US" sz="2400">
                  <a:solidFill>
                    <a:srgbClr val="CC0000"/>
                  </a:solidFill>
                  <a:latin typeface="Comic Sans MS" charset="0"/>
                  <a:ea typeface="ＭＳ Ｐゴシック" charset="0"/>
                  <a:sym typeface="Symbol" charset="0"/>
                </a:rPr>
                <a:t>exchanges</a:t>
              </a:r>
            </a:p>
          </p:txBody>
        </p:sp>
        <p:sp>
          <p:nvSpPr>
            <p:cNvPr id="233487" name="Freeform 15">
              <a:extLst>
                <a:ext uri="{FF2B5EF4-FFF2-40B4-BE49-F238E27FC236}">
                  <a16:creationId xmlns:a16="http://schemas.microsoft.com/office/drawing/2014/main" id="{16572FA9-5DAC-4590-BC0F-1F0FB445C0BC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aphicFrame>
        <p:nvGraphicFramePr>
          <p:cNvPr id="64524" name="Object 16">
            <a:extLst>
              <a:ext uri="{FF2B5EF4-FFF2-40B4-BE49-F238E27FC236}">
                <a16:creationId xmlns:a16="http://schemas.microsoft.com/office/drawing/2014/main" id="{DB1FE5AF-F06D-4C9F-8CB6-19D488DD7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6323013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6323013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58E9B0-BD6D-4205-858C-ECE3C8ACE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CAD2C4-94A5-482F-87A8-5FD4D508D5A2}" type="slidenum">
              <a:rPr lang="en-US" altLang="ja-JP" sz="1400"/>
              <a:pPr eaLnBrk="1" hangingPunct="1"/>
              <a:t>4</a:t>
            </a:fld>
            <a:endParaRPr lang="en-US" altLang="ja-JP" sz="1400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D03A8F03-557B-4E1F-9B4D-5D4ABC338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Study Sorting Algorithms?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2B3AD613-0BD0-4D0B-B73D-DE0B723CA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There are a variety of situations that we can encounter</a:t>
            </a:r>
          </a:p>
          <a:p>
            <a:pPr lvl="1" eaLnBrk="1" hangingPunct="1">
              <a:defRPr/>
            </a:pPr>
            <a:r>
              <a:rPr lang="en-US"/>
              <a:t>Do we have randomly ordered keys?</a:t>
            </a:r>
          </a:p>
          <a:p>
            <a:pPr lvl="1" eaLnBrk="1" hangingPunct="1">
              <a:defRPr/>
            </a:pPr>
            <a:r>
              <a:rPr lang="en-US"/>
              <a:t>Are all keys distinct?</a:t>
            </a:r>
          </a:p>
          <a:p>
            <a:pPr lvl="1" eaLnBrk="1" hangingPunct="1">
              <a:defRPr/>
            </a:pPr>
            <a:r>
              <a:rPr lang="en-US"/>
              <a:t>How large is the set of keys to be ordered?</a:t>
            </a:r>
          </a:p>
          <a:p>
            <a:pPr lvl="1" eaLnBrk="1" hangingPunct="1">
              <a:defRPr/>
            </a:pPr>
            <a:r>
              <a:rPr lang="en-US"/>
              <a:t>Need guaranteed performance?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Various algorithms are better suited to some of these situations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5659441-3D49-4C73-9D2E-AE79A1E98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91BBFE-97AB-43C8-9A0C-9D771EDC0B6C}" type="slidenum">
              <a:rPr lang="en-US" altLang="ja-JP" sz="1400"/>
              <a:pPr eaLnBrk="1" hangingPunct="1"/>
              <a:t>5</a:t>
            </a:fld>
            <a:endParaRPr lang="en-US" altLang="ja-JP" sz="140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336E8711-24B8-4359-9D8B-1D65A2C75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Some Definitions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0BBE6765-C3A1-40F9-B577-A84AD877C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Internal Sort</a:t>
            </a:r>
          </a:p>
          <a:p>
            <a:pPr lvl="1" eaLnBrk="1" hangingPunct="1"/>
            <a:r>
              <a:rPr lang="en-US" altLang="ja-JP"/>
              <a:t>The data to be sorted is all stored in the computer</a:t>
            </a:r>
            <a:r>
              <a:rPr lang="ja-JP" altLang="en-US"/>
              <a:t>’</a:t>
            </a:r>
            <a:r>
              <a:rPr lang="en-US" altLang="ja-JP"/>
              <a:t>s main memory.</a:t>
            </a:r>
          </a:p>
          <a:p>
            <a:pPr eaLnBrk="1" hangingPunct="1"/>
            <a:r>
              <a:rPr lang="en-US" altLang="ja-JP"/>
              <a:t>External Sort</a:t>
            </a:r>
          </a:p>
          <a:p>
            <a:pPr lvl="1" eaLnBrk="1" hangingPunct="1"/>
            <a:r>
              <a:rPr lang="en-US" altLang="ja-JP"/>
              <a:t>Some of the data to be sorted might be stored in some external, slower, device.</a:t>
            </a:r>
          </a:p>
          <a:p>
            <a:pPr eaLnBrk="1" hangingPunct="1"/>
            <a:r>
              <a:rPr lang="en-US" altLang="ja-JP"/>
              <a:t>In Place Sort</a:t>
            </a:r>
          </a:p>
          <a:p>
            <a:pPr lvl="1" eaLnBrk="1" hangingPunct="1"/>
            <a:r>
              <a:rPr lang="en-US" altLang="ja-JP"/>
              <a:t>The amount of extra space required to sort the data is constant with the input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FC53B30-F3DA-4A39-A362-B60934045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34BA0B-DC9D-46BC-9A6D-D8277A372D0D}" type="slidenum">
              <a:rPr lang="en-US" altLang="ja-JP" sz="1400"/>
              <a:pPr eaLnBrk="1" hangingPunct="1"/>
              <a:t>6</a:t>
            </a:fld>
            <a:endParaRPr lang="en-US" altLang="ja-JP" sz="1400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A96DBE3C-FCBE-4FDE-83B6-FB933D391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Stability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0A69166B-5292-4E49-A45B-364953FE14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0237" cy="8413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A </a:t>
            </a:r>
            <a:r>
              <a:rPr lang="en-US" sz="2400">
                <a:solidFill>
                  <a:srgbClr val="DD0111"/>
                </a:solidFill>
              </a:rPr>
              <a:t>STABLE</a:t>
            </a:r>
            <a:r>
              <a:rPr lang="en-US" sz="2400"/>
              <a:t> sort  preserves relative order of records with equal keys</a:t>
            </a:r>
          </a:p>
        </p:txBody>
      </p:sp>
      <p:pic>
        <p:nvPicPr>
          <p:cNvPr id="209924" name="Picture 4">
            <a:extLst>
              <a:ext uri="{FF2B5EF4-FFF2-40B4-BE49-F238E27FC236}">
                <a16:creationId xmlns:a16="http://schemas.microsoft.com/office/drawing/2014/main" id="{72022525-0B80-4FC7-A20F-43CCE16068A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950" y="2004158"/>
            <a:ext cx="4151313" cy="1868488"/>
          </a:xfrm>
        </p:spPr>
      </p:pic>
      <p:pic>
        <p:nvPicPr>
          <p:cNvPr id="209925" name="Picture 5">
            <a:extLst>
              <a:ext uri="{FF2B5EF4-FFF2-40B4-BE49-F238E27FC236}">
                <a16:creationId xmlns:a16="http://schemas.microsoft.com/office/drawing/2014/main" id="{6771340E-4C69-4212-A5E8-7CAF31A87739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5638" y="3963988"/>
            <a:ext cx="4073525" cy="1782762"/>
          </a:xfrm>
        </p:spPr>
      </p:pic>
      <p:sp>
        <p:nvSpPr>
          <p:cNvPr id="209926" name="Text Box 6">
            <a:extLst>
              <a:ext uri="{FF2B5EF4-FFF2-40B4-BE49-F238E27FC236}">
                <a16:creationId xmlns:a16="http://schemas.microsoft.com/office/drawing/2014/main" id="{F2F0500D-0EE3-494A-8EA7-C2988103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112963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Sorted on first key:</a:t>
            </a:r>
          </a:p>
        </p:txBody>
      </p:sp>
      <p:sp>
        <p:nvSpPr>
          <p:cNvPr id="209927" name="Text Box 7">
            <a:extLst>
              <a:ext uri="{FF2B5EF4-FFF2-40B4-BE49-F238E27FC236}">
                <a16:creationId xmlns:a16="http://schemas.microsoft.com/office/drawing/2014/main" id="{EA27CA4B-839B-41F9-BEFE-08F5AD17C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400208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Sort file on second key:</a:t>
            </a:r>
          </a:p>
        </p:txBody>
      </p:sp>
      <p:sp>
        <p:nvSpPr>
          <p:cNvPr id="209928" name="Text Box 8">
            <a:extLst>
              <a:ext uri="{FF2B5EF4-FFF2-40B4-BE49-F238E27FC236}">
                <a16:creationId xmlns:a16="http://schemas.microsoft.com/office/drawing/2014/main" id="{4073AE67-C652-474F-8485-9E6072DA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4776788"/>
            <a:ext cx="25939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DD0111"/>
                </a:solidFill>
                <a:latin typeface="Arial" charset="0"/>
                <a:ea typeface="ＭＳ Ｐゴシック" charset="0"/>
              </a:rPr>
              <a:t>Records with key value 3 are not in order on first key!!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E16F806-8A4A-43F0-9101-C3EFA1D87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DBD65D-82CE-4C7D-8D64-BDCCA53B1D5D}" type="slidenum">
              <a:rPr lang="en-US" altLang="ja-JP" sz="1400"/>
              <a:pPr eaLnBrk="1" hangingPunct="1"/>
              <a:t>7</a:t>
            </a:fld>
            <a:endParaRPr lang="en-US" altLang="ja-JP" sz="1400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B43E8B44-FAA3-40F2-8075-08D05C45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94DF705A-1DEA-4C5F-87D6-3A31833BA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/>
              <a:t>Idea: like sorting a hand of playing cards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/>
              <a:t>Start with an empty left hand and the cards facing down on the table.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/>
              <a:t>Remove one card at a time from the table, and insert it into the correct position in the left hand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/>
              <a:t>compare it with each of the cards already in the hand, from right to left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/>
              <a:t>The cards held in the left hand are sorted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/>
              <a:t>these cards were originally the top cards of the pile on the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75B823A-867B-4281-A0E7-86B0EB479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FED7F7-8316-4B1F-B8A5-B1C9B620A68B}" type="slidenum">
              <a:rPr lang="en-US" altLang="ja-JP" sz="1400"/>
              <a:pPr eaLnBrk="1" hangingPunct="1"/>
              <a:t>8</a:t>
            </a:fld>
            <a:endParaRPr lang="en-US" altLang="ja-JP" sz="1400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351D6C44-4A1E-4F52-A099-AD6C6CB12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solidFill>
                  <a:srgbClr val="990033"/>
                </a:solidFill>
                <a:latin typeface="Arial" charset="0"/>
                <a:ea typeface="ＭＳ Ｐゴシック" charset="0"/>
              </a:rPr>
              <a:t>To insert 12, we need to make room for it by moving first 36 and then 24.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CD336434-9D32-4F75-9EF7-C07E70743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5CE53709-6CC0-4778-ACF4-45378C33BD23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0277" name="AutoShape 5">
              <a:extLst>
                <a:ext uri="{FF2B5EF4-FFF2-40B4-BE49-F238E27FC236}">
                  <a16:creationId xmlns:a16="http://schemas.microsoft.com/office/drawing/2014/main" id="{858D0B33-38E5-4A13-9304-E0F8B29D55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0278" name="AutoShape 6">
              <a:extLst>
                <a:ext uri="{FF2B5EF4-FFF2-40B4-BE49-F238E27FC236}">
                  <a16:creationId xmlns:a16="http://schemas.microsoft.com/office/drawing/2014/main" id="{64169E49-2927-4E68-B89B-3E53FEA2A0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0279" name="AutoShape 7">
              <a:extLst>
                <a:ext uri="{FF2B5EF4-FFF2-40B4-BE49-F238E27FC236}">
                  <a16:creationId xmlns:a16="http://schemas.microsoft.com/office/drawing/2014/main" id="{9203D684-D331-4474-AAF6-0FED13FEEE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0280" name="Rectangle 8">
              <a:extLst>
                <a:ext uri="{FF2B5EF4-FFF2-40B4-BE49-F238E27FC236}">
                  <a16:creationId xmlns:a16="http://schemas.microsoft.com/office/drawing/2014/main" id="{1359D3EC-4361-49B1-9244-A8CF24DB84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2B0DD1E9-521C-4603-A77A-19B9D70E8F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310282" name="Rectangle 10">
              <a:extLst>
                <a:ext uri="{FF2B5EF4-FFF2-40B4-BE49-F238E27FC236}">
                  <a16:creationId xmlns:a16="http://schemas.microsoft.com/office/drawing/2014/main" id="{C6D404E6-9092-42ED-A311-0523819ED7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</p:grpSp>
      <p:sp>
        <p:nvSpPr>
          <p:cNvPr id="310283" name="AutoShape 11">
            <a:extLst>
              <a:ext uri="{FF2B5EF4-FFF2-40B4-BE49-F238E27FC236}">
                <a16:creationId xmlns:a16="http://schemas.microsoft.com/office/drawing/2014/main" id="{772387A5-AC3D-440A-8EBB-3AE9D80C51ED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0284" name="Rectangle 12">
            <a:extLst>
              <a:ext uri="{FF2B5EF4-FFF2-40B4-BE49-F238E27FC236}">
                <a16:creationId xmlns:a16="http://schemas.microsoft.com/office/drawing/2014/main" id="{78DF0113-760A-4D84-A6D4-0D4EA462C43E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310285" name="AutoShape 13">
            <a:extLst>
              <a:ext uri="{FF2B5EF4-FFF2-40B4-BE49-F238E27FC236}">
                <a16:creationId xmlns:a16="http://schemas.microsoft.com/office/drawing/2014/main" id="{9B054E4C-181D-470E-9EEE-88615FEE9512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0286" name="Rectangle 14">
            <a:extLst>
              <a:ext uri="{FF2B5EF4-FFF2-40B4-BE49-F238E27FC236}">
                <a16:creationId xmlns:a16="http://schemas.microsoft.com/office/drawing/2014/main" id="{9E3F5A45-D95E-4527-9407-B2558D8140EE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36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0802A43-84FA-49CB-A7D3-3E55610D5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CFB768-240C-4DEF-ACC4-255F9AB365EF}" type="slidenum">
              <a:rPr lang="en-US" altLang="ja-JP" sz="1400"/>
              <a:pPr eaLnBrk="1" hangingPunct="1"/>
              <a:t>9</a:t>
            </a:fld>
            <a:endParaRPr lang="en-US" altLang="ja-JP" sz="1400"/>
          </a:p>
        </p:txBody>
      </p:sp>
      <p:grpSp>
        <p:nvGrpSpPr>
          <p:cNvPr id="19458" name="Group 2">
            <a:extLst>
              <a:ext uri="{FF2B5EF4-FFF2-40B4-BE49-F238E27FC236}">
                <a16:creationId xmlns:a16="http://schemas.microsoft.com/office/drawing/2014/main" id="{515DAA5C-6243-4E08-A21D-9A0F1F0BC354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2323" name="AutoShape 3">
              <a:extLst>
                <a:ext uri="{FF2B5EF4-FFF2-40B4-BE49-F238E27FC236}">
                  <a16:creationId xmlns:a16="http://schemas.microsoft.com/office/drawing/2014/main" id="{6160B76F-8810-4213-A931-3F3668DB76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2324" name="AutoShape 4">
              <a:extLst>
                <a:ext uri="{FF2B5EF4-FFF2-40B4-BE49-F238E27FC236}">
                  <a16:creationId xmlns:a16="http://schemas.microsoft.com/office/drawing/2014/main" id="{A29A9330-8290-45FE-922C-FA5459455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2325" name="AutoShape 5">
              <a:extLst>
                <a:ext uri="{FF2B5EF4-FFF2-40B4-BE49-F238E27FC236}">
                  <a16:creationId xmlns:a16="http://schemas.microsoft.com/office/drawing/2014/main" id="{17C19E31-6AB7-4A42-A28A-2911BB91EB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2326" name="Rectangle 6">
              <a:extLst>
                <a:ext uri="{FF2B5EF4-FFF2-40B4-BE49-F238E27FC236}">
                  <a16:creationId xmlns:a16="http://schemas.microsoft.com/office/drawing/2014/main" id="{CB62737C-9913-4DBA-8B3D-17DADCADD9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12327" name="Rectangle 7">
              <a:extLst>
                <a:ext uri="{FF2B5EF4-FFF2-40B4-BE49-F238E27FC236}">
                  <a16:creationId xmlns:a16="http://schemas.microsoft.com/office/drawing/2014/main" id="{58ED0B3E-22BF-4E1B-9582-D8C1BC6E64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312328" name="Rectangle 8">
              <a:extLst>
                <a:ext uri="{FF2B5EF4-FFF2-40B4-BE49-F238E27FC236}">
                  <a16:creationId xmlns:a16="http://schemas.microsoft.com/office/drawing/2014/main" id="{DB648CB7-FD21-4F50-BF36-4801E1D926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</p:grpSp>
      <p:sp>
        <p:nvSpPr>
          <p:cNvPr id="312330" name="Rectangle 10">
            <a:extLst>
              <a:ext uri="{FF2B5EF4-FFF2-40B4-BE49-F238E27FC236}">
                <a16:creationId xmlns:a16="http://schemas.microsoft.com/office/drawing/2014/main" id="{0CA763F8-B9A0-4A20-A8EB-E6E104F6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/>
              <a:t>Insertion Sort</a:t>
            </a:r>
          </a:p>
        </p:txBody>
      </p:sp>
      <p:sp>
        <p:nvSpPr>
          <p:cNvPr id="312331" name="AutoShape 11">
            <a:extLst>
              <a:ext uri="{FF2B5EF4-FFF2-40B4-BE49-F238E27FC236}">
                <a16:creationId xmlns:a16="http://schemas.microsoft.com/office/drawing/2014/main" id="{1483FD20-8371-4CDA-80A4-4EB0B0665646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2332" name="Rectangle 12">
            <a:extLst>
              <a:ext uri="{FF2B5EF4-FFF2-40B4-BE49-F238E27FC236}">
                <a16:creationId xmlns:a16="http://schemas.microsoft.com/office/drawing/2014/main" id="{008B690E-EF29-4314-B7D6-8A372674A2ED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36</a:t>
            </a:r>
          </a:p>
        </p:txBody>
      </p:sp>
      <p:sp>
        <p:nvSpPr>
          <p:cNvPr id="312333" name="AutoShape 13">
            <a:extLst>
              <a:ext uri="{FF2B5EF4-FFF2-40B4-BE49-F238E27FC236}">
                <a16:creationId xmlns:a16="http://schemas.microsoft.com/office/drawing/2014/main" id="{4D7210D3-17A9-4B0E-8A6C-9AC22CE0E1F8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2334" name="Rectangle 14">
            <a:extLst>
              <a:ext uri="{FF2B5EF4-FFF2-40B4-BE49-F238E27FC236}">
                <a16:creationId xmlns:a16="http://schemas.microsoft.com/office/drawing/2014/main" id="{5562D32F-8953-48E0-AF93-F752C5F034D0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1467</Words>
  <Application>Microsoft Office PowerPoint</Application>
  <PresentationFormat>On-screen Show (4:3)</PresentationFormat>
  <Paragraphs>539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The Sorting Problem</vt:lpstr>
      <vt:lpstr>Structure of data</vt:lpstr>
      <vt:lpstr>PowerPoint Presentation</vt:lpstr>
      <vt:lpstr>Why Study Sorting Algorithms?</vt:lpstr>
      <vt:lpstr>Some Definitions</vt:lpstr>
      <vt:lpstr>Stability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  <vt:lpstr>Loop Invariant for Insertion Sort</vt:lpstr>
      <vt:lpstr>Proving Loop Invariants</vt:lpstr>
      <vt:lpstr>Loop Invariant for Insertion Sort</vt:lpstr>
      <vt:lpstr>Loop Invariant for Insertion Sort</vt:lpstr>
      <vt:lpstr>Loop Invariant for Insertion Sort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Bubble Sort (Ex. 2-2, page 38)</vt:lpstr>
      <vt:lpstr>Example</vt:lpstr>
      <vt:lpstr>Bubble Sort</vt:lpstr>
      <vt:lpstr>Bubble-Sort Running Time</vt:lpstr>
      <vt:lpstr>Selection Sort (Ex. 2.2-2, page 27)</vt:lpstr>
      <vt:lpstr>Example</vt:lpstr>
      <vt:lpstr>Selection Sort</vt:lpstr>
      <vt:lpstr>Analysis of Selection Sort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Apple</cp:lastModifiedBy>
  <cp:revision>530</cp:revision>
  <dcterms:created xsi:type="dcterms:W3CDTF">2003-07-26T00:47:08Z</dcterms:created>
  <dcterms:modified xsi:type="dcterms:W3CDTF">2021-12-14T16:46:10Z</dcterms:modified>
</cp:coreProperties>
</file>