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56" r:id="rId2"/>
    <p:sldId id="357" r:id="rId3"/>
    <p:sldId id="397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401" r:id="rId17"/>
    <p:sldId id="374" r:id="rId18"/>
    <p:sldId id="375" r:id="rId19"/>
    <p:sldId id="400" r:id="rId2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0000"/>
    <a:srgbClr val="006699"/>
    <a:srgbClr val="0000FF"/>
    <a:srgbClr val="0066FF"/>
    <a:srgbClr val="DD0111"/>
    <a:srgbClr val="990033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 snapToGrid="0">
      <p:cViewPr varScale="1">
        <p:scale>
          <a:sx n="67" d="100"/>
          <a:sy n="67" d="100"/>
        </p:scale>
        <p:origin x="-18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10A9533-9357-458A-93B1-B449DD697A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0C311321-6476-40A1-8F3F-D19BD6EE72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2CC325F5-CEA8-4761-9FA9-9BCC953F5CD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2BB32524-631D-4281-B3E5-9B607D6172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C96F3C3-70DA-45DC-9575-38CF785C95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10588FE-26D2-4B69-8536-B44079540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7A6915E-5AF2-4529-AA0C-ADFC1D51651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A76EC38-FCA6-4DDD-B36E-951F3804E3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2A393FE-EE13-454C-8D94-ADCF0A3C20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8152840-3E28-44FD-BEA7-54D2AEB7D8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308144D-1B4D-497E-94B0-8C3A190FC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6818028-9F4E-4E0F-AB9F-7F1AA44E26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485D08-AF31-47A5-8B0E-F523BC4FB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F3ABB5-048F-4283-A525-75E29E16CA60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15394" name="Rectangle 2">
            <a:extLst>
              <a:ext uri="{FF2B5EF4-FFF2-40B4-BE49-F238E27FC236}">
                <a16:creationId xmlns:a16="http://schemas.microsoft.com/office/drawing/2014/main" id="{8883C3DB-F179-43A4-96C3-3BE67DFA6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3D1E146D-6C68-4269-A23A-213F815A9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800C25-8BF9-41FD-9F52-7A35DFE58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4535F3-494F-4007-AC77-35BCC497BB90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24610" name="Rectangle 2">
            <a:extLst>
              <a:ext uri="{FF2B5EF4-FFF2-40B4-BE49-F238E27FC236}">
                <a16:creationId xmlns:a16="http://schemas.microsoft.com/office/drawing/2014/main" id="{D44137DC-DC35-45EC-ACAF-F58AD2EB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6BAA065F-19F6-4B34-86DD-03AF6B701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825276-6013-4F7E-B750-38CB9586C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425C31-71FA-4438-80CF-DFE2E0FBC2D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25634" name="Rectangle 2">
            <a:extLst>
              <a:ext uri="{FF2B5EF4-FFF2-40B4-BE49-F238E27FC236}">
                <a16:creationId xmlns:a16="http://schemas.microsoft.com/office/drawing/2014/main" id="{86CA8FBD-BCEF-4E51-A671-39C312D59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BF8026D3-B360-4361-965E-35C3C90AC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87B27F-4C71-4A76-AFC9-9FAAF1139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B0032D-FBCE-4C73-80FB-C42FC8FD0DD3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BEA45E7-C4F5-4CD7-8899-AB80B3D4F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051667BB-5101-420F-9306-C653A7A5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5995EE7-9C56-4AAF-BD5A-7B607E99F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A360D0-788C-49D7-B5B3-27068FDD934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27682" name="Rectangle 2">
            <a:extLst>
              <a:ext uri="{FF2B5EF4-FFF2-40B4-BE49-F238E27FC236}">
                <a16:creationId xmlns:a16="http://schemas.microsoft.com/office/drawing/2014/main" id="{B6F8D961-E599-48D3-BED8-B080D5AE3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95B17DB6-FF95-4366-9C9C-B15A95626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B85551-08FB-4F3E-8270-E9132C509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43921BD-8645-4E3B-86E0-C12C2B48170C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71127964-85BA-4569-82F9-DA94F24F3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8703AD58-A78F-4B4C-92B1-40E0DE3E2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CCEB01-056C-47B2-931D-2237C817A7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8805ED-11F7-4326-A0DD-A5EEB89E1CBB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329730" name="Rectangle 2">
            <a:extLst>
              <a:ext uri="{FF2B5EF4-FFF2-40B4-BE49-F238E27FC236}">
                <a16:creationId xmlns:a16="http://schemas.microsoft.com/office/drawing/2014/main" id="{19D9C533-E9EB-49AD-BC2E-C0B3A681E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65CDDEA-036E-4BF4-B218-08AC88E05D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0DB37E-B41B-4245-94D6-4CDAD7C73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136BCD8-00F2-442C-BDE7-79714A33AE7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5FF3F9DF-76CD-4CAC-A3FE-AEA237079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F2A4ED09-4A09-4898-83AD-6B85A4A92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2D2D58-613B-4BDE-A572-524EF9CD6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591A264-0E7A-451E-A1A5-EE481285C5C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331778" name="Rectangle 2">
            <a:extLst>
              <a:ext uri="{FF2B5EF4-FFF2-40B4-BE49-F238E27FC236}">
                <a16:creationId xmlns:a16="http://schemas.microsoft.com/office/drawing/2014/main" id="{222A9E09-A7C1-484C-A935-1C11E30EF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B867BE50-7082-4D62-AFA6-15D4D0ADB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68D72-EE41-4E16-98A3-70B829352B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8D58CE1-EBCE-477B-BCB5-88D591736672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3BCAF24C-BA4D-4C42-BE2D-D9E879AA83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58BDAE96-DAC9-4960-A19D-8FB1FF001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44D48D-5C04-4FF0-AAAC-EDC4FEEFB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1A33C3-3C46-48C8-9828-551DD13A1A8B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64254D0B-D083-4235-BC7A-48E1CC34D3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75CB7A9F-E11C-4A97-9CAE-ADD76308C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2EEBE7C-7E15-43E2-B402-E1E511587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F3BE32D-26B5-48BE-8FC8-AD8B2F4E507D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12D8A259-9A80-4E76-8A9E-198323A877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E1593403-9E34-4FE1-B0E4-B79AA3CF5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E4D341E-776B-4B50-979D-99042140A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60B75A-394B-41A4-AA84-2666B0837CA4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8257C9B6-2E6F-4F82-960F-17B016942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EDACC0F9-E679-4B76-A792-95E61B92F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F403FD-CA4A-4612-8A9A-599636EAD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3FA983-66A4-4192-81D4-54DAEA0ABFDD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0DACEFDF-3EA0-48AF-A0C9-808B0B23A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14BCDE1B-5C3C-44F9-B037-46E9D72F9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B19509-A249-483C-9E9F-D390809B5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D71C42-B5AF-47F3-844A-818A142E0EF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319490" name="Rectangle 2">
            <a:extLst>
              <a:ext uri="{FF2B5EF4-FFF2-40B4-BE49-F238E27FC236}">
                <a16:creationId xmlns:a16="http://schemas.microsoft.com/office/drawing/2014/main" id="{1643DB59-F62B-43DF-AE08-10FE976BF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F5C58720-7F5A-49AC-A307-42B337B7C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EA11F7-7A6A-47AA-9406-0AF63A943F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AF349AC-52D1-49B7-A0F3-860A794AB94C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AFC8B0DB-2EAB-4141-855A-A3B3317424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16F73802-1706-482F-9138-7FC86AD0C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ABEB64-3933-423A-89C9-B2F145823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DCEE5B-FBBC-4E63-BD12-AD9489B6A94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21538" name="Rectangle 2">
            <a:extLst>
              <a:ext uri="{FF2B5EF4-FFF2-40B4-BE49-F238E27FC236}">
                <a16:creationId xmlns:a16="http://schemas.microsoft.com/office/drawing/2014/main" id="{8D21228D-6774-48B2-A5F4-8B850A80F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6EF13F1C-C502-4AE2-A100-D372E51C8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E897FC-6EEF-4227-B664-2864A4D37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94CD86-4179-40A3-9343-1A2C8DC0327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65D9B592-D9D6-4FEE-ADF4-88CCB7DC2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FE1BE3B6-33AF-4C7F-8C31-E43144784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FF695A-A718-4214-B342-1668193C7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F4E0E8-7B3F-4560-8868-07FA2ACB2E6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23586" name="Rectangle 2">
            <a:extLst>
              <a:ext uri="{FF2B5EF4-FFF2-40B4-BE49-F238E27FC236}">
                <a16:creationId xmlns:a16="http://schemas.microsoft.com/office/drawing/2014/main" id="{CA76F852-27E3-499F-B83C-F27037347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9E3DBEE9-5259-4926-828C-6AAF4A182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55ADD984-98D4-42F8-8EE0-43763FF518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F8E6B-2B57-48CD-9E79-8BC7E6A00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6CB5A-68AC-4C99-81B2-E39619A2F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CS 477/677 - Lecture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4D69-B428-49F7-8C07-159B6DF20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7DAA47CC-07BC-4DD0-8BC7-43CDC135DA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44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08F7C-6033-4A8C-838E-F60C90B1F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CE13AA-C69D-4636-A8F4-64B61EE9D8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4CD82-F35F-4B7C-A801-94989B180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8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53304-E6B5-4804-9B60-EA91067CD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68A967-0B95-48DE-8F4F-74F82AB50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31B3A-7E38-4B5A-9DEA-C0EB449E2A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774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A1D2A0-31EE-4E58-ABE1-F446B535A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47CA46-9835-47BD-BB47-7B86DDF0C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901A6-454A-473D-B723-D43A27432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3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1F5ABF-81F3-46AA-91A6-05F3A3BB9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6A3FAE-58FF-4A08-9166-937EA20538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E377E6-2701-4FD3-8F5A-B68DB8D29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807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BD689-D3DE-40C6-8D86-C8B9A29E4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FF3EA2-320E-47EA-99FC-428060EF60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166EC-ADF9-4AB3-8BA7-57C5B17D9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0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A2964-F688-4A8F-9C6F-60B414954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02E8F1-0147-4D9A-BB18-820748D4E0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E033-C240-4C90-A8FB-95A0126E1C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35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385C82-C1DA-4F46-898C-58B382997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C52E37-CAE9-438B-B310-7796E54EDF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DC3EF-A4C9-44D0-A11F-950EE2EE80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73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D80F0-C310-4736-A832-81686CD7A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8F299-542B-4AA3-B505-F28EDD43A1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36CF9A-5FE4-438D-8FB8-7AAECB6C2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2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0320C6-35B8-4E71-8F08-3A1422996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B34A43E-78ED-4CF4-8A2E-34F512B400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B38C1-21D4-4AA4-ADAE-AD114CC296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702F32-D2FD-48B9-8EE3-5097CB90B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EEF95CA-3EDF-4291-BB0C-74230CF1C8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C6A78-A50F-4273-B947-5AFC178F5F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82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47AFC5-D842-43F5-AF46-3414AD7D0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1A4B256-D5AB-41E5-B40C-B87B03B8D0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548FB-3504-4750-9EA0-B5961C392A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14FDB-7ED4-450D-85A9-763F8C30C9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1428DE-2D92-4F8E-A025-DE779A2BD6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A1D128-A02B-4891-88AD-C1C6D3EB74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6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5341F-B73C-44C0-8747-104F1C6C0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E9EFF8-FC5F-4630-9E42-24E74F1F01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AA4AB-9C50-4292-839B-13BFB5282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2C2A8F-387B-40B1-82B5-FF9FB8B8E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281BED6-737E-45D7-8CBB-4AF4726CD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AEFE03-B771-4395-A8C6-91B1D26D72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96AF7EF-719B-4B87-8942-B6BF194485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323AA5-E48A-4A4B-8CAE-A6FC88322F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5" name="AutoShape 11">
            <a:extLst>
              <a:ext uri="{FF2B5EF4-FFF2-40B4-BE49-F238E27FC236}">
                <a16:creationId xmlns:a16="http://schemas.microsoft.com/office/drawing/2014/main" id="{91BE2AAB-934F-480B-9D5A-580B72B901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824B3E7-6DCD-4A05-B07D-AC17F1B61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4851FD-44E6-4AB8-9A8F-20F8CFBFCFDF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234498" name="Rectangle 2">
            <a:extLst>
              <a:ext uri="{FF2B5EF4-FFF2-40B4-BE49-F238E27FC236}">
                <a16:creationId xmlns:a16="http://schemas.microsoft.com/office/drawing/2014/main" id="{FB23252A-69F4-4B3F-971D-7D5776D737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Divide-and-Conquer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3CD1B21E-CF8D-4575-A662-EE83EED78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b="1">
                <a:cs typeface="+mn-cs"/>
              </a:rPr>
              <a:t>Divide</a:t>
            </a:r>
            <a:r>
              <a:rPr lang="en-US" sz="2400">
                <a:cs typeface="+mn-cs"/>
              </a:rPr>
              <a:t> the problem into a number of sub-problems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Similar sub-problems of smaller size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1">
                <a:cs typeface="+mn-cs"/>
              </a:rPr>
              <a:t>Conquer</a:t>
            </a:r>
            <a:r>
              <a:rPr lang="en-US" sz="2400">
                <a:cs typeface="+mn-cs"/>
              </a:rPr>
              <a:t> the sub-problems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Solve the sub-problems </a:t>
            </a:r>
            <a:r>
              <a:rPr lang="en-US" sz="2000" u="sng"/>
              <a:t>recursively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Sub-problem size small enough </a:t>
            </a:r>
            <a:r>
              <a:rPr lang="en-US" sz="2000">
                <a:sym typeface="Symbol" charset="0"/>
              </a:rPr>
              <a:t> solve the problems in straightforward manner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1">
                <a:cs typeface="+mn-cs"/>
              </a:rPr>
              <a:t>Combine</a:t>
            </a:r>
            <a:r>
              <a:rPr lang="en-US" sz="2400">
                <a:cs typeface="+mn-cs"/>
              </a:rPr>
              <a:t> the solutions of the sub-problems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/>
              <a:t>Obtain the solution for the original problem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C8462D5C-A5F6-4ED6-A911-D606AC404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6F51D13-5F17-443A-B217-F485B9C086F0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2F62694F-68B0-4164-A616-EF4106B15D0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Example: MERGE(A, 9, 12, 16)</a:t>
            </a:r>
          </a:p>
        </p:txBody>
      </p:sp>
      <p:graphicFrame>
        <p:nvGraphicFramePr>
          <p:cNvPr id="264195" name="Object 3">
            <a:extLst>
              <a:ext uri="{FF2B5EF4-FFF2-40B4-BE49-F238E27FC236}">
                <a16:creationId xmlns:a16="http://schemas.microsoft.com/office/drawing/2014/main" id="{15172C08-C77F-4FF6-8669-1A910162F83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903413" y="3687763"/>
          <a:ext cx="5091112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Paint Shop Pro Image" r:id="rId4" imgW="5151220" imgH="1990244" progId="PaintShopPro">
                  <p:embed/>
                </p:oleObj>
              </mc:Choice>
              <mc:Fallback>
                <p:oleObj name="Paint Shop Pro Image" r:id="rId4" imgW="5151220" imgH="1990244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87763"/>
                        <a:ext cx="5091112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68" name="Group 4">
            <a:extLst>
              <a:ext uri="{FF2B5EF4-FFF2-40B4-BE49-F238E27FC236}">
                <a16:creationId xmlns:a16="http://schemas.microsoft.com/office/drawing/2014/main" id="{EF23EFBC-3264-410D-9B59-12F543F027DE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1127125"/>
            <a:ext cx="4860925" cy="2368550"/>
            <a:chOff x="221" y="864"/>
            <a:chExt cx="2544" cy="1150"/>
          </a:xfrm>
        </p:grpSpPr>
        <p:graphicFrame>
          <p:nvGraphicFramePr>
            <p:cNvPr id="36869" name="Object 5">
              <a:extLst>
                <a:ext uri="{FF2B5EF4-FFF2-40B4-BE49-F238E27FC236}">
                  <a16:creationId xmlns:a16="http://schemas.microsoft.com/office/drawing/2014/main" id="{737F11F1-DB1D-4613-BC82-AB03C3722E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" y="1066"/>
            <a:ext cx="2544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4" name="Paint Shop Pro Image" r:id="rId6" imgW="5209756" imgH="1941463" progId="PaintShopPro">
                    <p:embed/>
                  </p:oleObj>
                </mc:Choice>
                <mc:Fallback>
                  <p:oleObj name="Paint Shop Pro Image" r:id="rId6" imgW="5209756" imgH="1941463" progId="PaintShopPro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" y="1066"/>
                          <a:ext cx="2544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4198" name="Text Box 6">
              <a:extLst>
                <a:ext uri="{FF2B5EF4-FFF2-40B4-BE49-F238E27FC236}">
                  <a16:creationId xmlns:a16="http://schemas.microsoft.com/office/drawing/2014/main" id="{792B9AB5-D015-4606-BAF3-473E07972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864"/>
              <a:ext cx="143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CC0000"/>
                  </a:solidFill>
                  <a:latin typeface="Monotype Corsiva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64199" name="Text Box 7">
              <a:extLst>
                <a:ext uri="{FF2B5EF4-FFF2-40B4-BE49-F238E27FC236}">
                  <a16:creationId xmlns:a16="http://schemas.microsoft.com/office/drawing/2014/main" id="{359C107D-1984-4CCC-9AAA-723FC577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0" y="864"/>
              <a:ext cx="128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CC0000"/>
                  </a:solidFill>
                  <a:latin typeface="Monotype Corsiva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64200" name="Text Box 8">
              <a:extLst>
                <a:ext uri="{FF2B5EF4-FFF2-40B4-BE49-F238E27FC236}">
                  <a16:creationId xmlns:a16="http://schemas.microsoft.com/office/drawing/2014/main" id="{0DE84AB0-BBE7-4516-98EA-757F13922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64"/>
              <a:ext cx="140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CC0000"/>
                  </a:solidFill>
                  <a:latin typeface="Monotype Corsiva" charset="0"/>
                  <a:ea typeface="ＭＳ Ｐゴシック" charset="0"/>
                </a:rPr>
                <a:t>q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AD2FD404-B67C-4335-AD17-E91C0F521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1C3666-970F-4E34-9B14-E3D02C845F7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98D956CE-CE15-4EDF-BBD2-38C63BE771A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Example: MERGE(A, 9, 12, 16)</a:t>
            </a:r>
          </a:p>
        </p:txBody>
      </p:sp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0D7D2F1E-398E-458D-ABB5-7A1B469327AB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035175" y="1341438"/>
          <a:ext cx="53721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Paint Shop Pro Image" r:id="rId4" imgW="5229268" imgH="1971266" progId="PaintShopPro">
                  <p:embed/>
                </p:oleObj>
              </mc:Choice>
              <mc:Fallback>
                <p:oleObj name="Paint Shop Pro Image" r:id="rId4" imgW="5229268" imgH="1971266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1341438"/>
                        <a:ext cx="53721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Object 4">
            <a:extLst>
              <a:ext uri="{FF2B5EF4-FFF2-40B4-BE49-F238E27FC236}">
                <a16:creationId xmlns:a16="http://schemas.microsoft.com/office/drawing/2014/main" id="{7E1F2AAD-F0BA-4514-83C6-E685AAC5FE42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958975" y="3824288"/>
          <a:ext cx="5373688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Paint Shop Pro Image" r:id="rId6" imgW="5170732" imgH="2009756" progId="PaintShopPro">
                  <p:embed/>
                </p:oleObj>
              </mc:Choice>
              <mc:Fallback>
                <p:oleObj name="Paint Shop Pro Image" r:id="rId6" imgW="5170732" imgH="2009756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3824288"/>
                        <a:ext cx="5373688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21A5D094-E6D1-4834-9DCE-B0659BAD94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36D1A10-87F3-4AAC-92BF-E1E3B6D88FFE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EDA3979B-3EB6-4BC5-ACC9-078E66B589C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(cont.)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8FE89FC0-46BA-42EC-AEBD-D3FB75C2DE77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674813" y="1281113"/>
          <a:ext cx="54387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Paint Shop Pro Image" r:id="rId4" imgW="5209756" imgH="2068293" progId="PaintShopPro">
                  <p:embed/>
                </p:oleObj>
              </mc:Choice>
              <mc:Fallback>
                <p:oleObj name="Paint Shop Pro Image" r:id="rId4" imgW="5209756" imgH="2068293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281113"/>
                        <a:ext cx="54387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359CA8F3-2639-4E24-96C5-226DEEC0ACB3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676400" y="3935413"/>
          <a:ext cx="54371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Paint Shop Pro Image" r:id="rId6" imgW="5190244" imgH="2087805" progId="PaintShopPro">
                  <p:embed/>
                </p:oleObj>
              </mc:Choice>
              <mc:Fallback>
                <p:oleObj name="Paint Shop Pro Image" r:id="rId6" imgW="5190244" imgH="2087805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35413"/>
                        <a:ext cx="54371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127785D1-A9E9-4439-9C29-2689A45BB2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807EB0D-A045-442E-911C-54D22DF68045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135D3BF4-4588-41B3-A714-0B2463EC68A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(cont.)</a:t>
            </a:r>
          </a:p>
        </p:txBody>
      </p:sp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680CED41-D056-4D06-BFC9-21C770A72931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698625" y="1341438"/>
          <a:ext cx="5765800" cy="224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Paint Shop Pro Image" r:id="rId4" imgW="5209756" imgH="2029268" progId="PaintShopPro">
                  <p:embed/>
                </p:oleObj>
              </mc:Choice>
              <mc:Fallback>
                <p:oleObj name="Paint Shop Pro Image" r:id="rId4" imgW="5209756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1341438"/>
                        <a:ext cx="5765800" cy="224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id="{40C7BDA1-6D70-4B31-9139-516E9D85DCC2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700213" y="3892550"/>
          <a:ext cx="5765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Paint Shop Pro Image" r:id="rId6" imgW="5258537" imgH="1990244" progId="PaintShopPro">
                  <p:embed/>
                </p:oleObj>
              </mc:Choice>
              <mc:Fallback>
                <p:oleObj name="Paint Shop Pro Image" r:id="rId6" imgW="5258537" imgH="1990244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892550"/>
                        <a:ext cx="5765800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617103A1-E62C-4528-9A3E-95E8A3570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7F51EB-ECDB-4338-A5A0-938C9CACCCD0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EAE84C3E-FBDC-4B77-AF38-85868B1D923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(cont.)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85AE2523-06E2-4542-9A57-55DF2B1DC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820863"/>
          <a:ext cx="6186488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Paint Shop Pro Image" r:id="rId4" imgW="5219512" imgH="2029268" progId="PaintShopPro">
                  <p:embed/>
                </p:oleObj>
              </mc:Choice>
              <mc:Fallback>
                <p:oleObj name="Paint Shop Pro Image" r:id="rId4" imgW="5219512" imgH="2029268" progId="PaintShopPro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820863"/>
                        <a:ext cx="6186488" cy="240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2" name="Text Box 4">
            <a:extLst>
              <a:ext uri="{FF2B5EF4-FFF2-40B4-BE49-F238E27FC236}">
                <a16:creationId xmlns:a16="http://schemas.microsoft.com/office/drawing/2014/main" id="{DA624F68-2D79-424F-87EA-7C9EE5E0E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4368800"/>
            <a:ext cx="1093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Done!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4">
            <a:extLst>
              <a:ext uri="{FF2B5EF4-FFF2-40B4-BE49-F238E27FC236}">
                <a16:creationId xmlns:a16="http://schemas.microsoft.com/office/drawing/2014/main" id="{C824FBC3-B35F-4B7F-AE32-4B302FA63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0596016-E16F-459B-8200-637D1DC1D5C0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A9999430-9609-4D57-B916-5928DBFFC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- Pseudocode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5E1BEF98-87FF-43EC-BCDE-583EC567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4438"/>
            <a:ext cx="8229600" cy="5643562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/>
              <a:t> </a:t>
            </a:r>
            <a:r>
              <a:rPr lang="en-US" altLang="en-US">
                <a:solidFill>
                  <a:schemeClr val="tx1"/>
                </a:solidFill>
              </a:rPr>
              <a:t>MERGE(A, p, q, r)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Compute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</a:rPr>
              <a:t>and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Copy the first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</a:rPr>
              <a:t> elements into 			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  <a:r>
              <a:rPr lang="en-US" altLang="en-US" sz="2400">
                <a:solidFill>
                  <a:schemeClr val="tx1"/>
                </a:solidFill>
              </a:rPr>
              <a:t> and  the next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</a:rPr>
              <a:t> elements into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R[1 . . 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←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;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R[n</a:t>
            </a:r>
            <a:r>
              <a:rPr lang="en-US" altLang="en-US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 + 1] </a:t>
            </a:r>
            <a:r>
              <a:rPr lang="en-US" altLang="en-US" sz="2400">
                <a:solidFill>
                  <a:schemeClr val="tx1"/>
                </a:solidFill>
              </a:rPr>
              <a:t>← </a:t>
            </a:r>
            <a:r>
              <a:rPr lang="en-US" altLang="en-US" sz="2400">
                <a:solidFill>
                  <a:schemeClr val="tx1"/>
                </a:solidFill>
                <a:sym typeface="Symbol" panose="05050102010706020507" pitchFamily="18" charset="2"/>
              </a:rPr>
              <a:t></a:t>
            </a:r>
            <a:endParaRPr lang="en-US" altLang="en-US" sz="2400">
              <a:solidFill>
                <a:schemeClr val="tx1"/>
              </a:solidFill>
            </a:endParaRP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 1;    j ← 1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for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k ← p</a:t>
            </a:r>
            <a:r>
              <a:rPr lang="en-US" altLang="en-US" sz="2400">
                <a:solidFill>
                  <a:schemeClr val="tx1"/>
                </a:solidFill>
              </a:rPr>
              <a:t> </a:t>
            </a:r>
            <a:r>
              <a:rPr lang="en-US" altLang="en-US" sz="2400" b="1">
                <a:solidFill>
                  <a:schemeClr val="tx1"/>
                </a:solidFill>
              </a:rPr>
              <a:t>to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r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</a:t>
            </a:r>
            <a:r>
              <a:rPr lang="en-US" altLang="en-US" sz="2400" b="1">
                <a:solidFill>
                  <a:schemeClr val="tx1"/>
                </a:solidFill>
              </a:rPr>
              <a:t>do if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L[ i ] ≤ R[ j ]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</a:t>
            </a:r>
            <a:r>
              <a:rPr lang="en-US" altLang="en-US" sz="2400" b="1">
                <a:solidFill>
                  <a:schemeClr val="tx1"/>
                </a:solidFill>
              </a:rPr>
              <a:t> then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L[ i ]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i ←i + 1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</a:t>
            </a:r>
            <a:r>
              <a:rPr lang="en-US" altLang="en-US" sz="2400" b="1">
                <a:solidFill>
                  <a:schemeClr val="tx1"/>
                </a:solidFill>
              </a:rPr>
              <a:t>  else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A[k] ← R[ j ]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sz="2400">
                <a:solidFill>
                  <a:schemeClr val="tx1"/>
                </a:solidFill>
              </a:rPr>
              <a:t>                      </a:t>
            </a: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j ← j + 1</a:t>
            </a:r>
          </a:p>
        </p:txBody>
      </p:sp>
      <p:grpSp>
        <p:nvGrpSpPr>
          <p:cNvPr id="47108" name="Group 4">
            <a:extLst>
              <a:ext uri="{FF2B5EF4-FFF2-40B4-BE49-F238E27FC236}">
                <a16:creationId xmlns:a16="http://schemas.microsoft.com/office/drawing/2014/main" id="{3F00816B-0103-467D-9959-1B387E8BF841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08325"/>
            <a:ext cx="3162300" cy="1539875"/>
            <a:chOff x="3599" y="1958"/>
            <a:chExt cx="1992" cy="970"/>
          </a:xfrm>
        </p:grpSpPr>
        <p:sp>
          <p:nvSpPr>
            <p:cNvPr id="269317" name="Text Box 5">
              <a:extLst>
                <a:ext uri="{FF2B5EF4-FFF2-40B4-BE49-F238E27FC236}">
                  <a16:creationId xmlns:a16="http://schemas.microsoft.com/office/drawing/2014/main" id="{00438AAF-5615-41D8-A58E-9DE684CB6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69318" name="Text Box 6">
              <a:extLst>
                <a:ext uri="{FF2B5EF4-FFF2-40B4-BE49-F238E27FC236}">
                  <a16:creationId xmlns:a16="http://schemas.microsoft.com/office/drawing/2014/main" id="{FF1F131B-C101-4429-A38F-554996260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5" y="19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q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8734976C-DBD0-4B8E-9EFD-3A95A854A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  <a:endParaRPr lang="en-US" sz="2400" baseline="-25000">
                <a:solidFill>
                  <a:schemeClr val="accent2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9D0FBF39-7189-459A-9001-3D9DB5A4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A50BED8E-FB00-448A-A59E-8575C49D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8BB235F9-A7A8-429C-9129-B010E1EC2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  <a:endParaRPr lang="en-US" sz="2400" baseline="-25000">
                <a:solidFill>
                  <a:schemeClr val="accent2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3" name="Line 11">
              <a:extLst>
                <a:ext uri="{FF2B5EF4-FFF2-40B4-BE49-F238E27FC236}">
                  <a16:creationId xmlns:a16="http://schemas.microsoft.com/office/drawing/2014/main" id="{4C27126B-1994-486E-A298-98F9AFC83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4" name="Line 12">
              <a:extLst>
                <a:ext uri="{FF2B5EF4-FFF2-40B4-BE49-F238E27FC236}">
                  <a16:creationId xmlns:a16="http://schemas.microsoft.com/office/drawing/2014/main" id="{7CA31389-EED1-44DE-8D81-16B53B63E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5" name="Line 13">
              <a:extLst>
                <a:ext uri="{FF2B5EF4-FFF2-40B4-BE49-F238E27FC236}">
                  <a16:creationId xmlns:a16="http://schemas.microsoft.com/office/drawing/2014/main" id="{D3706A2C-B79D-4658-A33C-EF90F4CBD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6" name="Line 14">
              <a:extLst>
                <a:ext uri="{FF2B5EF4-FFF2-40B4-BE49-F238E27FC236}">
                  <a16:creationId xmlns:a16="http://schemas.microsoft.com/office/drawing/2014/main" id="{8D2A61D4-AAFE-4442-983F-2E4A1FFCB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7" name="Line 15">
              <a:extLst>
                <a:ext uri="{FF2B5EF4-FFF2-40B4-BE49-F238E27FC236}">
                  <a16:creationId xmlns:a16="http://schemas.microsoft.com/office/drawing/2014/main" id="{E7888036-03A3-4560-8F4D-1192D244E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15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F4420EA7-28A9-4455-8B5D-4067E677E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  <a:endParaRPr lang="en-US" sz="2400" baseline="-25000">
                <a:solidFill>
                  <a:schemeClr val="accent2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29" name="Rectangle 17">
              <a:extLst>
                <a:ext uri="{FF2B5EF4-FFF2-40B4-BE49-F238E27FC236}">
                  <a16:creationId xmlns:a16="http://schemas.microsoft.com/office/drawing/2014/main" id="{A3ADBFF5-F56C-4949-AB6F-46482A48E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9330" name="Rectangle 18">
              <a:extLst>
                <a:ext uri="{FF2B5EF4-FFF2-40B4-BE49-F238E27FC236}">
                  <a16:creationId xmlns:a16="http://schemas.microsoft.com/office/drawing/2014/main" id="{51280052-663F-4B63-B72B-3411BCBE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69331" name="Rectangle 19">
              <a:extLst>
                <a:ext uri="{FF2B5EF4-FFF2-40B4-BE49-F238E27FC236}">
                  <a16:creationId xmlns:a16="http://schemas.microsoft.com/office/drawing/2014/main" id="{B3CAB350-D3A7-4EE9-93A7-869E87F7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 sz="2400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  <a:endParaRPr lang="en-US" sz="2400" baseline="-25000">
                <a:solidFill>
                  <a:schemeClr val="accent2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E00E3BDD-8CA8-4B66-A99B-228B35E3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9CB3B30-E2B9-403E-B5C7-FD1FB3928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4" name="Line 22">
              <a:extLst>
                <a:ext uri="{FF2B5EF4-FFF2-40B4-BE49-F238E27FC236}">
                  <a16:creationId xmlns:a16="http://schemas.microsoft.com/office/drawing/2014/main" id="{56E407C4-B4F2-4C77-B8D6-9FA5599A4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3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5" name="Line 23">
              <a:extLst>
                <a:ext uri="{FF2B5EF4-FFF2-40B4-BE49-F238E27FC236}">
                  <a16:creationId xmlns:a16="http://schemas.microsoft.com/office/drawing/2014/main" id="{781E05FB-D51D-4037-B378-4486A062D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6" name="Line 24">
              <a:extLst>
                <a:ext uri="{FF2B5EF4-FFF2-40B4-BE49-F238E27FC236}">
                  <a16:creationId xmlns:a16="http://schemas.microsoft.com/office/drawing/2014/main" id="{97B3843B-C57E-450F-A6E4-6A74F3159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37" name="Text Box 25">
              <a:extLst>
                <a:ext uri="{FF2B5EF4-FFF2-40B4-BE49-F238E27FC236}">
                  <a16:creationId xmlns:a16="http://schemas.microsoft.com/office/drawing/2014/main" id="{B457A725-A459-4A68-9537-DF988F30A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2486"/>
              <a:ext cx="1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69338" name="Text Box 26">
              <a:extLst>
                <a:ext uri="{FF2B5EF4-FFF2-40B4-BE49-F238E27FC236}">
                  <a16:creationId xmlns:a16="http://schemas.microsoft.com/office/drawing/2014/main" id="{CD33E587-BA41-479A-983C-5A64217B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2486"/>
              <a:ext cx="37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q + 1</a:t>
              </a:r>
            </a:p>
          </p:txBody>
        </p:sp>
        <p:sp>
          <p:nvSpPr>
            <p:cNvPr id="269339" name="Text Box 27">
              <a:extLst>
                <a:ext uri="{FF2B5EF4-FFF2-40B4-BE49-F238E27FC236}">
                  <a16:creationId xmlns:a16="http://schemas.microsoft.com/office/drawing/2014/main" id="{22290AD6-0F29-46A3-B262-57D7B6E07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3" y="219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269340" name="Text Box 28">
              <a:extLst>
                <a:ext uri="{FF2B5EF4-FFF2-40B4-BE49-F238E27FC236}">
                  <a16:creationId xmlns:a16="http://schemas.microsoft.com/office/drawing/2014/main" id="{00E24994-F838-4432-8162-580971FB0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9" y="2678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Arial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69341" name="Rectangle 29">
              <a:extLst>
                <a:ext uri="{FF2B5EF4-FFF2-40B4-BE49-F238E27FC236}">
                  <a16:creationId xmlns:a16="http://schemas.microsoft.com/office/drawing/2014/main" id="{DDD352B4-7926-478B-B65B-4B7DD5674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15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</a:t>
              </a:r>
              <a:endParaRPr lang="en-US" altLang="en-US" baseline="-25000">
                <a:solidFill>
                  <a:schemeClr val="accent2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9342" name="Rectangle 30">
              <a:extLst>
                <a:ext uri="{FF2B5EF4-FFF2-40B4-BE49-F238E27FC236}">
                  <a16:creationId xmlns:a16="http://schemas.microsoft.com/office/drawing/2014/main" id="{9A0B6512-7B15-4E29-BEFF-8FA33DBEC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5" y="2640"/>
              <a:ext cx="33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en-US">
                  <a:solidFill>
                    <a:schemeClr val="accent2"/>
                  </a:solidFill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47109" name="Group 31">
            <a:extLst>
              <a:ext uri="{FF2B5EF4-FFF2-40B4-BE49-F238E27FC236}">
                <a16:creationId xmlns:a16="http://schemas.microsoft.com/office/drawing/2014/main" id="{9B051F96-E52C-4083-AA51-C359F3E2081C}"/>
              </a:ext>
            </a:extLst>
          </p:cNvPr>
          <p:cNvGrpSpPr>
            <a:grpSpLocks/>
          </p:cNvGrpSpPr>
          <p:nvPr/>
        </p:nvGrpSpPr>
        <p:grpSpPr bwMode="auto">
          <a:xfrm>
            <a:off x="5800725" y="939800"/>
            <a:ext cx="3100388" cy="1738313"/>
            <a:chOff x="3305" y="2504"/>
            <a:chExt cx="1953" cy="1095"/>
          </a:xfrm>
        </p:grpSpPr>
        <p:sp>
          <p:nvSpPr>
            <p:cNvPr id="269344" name="Text Box 32">
              <a:extLst>
                <a:ext uri="{FF2B5EF4-FFF2-40B4-BE49-F238E27FC236}">
                  <a16:creationId xmlns:a16="http://schemas.microsoft.com/office/drawing/2014/main" id="{CFA3EED9-DA6E-471C-B0E9-53F9631A9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9345" name="Text Box 33">
              <a:extLst>
                <a:ext uri="{FF2B5EF4-FFF2-40B4-BE49-F238E27FC236}">
                  <a16:creationId xmlns:a16="http://schemas.microsoft.com/office/drawing/2014/main" id="{264E849D-39FD-44F5-9E26-BE185DF47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69346" name="Text Box 34">
              <a:extLst>
                <a:ext uri="{FF2B5EF4-FFF2-40B4-BE49-F238E27FC236}">
                  <a16:creationId xmlns:a16="http://schemas.microsoft.com/office/drawing/2014/main" id="{26301C1E-E6C9-498D-90EB-D898DC876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9347" name="Text Box 35">
              <a:extLst>
                <a:ext uri="{FF2B5EF4-FFF2-40B4-BE49-F238E27FC236}">
                  <a16:creationId xmlns:a16="http://schemas.microsoft.com/office/drawing/2014/main" id="{59C301DC-0AC0-4695-8CBD-18EA5B8F8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69348" name="Text Box 36">
              <a:extLst>
                <a:ext uri="{FF2B5EF4-FFF2-40B4-BE49-F238E27FC236}">
                  <a16:creationId xmlns:a16="http://schemas.microsoft.com/office/drawing/2014/main" id="{A98509BB-234F-49CC-A84D-C0F2D9251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69349" name="Text Box 37">
              <a:extLst>
                <a:ext uri="{FF2B5EF4-FFF2-40B4-BE49-F238E27FC236}">
                  <a16:creationId xmlns:a16="http://schemas.microsoft.com/office/drawing/2014/main" id="{C5D49D95-A598-4F4C-9EF8-75A3FFCE2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69350" name="Text Box 38">
              <a:extLst>
                <a:ext uri="{FF2B5EF4-FFF2-40B4-BE49-F238E27FC236}">
                  <a16:creationId xmlns:a16="http://schemas.microsoft.com/office/drawing/2014/main" id="{07933F2D-4561-4618-9C21-9FA7EF1E2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69351" name="Text Box 39">
              <a:extLst>
                <a:ext uri="{FF2B5EF4-FFF2-40B4-BE49-F238E27FC236}">
                  <a16:creationId xmlns:a16="http://schemas.microsoft.com/office/drawing/2014/main" id="{DA252E86-E8F8-4125-BAE4-0D5D6D51B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1" y="275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69352" name="Rectangle 40">
              <a:extLst>
                <a:ext uri="{FF2B5EF4-FFF2-40B4-BE49-F238E27FC236}">
                  <a16:creationId xmlns:a16="http://schemas.microsoft.com/office/drawing/2014/main" id="{38FEC276-C0D0-44C2-B331-5550AACC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69353" name="Rectangle 41">
              <a:extLst>
                <a:ext uri="{FF2B5EF4-FFF2-40B4-BE49-F238E27FC236}">
                  <a16:creationId xmlns:a16="http://schemas.microsoft.com/office/drawing/2014/main" id="{88756D81-286E-404C-8974-CED73FDF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69354" name="Rectangle 42">
              <a:extLst>
                <a:ext uri="{FF2B5EF4-FFF2-40B4-BE49-F238E27FC236}">
                  <a16:creationId xmlns:a16="http://schemas.microsoft.com/office/drawing/2014/main" id="{9DB8A942-81BA-4704-90BA-276CF2E84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69355" name="Rectangle 43">
              <a:extLst>
                <a:ext uri="{FF2B5EF4-FFF2-40B4-BE49-F238E27FC236}">
                  <a16:creationId xmlns:a16="http://schemas.microsoft.com/office/drawing/2014/main" id="{B988BBB2-99AF-4176-91FE-3F9A79742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69356" name="Rectangle 44">
              <a:extLst>
                <a:ext uri="{FF2B5EF4-FFF2-40B4-BE49-F238E27FC236}">
                  <a16:creationId xmlns:a16="http://schemas.microsoft.com/office/drawing/2014/main" id="{91C8C2E1-0CC0-42FF-BD48-918CCA2EC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69357" name="Rectangle 45">
              <a:extLst>
                <a:ext uri="{FF2B5EF4-FFF2-40B4-BE49-F238E27FC236}">
                  <a16:creationId xmlns:a16="http://schemas.microsoft.com/office/drawing/2014/main" id="{A0A15192-5BFF-4BC8-86C4-67514F525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69358" name="Rectangle 46">
              <a:extLst>
                <a:ext uri="{FF2B5EF4-FFF2-40B4-BE49-F238E27FC236}">
                  <a16:creationId xmlns:a16="http://schemas.microsoft.com/office/drawing/2014/main" id="{DFFBE8F9-E779-4A00-9117-D8B9B1DA5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69359" name="Rectangle 47">
              <a:extLst>
                <a:ext uri="{FF2B5EF4-FFF2-40B4-BE49-F238E27FC236}">
                  <a16:creationId xmlns:a16="http://schemas.microsoft.com/office/drawing/2014/main" id="{0D18E059-0D9D-4B66-A9CC-6663FF6EC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2915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69360" name="Line 48">
              <a:extLst>
                <a:ext uri="{FF2B5EF4-FFF2-40B4-BE49-F238E27FC236}">
                  <a16:creationId xmlns:a16="http://schemas.microsoft.com/office/drawing/2014/main" id="{19575C60-FC9E-4AFA-BA47-2C2066586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1" name="Line 49">
              <a:extLst>
                <a:ext uri="{FF2B5EF4-FFF2-40B4-BE49-F238E27FC236}">
                  <a16:creationId xmlns:a16="http://schemas.microsoft.com/office/drawing/2014/main" id="{2892D23D-7C4D-43BB-9E8D-F685557C7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3145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2" name="Line 50">
              <a:extLst>
                <a:ext uri="{FF2B5EF4-FFF2-40B4-BE49-F238E27FC236}">
                  <a16:creationId xmlns:a16="http://schemas.microsoft.com/office/drawing/2014/main" id="{ED3693BC-7133-4E8F-9687-861F81BFA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3" name="Line 51">
              <a:extLst>
                <a:ext uri="{FF2B5EF4-FFF2-40B4-BE49-F238E27FC236}">
                  <a16:creationId xmlns:a16="http://schemas.microsoft.com/office/drawing/2014/main" id="{493A5708-E702-4366-B3F0-4CBACB00F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4" name="Line 52">
              <a:extLst>
                <a:ext uri="{FF2B5EF4-FFF2-40B4-BE49-F238E27FC236}">
                  <a16:creationId xmlns:a16="http://schemas.microsoft.com/office/drawing/2014/main" id="{CA99E837-6006-4431-8548-EDCA8841D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5" name="Line 53">
              <a:extLst>
                <a:ext uri="{FF2B5EF4-FFF2-40B4-BE49-F238E27FC236}">
                  <a16:creationId xmlns:a16="http://schemas.microsoft.com/office/drawing/2014/main" id="{BB980100-04EC-4950-BF02-BAC91AA8D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6" name="Line 54">
              <a:extLst>
                <a:ext uri="{FF2B5EF4-FFF2-40B4-BE49-F238E27FC236}">
                  <a16:creationId xmlns:a16="http://schemas.microsoft.com/office/drawing/2014/main" id="{56F5BC8B-BD21-4FD1-892D-825A48E0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7" name="Line 55">
              <a:extLst>
                <a:ext uri="{FF2B5EF4-FFF2-40B4-BE49-F238E27FC236}">
                  <a16:creationId xmlns:a16="http://schemas.microsoft.com/office/drawing/2014/main" id="{8AABDDC0-CAE2-4528-853B-10AFED68B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8" name="Line 56">
              <a:extLst>
                <a:ext uri="{FF2B5EF4-FFF2-40B4-BE49-F238E27FC236}">
                  <a16:creationId xmlns:a16="http://schemas.microsoft.com/office/drawing/2014/main" id="{D7B68298-C399-4361-B1B6-3435FC18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69" name="Line 57">
              <a:extLst>
                <a:ext uri="{FF2B5EF4-FFF2-40B4-BE49-F238E27FC236}">
                  <a16:creationId xmlns:a16="http://schemas.microsoft.com/office/drawing/2014/main" id="{9A86DCBC-D212-4295-A6E7-114AD21CA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6" y="2915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0" name="Line 58">
              <a:extLst>
                <a:ext uri="{FF2B5EF4-FFF2-40B4-BE49-F238E27FC236}">
                  <a16:creationId xmlns:a16="http://schemas.microsoft.com/office/drawing/2014/main" id="{6CB2EBA9-1A24-44DA-AD9B-211069312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" y="2915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1" name="Line 59">
              <a:extLst>
                <a:ext uri="{FF2B5EF4-FFF2-40B4-BE49-F238E27FC236}">
                  <a16:creationId xmlns:a16="http://schemas.microsoft.com/office/drawing/2014/main" id="{BA6E372F-4CAA-4BB4-AB6E-C0622BF0C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278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2" name="Text Box 60">
              <a:extLst>
                <a:ext uri="{FF2B5EF4-FFF2-40B4-BE49-F238E27FC236}">
                  <a16:creationId xmlns:a16="http://schemas.microsoft.com/office/drawing/2014/main" id="{8C88A5B0-4539-4AC8-9154-16BBFFC46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2507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69373" name="Line 61">
              <a:extLst>
                <a:ext uri="{FF2B5EF4-FFF2-40B4-BE49-F238E27FC236}">
                  <a16:creationId xmlns:a16="http://schemas.microsoft.com/office/drawing/2014/main" id="{6E5E3D87-C41E-462A-BDCE-7F9A1B22F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4" y="2784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4" name="Text Box 62">
              <a:extLst>
                <a:ext uri="{FF2B5EF4-FFF2-40B4-BE49-F238E27FC236}">
                  <a16:creationId xmlns:a16="http://schemas.microsoft.com/office/drawing/2014/main" id="{DA7FF8EB-7032-46A2-BE01-7E991ACF3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" y="2504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69375" name="Line 63">
              <a:extLst>
                <a:ext uri="{FF2B5EF4-FFF2-40B4-BE49-F238E27FC236}">
                  <a16:creationId xmlns:a16="http://schemas.microsoft.com/office/drawing/2014/main" id="{DE51EC25-D68E-44D4-9923-F1B97ED8F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802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6" name="Text Box 64">
              <a:extLst>
                <a:ext uri="{FF2B5EF4-FFF2-40B4-BE49-F238E27FC236}">
                  <a16:creationId xmlns:a16="http://schemas.microsoft.com/office/drawing/2014/main" id="{CF501A98-B29F-4D0A-AE97-714E57F60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" y="2522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q</a:t>
              </a:r>
            </a:p>
          </p:txBody>
        </p:sp>
        <p:sp>
          <p:nvSpPr>
            <p:cNvPr id="269377" name="AutoShape 65">
              <a:extLst>
                <a:ext uri="{FF2B5EF4-FFF2-40B4-BE49-F238E27FC236}">
                  <a16:creationId xmlns:a16="http://schemas.microsoft.com/office/drawing/2014/main" id="{F4B5462F-D46D-453C-AB65-8A42623B5E5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726" y="2801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8" name="AutoShape 66">
              <a:extLst>
                <a:ext uri="{FF2B5EF4-FFF2-40B4-BE49-F238E27FC236}">
                  <a16:creationId xmlns:a16="http://schemas.microsoft.com/office/drawing/2014/main" id="{74180E47-C5A8-47CA-A617-4B627660D07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87" y="2801"/>
              <a:ext cx="106" cy="949"/>
            </a:xfrm>
            <a:prstGeom prst="leftBrace">
              <a:avLst>
                <a:gd name="adj1" fmla="val 7460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9379" name="Text Box 67">
              <a:extLst>
                <a:ext uri="{FF2B5EF4-FFF2-40B4-BE49-F238E27FC236}">
                  <a16:creationId xmlns:a16="http://schemas.microsoft.com/office/drawing/2014/main" id="{6646F7C2-66F5-4FED-8720-5964163DF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349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1</a:t>
              </a:r>
              <a:endParaRPr lang="en-US" sz="2000">
                <a:solidFill>
                  <a:srgbClr val="CC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69380" name="Text Box 68">
              <a:extLst>
                <a:ext uri="{FF2B5EF4-FFF2-40B4-BE49-F238E27FC236}">
                  <a16:creationId xmlns:a16="http://schemas.microsoft.com/office/drawing/2014/main" id="{C4473D04-6DCC-4D47-B240-F719AB562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" y="3338"/>
              <a:ext cx="2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n</a:t>
              </a:r>
              <a:r>
                <a:rPr lang="en-US" sz="2000" baseline="-25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2</a:t>
              </a:r>
              <a:endParaRPr lang="en-US" sz="2000">
                <a:solidFill>
                  <a:srgbClr val="CC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06497-702F-4F10-A86D-9D4BD89849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2AE1E9-248B-4672-80BB-6C91D7A89DF3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CB8D3EA9-226A-4CE7-B5BC-55A115AA2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Running Time of Merge</a:t>
            </a:r>
            <a:br>
              <a:rPr lang="en-US" sz="3600">
                <a:cs typeface="+mj-cs"/>
              </a:rPr>
            </a:br>
            <a:r>
              <a:rPr lang="en-US" sz="3600">
                <a:cs typeface="+mj-cs"/>
              </a:rPr>
              <a:t>(assume last </a:t>
            </a:r>
            <a:r>
              <a:rPr lang="en-US" sz="3600" b="1">
                <a:cs typeface="+mj-cs"/>
              </a:rPr>
              <a:t>for</a:t>
            </a:r>
            <a:r>
              <a:rPr lang="en-US" sz="3600">
                <a:cs typeface="+mj-cs"/>
              </a:rPr>
              <a:t> loop)</a:t>
            </a: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FE0C2F61-D3DF-4F69-BADA-F744BF1DA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7513" y="1235075"/>
            <a:ext cx="8115300" cy="42592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>
                <a:cs typeface="+mn-cs"/>
              </a:rPr>
              <a:t>Initialization (copying into temporary arrays):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>
                <a:latin typeface="Comic Sans MS" charset="0"/>
                <a:sym typeface="Symbol" charset="0"/>
              </a:rPr>
              <a:t>(n</a:t>
            </a:r>
            <a:r>
              <a:rPr lang="en-US" baseline="-25000">
                <a:latin typeface="Comic Sans MS" charset="0"/>
                <a:sym typeface="Symbol" charset="0"/>
              </a:rPr>
              <a:t>1</a:t>
            </a:r>
            <a:r>
              <a:rPr lang="en-US">
                <a:latin typeface="Comic Sans MS" charset="0"/>
                <a:sym typeface="Symbol" charset="0"/>
              </a:rPr>
              <a:t> + n</a:t>
            </a:r>
            <a:r>
              <a:rPr lang="en-US" baseline="-25000">
                <a:latin typeface="Comic Sans MS" charset="0"/>
                <a:sym typeface="Symbol" charset="0"/>
              </a:rPr>
              <a:t>2</a:t>
            </a:r>
            <a:r>
              <a:rPr lang="en-US">
                <a:latin typeface="Comic Sans MS" charset="0"/>
                <a:sym typeface="Symbol" charset="0"/>
              </a:rPr>
              <a:t>) = (n)</a:t>
            </a:r>
            <a:r>
              <a:rPr lang="en-US">
                <a:sym typeface="Symbol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>
                <a:cs typeface="+mn-cs"/>
                <a:sym typeface="Symbol" charset="0"/>
              </a:rPr>
              <a:t>Adding the elements to the final array:</a:t>
            </a:r>
            <a:endParaRPr lang="en-US">
              <a:latin typeface="Comic Sans MS" charset="0"/>
              <a:cs typeface="+mn-cs"/>
              <a:sym typeface="Symbol" charset="0"/>
            </a:endParaRP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>
                <a:latin typeface="Comic Sans MS" charset="0"/>
                <a:sym typeface="Symbol" charset="0"/>
              </a:rPr>
              <a:t> - n</a:t>
            </a:r>
            <a:r>
              <a:rPr lang="en-US">
                <a:sym typeface="Symbol" charset="0"/>
              </a:rPr>
              <a:t> iterations, each taking constant time  </a:t>
            </a:r>
            <a:r>
              <a:rPr lang="en-US">
                <a:latin typeface="Comic Sans MS" charset="0"/>
                <a:sym typeface="Symbol" charset="0"/>
              </a:rPr>
              <a:t>(n)</a:t>
            </a:r>
            <a:endParaRPr lang="en-US">
              <a:sym typeface="Symbo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>
                <a:cs typeface="+mn-cs"/>
                <a:sym typeface="Symbol" charset="0"/>
              </a:rPr>
              <a:t>Total time for Merge: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>
                <a:latin typeface="Comic Sans MS" charset="0"/>
                <a:sym typeface="Symbol" charset="0"/>
              </a:rPr>
              <a:t>(n)</a:t>
            </a:r>
          </a:p>
        </p:txBody>
      </p:sp>
      <p:pic>
        <p:nvPicPr>
          <p:cNvPr id="302084" name="Picture 4">
            <a:extLst>
              <a:ext uri="{FF2B5EF4-FFF2-40B4-BE49-F238E27FC236}">
                <a16:creationId xmlns:a16="http://schemas.microsoft.com/office/drawing/2014/main" id="{0A29EF9E-9F31-471B-8F42-C9783280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t="7625" r="8281" b="5881"/>
          <a:stretch>
            <a:fillRect/>
          </a:stretch>
        </p:blipFill>
        <p:spPr bwMode="auto">
          <a:xfrm>
            <a:off x="2593975" y="4238625"/>
            <a:ext cx="5718175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9B569CD-21E3-4686-AE83-B47C2AA395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E7CFBC-C6D0-4E1C-9C5E-5E0CB12E1B62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id="{C74E4974-141F-4C2B-90CB-ED8FE227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E021B669-AEFE-45B2-9D04-893E0B3E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3" y="100013"/>
            <a:ext cx="8650287" cy="9064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Analyzing Divide-and Conquer Algorithms</a:t>
            </a:r>
          </a:p>
        </p:txBody>
      </p:sp>
      <p:sp>
        <p:nvSpPr>
          <p:cNvPr id="273412" name="Rectangle 4">
            <a:extLst>
              <a:ext uri="{FF2B5EF4-FFF2-40B4-BE49-F238E27FC236}">
                <a16:creationId xmlns:a16="http://schemas.microsoft.com/office/drawing/2014/main" id="{5496C631-8880-4ECA-B16D-9422D11D3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95375"/>
            <a:ext cx="8113712" cy="5610225"/>
          </a:xfrm>
        </p:spPr>
        <p:txBody>
          <a:bodyPr/>
          <a:lstStyle/>
          <a:p>
            <a:pPr eaLnBrk="1" hangingPunct="1"/>
            <a:r>
              <a:rPr lang="en-US" altLang="en-US"/>
              <a:t>The recurrence is based on the three steps of the paradigm:</a:t>
            </a:r>
          </a:p>
          <a:p>
            <a:pPr lvl="1" eaLnBrk="1" hangingPunct="1"/>
            <a:r>
              <a:rPr lang="en-US" altLang="en-US">
                <a:latin typeface="Comic Sans MS" panose="030F0702030302020204" pitchFamily="66" charset="0"/>
              </a:rPr>
              <a:t>T(n)</a:t>
            </a:r>
            <a:r>
              <a:rPr lang="en-US" altLang="en-US"/>
              <a:t> – running time on a problem of size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</a:p>
          <a:p>
            <a:pPr lvl="1" eaLnBrk="1" hangingPunct="1"/>
            <a:r>
              <a:rPr lang="en-US" altLang="en-US" b="1">
                <a:sym typeface="Symbol" panose="05050102010706020507" pitchFamily="18" charset="2"/>
              </a:rPr>
              <a:t>Divide</a:t>
            </a:r>
            <a:r>
              <a:rPr lang="en-US" altLang="en-US">
                <a:sym typeface="Symbol" panose="05050102010706020507" pitchFamily="18" charset="2"/>
              </a:rPr>
              <a:t> the problem into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subproblems, each of size </a:t>
            </a:r>
            <a:r>
              <a:rPr lang="en-US" altLang="en-US" b="1">
                <a:latin typeface="Comic Sans MS" panose="030F0702030302020204" pitchFamily="66" charset="0"/>
                <a:sym typeface="Symbol" panose="05050102010706020507" pitchFamily="18" charset="2"/>
              </a:rPr>
              <a:t>n/b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: </a:t>
            </a:r>
            <a:r>
              <a:rPr lang="en-US" altLang="en-US">
                <a:sym typeface="Symbol" panose="05050102010706020507" pitchFamily="18" charset="2"/>
              </a:rPr>
              <a:t>takes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D(n)</a:t>
            </a:r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b="1">
                <a:sym typeface="Symbol" panose="05050102010706020507" pitchFamily="18" charset="2"/>
              </a:rPr>
              <a:t>Conquer</a:t>
            </a:r>
            <a:r>
              <a:rPr lang="en-US" altLang="en-US">
                <a:sym typeface="Symbol" panose="05050102010706020507" pitchFamily="18" charset="2"/>
              </a:rPr>
              <a:t> (solve) the subproblems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aT(n/b)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b="1">
                <a:sym typeface="Symbol" panose="05050102010706020507" pitchFamily="18" charset="2"/>
              </a:rPr>
              <a:t>Combine</a:t>
            </a:r>
            <a:r>
              <a:rPr lang="en-US" altLang="en-US">
                <a:sym typeface="Symbol" panose="05050102010706020507" pitchFamily="18" charset="2"/>
              </a:rPr>
              <a:t> the solutions </a:t>
            </a:r>
            <a:r>
              <a:rPr lang="en-US" altLang="en-US">
                <a:solidFill>
                  <a:srgbClr val="990033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C(n)</a:t>
            </a:r>
          </a:p>
          <a:p>
            <a:pPr lvl="1" eaLnBrk="1" hangingPunct="1"/>
            <a:endParaRPr lang="en-US" altLang="en-US">
              <a:solidFill>
                <a:srgbClr val="990033"/>
              </a:solidFill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		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(1)				</a:t>
            </a:r>
            <a:r>
              <a:rPr lang="en-US" altLang="en-US">
                <a:sym typeface="Symbol" panose="05050102010706020507" pitchFamily="18" charset="2"/>
              </a:rPr>
              <a:t>if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c</a:t>
            </a:r>
            <a:r>
              <a:rPr lang="en-US" altLang="en-US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      </a:t>
            </a:r>
            <a:r>
              <a:rPr lang="en-US" altLang="en-US">
                <a:latin typeface="Comic Sans MS" panose="030F0702030302020204" pitchFamily="66" charset="0"/>
                <a:sym typeface="Symbol" panose="05050102010706020507" pitchFamily="18" charset="2"/>
              </a:rPr>
              <a:t>T(n) = 	 aT(n/b) + D(n) + C(n)</a:t>
            </a:r>
            <a:r>
              <a:rPr lang="en-US" altLang="en-US">
                <a:sym typeface="Symbol" panose="05050102010706020507" pitchFamily="18" charset="2"/>
              </a:rPr>
              <a:t>	otherwise</a:t>
            </a:r>
          </a:p>
        </p:txBody>
      </p:sp>
      <p:sp>
        <p:nvSpPr>
          <p:cNvPr id="273413" name="AutoShape 5">
            <a:extLst>
              <a:ext uri="{FF2B5EF4-FFF2-40B4-BE49-F238E27FC236}">
                <a16:creationId xmlns:a16="http://schemas.microsoft.com/office/drawing/2014/main" id="{0F0E4066-F424-494B-AF98-9BF3E2F403F5}"/>
              </a:ext>
            </a:extLst>
          </p:cNvPr>
          <p:cNvSpPr>
            <a:spLocks/>
          </p:cNvSpPr>
          <p:nvPr/>
        </p:nvSpPr>
        <p:spPr bwMode="auto">
          <a:xfrm>
            <a:off x="2100263" y="4703763"/>
            <a:ext cx="198437" cy="1011237"/>
          </a:xfrm>
          <a:prstGeom prst="leftBrace">
            <a:avLst>
              <a:gd name="adj1" fmla="val 42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CAA16-6BF1-417A-8A04-45CE80C57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45123C-9817-4242-B0D6-4306100E7ADD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5C1008A0-0467-4248-A384-29B837E77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cs typeface="+mj-cs"/>
              </a:rPr>
              <a:t>MERGE-SORT Running Time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9EAD21A-AF92-49C2-A4E1-33B0E7404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932737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US" b="1">
                <a:cs typeface="+mn-cs"/>
              </a:rPr>
              <a:t>Divide: </a:t>
            </a:r>
          </a:p>
          <a:p>
            <a:pPr lvl="1" eaLnBrk="1" hangingPunct="1">
              <a:defRPr/>
            </a:pPr>
            <a:r>
              <a:rPr lang="en-US"/>
              <a:t>compute </a:t>
            </a:r>
            <a:r>
              <a:rPr lang="en-US">
                <a:latin typeface="Comic Sans MS" charset="0"/>
              </a:rPr>
              <a:t>q</a:t>
            </a:r>
            <a:r>
              <a:rPr lang="en-US" i="1"/>
              <a:t> </a:t>
            </a:r>
            <a:r>
              <a:rPr lang="en-US"/>
              <a:t>as the average of </a:t>
            </a:r>
            <a:r>
              <a:rPr lang="en-US">
                <a:latin typeface="Comic Sans MS" charset="0"/>
              </a:rPr>
              <a:t>p</a:t>
            </a:r>
            <a:r>
              <a:rPr lang="en-US" i="1"/>
              <a:t> </a:t>
            </a:r>
            <a:r>
              <a:rPr lang="en-US"/>
              <a:t>and </a:t>
            </a:r>
            <a:r>
              <a:rPr lang="en-US">
                <a:latin typeface="Comic Sans MS" charset="0"/>
              </a:rPr>
              <a:t>r:</a:t>
            </a:r>
            <a:r>
              <a:rPr lang="en-US" i="1"/>
              <a:t> </a:t>
            </a:r>
            <a:r>
              <a:rPr lang="en-US">
                <a:latin typeface="Comic Sans MS" charset="0"/>
              </a:rPr>
              <a:t>D(n) = </a:t>
            </a:r>
            <a:r>
              <a:rPr lang="en-US">
                <a:latin typeface="Comic Sans MS" charset="0"/>
                <a:sym typeface="Symbol" charset="0"/>
              </a:rPr>
              <a:t>(1)</a:t>
            </a:r>
            <a:endParaRPr lang="en-US">
              <a:latin typeface="Comic Sans MS" charset="0"/>
            </a:endParaRPr>
          </a:p>
          <a:p>
            <a:pPr eaLnBrk="1" hangingPunct="1">
              <a:defRPr/>
            </a:pPr>
            <a:r>
              <a:rPr lang="en-US" b="1">
                <a:cs typeface="+mn-cs"/>
              </a:rPr>
              <a:t>Conquer: </a:t>
            </a:r>
          </a:p>
          <a:p>
            <a:pPr lvl="1" eaLnBrk="1" hangingPunct="1">
              <a:defRPr/>
            </a:pPr>
            <a:r>
              <a:rPr lang="en-US"/>
              <a:t>recursively solve 2 subproblems, each of size </a:t>
            </a:r>
            <a:r>
              <a:rPr lang="en-US">
                <a:latin typeface="Comic Sans MS" charset="0"/>
              </a:rPr>
              <a:t>n/2 </a:t>
            </a:r>
            <a:r>
              <a:rPr lang="en-US" sz="2800">
                <a:sym typeface="Symbol" charset="0"/>
              </a:rPr>
              <a:t> </a:t>
            </a:r>
            <a:r>
              <a:rPr lang="en-US">
                <a:latin typeface="Comic Sans MS" charset="0"/>
              </a:rPr>
              <a:t>2T (n/2)</a:t>
            </a:r>
          </a:p>
          <a:p>
            <a:pPr eaLnBrk="1" hangingPunct="1">
              <a:defRPr/>
            </a:pPr>
            <a:r>
              <a:rPr lang="en-US" b="1">
                <a:cs typeface="+mn-cs"/>
              </a:rPr>
              <a:t>Combine: </a:t>
            </a:r>
          </a:p>
          <a:p>
            <a:pPr lvl="1" eaLnBrk="1" hangingPunct="1">
              <a:defRPr/>
            </a:pPr>
            <a:r>
              <a:rPr lang="en-US"/>
              <a:t>MERGE on an </a:t>
            </a:r>
            <a:r>
              <a:rPr lang="en-US">
                <a:latin typeface="Comic Sans MS" charset="0"/>
              </a:rPr>
              <a:t>n</a:t>
            </a:r>
            <a:r>
              <a:rPr lang="en-US"/>
              <a:t>-element subarray takes </a:t>
            </a:r>
            <a:r>
              <a:rPr lang="en-US">
                <a:latin typeface="Comic Sans MS" charset="0"/>
                <a:sym typeface="Symbol" charset="0"/>
              </a:rPr>
              <a:t></a:t>
            </a:r>
            <a:r>
              <a:rPr lang="en-US">
                <a:latin typeface="Comic Sans MS" charset="0"/>
              </a:rPr>
              <a:t>(n)</a:t>
            </a:r>
            <a:r>
              <a:rPr lang="en-US"/>
              <a:t> time </a:t>
            </a:r>
            <a:r>
              <a:rPr lang="en-US" sz="2800">
                <a:sym typeface="Symbol" charset="0"/>
              </a:rPr>
              <a:t> </a:t>
            </a:r>
            <a:r>
              <a:rPr lang="en-US">
                <a:latin typeface="Comic Sans MS" charset="0"/>
              </a:rPr>
              <a:t>C(n) = </a:t>
            </a:r>
            <a:r>
              <a:rPr lang="en-US">
                <a:latin typeface="Comic Sans MS" charset="0"/>
                <a:sym typeface="Symbol" charset="0"/>
              </a:rPr>
              <a:t></a:t>
            </a:r>
            <a:r>
              <a:rPr lang="en-US">
                <a:latin typeface="Comic Sans MS" charset="0"/>
              </a:rPr>
              <a:t>(n)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  <a:sym typeface="Symbol" charset="0"/>
              </a:rPr>
              <a:t>	 		 </a:t>
            </a:r>
            <a:r>
              <a:rPr lang="en-US">
                <a:latin typeface="Comic Sans MS" charset="0"/>
                <a:cs typeface="+mn-cs"/>
                <a:sym typeface="Symbol" charset="0"/>
              </a:rPr>
              <a:t>(1)			</a:t>
            </a:r>
            <a:r>
              <a:rPr lang="en-US">
                <a:cs typeface="+mn-cs"/>
                <a:sym typeface="Symbol" charset="0"/>
              </a:rPr>
              <a:t>if </a:t>
            </a:r>
            <a:r>
              <a:rPr lang="en-US">
                <a:latin typeface="Comic Sans MS" charset="0"/>
                <a:cs typeface="+mn-cs"/>
              </a:rPr>
              <a:t>n </a:t>
            </a:r>
            <a:r>
              <a:rPr lang="en-US">
                <a:latin typeface="Comic Sans MS" charset="0"/>
                <a:cs typeface="Arial" charset="0"/>
              </a:rPr>
              <a:t>=1</a:t>
            </a:r>
            <a:r>
              <a:rPr lang="en-US">
                <a:cs typeface="+mn-cs"/>
                <a:sym typeface="Symbol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  <a:sym typeface="Symbol" charset="0"/>
              </a:rPr>
              <a:t>      </a:t>
            </a:r>
            <a:r>
              <a:rPr lang="en-US">
                <a:latin typeface="Comic Sans MS" charset="0"/>
                <a:cs typeface="+mn-cs"/>
                <a:sym typeface="Symbol" charset="0"/>
              </a:rPr>
              <a:t>T(n) = 	 2T(n/2) + </a:t>
            </a:r>
            <a:r>
              <a:rPr lang="en-US">
                <a:latin typeface="Comic Sans MS" charset="0"/>
                <a:cs typeface="+mn-cs"/>
              </a:rPr>
              <a:t>(n)</a:t>
            </a:r>
            <a:r>
              <a:rPr lang="en-US">
                <a:cs typeface="+mn-cs"/>
                <a:sym typeface="Symbol" charset="0"/>
              </a:rPr>
              <a:t> 	if </a:t>
            </a:r>
            <a:r>
              <a:rPr lang="en-US">
                <a:latin typeface="Comic Sans MS" charset="0"/>
                <a:cs typeface="+mn-cs"/>
                <a:sym typeface="Symbol" charset="0"/>
              </a:rPr>
              <a:t>n &gt; 1</a:t>
            </a:r>
            <a:endParaRPr lang="en-US">
              <a:latin typeface="Comic Sans MS" charset="0"/>
              <a:cs typeface="+mn-cs"/>
            </a:endParaRPr>
          </a:p>
        </p:txBody>
      </p:sp>
      <p:sp>
        <p:nvSpPr>
          <p:cNvPr id="274436" name="AutoShape 4">
            <a:extLst>
              <a:ext uri="{FF2B5EF4-FFF2-40B4-BE49-F238E27FC236}">
                <a16:creationId xmlns:a16="http://schemas.microsoft.com/office/drawing/2014/main" id="{49EB19E4-97A6-4007-BC7D-73ACA4225DE7}"/>
              </a:ext>
            </a:extLst>
          </p:cNvPr>
          <p:cNvSpPr>
            <a:spLocks/>
          </p:cNvSpPr>
          <p:nvPr/>
        </p:nvSpPr>
        <p:spPr bwMode="auto">
          <a:xfrm>
            <a:off x="2176463" y="4913313"/>
            <a:ext cx="120650" cy="976312"/>
          </a:xfrm>
          <a:prstGeom prst="leftBrace">
            <a:avLst>
              <a:gd name="adj1" fmla="val 6743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B37F8-C2CE-44DB-B4E6-DB30FFC55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79EF53-6ADF-4B74-9575-9045A032E31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F9470309-F966-4668-B885-AB6813EA0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Solve the Recurrence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F9532E8E-86AE-4C36-B23B-03B852745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314450"/>
            <a:ext cx="8229600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latin typeface="Comic Sans MS" panose="030F0702030302020204" pitchFamily="66" charset="0"/>
              </a:rPr>
              <a:t>T(n) = 	c			if n = 1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mic Sans MS" panose="030F0702030302020204" pitchFamily="66" charset="0"/>
              </a:rPr>
              <a:t>				2T(n/2) + cn	if n &gt; 1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Use Master</a:t>
            </a:r>
            <a:r>
              <a:rPr lang="ja-JP" altLang="en-US">
                <a:solidFill>
                  <a:schemeClr val="tx1"/>
                </a:solidFill>
              </a:rPr>
              <a:t>’</a:t>
            </a:r>
            <a:r>
              <a:rPr lang="en-US" altLang="ja-JP">
                <a:solidFill>
                  <a:schemeClr val="tx1"/>
                </a:solidFill>
                <a:latin typeface="Comic Sans MS" panose="030F0702030302020204" pitchFamily="66" charset="0"/>
              </a:rPr>
              <a:t>s Theorem: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Compare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with </a:t>
            </a:r>
            <a:r>
              <a:rPr lang="en-US" altLang="en-US">
                <a:latin typeface="Comic Sans MS" panose="030F0702030302020204" pitchFamily="66" charset="0"/>
              </a:rPr>
              <a:t>f(n) = cn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			Case 2: </a:t>
            </a:r>
            <a:r>
              <a:rPr lang="en-US" altLang="en-US">
                <a:latin typeface="Comic Sans MS" panose="030F0702030302020204" pitchFamily="66" charset="0"/>
              </a:rPr>
              <a:t>T(n) = </a:t>
            </a:r>
            <a:r>
              <a:rPr lang="el-GR" altLang="en-US">
                <a:latin typeface="Comic Sans MS" panose="030F0702030302020204" pitchFamily="66" charset="0"/>
                <a:cs typeface="Arial" panose="020B0604020202020204" pitchFamily="34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(nlgn)</a:t>
            </a:r>
            <a:endParaRPr lang="el-GR" altLang="en-US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301060" name="AutoShape 4">
            <a:extLst>
              <a:ext uri="{FF2B5EF4-FFF2-40B4-BE49-F238E27FC236}">
                <a16:creationId xmlns:a16="http://schemas.microsoft.com/office/drawing/2014/main" id="{FD58463E-2283-4530-A843-D6B66524DC12}"/>
              </a:ext>
            </a:extLst>
          </p:cNvPr>
          <p:cNvSpPr>
            <a:spLocks/>
          </p:cNvSpPr>
          <p:nvPr/>
        </p:nvSpPr>
        <p:spPr bwMode="auto">
          <a:xfrm>
            <a:off x="2573338" y="1281113"/>
            <a:ext cx="200025" cy="941387"/>
          </a:xfrm>
          <a:prstGeom prst="leftBrace">
            <a:avLst>
              <a:gd name="adj1" fmla="val 3922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120839A-88B8-40E5-8680-45802B38B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3711FB-02DA-40DF-BECF-DFB25CE008C4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8CF51BDA-580E-425C-9456-4CE380382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Sort Approach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F0BD3FF0-DE31-4084-92EB-205E015C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229600" cy="54149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>
                <a:cs typeface="+mn-cs"/>
              </a:rPr>
              <a:t>To sort an array </a:t>
            </a:r>
            <a:r>
              <a:rPr lang="en-US">
                <a:latin typeface="Comic Sans MS" charset="0"/>
                <a:cs typeface="+mn-cs"/>
              </a:rPr>
              <a:t>A[p . . r]:</a:t>
            </a:r>
            <a:endParaRPr lang="en-US" b="1">
              <a:latin typeface="Comic Sans MS" charset="0"/>
              <a:cs typeface="+mn-cs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b="1">
                <a:cs typeface="+mn-cs"/>
              </a:rPr>
              <a:t>Divide</a:t>
            </a:r>
          </a:p>
          <a:p>
            <a:pPr lvl="1" eaLnBrk="1" hangingPunct="1">
              <a:defRPr/>
            </a:pPr>
            <a:r>
              <a:rPr lang="en-US"/>
              <a:t>Divide the n-element sequence to be sorted into two subsequences of </a:t>
            </a:r>
            <a:r>
              <a:rPr lang="en-US">
                <a:latin typeface="Comic Sans MS" charset="0"/>
              </a:rPr>
              <a:t>n/2</a:t>
            </a:r>
            <a:r>
              <a:rPr lang="en-US"/>
              <a:t> elements each</a:t>
            </a:r>
          </a:p>
          <a:p>
            <a:pPr eaLnBrk="1" hangingPunct="1">
              <a:defRPr/>
            </a:pPr>
            <a:r>
              <a:rPr lang="en-US" b="1">
                <a:cs typeface="+mn-cs"/>
              </a:rPr>
              <a:t>Conquer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/>
              <a:t>Sort the subsequences recursively using merge sort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/>
              <a:t>When the size of the sequences is 1 there is nothing more to do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b="1">
                <a:cs typeface="+mn-cs"/>
              </a:rPr>
              <a:t>Combine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/>
              <a:t>Merge the two sorted subsequences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89D3CC6A-E201-4714-80C7-EE339DD94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DFA042-D37B-4853-818F-15D49D0AD16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8921E30-3504-4F17-8BBD-FE5CDFE39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Sort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9F3AB0B0-A666-48ED-9C97-4EFEBA51C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1574800"/>
            <a:ext cx="8716962" cy="4648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>
                <a:solidFill>
                  <a:srgbClr val="DD0111"/>
                </a:solidFill>
                <a:latin typeface="Monotype Corsiva" charset="0"/>
                <a:cs typeface="+mn-cs"/>
              </a:rPr>
              <a:t>Alg.:</a:t>
            </a:r>
            <a:r>
              <a:rPr lang="en-US" sz="2400">
                <a:cs typeface="+mn-cs"/>
              </a:rPr>
              <a:t> MERGE-SORT</a:t>
            </a:r>
            <a:r>
              <a:rPr lang="en-US" sz="2400">
                <a:latin typeface="Comic Sans MS" charset="0"/>
                <a:cs typeface="+mn-cs"/>
              </a:rPr>
              <a:t>(A, p, r)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b="1">
                <a:cs typeface="+mn-cs"/>
              </a:rPr>
              <a:t>	</a:t>
            </a:r>
            <a:r>
              <a:rPr lang="en-US" sz="2000" b="1">
                <a:cs typeface="+mn-cs"/>
              </a:rPr>
              <a:t>if </a:t>
            </a:r>
            <a:r>
              <a:rPr lang="en-US" sz="2000">
                <a:latin typeface="Comic Sans MS" charset="0"/>
                <a:cs typeface="+mn-cs"/>
              </a:rPr>
              <a:t>p &lt; r</a:t>
            </a:r>
            <a:r>
              <a:rPr lang="en-US" sz="2000" i="1">
                <a:cs typeface="+mn-cs"/>
              </a:rPr>
              <a:t>  					</a:t>
            </a:r>
            <a:r>
              <a:rPr lang="en-US" sz="2000">
                <a:cs typeface="+mn-cs"/>
              </a:rPr>
              <a:t>Check for base case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 b="1">
                <a:cs typeface="+mn-cs"/>
              </a:rPr>
              <a:t>	   then </a:t>
            </a:r>
            <a:r>
              <a:rPr lang="en-US" sz="2000">
                <a:latin typeface="Comic Sans MS" charset="0"/>
                <a:cs typeface="+mn-cs"/>
              </a:rPr>
              <a:t>q ← </a:t>
            </a:r>
            <a:r>
              <a:rPr lang="en-US" sz="2000">
                <a:latin typeface="Comic Sans MS" charset="0"/>
                <a:cs typeface="+mn-cs"/>
                <a:sym typeface="Symbol" charset="0"/>
              </a:rPr>
              <a:t></a:t>
            </a:r>
            <a:r>
              <a:rPr lang="en-US" sz="2000">
                <a:latin typeface="Comic Sans MS" charset="0"/>
                <a:cs typeface="+mn-cs"/>
              </a:rPr>
              <a:t>(p + r)/2</a:t>
            </a:r>
            <a:r>
              <a:rPr lang="en-US" sz="2000">
                <a:latin typeface="Comic Sans MS" charset="0"/>
                <a:cs typeface="+mn-cs"/>
                <a:sym typeface="Symbol" charset="0"/>
              </a:rPr>
              <a:t></a:t>
            </a:r>
            <a:r>
              <a:rPr lang="en-US" sz="2000">
                <a:cs typeface="+mn-cs"/>
              </a:rPr>
              <a:t> </a:t>
            </a:r>
            <a:r>
              <a:rPr lang="en-US" sz="2000" i="1">
                <a:cs typeface="+mn-cs"/>
              </a:rPr>
              <a:t> 			</a:t>
            </a:r>
            <a:r>
              <a:rPr lang="en-US" sz="2000">
                <a:cs typeface="+mn-cs"/>
              </a:rPr>
              <a:t>Divide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>
                <a:cs typeface="+mn-cs"/>
              </a:rPr>
              <a:t>		MERGE-SORT</a:t>
            </a:r>
            <a:r>
              <a:rPr lang="en-US" sz="2000">
                <a:latin typeface="Comic Sans MS" charset="0"/>
                <a:cs typeface="+mn-cs"/>
              </a:rPr>
              <a:t>(A, p, q)</a:t>
            </a:r>
            <a:r>
              <a:rPr lang="en-US" sz="2000" i="1">
                <a:cs typeface="+mn-cs"/>
              </a:rPr>
              <a:t>  		</a:t>
            </a:r>
            <a:r>
              <a:rPr lang="en-US" sz="2000">
                <a:cs typeface="+mn-cs"/>
              </a:rPr>
              <a:t>Conquer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>
                <a:cs typeface="+mn-cs"/>
              </a:rPr>
              <a:t>		MERGE-SORT</a:t>
            </a:r>
            <a:r>
              <a:rPr lang="en-US" sz="2000">
                <a:latin typeface="Comic Sans MS" charset="0"/>
                <a:cs typeface="+mn-cs"/>
              </a:rPr>
              <a:t>(A, q + 1, r) </a:t>
            </a:r>
            <a:r>
              <a:rPr lang="en-US" sz="2000" i="1">
                <a:cs typeface="+mn-cs"/>
              </a:rPr>
              <a:t> 		</a:t>
            </a:r>
            <a:r>
              <a:rPr lang="en-US" sz="2000">
                <a:cs typeface="+mn-cs"/>
              </a:rPr>
              <a:t>Conquer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000">
                <a:cs typeface="+mn-cs"/>
              </a:rPr>
              <a:t>		MERGE</a:t>
            </a:r>
            <a:r>
              <a:rPr lang="en-US" sz="2000">
                <a:latin typeface="Comic Sans MS" charset="0"/>
                <a:cs typeface="+mn-cs"/>
              </a:rPr>
              <a:t>(A, p, q, r)</a:t>
            </a:r>
            <a:r>
              <a:rPr lang="en-US" sz="2000" i="1">
                <a:cs typeface="+mn-cs"/>
              </a:rPr>
              <a:t>  			</a:t>
            </a:r>
            <a:r>
              <a:rPr lang="en-US" sz="2000">
                <a:cs typeface="+mn-cs"/>
              </a:rPr>
              <a:t>Combine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>
                <a:solidFill>
                  <a:srgbClr val="DD0111"/>
                </a:solidFill>
                <a:cs typeface="+mn-cs"/>
              </a:rPr>
              <a:t>Initial call:</a:t>
            </a:r>
            <a:r>
              <a:rPr lang="en-US" sz="2400" b="1" i="1">
                <a:cs typeface="+mn-cs"/>
              </a:rPr>
              <a:t> </a:t>
            </a:r>
            <a:r>
              <a:rPr lang="en-US" sz="2400">
                <a:cs typeface="+mn-cs"/>
              </a:rPr>
              <a:t>MERGE-SORT</a:t>
            </a:r>
            <a:r>
              <a:rPr lang="en-US" sz="2400">
                <a:latin typeface="Comic Sans MS" charset="0"/>
                <a:cs typeface="+mn-cs"/>
              </a:rPr>
              <a:t>(A, 1, n)</a:t>
            </a:r>
            <a:endParaRPr lang="en-US" sz="2000">
              <a:cs typeface="+mn-cs"/>
            </a:endParaRPr>
          </a:p>
        </p:txBody>
      </p:sp>
      <p:sp>
        <p:nvSpPr>
          <p:cNvPr id="297988" name="AutoShape 4">
            <a:extLst>
              <a:ext uri="{FF2B5EF4-FFF2-40B4-BE49-F238E27FC236}">
                <a16:creationId xmlns:a16="http://schemas.microsoft.com/office/drawing/2014/main" id="{DB6D35D2-D582-45ED-9692-5A13CDB411BD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25138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989" name="AutoShape 5">
            <a:extLst>
              <a:ext uri="{FF2B5EF4-FFF2-40B4-BE49-F238E27FC236}">
                <a16:creationId xmlns:a16="http://schemas.microsoft.com/office/drawing/2014/main" id="{1AEE6E6C-52F4-4D1D-BE43-6BE5B1EE52F9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0472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990" name="AutoShape 6">
            <a:extLst>
              <a:ext uri="{FF2B5EF4-FFF2-40B4-BE49-F238E27FC236}">
                <a16:creationId xmlns:a16="http://schemas.microsoft.com/office/drawing/2014/main" id="{895C1C6C-C4AA-4CC5-8E55-9CA57C75E3F0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35806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991" name="AutoShape 7">
            <a:extLst>
              <a:ext uri="{FF2B5EF4-FFF2-40B4-BE49-F238E27FC236}">
                <a16:creationId xmlns:a16="http://schemas.microsoft.com/office/drawing/2014/main" id="{3B8DEB80-9E61-49A1-A180-4B41B7E3BCBC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1140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992" name="AutoShape 8">
            <a:extLst>
              <a:ext uri="{FF2B5EF4-FFF2-40B4-BE49-F238E27FC236}">
                <a16:creationId xmlns:a16="http://schemas.microsoft.com/office/drawing/2014/main" id="{4396CF42-C6A9-4F55-9878-47509B224A04}"/>
              </a:ext>
            </a:extLst>
          </p:cNvPr>
          <p:cNvSpPr>
            <a:spLocks noChangeArrowheads="1"/>
          </p:cNvSpPr>
          <p:nvPr/>
        </p:nvSpPr>
        <p:spPr bwMode="auto">
          <a:xfrm rot="-8014074">
            <a:off x="5609432" y="4647406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7993" name="Text Box 9">
            <a:extLst>
              <a:ext uri="{FF2B5EF4-FFF2-40B4-BE49-F238E27FC236}">
                <a16:creationId xmlns:a16="http://schemas.microsoft.com/office/drawing/2014/main" id="{A42D9F44-A526-41CB-A584-216E9927D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97994" name="Text Box 10">
            <a:extLst>
              <a:ext uri="{FF2B5EF4-FFF2-40B4-BE49-F238E27FC236}">
                <a16:creationId xmlns:a16="http://schemas.microsoft.com/office/drawing/2014/main" id="{3EC6087E-B336-454B-8FB9-DC624C61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AB096E10-5E26-4230-96F2-2BB79B574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1057C927-248D-4B01-A340-4299C6DD3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297997" name="Text Box 13">
            <a:extLst>
              <a:ext uri="{FF2B5EF4-FFF2-40B4-BE49-F238E27FC236}">
                <a16:creationId xmlns:a16="http://schemas.microsoft.com/office/drawing/2014/main" id="{786D8FAF-A59C-4D28-B707-7BAA96F4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97998" name="Text Box 14">
            <a:extLst>
              <a:ext uri="{FF2B5EF4-FFF2-40B4-BE49-F238E27FC236}">
                <a16:creationId xmlns:a16="http://schemas.microsoft.com/office/drawing/2014/main" id="{53B9425E-2EB9-4CF7-A167-0DBD27E1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297999" name="Text Box 15">
            <a:extLst>
              <a:ext uri="{FF2B5EF4-FFF2-40B4-BE49-F238E27FC236}">
                <a16:creationId xmlns:a16="http://schemas.microsoft.com/office/drawing/2014/main" id="{90F5243F-4519-47B4-ACB9-D1AC7711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298000" name="Text Box 16">
            <a:extLst>
              <a:ext uri="{FF2B5EF4-FFF2-40B4-BE49-F238E27FC236}">
                <a16:creationId xmlns:a16="http://schemas.microsoft.com/office/drawing/2014/main" id="{1DDE9EFB-022E-4CB7-AFA5-065037E6D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1550988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000">
                <a:latin typeface="Arial" charset="0"/>
                <a:ea typeface="ＭＳ Ｐゴシック" charset="0"/>
              </a:rPr>
              <a:t>8</a:t>
            </a:r>
          </a:p>
        </p:txBody>
      </p:sp>
      <p:sp>
        <p:nvSpPr>
          <p:cNvPr id="298001" name="Rectangle 17">
            <a:extLst>
              <a:ext uri="{FF2B5EF4-FFF2-40B4-BE49-F238E27FC236}">
                <a16:creationId xmlns:a16="http://schemas.microsoft.com/office/drawing/2014/main" id="{7B5FB865-3B79-4AE3-B8CC-216E6992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298002" name="Rectangle 18">
            <a:extLst>
              <a:ext uri="{FF2B5EF4-FFF2-40B4-BE49-F238E27FC236}">
                <a16:creationId xmlns:a16="http://schemas.microsoft.com/office/drawing/2014/main" id="{0C4D96B2-C427-4ECF-8DC9-08F468D4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01C80A3D-31E6-437E-B08C-EA7D901C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30558EC9-F104-4321-B9E9-26F91091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298005" name="Rectangle 21">
            <a:extLst>
              <a:ext uri="{FF2B5EF4-FFF2-40B4-BE49-F238E27FC236}">
                <a16:creationId xmlns:a16="http://schemas.microsoft.com/office/drawing/2014/main" id="{4E15049A-EA77-4869-BC23-F7BA3DAD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1800225"/>
            <a:ext cx="381000" cy="3651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298006" name="Rectangle 22">
            <a:extLst>
              <a:ext uri="{FF2B5EF4-FFF2-40B4-BE49-F238E27FC236}">
                <a16:creationId xmlns:a16="http://schemas.microsoft.com/office/drawing/2014/main" id="{CB530566-8CFC-4079-B3B8-FC914E03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298007" name="Rectangle 23">
            <a:extLst>
              <a:ext uri="{FF2B5EF4-FFF2-40B4-BE49-F238E27FC236}">
                <a16:creationId xmlns:a16="http://schemas.microsoft.com/office/drawing/2014/main" id="{65D8B91B-C9E8-4D48-B1C8-64A6C05F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298008" name="Rectangle 24">
            <a:extLst>
              <a:ext uri="{FF2B5EF4-FFF2-40B4-BE49-F238E27FC236}">
                <a16:creationId xmlns:a16="http://schemas.microsoft.com/office/drawing/2014/main" id="{4BCAD29C-FEEC-4ECB-A51F-3F891A0BB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1800225"/>
            <a:ext cx="381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>
              <a:spcBef>
                <a:spcPct val="20000"/>
              </a:spcBef>
              <a:defRPr/>
            </a:pPr>
            <a:r>
              <a:rPr lang="en-US">
                <a:solidFill>
                  <a:schemeClr val="accent2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98009" name="Line 25">
            <a:extLst>
              <a:ext uri="{FF2B5EF4-FFF2-40B4-BE49-F238E27FC236}">
                <a16:creationId xmlns:a16="http://schemas.microsoft.com/office/drawing/2014/main" id="{50AA6E45-9FEF-4CE3-B492-0D39CF3A2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0" name="Line 26">
            <a:extLst>
              <a:ext uri="{FF2B5EF4-FFF2-40B4-BE49-F238E27FC236}">
                <a16:creationId xmlns:a16="http://schemas.microsoft.com/office/drawing/2014/main" id="{612CBD25-7FBD-43BC-985D-13868394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2165350"/>
            <a:ext cx="304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1" name="Line 27">
            <a:extLst>
              <a:ext uri="{FF2B5EF4-FFF2-40B4-BE49-F238E27FC236}">
                <a16:creationId xmlns:a16="http://schemas.microsoft.com/office/drawing/2014/main" id="{62BDC37D-63CF-4E96-900B-ACCF1D30B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2" name="Line 28">
            <a:extLst>
              <a:ext uri="{FF2B5EF4-FFF2-40B4-BE49-F238E27FC236}">
                <a16:creationId xmlns:a16="http://schemas.microsoft.com/office/drawing/2014/main" id="{6685276D-34C2-4F09-B09E-15C61623E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3" name="Line 29">
            <a:extLst>
              <a:ext uri="{FF2B5EF4-FFF2-40B4-BE49-F238E27FC236}">
                <a16:creationId xmlns:a16="http://schemas.microsoft.com/office/drawing/2014/main" id="{B18D1268-0F3D-4B9C-A0A3-175F24849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4" name="Line 30">
            <a:extLst>
              <a:ext uri="{FF2B5EF4-FFF2-40B4-BE49-F238E27FC236}">
                <a16:creationId xmlns:a16="http://schemas.microsoft.com/office/drawing/2014/main" id="{BF6B8CEA-6618-4C33-8659-36F8FD600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5" name="Line 31">
            <a:extLst>
              <a:ext uri="{FF2B5EF4-FFF2-40B4-BE49-F238E27FC236}">
                <a16:creationId xmlns:a16="http://schemas.microsoft.com/office/drawing/2014/main" id="{79346D6C-E3C4-4A0A-9652-2DE1A8111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6" name="Line 32">
            <a:extLst>
              <a:ext uri="{FF2B5EF4-FFF2-40B4-BE49-F238E27FC236}">
                <a16:creationId xmlns:a16="http://schemas.microsoft.com/office/drawing/2014/main" id="{C59FB5F2-6D72-40B0-9402-DDE4FD77D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7" name="Line 33">
            <a:extLst>
              <a:ext uri="{FF2B5EF4-FFF2-40B4-BE49-F238E27FC236}">
                <a16:creationId xmlns:a16="http://schemas.microsoft.com/office/drawing/2014/main" id="{37309820-BD44-4F44-987B-2306CF47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8" name="Line 34">
            <a:extLst>
              <a:ext uri="{FF2B5EF4-FFF2-40B4-BE49-F238E27FC236}">
                <a16:creationId xmlns:a16="http://schemas.microsoft.com/office/drawing/2014/main" id="{4C13BDFE-EA5F-4095-80EB-E3CEEF0CA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1325" y="180022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19" name="Line 35">
            <a:extLst>
              <a:ext uri="{FF2B5EF4-FFF2-40B4-BE49-F238E27FC236}">
                <a16:creationId xmlns:a16="http://schemas.microsoft.com/office/drawing/2014/main" id="{CDA321D2-1970-455E-879B-DB6EC0E7A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2325" y="1800225"/>
            <a:ext cx="0" cy="3651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20" name="Line 36">
            <a:extLst>
              <a:ext uri="{FF2B5EF4-FFF2-40B4-BE49-F238E27FC236}">
                <a16:creationId xmlns:a16="http://schemas.microsoft.com/office/drawing/2014/main" id="{51726C05-443B-479E-AD91-59AA99CAF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1579563"/>
            <a:ext cx="11112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96822EF0-CEBE-4EF9-9090-AF492557B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1154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Arial" charset="0"/>
                <a:ea typeface="ＭＳ Ｐゴシック" charset="0"/>
              </a:rPr>
              <a:t>p</a:t>
            </a:r>
          </a:p>
        </p:txBody>
      </p:sp>
      <p:sp>
        <p:nvSpPr>
          <p:cNvPr id="298022" name="Line 38">
            <a:extLst>
              <a:ext uri="{FF2B5EF4-FFF2-40B4-BE49-F238E27FC236}">
                <a16:creationId xmlns:a16="http://schemas.microsoft.com/office/drawing/2014/main" id="{EFB3235B-5F67-42D6-AC14-A3E15C561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25" y="1574800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A17200D9-EF2B-4AB0-902A-27A2638C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49350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Arial" charset="0"/>
                <a:ea typeface="ＭＳ Ｐゴシック" charset="0"/>
              </a:rPr>
              <a:t>r</a:t>
            </a:r>
          </a:p>
        </p:txBody>
      </p:sp>
      <p:sp>
        <p:nvSpPr>
          <p:cNvPr id="298024" name="Line 40">
            <a:extLst>
              <a:ext uri="{FF2B5EF4-FFF2-40B4-BE49-F238E27FC236}">
                <a16:creationId xmlns:a16="http://schemas.microsoft.com/office/drawing/2014/main" id="{C3FFCB94-3573-4EEF-84CC-6F19CC030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975" y="1603375"/>
            <a:ext cx="1111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ED128C56-F3A6-4834-826D-1F494D44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177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00"/>
                </a:solidFill>
                <a:latin typeface="Arial" charset="0"/>
                <a:ea typeface="ＭＳ Ｐゴシック" charset="0"/>
              </a:rPr>
              <a:t>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>
            <a:extLst>
              <a:ext uri="{FF2B5EF4-FFF2-40B4-BE49-F238E27FC236}">
                <a16:creationId xmlns:a16="http://schemas.microsoft.com/office/drawing/2014/main" id="{12025E81-FC82-4262-8B33-A43544B591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67245F-0780-4A82-B474-267A003AD2CD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14FCF83E-0B1A-47EA-A9F2-141719341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B8E75D47-93DE-4B46-91A1-45918EE64F88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5586412" cy="614363"/>
            <a:chOff x="1905" y="912"/>
            <a:chExt cx="3519" cy="387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E6134A0F-DC90-4177-882C-6625694B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5E934CEE-1BC8-4C63-9DFD-A147046C1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A05A1DF5-ACBF-4D2D-8766-FC68C604A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3DE03E4D-53B2-4046-85E9-7AC079C51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EFA814AC-0CFF-49EC-A849-2F25CB683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3F8C9FAB-0DDA-4FDB-AB5D-CD8ABA316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3467ADD8-67A3-4EC1-8FE7-F32D1AB62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D42C82AF-8C0A-436B-A55A-6F81C51B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7580" name="Text Box 12">
              <a:extLst>
                <a:ext uri="{FF2B5EF4-FFF2-40B4-BE49-F238E27FC236}">
                  <a16:creationId xmlns:a16="http://schemas.microsoft.com/office/drawing/2014/main" id="{02A8A48F-A49E-4295-964B-E6B260C86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5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q = 4</a:t>
              </a:r>
            </a:p>
          </p:txBody>
        </p:sp>
        <p:sp>
          <p:nvSpPr>
            <p:cNvPr id="237581" name="Rectangle 13">
              <a:extLst>
                <a:ext uri="{FF2B5EF4-FFF2-40B4-BE49-F238E27FC236}">
                  <a16:creationId xmlns:a16="http://schemas.microsoft.com/office/drawing/2014/main" id="{CC5B5365-B17F-4AD2-A16D-9F35AD05A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582" name="Rectangle 14">
              <a:extLst>
                <a:ext uri="{FF2B5EF4-FFF2-40B4-BE49-F238E27FC236}">
                  <a16:creationId xmlns:a16="http://schemas.microsoft.com/office/drawing/2014/main" id="{BF55E28E-72D0-4597-A5AB-73845A18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583" name="Rectangle 15">
              <a:extLst>
                <a:ext uri="{FF2B5EF4-FFF2-40B4-BE49-F238E27FC236}">
                  <a16:creationId xmlns:a16="http://schemas.microsoft.com/office/drawing/2014/main" id="{DA708CC7-AF5F-4D4D-8BB1-A8C4E4376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584" name="Rectangle 16">
              <a:extLst>
                <a:ext uri="{FF2B5EF4-FFF2-40B4-BE49-F238E27FC236}">
                  <a16:creationId xmlns:a16="http://schemas.microsoft.com/office/drawing/2014/main" id="{FF37CD96-FD0C-4DAF-AD3E-C779468B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585" name="Rectangle 17">
              <a:extLst>
                <a:ext uri="{FF2B5EF4-FFF2-40B4-BE49-F238E27FC236}">
                  <a16:creationId xmlns:a16="http://schemas.microsoft.com/office/drawing/2014/main" id="{331ED577-D532-47BD-968C-C21899D34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586" name="Rectangle 18">
              <a:extLst>
                <a:ext uri="{FF2B5EF4-FFF2-40B4-BE49-F238E27FC236}">
                  <a16:creationId xmlns:a16="http://schemas.microsoft.com/office/drawing/2014/main" id="{4F4EC2A8-69A4-416C-BA47-7F7CBB120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587" name="Rectangle 19">
              <a:extLst>
                <a:ext uri="{FF2B5EF4-FFF2-40B4-BE49-F238E27FC236}">
                  <a16:creationId xmlns:a16="http://schemas.microsoft.com/office/drawing/2014/main" id="{9B7E1DB0-EF82-4D6B-951A-6DE468E8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588" name="Rectangle 20">
              <a:extLst>
                <a:ext uri="{FF2B5EF4-FFF2-40B4-BE49-F238E27FC236}">
                  <a16:creationId xmlns:a16="http://schemas.microsoft.com/office/drawing/2014/main" id="{464FE70D-9BDB-45E0-884E-6638B79D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589" name="Line 21">
              <a:extLst>
                <a:ext uri="{FF2B5EF4-FFF2-40B4-BE49-F238E27FC236}">
                  <a16:creationId xmlns:a16="http://schemas.microsoft.com/office/drawing/2014/main" id="{970B73DF-DDEA-49C5-BCDB-8B1A187D3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0" name="Line 22">
              <a:extLst>
                <a:ext uri="{FF2B5EF4-FFF2-40B4-BE49-F238E27FC236}">
                  <a16:creationId xmlns:a16="http://schemas.microsoft.com/office/drawing/2014/main" id="{B8B95F19-4C4A-461E-8E3D-50182C155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1" name="Line 23">
              <a:extLst>
                <a:ext uri="{FF2B5EF4-FFF2-40B4-BE49-F238E27FC236}">
                  <a16:creationId xmlns:a16="http://schemas.microsoft.com/office/drawing/2014/main" id="{BC4B0658-5530-45D6-8FA8-3BE0CF789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2" name="Line 24">
              <a:extLst>
                <a:ext uri="{FF2B5EF4-FFF2-40B4-BE49-F238E27FC236}">
                  <a16:creationId xmlns:a16="http://schemas.microsoft.com/office/drawing/2014/main" id="{D0A178F7-B8FC-4FFC-9569-04F6518E3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3" name="Line 25">
              <a:extLst>
                <a:ext uri="{FF2B5EF4-FFF2-40B4-BE49-F238E27FC236}">
                  <a16:creationId xmlns:a16="http://schemas.microsoft.com/office/drawing/2014/main" id="{768E5F51-FAE6-46AB-8020-BACE7375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4" name="Line 26">
              <a:extLst>
                <a:ext uri="{FF2B5EF4-FFF2-40B4-BE49-F238E27FC236}">
                  <a16:creationId xmlns:a16="http://schemas.microsoft.com/office/drawing/2014/main" id="{6F363AEF-65C6-495E-BE27-29282B9E7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5" name="Line 27">
              <a:extLst>
                <a:ext uri="{FF2B5EF4-FFF2-40B4-BE49-F238E27FC236}">
                  <a16:creationId xmlns:a16="http://schemas.microsoft.com/office/drawing/2014/main" id="{3B5D64C4-DAB3-4A8E-BFEB-0C6ACC0CC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6" name="Line 28">
              <a:extLst>
                <a:ext uri="{FF2B5EF4-FFF2-40B4-BE49-F238E27FC236}">
                  <a16:creationId xmlns:a16="http://schemas.microsoft.com/office/drawing/2014/main" id="{31EE8C96-F1A1-425A-A91C-DA5B388C7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7" name="Line 29">
              <a:extLst>
                <a:ext uri="{FF2B5EF4-FFF2-40B4-BE49-F238E27FC236}">
                  <a16:creationId xmlns:a16="http://schemas.microsoft.com/office/drawing/2014/main" id="{85EE85C2-8737-44C5-9612-2D63680E4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8" name="Line 30">
              <a:extLst>
                <a:ext uri="{FF2B5EF4-FFF2-40B4-BE49-F238E27FC236}">
                  <a16:creationId xmlns:a16="http://schemas.microsoft.com/office/drawing/2014/main" id="{1563B69E-E6D6-41D5-ADAD-740F36ED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599" name="Line 31">
              <a:extLst>
                <a:ext uri="{FF2B5EF4-FFF2-40B4-BE49-F238E27FC236}">
                  <a16:creationId xmlns:a16="http://schemas.microsoft.com/office/drawing/2014/main" id="{B3F64836-369A-4E6E-B959-5A889EBBF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580" name="Group 32">
            <a:extLst>
              <a:ext uri="{FF2B5EF4-FFF2-40B4-BE49-F238E27FC236}">
                <a16:creationId xmlns:a16="http://schemas.microsoft.com/office/drawing/2014/main" id="{B81B822B-DBD0-4192-A9BB-D0F170489EE4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209800"/>
            <a:ext cx="3962400" cy="1066800"/>
            <a:chOff x="1584" y="1392"/>
            <a:chExt cx="2496" cy="672"/>
          </a:xfrm>
        </p:grpSpPr>
        <p:sp>
          <p:nvSpPr>
            <p:cNvPr id="237601" name="Text Box 33">
              <a:extLst>
                <a:ext uri="{FF2B5EF4-FFF2-40B4-BE49-F238E27FC236}">
                  <a16:creationId xmlns:a16="http://schemas.microsoft.com/office/drawing/2014/main" id="{D839CD78-495F-4DCE-8BCF-67019029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02" name="Text Box 34">
              <a:extLst>
                <a:ext uri="{FF2B5EF4-FFF2-40B4-BE49-F238E27FC236}">
                  <a16:creationId xmlns:a16="http://schemas.microsoft.com/office/drawing/2014/main" id="{2A589797-5158-4441-92EA-4F48A30D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03" name="Text Box 35">
              <a:extLst>
                <a:ext uri="{FF2B5EF4-FFF2-40B4-BE49-F238E27FC236}">
                  <a16:creationId xmlns:a16="http://schemas.microsoft.com/office/drawing/2014/main" id="{5E39C59D-001A-41A7-8008-A471AD8F1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04" name="Text Box 36">
              <a:extLst>
                <a:ext uri="{FF2B5EF4-FFF2-40B4-BE49-F238E27FC236}">
                  <a16:creationId xmlns:a16="http://schemas.microsoft.com/office/drawing/2014/main" id="{4A0667DF-521D-4FB3-8144-BC97B0266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05" name="Rectangle 37">
              <a:extLst>
                <a:ext uri="{FF2B5EF4-FFF2-40B4-BE49-F238E27FC236}">
                  <a16:creationId xmlns:a16="http://schemas.microsoft.com/office/drawing/2014/main" id="{FBEB4576-599D-4E9F-94FA-004CC5D2E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06" name="Rectangle 38">
              <a:extLst>
                <a:ext uri="{FF2B5EF4-FFF2-40B4-BE49-F238E27FC236}">
                  <a16:creationId xmlns:a16="http://schemas.microsoft.com/office/drawing/2014/main" id="{51E06DF5-1EE1-43F1-A965-327D518B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07" name="Rectangle 39">
              <a:extLst>
                <a:ext uri="{FF2B5EF4-FFF2-40B4-BE49-F238E27FC236}">
                  <a16:creationId xmlns:a16="http://schemas.microsoft.com/office/drawing/2014/main" id="{93337FC2-902C-4482-87B5-80EEC3C7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08" name="Rectangle 40">
              <a:extLst>
                <a:ext uri="{FF2B5EF4-FFF2-40B4-BE49-F238E27FC236}">
                  <a16:creationId xmlns:a16="http://schemas.microsoft.com/office/drawing/2014/main" id="{B8688770-0788-43BB-802D-690AB254C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09" name="Text Box 41">
              <a:extLst>
                <a:ext uri="{FF2B5EF4-FFF2-40B4-BE49-F238E27FC236}">
                  <a16:creationId xmlns:a16="http://schemas.microsoft.com/office/drawing/2014/main" id="{057933E5-FB6B-4E12-AF43-68DB78EB5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10" name="Text Box 42">
              <a:extLst>
                <a:ext uri="{FF2B5EF4-FFF2-40B4-BE49-F238E27FC236}">
                  <a16:creationId xmlns:a16="http://schemas.microsoft.com/office/drawing/2014/main" id="{043BD77F-031C-4E7E-9465-652AE8CA1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11" name="Text Box 43">
              <a:extLst>
                <a:ext uri="{FF2B5EF4-FFF2-40B4-BE49-F238E27FC236}">
                  <a16:creationId xmlns:a16="http://schemas.microsoft.com/office/drawing/2014/main" id="{6AE50FA0-39CA-424E-9FB6-A2478920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12" name="Text Box 44">
              <a:extLst>
                <a:ext uri="{FF2B5EF4-FFF2-40B4-BE49-F238E27FC236}">
                  <a16:creationId xmlns:a16="http://schemas.microsoft.com/office/drawing/2014/main" id="{A6A2307B-636A-46C3-A1E5-112A23DDD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7613" name="Rectangle 45">
              <a:extLst>
                <a:ext uri="{FF2B5EF4-FFF2-40B4-BE49-F238E27FC236}">
                  <a16:creationId xmlns:a16="http://schemas.microsoft.com/office/drawing/2014/main" id="{F1FA7ED2-32E3-4007-9378-6ADDAE2A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14" name="Rectangle 46">
              <a:extLst>
                <a:ext uri="{FF2B5EF4-FFF2-40B4-BE49-F238E27FC236}">
                  <a16:creationId xmlns:a16="http://schemas.microsoft.com/office/drawing/2014/main" id="{60187C9F-77D8-4464-B304-0EDE776B5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15" name="Rectangle 47">
              <a:extLst>
                <a:ext uri="{FF2B5EF4-FFF2-40B4-BE49-F238E27FC236}">
                  <a16:creationId xmlns:a16="http://schemas.microsoft.com/office/drawing/2014/main" id="{16B2AF60-9AD6-4849-B0A7-32C733AB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16" name="Rectangle 48">
              <a:extLst>
                <a:ext uri="{FF2B5EF4-FFF2-40B4-BE49-F238E27FC236}">
                  <a16:creationId xmlns:a16="http://schemas.microsoft.com/office/drawing/2014/main" id="{E76A94CB-09D8-4D18-B3A6-98EC440B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17" name="Line 49">
              <a:extLst>
                <a:ext uri="{FF2B5EF4-FFF2-40B4-BE49-F238E27FC236}">
                  <a16:creationId xmlns:a16="http://schemas.microsoft.com/office/drawing/2014/main" id="{3BD7492D-7A68-424D-9A0C-10456242E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18" name="Line 50">
              <a:extLst>
                <a:ext uri="{FF2B5EF4-FFF2-40B4-BE49-F238E27FC236}">
                  <a16:creationId xmlns:a16="http://schemas.microsoft.com/office/drawing/2014/main" id="{23D2519B-A785-4FEB-9FE3-AD9249272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581" name="Group 51">
            <a:extLst>
              <a:ext uri="{FF2B5EF4-FFF2-40B4-BE49-F238E27FC236}">
                <a16:creationId xmlns:a16="http://schemas.microsoft.com/office/drawing/2014/main" id="{D249B7CE-151F-44E5-8FBD-A958FE39715B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429000"/>
            <a:ext cx="4419600" cy="1066800"/>
            <a:chOff x="1440" y="2160"/>
            <a:chExt cx="2784" cy="672"/>
          </a:xfrm>
        </p:grpSpPr>
        <p:sp>
          <p:nvSpPr>
            <p:cNvPr id="237620" name="Text Box 52">
              <a:extLst>
                <a:ext uri="{FF2B5EF4-FFF2-40B4-BE49-F238E27FC236}">
                  <a16:creationId xmlns:a16="http://schemas.microsoft.com/office/drawing/2014/main" id="{FACE866C-C410-4C29-A003-E2CD10E36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21" name="Text Box 53">
              <a:extLst>
                <a:ext uri="{FF2B5EF4-FFF2-40B4-BE49-F238E27FC236}">
                  <a16:creationId xmlns:a16="http://schemas.microsoft.com/office/drawing/2014/main" id="{9C5DE5EE-06F4-4087-B461-BC9E18327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22" name="Rectangle 54">
              <a:extLst>
                <a:ext uri="{FF2B5EF4-FFF2-40B4-BE49-F238E27FC236}">
                  <a16:creationId xmlns:a16="http://schemas.microsoft.com/office/drawing/2014/main" id="{98247F0B-0025-4A5A-90C6-03B9F57A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23" name="Rectangle 55">
              <a:extLst>
                <a:ext uri="{FF2B5EF4-FFF2-40B4-BE49-F238E27FC236}">
                  <a16:creationId xmlns:a16="http://schemas.microsoft.com/office/drawing/2014/main" id="{16784DE2-6F6B-4574-AF25-96461E0B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24" name="Text Box 56">
              <a:extLst>
                <a:ext uri="{FF2B5EF4-FFF2-40B4-BE49-F238E27FC236}">
                  <a16:creationId xmlns:a16="http://schemas.microsoft.com/office/drawing/2014/main" id="{25860E91-B2E1-433B-9268-F6C679C49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25" name="Text Box 57">
              <a:extLst>
                <a:ext uri="{FF2B5EF4-FFF2-40B4-BE49-F238E27FC236}">
                  <a16:creationId xmlns:a16="http://schemas.microsoft.com/office/drawing/2014/main" id="{2B0ADE67-ADEF-4A8B-9CC5-F5E8105E3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26" name="Rectangle 58">
              <a:extLst>
                <a:ext uri="{FF2B5EF4-FFF2-40B4-BE49-F238E27FC236}">
                  <a16:creationId xmlns:a16="http://schemas.microsoft.com/office/drawing/2014/main" id="{0972595B-5CAC-43ED-A697-103D9B2B1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27" name="Rectangle 59">
              <a:extLst>
                <a:ext uri="{FF2B5EF4-FFF2-40B4-BE49-F238E27FC236}">
                  <a16:creationId xmlns:a16="http://schemas.microsoft.com/office/drawing/2014/main" id="{E7652B95-212C-4853-A97E-DB6335600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28" name="Text Box 60">
              <a:extLst>
                <a:ext uri="{FF2B5EF4-FFF2-40B4-BE49-F238E27FC236}">
                  <a16:creationId xmlns:a16="http://schemas.microsoft.com/office/drawing/2014/main" id="{34558498-0CC2-44B9-890C-BE76219A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29" name="Text Box 61">
              <a:extLst>
                <a:ext uri="{FF2B5EF4-FFF2-40B4-BE49-F238E27FC236}">
                  <a16:creationId xmlns:a16="http://schemas.microsoft.com/office/drawing/2014/main" id="{84AA7971-38A1-4C23-8D1E-4A7CA0299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30" name="Rectangle 62">
              <a:extLst>
                <a:ext uri="{FF2B5EF4-FFF2-40B4-BE49-F238E27FC236}">
                  <a16:creationId xmlns:a16="http://schemas.microsoft.com/office/drawing/2014/main" id="{86DDA6E0-AD07-4CCA-BA5F-5489147A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31" name="Rectangle 63">
              <a:extLst>
                <a:ext uri="{FF2B5EF4-FFF2-40B4-BE49-F238E27FC236}">
                  <a16:creationId xmlns:a16="http://schemas.microsoft.com/office/drawing/2014/main" id="{9F357A39-4EF5-4AFA-9E9C-966BE113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32" name="Text Box 64">
              <a:extLst>
                <a:ext uri="{FF2B5EF4-FFF2-40B4-BE49-F238E27FC236}">
                  <a16:creationId xmlns:a16="http://schemas.microsoft.com/office/drawing/2014/main" id="{21E304B0-BAB0-426D-B9A7-63B99FFAC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33" name="Text Box 65">
              <a:extLst>
                <a:ext uri="{FF2B5EF4-FFF2-40B4-BE49-F238E27FC236}">
                  <a16:creationId xmlns:a16="http://schemas.microsoft.com/office/drawing/2014/main" id="{475B8F99-DF0F-48CA-A5F8-BA3FC1F08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7634" name="Rectangle 66">
              <a:extLst>
                <a:ext uri="{FF2B5EF4-FFF2-40B4-BE49-F238E27FC236}">
                  <a16:creationId xmlns:a16="http://schemas.microsoft.com/office/drawing/2014/main" id="{E451165B-1EF6-41B8-BCF2-373A1B34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35" name="Rectangle 67">
              <a:extLst>
                <a:ext uri="{FF2B5EF4-FFF2-40B4-BE49-F238E27FC236}">
                  <a16:creationId xmlns:a16="http://schemas.microsoft.com/office/drawing/2014/main" id="{8D39FDD9-C0ED-4BD8-B97F-0B6EF7CC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36" name="Line 68">
              <a:extLst>
                <a:ext uri="{FF2B5EF4-FFF2-40B4-BE49-F238E27FC236}">
                  <a16:creationId xmlns:a16="http://schemas.microsoft.com/office/drawing/2014/main" id="{2423E36C-687E-4D5F-ABAE-BC1CEBF41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37" name="Line 69">
              <a:extLst>
                <a:ext uri="{FF2B5EF4-FFF2-40B4-BE49-F238E27FC236}">
                  <a16:creationId xmlns:a16="http://schemas.microsoft.com/office/drawing/2014/main" id="{703AB538-A845-4535-8F91-5DBA7C50F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38" name="Line 70">
              <a:extLst>
                <a:ext uri="{FF2B5EF4-FFF2-40B4-BE49-F238E27FC236}">
                  <a16:creationId xmlns:a16="http://schemas.microsoft.com/office/drawing/2014/main" id="{D362499C-D38F-4E7D-A560-BBC14E052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39" name="Line 71">
              <a:extLst>
                <a:ext uri="{FF2B5EF4-FFF2-40B4-BE49-F238E27FC236}">
                  <a16:creationId xmlns:a16="http://schemas.microsoft.com/office/drawing/2014/main" id="{B842CBF9-62F1-4E33-8CB8-53D063D90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4582" name="Group 72">
            <a:extLst>
              <a:ext uri="{FF2B5EF4-FFF2-40B4-BE49-F238E27FC236}">
                <a16:creationId xmlns:a16="http://schemas.microsoft.com/office/drawing/2014/main" id="{68D6990D-7A66-4F21-B3AA-30803254C27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648200"/>
            <a:ext cx="4724400" cy="1143000"/>
            <a:chOff x="1344" y="2928"/>
            <a:chExt cx="2976" cy="720"/>
          </a:xfrm>
        </p:grpSpPr>
        <p:sp>
          <p:nvSpPr>
            <p:cNvPr id="237641" name="Text Box 73">
              <a:extLst>
                <a:ext uri="{FF2B5EF4-FFF2-40B4-BE49-F238E27FC236}">
                  <a16:creationId xmlns:a16="http://schemas.microsoft.com/office/drawing/2014/main" id="{6BC418AD-4738-4CAB-A909-B9EBC79C7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42" name="Rectangle 74">
              <a:extLst>
                <a:ext uri="{FF2B5EF4-FFF2-40B4-BE49-F238E27FC236}">
                  <a16:creationId xmlns:a16="http://schemas.microsoft.com/office/drawing/2014/main" id="{CFF8EDB2-7DD6-490A-8245-3DB03A870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43" name="Text Box 75">
              <a:extLst>
                <a:ext uri="{FF2B5EF4-FFF2-40B4-BE49-F238E27FC236}">
                  <a16:creationId xmlns:a16="http://schemas.microsoft.com/office/drawing/2014/main" id="{BF4A468F-0934-4758-B696-8E23AC5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44" name="Rectangle 76">
              <a:extLst>
                <a:ext uri="{FF2B5EF4-FFF2-40B4-BE49-F238E27FC236}">
                  <a16:creationId xmlns:a16="http://schemas.microsoft.com/office/drawing/2014/main" id="{0F839411-39DF-4AF5-9A18-6B7AC3EBC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45" name="Text Box 77">
              <a:extLst>
                <a:ext uri="{FF2B5EF4-FFF2-40B4-BE49-F238E27FC236}">
                  <a16:creationId xmlns:a16="http://schemas.microsoft.com/office/drawing/2014/main" id="{C9B2319A-8BF2-4AEA-8BA2-E91C6AF8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46" name="Rectangle 78">
              <a:extLst>
                <a:ext uri="{FF2B5EF4-FFF2-40B4-BE49-F238E27FC236}">
                  <a16:creationId xmlns:a16="http://schemas.microsoft.com/office/drawing/2014/main" id="{F56D93B0-CD84-44A0-B0D8-59C84CE2D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47" name="Text Box 79">
              <a:extLst>
                <a:ext uri="{FF2B5EF4-FFF2-40B4-BE49-F238E27FC236}">
                  <a16:creationId xmlns:a16="http://schemas.microsoft.com/office/drawing/2014/main" id="{8ECE11DF-F8C6-483B-B205-F5B202554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7648" name="Rectangle 80">
              <a:extLst>
                <a:ext uri="{FF2B5EF4-FFF2-40B4-BE49-F238E27FC236}">
                  <a16:creationId xmlns:a16="http://schemas.microsoft.com/office/drawing/2014/main" id="{51748D27-7AD6-48F6-9A8D-0C5E6AAB1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49" name="Rectangle 81">
              <a:extLst>
                <a:ext uri="{FF2B5EF4-FFF2-40B4-BE49-F238E27FC236}">
                  <a16:creationId xmlns:a16="http://schemas.microsoft.com/office/drawing/2014/main" id="{E4E79904-763E-4B50-8299-F81A2135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7650" name="Text Box 82">
              <a:extLst>
                <a:ext uri="{FF2B5EF4-FFF2-40B4-BE49-F238E27FC236}">
                  <a16:creationId xmlns:a16="http://schemas.microsoft.com/office/drawing/2014/main" id="{9B128BB7-EEB9-4686-BF49-F907D771A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51" name="Rectangle 83">
              <a:extLst>
                <a:ext uri="{FF2B5EF4-FFF2-40B4-BE49-F238E27FC236}">
                  <a16:creationId xmlns:a16="http://schemas.microsoft.com/office/drawing/2014/main" id="{E8D19326-64DE-4163-847D-52B4AB25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7652" name="Text Box 84">
              <a:extLst>
                <a:ext uri="{FF2B5EF4-FFF2-40B4-BE49-F238E27FC236}">
                  <a16:creationId xmlns:a16="http://schemas.microsoft.com/office/drawing/2014/main" id="{8ABD8B0D-19EC-4DB8-A66B-9F4E45C7C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7653" name="Rectangle 85">
              <a:extLst>
                <a:ext uri="{FF2B5EF4-FFF2-40B4-BE49-F238E27FC236}">
                  <a16:creationId xmlns:a16="http://schemas.microsoft.com/office/drawing/2014/main" id="{A3FB5693-D586-48E5-B664-143C7B4C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7654" name="Text Box 86">
              <a:extLst>
                <a:ext uri="{FF2B5EF4-FFF2-40B4-BE49-F238E27FC236}">
                  <a16:creationId xmlns:a16="http://schemas.microsoft.com/office/drawing/2014/main" id="{CC212CF3-E595-4D77-9511-4F431A94B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7655" name="Rectangle 87">
              <a:extLst>
                <a:ext uri="{FF2B5EF4-FFF2-40B4-BE49-F238E27FC236}">
                  <a16:creationId xmlns:a16="http://schemas.microsoft.com/office/drawing/2014/main" id="{0D55B217-C48E-45D0-B62A-C5AE94870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7656" name="Text Box 88">
              <a:extLst>
                <a:ext uri="{FF2B5EF4-FFF2-40B4-BE49-F238E27FC236}">
                  <a16:creationId xmlns:a16="http://schemas.microsoft.com/office/drawing/2014/main" id="{A0CA9538-78F4-4736-8B78-4178ACA43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7657" name="Line 89">
              <a:extLst>
                <a:ext uri="{FF2B5EF4-FFF2-40B4-BE49-F238E27FC236}">
                  <a16:creationId xmlns:a16="http://schemas.microsoft.com/office/drawing/2014/main" id="{BDAEBEC1-D544-46D4-93A4-5F779C10A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58" name="Line 90">
              <a:extLst>
                <a:ext uri="{FF2B5EF4-FFF2-40B4-BE49-F238E27FC236}">
                  <a16:creationId xmlns:a16="http://schemas.microsoft.com/office/drawing/2014/main" id="{D02E9866-53EC-4870-B96E-59712AE12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59" name="Line 91">
              <a:extLst>
                <a:ext uri="{FF2B5EF4-FFF2-40B4-BE49-F238E27FC236}">
                  <a16:creationId xmlns:a16="http://schemas.microsoft.com/office/drawing/2014/main" id="{7B26F3B1-D26B-4A87-BB36-761883938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60" name="Line 92">
              <a:extLst>
                <a:ext uri="{FF2B5EF4-FFF2-40B4-BE49-F238E27FC236}">
                  <a16:creationId xmlns:a16="http://schemas.microsoft.com/office/drawing/2014/main" id="{F84976CD-95B1-4977-B397-ECFAC2842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61" name="Line 93">
              <a:extLst>
                <a:ext uri="{FF2B5EF4-FFF2-40B4-BE49-F238E27FC236}">
                  <a16:creationId xmlns:a16="http://schemas.microsoft.com/office/drawing/2014/main" id="{EB12AE3B-7F54-4A27-8958-6B51E7639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62" name="Line 94">
              <a:extLst>
                <a:ext uri="{FF2B5EF4-FFF2-40B4-BE49-F238E27FC236}">
                  <a16:creationId xmlns:a16="http://schemas.microsoft.com/office/drawing/2014/main" id="{9B77EEF5-530B-40C6-943F-EB9B92273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63" name="Line 95">
              <a:extLst>
                <a:ext uri="{FF2B5EF4-FFF2-40B4-BE49-F238E27FC236}">
                  <a16:creationId xmlns:a16="http://schemas.microsoft.com/office/drawing/2014/main" id="{694966D7-142E-48AF-8E3C-34DAC4E66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7664" name="Line 96">
              <a:extLst>
                <a:ext uri="{FF2B5EF4-FFF2-40B4-BE49-F238E27FC236}">
                  <a16:creationId xmlns:a16="http://schemas.microsoft.com/office/drawing/2014/main" id="{F2A0D1FA-F06A-4C16-AD9A-8A8C8C99F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7665" name="Text Box 97">
            <a:extLst>
              <a:ext uri="{FF2B5EF4-FFF2-40B4-BE49-F238E27FC236}">
                <a16:creationId xmlns:a16="http://schemas.microsoft.com/office/drawing/2014/main" id="{2DC8C039-BE68-46F5-8F7F-43BA10E6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Divide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4">
            <a:extLst>
              <a:ext uri="{FF2B5EF4-FFF2-40B4-BE49-F238E27FC236}">
                <a16:creationId xmlns:a16="http://schemas.microsoft.com/office/drawing/2014/main" id="{D82DDC5A-7221-4BCF-98FF-0C94EB43A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7F3E5-868C-41A6-BF5B-4E4F27DDCD96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238594" name="Rectangle 2">
            <a:extLst>
              <a:ext uri="{FF2B5EF4-FFF2-40B4-BE49-F238E27FC236}">
                <a16:creationId xmlns:a16="http://schemas.microsoft.com/office/drawing/2014/main" id="{FE3D3B45-B3CB-40CD-B0E0-56D2E06CA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Power of 2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7E4DD4ED-AF44-4B0F-B7D6-0A2EB874CD1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165725"/>
            <a:ext cx="4724400" cy="625475"/>
            <a:chOff x="1344" y="3254"/>
            <a:chExt cx="2976" cy="394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1AFED882-6409-4253-AB4E-8D66164EA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1A8837B6-74A4-4E66-885D-9B393009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56C1B6CA-839B-492E-BE13-B43DAFCAE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C1CBF832-4FEC-434E-96F7-3FE4B8C36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1B75E974-0A79-41A6-BEA0-372215DF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7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6AA34B46-C45F-4405-9D45-675520F5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D9FE99FF-252A-4A47-AF59-1FD35CB2B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326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E32C306F-36F7-4E33-BB21-FF1C3BDB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FAA4596E-34F3-4556-8ACE-EF7FCFFF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05" name="Text Box 13">
              <a:extLst>
                <a:ext uri="{FF2B5EF4-FFF2-40B4-BE49-F238E27FC236}">
                  <a16:creationId xmlns:a16="http://schemas.microsoft.com/office/drawing/2014/main" id="{5A1141E7-B0BE-4D7E-957D-13DE98265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81F0A898-993F-4A5F-8C51-AB2DAE20D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07" name="Text Box 15">
              <a:extLst>
                <a:ext uri="{FF2B5EF4-FFF2-40B4-BE49-F238E27FC236}">
                  <a16:creationId xmlns:a16="http://schemas.microsoft.com/office/drawing/2014/main" id="{5085456D-2EC1-4CBD-8D41-3524C7084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A037C5B7-23F8-4AAE-816B-657CF9CB0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09" name="Text Box 17">
              <a:extLst>
                <a:ext uri="{FF2B5EF4-FFF2-40B4-BE49-F238E27FC236}">
                  <a16:creationId xmlns:a16="http://schemas.microsoft.com/office/drawing/2014/main" id="{901B0F9B-D540-4316-8AD6-2E8F68B43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075D6D74-7278-49E7-AED1-E9095827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18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11" name="Text Box 19">
              <a:extLst>
                <a:ext uri="{FF2B5EF4-FFF2-40B4-BE49-F238E27FC236}">
                  <a16:creationId xmlns:a16="http://schemas.microsoft.com/office/drawing/2014/main" id="{FC713D4D-2511-4DE3-8072-115C00D8F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5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26628" name="Group 20">
            <a:extLst>
              <a:ext uri="{FF2B5EF4-FFF2-40B4-BE49-F238E27FC236}">
                <a16:creationId xmlns:a16="http://schemas.microsoft.com/office/drawing/2014/main" id="{E5EBF334-911C-4A92-9EF7-7474FE1C2932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447800"/>
            <a:ext cx="3048000" cy="1143000"/>
            <a:chOff x="1905" y="912"/>
            <a:chExt cx="1920" cy="720"/>
          </a:xfrm>
        </p:grpSpPr>
        <p:sp>
          <p:nvSpPr>
            <p:cNvPr id="238613" name="Text Box 21">
              <a:extLst>
                <a:ext uri="{FF2B5EF4-FFF2-40B4-BE49-F238E27FC236}">
                  <a16:creationId xmlns:a16="http://schemas.microsoft.com/office/drawing/2014/main" id="{625E2866-2440-4F79-920F-A1AF41102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14" name="Text Box 22">
              <a:extLst>
                <a:ext uri="{FF2B5EF4-FFF2-40B4-BE49-F238E27FC236}">
                  <a16:creationId xmlns:a16="http://schemas.microsoft.com/office/drawing/2014/main" id="{93EA403E-F7DE-4E67-AD5D-B9C9A7E9F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15" name="Text Box 23">
              <a:extLst>
                <a:ext uri="{FF2B5EF4-FFF2-40B4-BE49-F238E27FC236}">
                  <a16:creationId xmlns:a16="http://schemas.microsoft.com/office/drawing/2014/main" id="{AF8F87A8-7CEE-4FB3-8C75-B453AB520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16" name="Text Box 24">
              <a:extLst>
                <a:ext uri="{FF2B5EF4-FFF2-40B4-BE49-F238E27FC236}">
                  <a16:creationId xmlns:a16="http://schemas.microsoft.com/office/drawing/2014/main" id="{C2D7FF84-3913-41C8-88B7-E7838B0F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17" name="Text Box 25">
              <a:extLst>
                <a:ext uri="{FF2B5EF4-FFF2-40B4-BE49-F238E27FC236}">
                  <a16:creationId xmlns:a16="http://schemas.microsoft.com/office/drawing/2014/main" id="{27502C39-D7A6-400C-9517-94B33FCD7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18" name="Text Box 26">
              <a:extLst>
                <a:ext uri="{FF2B5EF4-FFF2-40B4-BE49-F238E27FC236}">
                  <a16:creationId xmlns:a16="http://schemas.microsoft.com/office/drawing/2014/main" id="{94C6B440-70A9-491B-AF68-AFA6D0FF6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19" name="Text Box 27">
              <a:extLst>
                <a:ext uri="{FF2B5EF4-FFF2-40B4-BE49-F238E27FC236}">
                  <a16:creationId xmlns:a16="http://schemas.microsoft.com/office/drawing/2014/main" id="{E119E3CE-D3D5-4416-8910-0913DB7B1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20" name="Text Box 28">
              <a:extLst>
                <a:ext uri="{FF2B5EF4-FFF2-40B4-BE49-F238E27FC236}">
                  <a16:creationId xmlns:a16="http://schemas.microsoft.com/office/drawing/2014/main" id="{60C43277-0478-4866-9E52-FFFB34AB9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91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8621" name="Rectangle 29">
              <a:extLst>
                <a:ext uri="{FF2B5EF4-FFF2-40B4-BE49-F238E27FC236}">
                  <a16:creationId xmlns:a16="http://schemas.microsoft.com/office/drawing/2014/main" id="{21729E7C-E237-4115-8EAB-D1B88C0A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22" name="Rectangle 30">
              <a:extLst>
                <a:ext uri="{FF2B5EF4-FFF2-40B4-BE49-F238E27FC236}">
                  <a16:creationId xmlns:a16="http://schemas.microsoft.com/office/drawing/2014/main" id="{5F190B21-7793-4660-A54C-86F9994D0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23" name="Rectangle 31">
              <a:extLst>
                <a:ext uri="{FF2B5EF4-FFF2-40B4-BE49-F238E27FC236}">
                  <a16:creationId xmlns:a16="http://schemas.microsoft.com/office/drawing/2014/main" id="{52591ED7-940F-449E-A548-54337A19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24" name="Rectangle 32">
              <a:extLst>
                <a:ext uri="{FF2B5EF4-FFF2-40B4-BE49-F238E27FC236}">
                  <a16:creationId xmlns:a16="http://schemas.microsoft.com/office/drawing/2014/main" id="{740F6FFA-C9B9-415B-9651-56762B91A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25" name="Rectangle 33">
              <a:extLst>
                <a:ext uri="{FF2B5EF4-FFF2-40B4-BE49-F238E27FC236}">
                  <a16:creationId xmlns:a16="http://schemas.microsoft.com/office/drawing/2014/main" id="{7808B2C4-C36F-4588-BD17-BC64D3272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26" name="Rectangle 34">
              <a:extLst>
                <a:ext uri="{FF2B5EF4-FFF2-40B4-BE49-F238E27FC236}">
                  <a16:creationId xmlns:a16="http://schemas.microsoft.com/office/drawing/2014/main" id="{B73FFDF1-2614-4816-BEFC-F5DAF23E5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27" name="Rectangle 35">
              <a:extLst>
                <a:ext uri="{FF2B5EF4-FFF2-40B4-BE49-F238E27FC236}">
                  <a16:creationId xmlns:a16="http://schemas.microsoft.com/office/drawing/2014/main" id="{852EC400-4B7F-434F-B9C3-4D33948BB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5D50C0AE-6937-4DC2-86C2-FAA3FD494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069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29" name="Line 37">
              <a:extLst>
                <a:ext uri="{FF2B5EF4-FFF2-40B4-BE49-F238E27FC236}">
                  <a16:creationId xmlns:a16="http://schemas.microsoft.com/office/drawing/2014/main" id="{BFB74DCE-4E95-43AB-BB3D-4EA74B914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0" name="Line 38">
              <a:extLst>
                <a:ext uri="{FF2B5EF4-FFF2-40B4-BE49-F238E27FC236}">
                  <a16:creationId xmlns:a16="http://schemas.microsoft.com/office/drawing/2014/main" id="{BDF1D9FB-BC9D-4B75-83DE-37A5C779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299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1" name="Line 39">
              <a:extLst>
                <a:ext uri="{FF2B5EF4-FFF2-40B4-BE49-F238E27FC236}">
                  <a16:creationId xmlns:a16="http://schemas.microsoft.com/office/drawing/2014/main" id="{25E80BC8-77F0-449E-A816-E983AEC2C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2" name="Line 40">
              <a:extLst>
                <a:ext uri="{FF2B5EF4-FFF2-40B4-BE49-F238E27FC236}">
                  <a16:creationId xmlns:a16="http://schemas.microsoft.com/office/drawing/2014/main" id="{FE081147-4E70-4AAF-BB99-0B136F57F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3" name="Line 41">
              <a:extLst>
                <a:ext uri="{FF2B5EF4-FFF2-40B4-BE49-F238E27FC236}">
                  <a16:creationId xmlns:a16="http://schemas.microsoft.com/office/drawing/2014/main" id="{8EE6E2D8-7E59-4489-897A-19BAA919C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4" name="Line 42">
              <a:extLst>
                <a:ext uri="{FF2B5EF4-FFF2-40B4-BE49-F238E27FC236}">
                  <a16:creationId xmlns:a16="http://schemas.microsoft.com/office/drawing/2014/main" id="{6EB5E264-6145-45D8-8EEF-5532EE64B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5" name="Line 43">
              <a:extLst>
                <a:ext uri="{FF2B5EF4-FFF2-40B4-BE49-F238E27FC236}">
                  <a16:creationId xmlns:a16="http://schemas.microsoft.com/office/drawing/2014/main" id="{4BA6DF4A-511B-4A4B-A866-5CE081EFF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6" name="Line 44">
              <a:extLst>
                <a:ext uri="{FF2B5EF4-FFF2-40B4-BE49-F238E27FC236}">
                  <a16:creationId xmlns:a16="http://schemas.microsoft.com/office/drawing/2014/main" id="{02C7E350-4492-4DFE-AFDB-66637E831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7" name="Line 45">
              <a:extLst>
                <a:ext uri="{FF2B5EF4-FFF2-40B4-BE49-F238E27FC236}">
                  <a16:creationId xmlns:a16="http://schemas.microsoft.com/office/drawing/2014/main" id="{9B07CA4C-F68D-42C8-8C42-31BA3FBF8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8" name="Line 46">
              <a:extLst>
                <a:ext uri="{FF2B5EF4-FFF2-40B4-BE49-F238E27FC236}">
                  <a16:creationId xmlns:a16="http://schemas.microsoft.com/office/drawing/2014/main" id="{25F33A5B-7DB3-4CF8-8410-EEC7365EB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1069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39" name="Line 47">
              <a:extLst>
                <a:ext uri="{FF2B5EF4-FFF2-40B4-BE49-F238E27FC236}">
                  <a16:creationId xmlns:a16="http://schemas.microsoft.com/office/drawing/2014/main" id="{C52F6116-334A-4CEC-AE52-169957DD7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1069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40" name="Line 48">
              <a:extLst>
                <a:ext uri="{FF2B5EF4-FFF2-40B4-BE49-F238E27FC236}">
                  <a16:creationId xmlns:a16="http://schemas.microsoft.com/office/drawing/2014/main" id="{3DBC5B59-DF57-4704-B5C7-8FED3D8C6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41" name="Line 49">
              <a:extLst>
                <a:ext uri="{FF2B5EF4-FFF2-40B4-BE49-F238E27FC236}">
                  <a16:creationId xmlns:a16="http://schemas.microsoft.com/office/drawing/2014/main" id="{171A16D2-D3DE-41F1-BD3A-B971375FD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9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629" name="Group 50">
            <a:extLst>
              <a:ext uri="{FF2B5EF4-FFF2-40B4-BE49-F238E27FC236}">
                <a16:creationId xmlns:a16="http://schemas.microsoft.com/office/drawing/2014/main" id="{5A0FFF2A-0A74-4E2E-BD53-ED5CE1BCDB8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662238"/>
            <a:ext cx="3962400" cy="1223962"/>
            <a:chOff x="1584" y="1677"/>
            <a:chExt cx="2496" cy="771"/>
          </a:xfrm>
        </p:grpSpPr>
        <p:sp>
          <p:nvSpPr>
            <p:cNvPr id="238643" name="Text Box 51">
              <a:extLst>
                <a:ext uri="{FF2B5EF4-FFF2-40B4-BE49-F238E27FC236}">
                  <a16:creationId xmlns:a16="http://schemas.microsoft.com/office/drawing/2014/main" id="{5FCB7ABC-386F-42AE-9B18-376B63FFC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44" name="Text Box 52">
              <a:extLst>
                <a:ext uri="{FF2B5EF4-FFF2-40B4-BE49-F238E27FC236}">
                  <a16:creationId xmlns:a16="http://schemas.microsoft.com/office/drawing/2014/main" id="{CC03AC4C-5A23-44A7-B799-293581024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45" name="Text Box 53">
              <a:extLst>
                <a:ext uri="{FF2B5EF4-FFF2-40B4-BE49-F238E27FC236}">
                  <a16:creationId xmlns:a16="http://schemas.microsoft.com/office/drawing/2014/main" id="{D61065B5-A714-48E6-8309-FFCCD30FF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46" name="Text Box 54">
              <a:extLst>
                <a:ext uri="{FF2B5EF4-FFF2-40B4-BE49-F238E27FC236}">
                  <a16:creationId xmlns:a16="http://schemas.microsoft.com/office/drawing/2014/main" id="{350E827B-19EE-4848-9CA8-3903587F3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" y="1677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47" name="Rectangle 55">
              <a:extLst>
                <a:ext uri="{FF2B5EF4-FFF2-40B4-BE49-F238E27FC236}">
                  <a16:creationId xmlns:a16="http://schemas.microsoft.com/office/drawing/2014/main" id="{783EF4DF-0BCB-4C9F-B431-6CA9790E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48" name="Rectangle 56">
              <a:extLst>
                <a:ext uri="{FF2B5EF4-FFF2-40B4-BE49-F238E27FC236}">
                  <a16:creationId xmlns:a16="http://schemas.microsoft.com/office/drawing/2014/main" id="{7E9F14BF-5A3A-4E81-B289-B916ED84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49" name="Rectangle 57">
              <a:extLst>
                <a:ext uri="{FF2B5EF4-FFF2-40B4-BE49-F238E27FC236}">
                  <a16:creationId xmlns:a16="http://schemas.microsoft.com/office/drawing/2014/main" id="{92959583-5459-42BB-A296-98F1FD526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50" name="Rectangle 58">
              <a:extLst>
                <a:ext uri="{FF2B5EF4-FFF2-40B4-BE49-F238E27FC236}">
                  <a16:creationId xmlns:a16="http://schemas.microsoft.com/office/drawing/2014/main" id="{009AB995-CD57-4341-961F-7EFB7564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51" name="Text Box 59">
              <a:extLst>
                <a:ext uri="{FF2B5EF4-FFF2-40B4-BE49-F238E27FC236}">
                  <a16:creationId xmlns:a16="http://schemas.microsoft.com/office/drawing/2014/main" id="{2354A592-734E-4FF6-A848-58BB5A441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52" name="Text Box 60">
              <a:extLst>
                <a:ext uri="{FF2B5EF4-FFF2-40B4-BE49-F238E27FC236}">
                  <a16:creationId xmlns:a16="http://schemas.microsoft.com/office/drawing/2014/main" id="{187B97B4-1643-4ECC-A2A9-FAED2CEAD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53" name="Text Box 61">
              <a:extLst>
                <a:ext uri="{FF2B5EF4-FFF2-40B4-BE49-F238E27FC236}">
                  <a16:creationId xmlns:a16="http://schemas.microsoft.com/office/drawing/2014/main" id="{39C116EE-78B9-4CCF-BF64-CAFCB467F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54" name="Text Box 62">
              <a:extLst>
                <a:ext uri="{FF2B5EF4-FFF2-40B4-BE49-F238E27FC236}">
                  <a16:creationId xmlns:a16="http://schemas.microsoft.com/office/drawing/2014/main" id="{7B73DCD5-EA45-4AE7-83A3-D9CFBEB6A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68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8655" name="Rectangle 63">
              <a:extLst>
                <a:ext uri="{FF2B5EF4-FFF2-40B4-BE49-F238E27FC236}">
                  <a16:creationId xmlns:a16="http://schemas.microsoft.com/office/drawing/2014/main" id="{D9205B60-0765-4084-95BE-A125774C9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56" name="Rectangle 64">
              <a:extLst>
                <a:ext uri="{FF2B5EF4-FFF2-40B4-BE49-F238E27FC236}">
                  <a16:creationId xmlns:a16="http://schemas.microsoft.com/office/drawing/2014/main" id="{84CB2FD3-016D-45E5-819F-B940830A3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57" name="Rectangle 65">
              <a:extLst>
                <a:ext uri="{FF2B5EF4-FFF2-40B4-BE49-F238E27FC236}">
                  <a16:creationId xmlns:a16="http://schemas.microsoft.com/office/drawing/2014/main" id="{07F4D36F-DC18-49B0-8009-5C3D2302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58" name="Rectangle 66">
              <a:extLst>
                <a:ext uri="{FF2B5EF4-FFF2-40B4-BE49-F238E27FC236}">
                  <a16:creationId xmlns:a16="http://schemas.microsoft.com/office/drawing/2014/main" id="{2FA806C0-3143-4F58-9078-D984FF4F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34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59" name="Line 67">
              <a:extLst>
                <a:ext uri="{FF2B5EF4-FFF2-40B4-BE49-F238E27FC236}">
                  <a16:creationId xmlns:a16="http://schemas.microsoft.com/office/drawing/2014/main" id="{EAECD21A-B60E-420C-9C20-B34D2654E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60" name="Line 68">
              <a:extLst>
                <a:ext uri="{FF2B5EF4-FFF2-40B4-BE49-F238E27FC236}">
                  <a16:creationId xmlns:a16="http://schemas.microsoft.com/office/drawing/2014/main" id="{4C5FDE55-931B-4A7D-8E0D-151E2186E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61" name="Line 69">
              <a:extLst>
                <a:ext uri="{FF2B5EF4-FFF2-40B4-BE49-F238E27FC236}">
                  <a16:creationId xmlns:a16="http://schemas.microsoft.com/office/drawing/2014/main" id="{666250E6-96C4-4733-9D41-C42096315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62" name="Line 70">
              <a:extLst>
                <a:ext uri="{FF2B5EF4-FFF2-40B4-BE49-F238E27FC236}">
                  <a16:creationId xmlns:a16="http://schemas.microsoft.com/office/drawing/2014/main" id="{10EBBDDC-FFFE-4D7A-A61A-3DE1D457C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16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6630" name="Group 71">
            <a:extLst>
              <a:ext uri="{FF2B5EF4-FFF2-40B4-BE49-F238E27FC236}">
                <a16:creationId xmlns:a16="http://schemas.microsoft.com/office/drawing/2014/main" id="{9A6F6EDC-92BA-4D95-9B80-A9518CE64E82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1438"/>
            <a:ext cx="4419600" cy="1300162"/>
            <a:chOff x="1440" y="2445"/>
            <a:chExt cx="2784" cy="819"/>
          </a:xfrm>
        </p:grpSpPr>
        <p:sp>
          <p:nvSpPr>
            <p:cNvPr id="238664" name="Text Box 72">
              <a:extLst>
                <a:ext uri="{FF2B5EF4-FFF2-40B4-BE49-F238E27FC236}">
                  <a16:creationId xmlns:a16="http://schemas.microsoft.com/office/drawing/2014/main" id="{4EE2EA8C-448A-4226-A5A6-8D3F4EC47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65" name="Text Box 73">
              <a:extLst>
                <a:ext uri="{FF2B5EF4-FFF2-40B4-BE49-F238E27FC236}">
                  <a16:creationId xmlns:a16="http://schemas.microsoft.com/office/drawing/2014/main" id="{7D565074-4484-42F9-B666-FA780CDF9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5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66" name="Rectangle 74">
              <a:extLst>
                <a:ext uri="{FF2B5EF4-FFF2-40B4-BE49-F238E27FC236}">
                  <a16:creationId xmlns:a16="http://schemas.microsoft.com/office/drawing/2014/main" id="{17427939-465D-4956-A411-02671BD58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67" name="Rectangle 75">
              <a:extLst>
                <a:ext uri="{FF2B5EF4-FFF2-40B4-BE49-F238E27FC236}">
                  <a16:creationId xmlns:a16="http://schemas.microsoft.com/office/drawing/2014/main" id="{69F4E32F-56DB-4434-8334-9C54744B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68" name="Text Box 76">
              <a:extLst>
                <a:ext uri="{FF2B5EF4-FFF2-40B4-BE49-F238E27FC236}">
                  <a16:creationId xmlns:a16="http://schemas.microsoft.com/office/drawing/2014/main" id="{98EA9E64-1452-470B-873A-5F3D95CFD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69" name="Text Box 77">
              <a:extLst>
                <a:ext uri="{FF2B5EF4-FFF2-40B4-BE49-F238E27FC236}">
                  <a16:creationId xmlns:a16="http://schemas.microsoft.com/office/drawing/2014/main" id="{8323FD59-3FD7-4B04-B2B6-A83F9C744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445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70" name="Rectangle 78">
              <a:extLst>
                <a:ext uri="{FF2B5EF4-FFF2-40B4-BE49-F238E27FC236}">
                  <a16:creationId xmlns:a16="http://schemas.microsoft.com/office/drawing/2014/main" id="{4BFAE552-CC6F-4DB5-AAE8-AC2A3BEB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71" name="Rectangle 79">
              <a:extLst>
                <a:ext uri="{FF2B5EF4-FFF2-40B4-BE49-F238E27FC236}">
                  <a16:creationId xmlns:a16="http://schemas.microsoft.com/office/drawing/2014/main" id="{062DB7D0-F67B-48F5-9BF1-CE0CF027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8672" name="Text Box 80">
              <a:extLst>
                <a:ext uri="{FF2B5EF4-FFF2-40B4-BE49-F238E27FC236}">
                  <a16:creationId xmlns:a16="http://schemas.microsoft.com/office/drawing/2014/main" id="{691B7B2F-8670-4D4D-97D6-AD2CE0694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8673" name="Text Box 81">
              <a:extLst>
                <a:ext uri="{FF2B5EF4-FFF2-40B4-BE49-F238E27FC236}">
                  <a16:creationId xmlns:a16="http://schemas.microsoft.com/office/drawing/2014/main" id="{24896E50-0367-4837-BE1F-4823BA150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74" name="Rectangle 82">
              <a:extLst>
                <a:ext uri="{FF2B5EF4-FFF2-40B4-BE49-F238E27FC236}">
                  <a16:creationId xmlns:a16="http://schemas.microsoft.com/office/drawing/2014/main" id="{D546AC04-53FE-4ED2-AC0D-44E026D6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8675" name="Rectangle 83">
              <a:extLst>
                <a:ext uri="{FF2B5EF4-FFF2-40B4-BE49-F238E27FC236}">
                  <a16:creationId xmlns:a16="http://schemas.microsoft.com/office/drawing/2014/main" id="{924FB1FB-9348-45FB-ACA5-C1F7DD1C9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8676" name="Text Box 84">
              <a:extLst>
                <a:ext uri="{FF2B5EF4-FFF2-40B4-BE49-F238E27FC236}">
                  <a16:creationId xmlns:a16="http://schemas.microsoft.com/office/drawing/2014/main" id="{DA9F2226-77AD-4B31-8AA1-620E4E04A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8677" name="Text Box 85">
              <a:extLst>
                <a:ext uri="{FF2B5EF4-FFF2-40B4-BE49-F238E27FC236}">
                  <a16:creationId xmlns:a16="http://schemas.microsoft.com/office/drawing/2014/main" id="{95CAEE3D-CC25-40EF-B047-8F8826355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8678" name="Rectangle 86">
              <a:extLst>
                <a:ext uri="{FF2B5EF4-FFF2-40B4-BE49-F238E27FC236}">
                  <a16:creationId xmlns:a16="http://schemas.microsoft.com/office/drawing/2014/main" id="{7DAAD6CF-E4F6-4256-B59E-7BCFB944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8679" name="Rectangle 87">
              <a:extLst>
                <a:ext uri="{FF2B5EF4-FFF2-40B4-BE49-F238E27FC236}">
                  <a16:creationId xmlns:a16="http://schemas.microsoft.com/office/drawing/2014/main" id="{789F4EC3-08F3-4D45-BC95-7C5F00C9D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02"/>
              <a:ext cx="240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8680" name="Line 88">
              <a:extLst>
                <a:ext uri="{FF2B5EF4-FFF2-40B4-BE49-F238E27FC236}">
                  <a16:creationId xmlns:a16="http://schemas.microsoft.com/office/drawing/2014/main" id="{E33FB9F1-A967-4E8B-8F02-C2D6F06C3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1" name="Line 89">
              <a:extLst>
                <a:ext uri="{FF2B5EF4-FFF2-40B4-BE49-F238E27FC236}">
                  <a16:creationId xmlns:a16="http://schemas.microsoft.com/office/drawing/2014/main" id="{C4EDB493-F4A2-41CA-B222-D1EC3EAE1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2" name="Line 90">
              <a:extLst>
                <a:ext uri="{FF2B5EF4-FFF2-40B4-BE49-F238E27FC236}">
                  <a16:creationId xmlns:a16="http://schemas.microsoft.com/office/drawing/2014/main" id="{34CCD298-1D8F-498A-9D00-23618ABFE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3" name="Line 91">
              <a:extLst>
                <a:ext uri="{FF2B5EF4-FFF2-40B4-BE49-F238E27FC236}">
                  <a16:creationId xmlns:a16="http://schemas.microsoft.com/office/drawing/2014/main" id="{B21021D6-3959-4A5B-9714-A4622EF82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4" name="Line 92">
              <a:extLst>
                <a:ext uri="{FF2B5EF4-FFF2-40B4-BE49-F238E27FC236}">
                  <a16:creationId xmlns:a16="http://schemas.microsoft.com/office/drawing/2014/main" id="{38C311D4-1E5C-4AC1-B928-9BE920F818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5" name="Line 93">
              <a:extLst>
                <a:ext uri="{FF2B5EF4-FFF2-40B4-BE49-F238E27FC236}">
                  <a16:creationId xmlns:a16="http://schemas.microsoft.com/office/drawing/2014/main" id="{69ECFB3F-6E8B-4EF7-ABFF-E37B0D625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6" name="Line 94">
              <a:extLst>
                <a:ext uri="{FF2B5EF4-FFF2-40B4-BE49-F238E27FC236}">
                  <a16:creationId xmlns:a16="http://schemas.microsoft.com/office/drawing/2014/main" id="{9EE3ECD9-2795-47E1-9A69-27BAA9622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8687" name="Line 95">
              <a:extLst>
                <a:ext uri="{FF2B5EF4-FFF2-40B4-BE49-F238E27FC236}">
                  <a16:creationId xmlns:a16="http://schemas.microsoft.com/office/drawing/2014/main" id="{2EE57614-77DD-4461-8E94-97B69EC62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8688" name="Text Box 96">
            <a:extLst>
              <a:ext uri="{FF2B5EF4-FFF2-40B4-BE49-F238E27FC236}">
                <a16:creationId xmlns:a16="http://schemas.microsoft.com/office/drawing/2014/main" id="{70A27A41-4025-4FE4-B0AA-9175F1CF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5525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Conquer</a:t>
            </a:r>
          </a:p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and</a:t>
            </a:r>
          </a:p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Merge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 Placeholder 4">
            <a:extLst>
              <a:ext uri="{FF2B5EF4-FFF2-40B4-BE49-F238E27FC236}">
                <a16:creationId xmlns:a16="http://schemas.microsoft.com/office/drawing/2014/main" id="{0E311FE7-5CC8-42C3-B8B6-41A166FD0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CB447A-D6EE-4147-B140-73FB92BA0ACA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DD984AB7-7424-4BA3-A58F-F91C2C9F2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78CA176E-DC79-4A99-8035-8CD1F44EFEA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5638800" cy="609600"/>
            <a:chOff x="1536" y="768"/>
            <a:chExt cx="3552" cy="384"/>
          </a:xfrm>
        </p:grpSpPr>
        <p:sp>
          <p:nvSpPr>
            <p:cNvPr id="239620" name="Rectangle 4">
              <a:extLst>
                <a:ext uri="{FF2B5EF4-FFF2-40B4-BE49-F238E27FC236}">
                  <a16:creationId xmlns:a16="http://schemas.microsoft.com/office/drawing/2014/main" id="{937E9F64-0885-4F54-A122-E603B5073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21" name="Rectangle 5">
              <a:extLst>
                <a:ext uri="{FF2B5EF4-FFF2-40B4-BE49-F238E27FC236}">
                  <a16:creationId xmlns:a16="http://schemas.microsoft.com/office/drawing/2014/main" id="{80A77D0D-E676-4E56-8AE1-1962CFC3E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22" name="Rectangle 6">
              <a:extLst>
                <a:ext uri="{FF2B5EF4-FFF2-40B4-BE49-F238E27FC236}">
                  <a16:creationId xmlns:a16="http://schemas.microsoft.com/office/drawing/2014/main" id="{34947749-C4DF-429B-A462-CA59C491D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623" name="Rectangle 7">
              <a:extLst>
                <a:ext uri="{FF2B5EF4-FFF2-40B4-BE49-F238E27FC236}">
                  <a16:creationId xmlns:a16="http://schemas.microsoft.com/office/drawing/2014/main" id="{5FE1B622-7774-4F95-BF1C-2D9D34DFD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624" name="Rectangle 8">
              <a:extLst>
                <a:ext uri="{FF2B5EF4-FFF2-40B4-BE49-F238E27FC236}">
                  <a16:creationId xmlns:a16="http://schemas.microsoft.com/office/drawing/2014/main" id="{D0EA4AC6-4AEE-4079-A74B-B58828886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25" name="Rectangle 9">
              <a:extLst>
                <a:ext uri="{FF2B5EF4-FFF2-40B4-BE49-F238E27FC236}">
                  <a16:creationId xmlns:a16="http://schemas.microsoft.com/office/drawing/2014/main" id="{D3B0ECE7-B7CD-4209-BE04-140E2F2D9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26" name="Rectangle 10">
              <a:extLst>
                <a:ext uri="{FF2B5EF4-FFF2-40B4-BE49-F238E27FC236}">
                  <a16:creationId xmlns:a16="http://schemas.microsoft.com/office/drawing/2014/main" id="{D979CF86-CE4C-4CF1-B744-9B2A1AA2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627" name="Rectangle 11">
              <a:extLst>
                <a:ext uri="{FF2B5EF4-FFF2-40B4-BE49-F238E27FC236}">
                  <a16:creationId xmlns:a16="http://schemas.microsoft.com/office/drawing/2014/main" id="{AC6D0B15-DC65-4982-9446-858CC5F7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28" name="Rectangle 12">
              <a:extLst>
                <a:ext uri="{FF2B5EF4-FFF2-40B4-BE49-F238E27FC236}">
                  <a16:creationId xmlns:a16="http://schemas.microsoft.com/office/drawing/2014/main" id="{D03D31DE-0E6A-4449-B858-C39C4C18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29" name="Rectangle 13">
              <a:extLst>
                <a:ext uri="{FF2B5EF4-FFF2-40B4-BE49-F238E27FC236}">
                  <a16:creationId xmlns:a16="http://schemas.microsoft.com/office/drawing/2014/main" id="{771684E5-B318-4C02-A50E-9C05621D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30" name="Rectangle 14">
              <a:extLst>
                <a:ext uri="{FF2B5EF4-FFF2-40B4-BE49-F238E27FC236}">
                  <a16:creationId xmlns:a16="http://schemas.microsoft.com/office/drawing/2014/main" id="{3BD4DF0F-62FD-442D-A9A5-9060FF20F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31" name="Line 15">
              <a:extLst>
                <a:ext uri="{FF2B5EF4-FFF2-40B4-BE49-F238E27FC236}">
                  <a16:creationId xmlns:a16="http://schemas.microsoft.com/office/drawing/2014/main" id="{B8F6B42D-A56F-4B96-9E95-A354C72CA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2" name="Line 16">
              <a:extLst>
                <a:ext uri="{FF2B5EF4-FFF2-40B4-BE49-F238E27FC236}">
                  <a16:creationId xmlns:a16="http://schemas.microsoft.com/office/drawing/2014/main" id="{F3113B88-E9EF-45B7-B327-940202AF5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3" name="Line 17">
              <a:extLst>
                <a:ext uri="{FF2B5EF4-FFF2-40B4-BE49-F238E27FC236}">
                  <a16:creationId xmlns:a16="http://schemas.microsoft.com/office/drawing/2014/main" id="{6A25FDD8-59BD-4259-AFA7-48D88FF54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4" name="Line 18">
              <a:extLst>
                <a:ext uri="{FF2B5EF4-FFF2-40B4-BE49-F238E27FC236}">
                  <a16:creationId xmlns:a16="http://schemas.microsoft.com/office/drawing/2014/main" id="{C36F7D0C-BF71-4CDB-B877-29163C2AC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7D270069-45CC-4C6A-B24B-199629CE4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8FA7B730-6106-4104-AFD3-755CB1F6D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3E5A49A0-39D2-466E-BB16-C854A2CF0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8" name="Line 22">
              <a:extLst>
                <a:ext uri="{FF2B5EF4-FFF2-40B4-BE49-F238E27FC236}">
                  <a16:creationId xmlns:a16="http://schemas.microsoft.com/office/drawing/2014/main" id="{E69DCE8D-7418-491A-BFF0-4FC77D79E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39" name="Line 23">
              <a:extLst>
                <a:ext uri="{FF2B5EF4-FFF2-40B4-BE49-F238E27FC236}">
                  <a16:creationId xmlns:a16="http://schemas.microsoft.com/office/drawing/2014/main" id="{D32E326A-F789-4044-BE2D-A93894D2A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0" name="Line 24">
              <a:extLst>
                <a:ext uri="{FF2B5EF4-FFF2-40B4-BE49-F238E27FC236}">
                  <a16:creationId xmlns:a16="http://schemas.microsoft.com/office/drawing/2014/main" id="{ED748565-DC0E-4923-AB42-BC533DE45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1" name="Line 25">
              <a:extLst>
                <a:ext uri="{FF2B5EF4-FFF2-40B4-BE49-F238E27FC236}">
                  <a16:creationId xmlns:a16="http://schemas.microsoft.com/office/drawing/2014/main" id="{68D4CBF4-4C98-4E85-8E63-A1759CC0B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2" name="Line 26">
              <a:extLst>
                <a:ext uri="{FF2B5EF4-FFF2-40B4-BE49-F238E27FC236}">
                  <a16:creationId xmlns:a16="http://schemas.microsoft.com/office/drawing/2014/main" id="{F329D0B3-A00D-4FCC-B96B-F516A09AD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3" name="Line 27">
              <a:extLst>
                <a:ext uri="{FF2B5EF4-FFF2-40B4-BE49-F238E27FC236}">
                  <a16:creationId xmlns:a16="http://schemas.microsoft.com/office/drawing/2014/main" id="{D340A804-39A3-4A3E-987B-582D9521F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4" name="Line 28">
              <a:extLst>
                <a:ext uri="{FF2B5EF4-FFF2-40B4-BE49-F238E27FC236}">
                  <a16:creationId xmlns:a16="http://schemas.microsoft.com/office/drawing/2014/main" id="{A4E8B2F1-9DFA-4536-BC5F-BAA339E33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45" name="Text Box 29">
              <a:extLst>
                <a:ext uri="{FF2B5EF4-FFF2-40B4-BE49-F238E27FC236}">
                  <a16:creationId xmlns:a16="http://schemas.microsoft.com/office/drawing/2014/main" id="{C9998704-BAED-49D0-BA12-D60FC3ADA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646" name="Text Box 30">
              <a:extLst>
                <a:ext uri="{FF2B5EF4-FFF2-40B4-BE49-F238E27FC236}">
                  <a16:creationId xmlns:a16="http://schemas.microsoft.com/office/drawing/2014/main" id="{DD1FF8D0-8078-4754-912E-20A5F21F1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47" name="Text Box 31">
              <a:extLst>
                <a:ext uri="{FF2B5EF4-FFF2-40B4-BE49-F238E27FC236}">
                  <a16:creationId xmlns:a16="http://schemas.microsoft.com/office/drawing/2014/main" id="{7A8B37DB-D228-43A3-9600-1F8907A5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648" name="Text Box 32">
              <a:extLst>
                <a:ext uri="{FF2B5EF4-FFF2-40B4-BE49-F238E27FC236}">
                  <a16:creationId xmlns:a16="http://schemas.microsoft.com/office/drawing/2014/main" id="{74FEA476-9782-4B4A-8FE3-0416F21DE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49" name="Text Box 33">
              <a:extLst>
                <a:ext uri="{FF2B5EF4-FFF2-40B4-BE49-F238E27FC236}">
                  <a16:creationId xmlns:a16="http://schemas.microsoft.com/office/drawing/2014/main" id="{159EC3DB-1106-49EF-96C1-7C2C9A177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650" name="Text Box 34">
              <a:extLst>
                <a:ext uri="{FF2B5EF4-FFF2-40B4-BE49-F238E27FC236}">
                  <a16:creationId xmlns:a16="http://schemas.microsoft.com/office/drawing/2014/main" id="{BCC411D9-658A-490D-AA25-B74B120C5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51" name="Text Box 35">
              <a:extLst>
                <a:ext uri="{FF2B5EF4-FFF2-40B4-BE49-F238E27FC236}">
                  <a16:creationId xmlns:a16="http://schemas.microsoft.com/office/drawing/2014/main" id="{4CCC6A14-6C12-4978-92A7-667DB3599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52" name="Text Box 36">
              <a:extLst>
                <a:ext uri="{FF2B5EF4-FFF2-40B4-BE49-F238E27FC236}">
                  <a16:creationId xmlns:a16="http://schemas.microsoft.com/office/drawing/2014/main" id="{030C54D0-D931-4A93-8B42-343E9331B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9653" name="Text Box 37">
              <a:extLst>
                <a:ext uri="{FF2B5EF4-FFF2-40B4-BE49-F238E27FC236}">
                  <a16:creationId xmlns:a16="http://schemas.microsoft.com/office/drawing/2014/main" id="{E8C863AA-EE9D-4A06-A880-3545A4CDB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9654" name="Text Box 38">
              <a:extLst>
                <a:ext uri="{FF2B5EF4-FFF2-40B4-BE49-F238E27FC236}">
                  <a16:creationId xmlns:a16="http://schemas.microsoft.com/office/drawing/2014/main" id="{CEC5FD54-9CD6-459F-AFF5-F66680F2A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39655" name="Text Box 39">
              <a:extLst>
                <a:ext uri="{FF2B5EF4-FFF2-40B4-BE49-F238E27FC236}">
                  <a16:creationId xmlns:a16="http://schemas.microsoft.com/office/drawing/2014/main" id="{5648F4B6-46D5-4859-86E1-5CA9A34F1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39656" name="Text Box 40">
              <a:extLst>
                <a:ext uri="{FF2B5EF4-FFF2-40B4-BE49-F238E27FC236}">
                  <a16:creationId xmlns:a16="http://schemas.microsoft.com/office/drawing/2014/main" id="{4A3A33F7-EAD3-4C29-BEE6-51E43E0F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q = 6</a:t>
              </a:r>
            </a:p>
          </p:txBody>
        </p:sp>
      </p:grpSp>
      <p:grpSp>
        <p:nvGrpSpPr>
          <p:cNvPr id="28676" name="Group 41">
            <a:extLst>
              <a:ext uri="{FF2B5EF4-FFF2-40B4-BE49-F238E27FC236}">
                <a16:creationId xmlns:a16="http://schemas.microsoft.com/office/drawing/2014/main" id="{3B5C535D-163E-4D00-B877-B5056DB521F6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7315200" cy="914400"/>
            <a:chOff x="480" y="1200"/>
            <a:chExt cx="4608" cy="576"/>
          </a:xfrm>
        </p:grpSpPr>
        <p:sp>
          <p:nvSpPr>
            <p:cNvPr id="239658" name="Rectangle 42">
              <a:extLst>
                <a:ext uri="{FF2B5EF4-FFF2-40B4-BE49-F238E27FC236}">
                  <a16:creationId xmlns:a16="http://schemas.microsoft.com/office/drawing/2014/main" id="{61420CB8-DAAB-46AB-9DAE-59A4AA51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59" name="Rectangle 43">
              <a:extLst>
                <a:ext uri="{FF2B5EF4-FFF2-40B4-BE49-F238E27FC236}">
                  <a16:creationId xmlns:a16="http://schemas.microsoft.com/office/drawing/2014/main" id="{971DBF51-BEF6-4D6D-97C2-0FF8B497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660" name="Rectangle 44">
              <a:extLst>
                <a:ext uri="{FF2B5EF4-FFF2-40B4-BE49-F238E27FC236}">
                  <a16:creationId xmlns:a16="http://schemas.microsoft.com/office/drawing/2014/main" id="{F8B0011F-4B5E-4977-9008-F3E0F340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61" name="Rectangle 45">
              <a:extLst>
                <a:ext uri="{FF2B5EF4-FFF2-40B4-BE49-F238E27FC236}">
                  <a16:creationId xmlns:a16="http://schemas.microsoft.com/office/drawing/2014/main" id="{22BB67C3-914D-4B3A-8C1C-46283C2B9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62" name="Rectangle 46">
              <a:extLst>
                <a:ext uri="{FF2B5EF4-FFF2-40B4-BE49-F238E27FC236}">
                  <a16:creationId xmlns:a16="http://schemas.microsoft.com/office/drawing/2014/main" id="{EEEB9302-2762-4F5D-AB94-365EC2E0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63" name="Rectangle 47">
              <a:extLst>
                <a:ext uri="{FF2B5EF4-FFF2-40B4-BE49-F238E27FC236}">
                  <a16:creationId xmlns:a16="http://schemas.microsoft.com/office/drawing/2014/main" id="{6B3850C9-B7C8-4F76-AE71-B5FC48BAE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64" name="Line 48">
              <a:extLst>
                <a:ext uri="{FF2B5EF4-FFF2-40B4-BE49-F238E27FC236}">
                  <a16:creationId xmlns:a16="http://schemas.microsoft.com/office/drawing/2014/main" id="{5E77C7F3-C3BB-4CC6-ADB1-F8D970CD2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65" name="Line 49">
              <a:extLst>
                <a:ext uri="{FF2B5EF4-FFF2-40B4-BE49-F238E27FC236}">
                  <a16:creationId xmlns:a16="http://schemas.microsoft.com/office/drawing/2014/main" id="{1F14C010-4F82-4D06-930E-FC25CE9A2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66" name="Line 50">
              <a:extLst>
                <a:ext uri="{FF2B5EF4-FFF2-40B4-BE49-F238E27FC236}">
                  <a16:creationId xmlns:a16="http://schemas.microsoft.com/office/drawing/2014/main" id="{018B9B7F-05DF-4093-9A96-A290A8981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67" name="Line 51">
              <a:extLst>
                <a:ext uri="{FF2B5EF4-FFF2-40B4-BE49-F238E27FC236}">
                  <a16:creationId xmlns:a16="http://schemas.microsoft.com/office/drawing/2014/main" id="{FD2A4433-6E92-445E-9237-2B117BCC1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68" name="Line 52">
              <a:extLst>
                <a:ext uri="{FF2B5EF4-FFF2-40B4-BE49-F238E27FC236}">
                  <a16:creationId xmlns:a16="http://schemas.microsoft.com/office/drawing/2014/main" id="{61DC188F-B848-4FE9-9C11-A23E66B19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69" name="Line 53">
              <a:extLst>
                <a:ext uri="{FF2B5EF4-FFF2-40B4-BE49-F238E27FC236}">
                  <a16:creationId xmlns:a16="http://schemas.microsoft.com/office/drawing/2014/main" id="{3D7D7F01-44C2-4ACF-B7F3-A8DC5F8C0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70" name="Text Box 54">
              <a:extLst>
                <a:ext uri="{FF2B5EF4-FFF2-40B4-BE49-F238E27FC236}">
                  <a16:creationId xmlns:a16="http://schemas.microsoft.com/office/drawing/2014/main" id="{F358D3EE-D72E-4208-8D86-4B899CDB9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671" name="Text Box 55">
              <a:extLst>
                <a:ext uri="{FF2B5EF4-FFF2-40B4-BE49-F238E27FC236}">
                  <a16:creationId xmlns:a16="http://schemas.microsoft.com/office/drawing/2014/main" id="{C51DB878-AFF6-42A3-A07A-AAB818E02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72" name="Text Box 56">
              <a:extLst>
                <a:ext uri="{FF2B5EF4-FFF2-40B4-BE49-F238E27FC236}">
                  <a16:creationId xmlns:a16="http://schemas.microsoft.com/office/drawing/2014/main" id="{813CE21F-8E6F-4520-B265-40EAE1A6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673" name="Text Box 57">
              <a:extLst>
                <a:ext uri="{FF2B5EF4-FFF2-40B4-BE49-F238E27FC236}">
                  <a16:creationId xmlns:a16="http://schemas.microsoft.com/office/drawing/2014/main" id="{D63CBD02-287B-4DA7-B8AB-080968066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74" name="Text Box 58">
              <a:extLst>
                <a:ext uri="{FF2B5EF4-FFF2-40B4-BE49-F238E27FC236}">
                  <a16:creationId xmlns:a16="http://schemas.microsoft.com/office/drawing/2014/main" id="{047DE370-F6BE-49B5-B85A-2EF66365D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675" name="Text Box 59">
              <a:extLst>
                <a:ext uri="{FF2B5EF4-FFF2-40B4-BE49-F238E27FC236}">
                  <a16:creationId xmlns:a16="http://schemas.microsoft.com/office/drawing/2014/main" id="{DCDD6BEA-F3E9-43EF-9541-ABD3F1ED0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76" name="Rectangle 60">
              <a:extLst>
                <a:ext uri="{FF2B5EF4-FFF2-40B4-BE49-F238E27FC236}">
                  <a16:creationId xmlns:a16="http://schemas.microsoft.com/office/drawing/2014/main" id="{C75EB763-89A0-423C-874C-46829A193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677" name="Rectangle 61">
              <a:extLst>
                <a:ext uri="{FF2B5EF4-FFF2-40B4-BE49-F238E27FC236}">
                  <a16:creationId xmlns:a16="http://schemas.microsoft.com/office/drawing/2014/main" id="{8A108192-3A0E-42B2-A03A-9B1D59364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78" name="Rectangle 62">
              <a:extLst>
                <a:ext uri="{FF2B5EF4-FFF2-40B4-BE49-F238E27FC236}">
                  <a16:creationId xmlns:a16="http://schemas.microsoft.com/office/drawing/2014/main" id="{A68D9808-B261-4E7E-AE11-7D49AE2B2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679" name="Rectangle 63">
              <a:extLst>
                <a:ext uri="{FF2B5EF4-FFF2-40B4-BE49-F238E27FC236}">
                  <a16:creationId xmlns:a16="http://schemas.microsoft.com/office/drawing/2014/main" id="{454B5A12-9ECF-43E4-8A60-7523E241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680" name="Rectangle 64">
              <a:extLst>
                <a:ext uri="{FF2B5EF4-FFF2-40B4-BE49-F238E27FC236}">
                  <a16:creationId xmlns:a16="http://schemas.microsoft.com/office/drawing/2014/main" id="{B5FC231C-B753-471F-B229-5ECCF3C7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81" name="Line 65">
              <a:extLst>
                <a:ext uri="{FF2B5EF4-FFF2-40B4-BE49-F238E27FC236}">
                  <a16:creationId xmlns:a16="http://schemas.microsoft.com/office/drawing/2014/main" id="{DDF29CC5-6996-4D34-B4F0-00C58C37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82" name="Line 66">
              <a:extLst>
                <a:ext uri="{FF2B5EF4-FFF2-40B4-BE49-F238E27FC236}">
                  <a16:creationId xmlns:a16="http://schemas.microsoft.com/office/drawing/2014/main" id="{003C1A0A-03ED-4C30-98B0-458876A54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83" name="Line 67">
              <a:extLst>
                <a:ext uri="{FF2B5EF4-FFF2-40B4-BE49-F238E27FC236}">
                  <a16:creationId xmlns:a16="http://schemas.microsoft.com/office/drawing/2014/main" id="{94492257-35D6-4C62-B04A-A050E051B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84" name="Text Box 68">
              <a:extLst>
                <a:ext uri="{FF2B5EF4-FFF2-40B4-BE49-F238E27FC236}">
                  <a16:creationId xmlns:a16="http://schemas.microsoft.com/office/drawing/2014/main" id="{40723A4A-6F19-4647-9466-BB74CA580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85" name="Text Box 69">
              <a:extLst>
                <a:ext uri="{FF2B5EF4-FFF2-40B4-BE49-F238E27FC236}">
                  <a16:creationId xmlns:a16="http://schemas.microsoft.com/office/drawing/2014/main" id="{31896EA3-41AB-42C6-9A76-05CDB99D6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9686" name="Text Box 70">
              <a:extLst>
                <a:ext uri="{FF2B5EF4-FFF2-40B4-BE49-F238E27FC236}">
                  <a16:creationId xmlns:a16="http://schemas.microsoft.com/office/drawing/2014/main" id="{1A4B32A9-1C3B-4EF5-9726-D992F4AED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9687" name="Text Box 71">
              <a:extLst>
                <a:ext uri="{FF2B5EF4-FFF2-40B4-BE49-F238E27FC236}">
                  <a16:creationId xmlns:a16="http://schemas.microsoft.com/office/drawing/2014/main" id="{6B24B6D8-8666-42BB-A8C5-BF7A28CF5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39688" name="Text Box 72">
              <a:extLst>
                <a:ext uri="{FF2B5EF4-FFF2-40B4-BE49-F238E27FC236}">
                  <a16:creationId xmlns:a16="http://schemas.microsoft.com/office/drawing/2014/main" id="{F1DB82E7-57A1-42EE-A34C-DC529024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39689" name="Text Box 73">
              <a:extLst>
                <a:ext uri="{FF2B5EF4-FFF2-40B4-BE49-F238E27FC236}">
                  <a16:creationId xmlns:a16="http://schemas.microsoft.com/office/drawing/2014/main" id="{0B8D83F7-4561-45B2-96AC-8DFFF0182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56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q = 9</a:t>
              </a:r>
            </a:p>
          </p:txBody>
        </p:sp>
        <p:sp>
          <p:nvSpPr>
            <p:cNvPr id="239690" name="Text Box 74">
              <a:extLst>
                <a:ext uri="{FF2B5EF4-FFF2-40B4-BE49-F238E27FC236}">
                  <a16:creationId xmlns:a16="http://schemas.microsoft.com/office/drawing/2014/main" id="{126DDCBB-7B81-4EBC-BC3F-320B2B79C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ea typeface="ＭＳ Ｐゴシック" charset="0"/>
                </a:rPr>
                <a:t>q = 3</a:t>
              </a:r>
            </a:p>
          </p:txBody>
        </p:sp>
        <p:sp>
          <p:nvSpPr>
            <p:cNvPr id="239691" name="Line 75">
              <a:extLst>
                <a:ext uri="{FF2B5EF4-FFF2-40B4-BE49-F238E27FC236}">
                  <a16:creationId xmlns:a16="http://schemas.microsoft.com/office/drawing/2014/main" id="{842A824D-2DF7-4566-BD55-36B9AD797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92" name="Line 76">
              <a:extLst>
                <a:ext uri="{FF2B5EF4-FFF2-40B4-BE49-F238E27FC236}">
                  <a16:creationId xmlns:a16="http://schemas.microsoft.com/office/drawing/2014/main" id="{A49DD6DC-C6EC-45E8-9C4D-935D7B7CA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8677" name="Group 77">
            <a:extLst>
              <a:ext uri="{FF2B5EF4-FFF2-40B4-BE49-F238E27FC236}">
                <a16:creationId xmlns:a16="http://schemas.microsoft.com/office/drawing/2014/main" id="{03C4A9CF-B992-42D5-B5F0-0E7BA996CD46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2895600"/>
            <a:ext cx="5583237" cy="914400"/>
            <a:chOff x="955" y="1824"/>
            <a:chExt cx="3517" cy="576"/>
          </a:xfrm>
        </p:grpSpPr>
        <p:sp>
          <p:nvSpPr>
            <p:cNvPr id="239694" name="Rectangle 78">
              <a:extLst>
                <a:ext uri="{FF2B5EF4-FFF2-40B4-BE49-F238E27FC236}">
                  <a16:creationId xmlns:a16="http://schemas.microsoft.com/office/drawing/2014/main" id="{7F9A186C-71E6-4E56-8F1D-9AEE86488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695" name="Rectangle 79">
              <a:extLst>
                <a:ext uri="{FF2B5EF4-FFF2-40B4-BE49-F238E27FC236}">
                  <a16:creationId xmlns:a16="http://schemas.microsoft.com/office/drawing/2014/main" id="{D90A0B34-C40D-4B7A-B984-BA5733DBD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696" name="Rectangle 80">
              <a:extLst>
                <a:ext uri="{FF2B5EF4-FFF2-40B4-BE49-F238E27FC236}">
                  <a16:creationId xmlns:a16="http://schemas.microsoft.com/office/drawing/2014/main" id="{F3706946-37E2-4961-AD5B-B80061D15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697" name="Line 81">
              <a:extLst>
                <a:ext uri="{FF2B5EF4-FFF2-40B4-BE49-F238E27FC236}">
                  <a16:creationId xmlns:a16="http://schemas.microsoft.com/office/drawing/2014/main" id="{F68442F9-967E-4B2B-AB4C-23D0C9B7D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98" name="Line 82">
              <a:extLst>
                <a:ext uri="{FF2B5EF4-FFF2-40B4-BE49-F238E27FC236}">
                  <a16:creationId xmlns:a16="http://schemas.microsoft.com/office/drawing/2014/main" id="{7446F963-4763-4B36-875A-F4ED53D1F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699" name="Line 83">
              <a:extLst>
                <a:ext uri="{FF2B5EF4-FFF2-40B4-BE49-F238E27FC236}">
                  <a16:creationId xmlns:a16="http://schemas.microsoft.com/office/drawing/2014/main" id="{05BE2E03-D108-4FFB-B40B-4C4CB3664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00" name="Text Box 84">
              <a:extLst>
                <a:ext uri="{FF2B5EF4-FFF2-40B4-BE49-F238E27FC236}">
                  <a16:creationId xmlns:a16="http://schemas.microsoft.com/office/drawing/2014/main" id="{5B58BB74-0222-4820-96CB-8ADED1A69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01" name="Text Box 85">
              <a:extLst>
                <a:ext uri="{FF2B5EF4-FFF2-40B4-BE49-F238E27FC236}">
                  <a16:creationId xmlns:a16="http://schemas.microsoft.com/office/drawing/2014/main" id="{E93B2D97-B5CF-4ED5-B7D6-6365DB867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02" name="Text Box 86">
              <a:extLst>
                <a:ext uri="{FF2B5EF4-FFF2-40B4-BE49-F238E27FC236}">
                  <a16:creationId xmlns:a16="http://schemas.microsoft.com/office/drawing/2014/main" id="{CB9584E7-6B32-43EC-98AC-F3D7509BD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703" name="Rectangle 87">
              <a:extLst>
                <a:ext uri="{FF2B5EF4-FFF2-40B4-BE49-F238E27FC236}">
                  <a16:creationId xmlns:a16="http://schemas.microsoft.com/office/drawing/2014/main" id="{60702F37-F31E-43C4-94BD-DCD712E35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04" name="Rectangle 88">
              <a:extLst>
                <a:ext uri="{FF2B5EF4-FFF2-40B4-BE49-F238E27FC236}">
                  <a16:creationId xmlns:a16="http://schemas.microsoft.com/office/drawing/2014/main" id="{47CD77BF-7A91-46FA-860E-BEC35494B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05" name="Rectangle 89">
              <a:extLst>
                <a:ext uri="{FF2B5EF4-FFF2-40B4-BE49-F238E27FC236}">
                  <a16:creationId xmlns:a16="http://schemas.microsoft.com/office/drawing/2014/main" id="{4B362442-0F64-4037-86CA-9A987CFA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06" name="Line 90">
              <a:extLst>
                <a:ext uri="{FF2B5EF4-FFF2-40B4-BE49-F238E27FC236}">
                  <a16:creationId xmlns:a16="http://schemas.microsoft.com/office/drawing/2014/main" id="{6A239480-D78C-4952-9AA5-C9B409D3F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07" name="Line 91">
              <a:extLst>
                <a:ext uri="{FF2B5EF4-FFF2-40B4-BE49-F238E27FC236}">
                  <a16:creationId xmlns:a16="http://schemas.microsoft.com/office/drawing/2014/main" id="{2C06745F-BD5D-4CB1-B99F-1BA50DE38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08" name="Line 92">
              <a:extLst>
                <a:ext uri="{FF2B5EF4-FFF2-40B4-BE49-F238E27FC236}">
                  <a16:creationId xmlns:a16="http://schemas.microsoft.com/office/drawing/2014/main" id="{04B57974-711C-4D03-B3A2-7F6684430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09" name="Line 93">
              <a:extLst>
                <a:ext uri="{FF2B5EF4-FFF2-40B4-BE49-F238E27FC236}">
                  <a16:creationId xmlns:a16="http://schemas.microsoft.com/office/drawing/2014/main" id="{8F58324B-1E13-42F2-A73C-882264F27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10" name="Text Box 94">
              <a:extLst>
                <a:ext uri="{FF2B5EF4-FFF2-40B4-BE49-F238E27FC236}">
                  <a16:creationId xmlns:a16="http://schemas.microsoft.com/office/drawing/2014/main" id="{38A48F58-4137-4FA6-921B-9DE0F1230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11" name="Text Box 95">
              <a:extLst>
                <a:ext uri="{FF2B5EF4-FFF2-40B4-BE49-F238E27FC236}">
                  <a16:creationId xmlns:a16="http://schemas.microsoft.com/office/drawing/2014/main" id="{F2FE81F0-B61F-4150-B0BB-0E777D470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712" name="Text Box 96">
              <a:extLst>
                <a:ext uri="{FF2B5EF4-FFF2-40B4-BE49-F238E27FC236}">
                  <a16:creationId xmlns:a16="http://schemas.microsoft.com/office/drawing/2014/main" id="{1C4EA506-50C5-4462-AA7D-CDC4F087A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13" name="Rectangle 97">
              <a:extLst>
                <a:ext uri="{FF2B5EF4-FFF2-40B4-BE49-F238E27FC236}">
                  <a16:creationId xmlns:a16="http://schemas.microsoft.com/office/drawing/2014/main" id="{36658BF4-0201-4DE7-B7FC-A9A156F77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714" name="Rectangle 98">
              <a:extLst>
                <a:ext uri="{FF2B5EF4-FFF2-40B4-BE49-F238E27FC236}">
                  <a16:creationId xmlns:a16="http://schemas.microsoft.com/office/drawing/2014/main" id="{E54C9A53-6671-49E0-948F-5E9DD77F5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715" name="Rectangle 99">
              <a:extLst>
                <a:ext uri="{FF2B5EF4-FFF2-40B4-BE49-F238E27FC236}">
                  <a16:creationId xmlns:a16="http://schemas.microsoft.com/office/drawing/2014/main" id="{3A776D2B-86E2-4478-BF60-E220D6148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16" name="Line 100">
              <a:extLst>
                <a:ext uri="{FF2B5EF4-FFF2-40B4-BE49-F238E27FC236}">
                  <a16:creationId xmlns:a16="http://schemas.microsoft.com/office/drawing/2014/main" id="{9B6F549F-347E-4D87-93A5-08FD9BCDA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17" name="Text Box 101">
              <a:extLst>
                <a:ext uri="{FF2B5EF4-FFF2-40B4-BE49-F238E27FC236}">
                  <a16:creationId xmlns:a16="http://schemas.microsoft.com/office/drawing/2014/main" id="{A724290D-4702-42E8-964D-3EE5A105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18" name="Text Box 102">
              <a:extLst>
                <a:ext uri="{FF2B5EF4-FFF2-40B4-BE49-F238E27FC236}">
                  <a16:creationId xmlns:a16="http://schemas.microsoft.com/office/drawing/2014/main" id="{7349690A-6363-4D48-A57E-38C398BE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9719" name="Text Box 103">
              <a:extLst>
                <a:ext uri="{FF2B5EF4-FFF2-40B4-BE49-F238E27FC236}">
                  <a16:creationId xmlns:a16="http://schemas.microsoft.com/office/drawing/2014/main" id="{655D3A9C-B80F-4953-928A-FAF0E549D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9720" name="Rectangle 104">
              <a:extLst>
                <a:ext uri="{FF2B5EF4-FFF2-40B4-BE49-F238E27FC236}">
                  <a16:creationId xmlns:a16="http://schemas.microsoft.com/office/drawing/2014/main" id="{3B911E0C-227C-452C-B77E-3822D9B7C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21" name="Rectangle 105">
              <a:extLst>
                <a:ext uri="{FF2B5EF4-FFF2-40B4-BE49-F238E27FC236}">
                  <a16:creationId xmlns:a16="http://schemas.microsoft.com/office/drawing/2014/main" id="{2E30BF13-E1B8-46B8-A623-1CDC7D0A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22" name="Line 106">
              <a:extLst>
                <a:ext uri="{FF2B5EF4-FFF2-40B4-BE49-F238E27FC236}">
                  <a16:creationId xmlns:a16="http://schemas.microsoft.com/office/drawing/2014/main" id="{EBD49189-6506-4CC7-BF5A-1E4A924C6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23" name="Line 107">
              <a:extLst>
                <a:ext uri="{FF2B5EF4-FFF2-40B4-BE49-F238E27FC236}">
                  <a16:creationId xmlns:a16="http://schemas.microsoft.com/office/drawing/2014/main" id="{6D134E83-823C-4CE5-9743-FDBAEAA88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24" name="Text Box 108">
              <a:extLst>
                <a:ext uri="{FF2B5EF4-FFF2-40B4-BE49-F238E27FC236}">
                  <a16:creationId xmlns:a16="http://schemas.microsoft.com/office/drawing/2014/main" id="{00FAC6C3-2A01-4151-A546-80D1A9822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39725" name="Text Box 109">
              <a:extLst>
                <a:ext uri="{FF2B5EF4-FFF2-40B4-BE49-F238E27FC236}">
                  <a16:creationId xmlns:a16="http://schemas.microsoft.com/office/drawing/2014/main" id="{963B84B2-87FB-4721-92EE-CF64F4725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39726" name="Line 110">
              <a:extLst>
                <a:ext uri="{FF2B5EF4-FFF2-40B4-BE49-F238E27FC236}">
                  <a16:creationId xmlns:a16="http://schemas.microsoft.com/office/drawing/2014/main" id="{8928B086-881C-4C2C-A604-8A975A072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27" name="Line 111">
              <a:extLst>
                <a:ext uri="{FF2B5EF4-FFF2-40B4-BE49-F238E27FC236}">
                  <a16:creationId xmlns:a16="http://schemas.microsoft.com/office/drawing/2014/main" id="{8360D4D2-DF26-4512-960D-8A3F5BE6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28" name="Line 112">
              <a:extLst>
                <a:ext uri="{FF2B5EF4-FFF2-40B4-BE49-F238E27FC236}">
                  <a16:creationId xmlns:a16="http://schemas.microsoft.com/office/drawing/2014/main" id="{FA73A601-447F-49A1-AF9A-C643B2A55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29" name="Line 113">
              <a:extLst>
                <a:ext uri="{FF2B5EF4-FFF2-40B4-BE49-F238E27FC236}">
                  <a16:creationId xmlns:a16="http://schemas.microsoft.com/office/drawing/2014/main" id="{E9B73E32-B53E-4A83-9BE9-2AB31D02B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8678" name="Group 114">
            <a:extLst>
              <a:ext uri="{FF2B5EF4-FFF2-40B4-BE49-F238E27FC236}">
                <a16:creationId xmlns:a16="http://schemas.microsoft.com/office/drawing/2014/main" id="{C4E4B503-5457-42DF-BB41-51B85E3900F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6108700" cy="914400"/>
            <a:chOff x="720" y="2448"/>
            <a:chExt cx="3848" cy="576"/>
          </a:xfrm>
        </p:grpSpPr>
        <p:sp>
          <p:nvSpPr>
            <p:cNvPr id="239731" name="Rectangle 115">
              <a:extLst>
                <a:ext uri="{FF2B5EF4-FFF2-40B4-BE49-F238E27FC236}">
                  <a16:creationId xmlns:a16="http://schemas.microsoft.com/office/drawing/2014/main" id="{4404481F-4DAC-4730-9B38-249EC40F6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32" name="Rectangle 116">
              <a:extLst>
                <a:ext uri="{FF2B5EF4-FFF2-40B4-BE49-F238E27FC236}">
                  <a16:creationId xmlns:a16="http://schemas.microsoft.com/office/drawing/2014/main" id="{968C8DFC-10DF-4415-A181-E0FFB6BB8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33" name="Line 117">
              <a:extLst>
                <a:ext uri="{FF2B5EF4-FFF2-40B4-BE49-F238E27FC236}">
                  <a16:creationId xmlns:a16="http://schemas.microsoft.com/office/drawing/2014/main" id="{6CDA1A7E-B088-44BD-9662-63AFC051D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34" name="Line 118">
              <a:extLst>
                <a:ext uri="{FF2B5EF4-FFF2-40B4-BE49-F238E27FC236}">
                  <a16:creationId xmlns:a16="http://schemas.microsoft.com/office/drawing/2014/main" id="{20D0C2F5-8782-459E-A193-6DC04278E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35" name="Text Box 119">
              <a:extLst>
                <a:ext uri="{FF2B5EF4-FFF2-40B4-BE49-F238E27FC236}">
                  <a16:creationId xmlns:a16="http://schemas.microsoft.com/office/drawing/2014/main" id="{EB408A87-5259-4341-8412-51112356B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36" name="Text Box 120">
              <a:extLst>
                <a:ext uri="{FF2B5EF4-FFF2-40B4-BE49-F238E27FC236}">
                  <a16:creationId xmlns:a16="http://schemas.microsoft.com/office/drawing/2014/main" id="{F0CB200E-35F9-4B37-A76C-C9824AC4F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37" name="Rectangle 121">
              <a:extLst>
                <a:ext uri="{FF2B5EF4-FFF2-40B4-BE49-F238E27FC236}">
                  <a16:creationId xmlns:a16="http://schemas.microsoft.com/office/drawing/2014/main" id="{70DD5DBB-35E8-4509-92A0-83CF77FBD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38" name="Line 122">
              <a:extLst>
                <a:ext uri="{FF2B5EF4-FFF2-40B4-BE49-F238E27FC236}">
                  <a16:creationId xmlns:a16="http://schemas.microsoft.com/office/drawing/2014/main" id="{28ECF863-4616-4216-A890-EAB3706B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39" name="Line 123">
              <a:extLst>
                <a:ext uri="{FF2B5EF4-FFF2-40B4-BE49-F238E27FC236}">
                  <a16:creationId xmlns:a16="http://schemas.microsoft.com/office/drawing/2014/main" id="{1F8C64D6-4561-4CDE-8B2B-F77131951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40" name="Text Box 124">
              <a:extLst>
                <a:ext uri="{FF2B5EF4-FFF2-40B4-BE49-F238E27FC236}">
                  <a16:creationId xmlns:a16="http://schemas.microsoft.com/office/drawing/2014/main" id="{71465FCB-CAC1-4982-8FB9-56DC4898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741" name="Rectangle 125">
              <a:extLst>
                <a:ext uri="{FF2B5EF4-FFF2-40B4-BE49-F238E27FC236}">
                  <a16:creationId xmlns:a16="http://schemas.microsoft.com/office/drawing/2014/main" id="{951EB1AE-2AEC-4D63-9659-8EA2DA373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42" name="Rectangle 126">
              <a:extLst>
                <a:ext uri="{FF2B5EF4-FFF2-40B4-BE49-F238E27FC236}">
                  <a16:creationId xmlns:a16="http://schemas.microsoft.com/office/drawing/2014/main" id="{A0010D32-1D05-44BA-9B74-4C097EB9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43" name="Line 127">
              <a:extLst>
                <a:ext uri="{FF2B5EF4-FFF2-40B4-BE49-F238E27FC236}">
                  <a16:creationId xmlns:a16="http://schemas.microsoft.com/office/drawing/2014/main" id="{7C692260-83C1-4CC1-AF4E-B4ABB1EA5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44" name="Line 128">
              <a:extLst>
                <a:ext uri="{FF2B5EF4-FFF2-40B4-BE49-F238E27FC236}">
                  <a16:creationId xmlns:a16="http://schemas.microsoft.com/office/drawing/2014/main" id="{0792B6C6-EAC0-4FBE-AFD1-E61D2F587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45" name="Line 129">
              <a:extLst>
                <a:ext uri="{FF2B5EF4-FFF2-40B4-BE49-F238E27FC236}">
                  <a16:creationId xmlns:a16="http://schemas.microsoft.com/office/drawing/2014/main" id="{F30536BD-3193-4E9C-96DC-8FFEE8934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46" name="Text Box 130">
              <a:extLst>
                <a:ext uri="{FF2B5EF4-FFF2-40B4-BE49-F238E27FC236}">
                  <a16:creationId xmlns:a16="http://schemas.microsoft.com/office/drawing/2014/main" id="{14B0957E-7F45-4A1D-8C4B-559EC004C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47" name="Text Box 131">
              <a:extLst>
                <a:ext uri="{FF2B5EF4-FFF2-40B4-BE49-F238E27FC236}">
                  <a16:creationId xmlns:a16="http://schemas.microsoft.com/office/drawing/2014/main" id="{7FD19277-DD92-484C-82AB-DA07911C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748" name="Rectangle 132">
              <a:extLst>
                <a:ext uri="{FF2B5EF4-FFF2-40B4-BE49-F238E27FC236}">
                  <a16:creationId xmlns:a16="http://schemas.microsoft.com/office/drawing/2014/main" id="{5C68D1F3-6820-4E37-9D20-7AB94B33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49" name="Line 133">
              <a:extLst>
                <a:ext uri="{FF2B5EF4-FFF2-40B4-BE49-F238E27FC236}">
                  <a16:creationId xmlns:a16="http://schemas.microsoft.com/office/drawing/2014/main" id="{198B1C3F-C315-49DF-925E-7317114DD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50" name="Line 134">
              <a:extLst>
                <a:ext uri="{FF2B5EF4-FFF2-40B4-BE49-F238E27FC236}">
                  <a16:creationId xmlns:a16="http://schemas.microsoft.com/office/drawing/2014/main" id="{D8DFF444-8AD1-42CF-A0A2-11E694AB2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51" name="Text Box 135">
              <a:extLst>
                <a:ext uri="{FF2B5EF4-FFF2-40B4-BE49-F238E27FC236}">
                  <a16:creationId xmlns:a16="http://schemas.microsoft.com/office/drawing/2014/main" id="{C5FECA74-2325-417C-A542-908D8F589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52" name="Rectangle 136">
              <a:extLst>
                <a:ext uri="{FF2B5EF4-FFF2-40B4-BE49-F238E27FC236}">
                  <a16:creationId xmlns:a16="http://schemas.microsoft.com/office/drawing/2014/main" id="{12A55967-DB2D-465C-9039-91CAD764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753" name="Rectangle 137">
              <a:extLst>
                <a:ext uri="{FF2B5EF4-FFF2-40B4-BE49-F238E27FC236}">
                  <a16:creationId xmlns:a16="http://schemas.microsoft.com/office/drawing/2014/main" id="{DDD1E16E-D4EC-4E66-93ED-99CB849D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54" name="Line 138">
              <a:extLst>
                <a:ext uri="{FF2B5EF4-FFF2-40B4-BE49-F238E27FC236}">
                  <a16:creationId xmlns:a16="http://schemas.microsoft.com/office/drawing/2014/main" id="{3BC4C5F1-8934-4544-957B-2DA665359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55" name="Line 139">
              <a:extLst>
                <a:ext uri="{FF2B5EF4-FFF2-40B4-BE49-F238E27FC236}">
                  <a16:creationId xmlns:a16="http://schemas.microsoft.com/office/drawing/2014/main" id="{70CC64CB-C02B-4821-81DC-21748CB5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56" name="Text Box 140">
              <a:extLst>
                <a:ext uri="{FF2B5EF4-FFF2-40B4-BE49-F238E27FC236}">
                  <a16:creationId xmlns:a16="http://schemas.microsoft.com/office/drawing/2014/main" id="{5F7CA9B6-ECA5-40A0-8C47-C0AB75E0F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57" name="Text Box 141">
              <a:extLst>
                <a:ext uri="{FF2B5EF4-FFF2-40B4-BE49-F238E27FC236}">
                  <a16:creationId xmlns:a16="http://schemas.microsoft.com/office/drawing/2014/main" id="{6E6E8F04-3F8F-4B64-A67D-C05CBA264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9758" name="Rectangle 142">
              <a:extLst>
                <a:ext uri="{FF2B5EF4-FFF2-40B4-BE49-F238E27FC236}">
                  <a16:creationId xmlns:a16="http://schemas.microsoft.com/office/drawing/2014/main" id="{08D5587F-80D0-416E-9298-C5BA2CC6D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759" name="Text Box 143">
              <a:extLst>
                <a:ext uri="{FF2B5EF4-FFF2-40B4-BE49-F238E27FC236}">
                  <a16:creationId xmlns:a16="http://schemas.microsoft.com/office/drawing/2014/main" id="{EAA85A66-2C34-405C-821D-F756393B7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39760" name="Rectangle 144">
              <a:extLst>
                <a:ext uri="{FF2B5EF4-FFF2-40B4-BE49-F238E27FC236}">
                  <a16:creationId xmlns:a16="http://schemas.microsoft.com/office/drawing/2014/main" id="{6330AE31-0A7A-4157-8088-BB473C0B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61" name="Line 145">
              <a:extLst>
                <a:ext uri="{FF2B5EF4-FFF2-40B4-BE49-F238E27FC236}">
                  <a16:creationId xmlns:a16="http://schemas.microsoft.com/office/drawing/2014/main" id="{965DA9CE-2E1D-4197-A274-8D56121EF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62" name="Line 146">
              <a:extLst>
                <a:ext uri="{FF2B5EF4-FFF2-40B4-BE49-F238E27FC236}">
                  <a16:creationId xmlns:a16="http://schemas.microsoft.com/office/drawing/2014/main" id="{348AEF35-4159-4861-96A2-9827CF22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63" name="Text Box 147">
              <a:extLst>
                <a:ext uri="{FF2B5EF4-FFF2-40B4-BE49-F238E27FC236}">
                  <a16:creationId xmlns:a16="http://schemas.microsoft.com/office/drawing/2014/main" id="{773A87D6-12F0-4BEA-BEFA-FE3F6A6E5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39764" name="Rectangle 148">
              <a:extLst>
                <a:ext uri="{FF2B5EF4-FFF2-40B4-BE49-F238E27FC236}">
                  <a16:creationId xmlns:a16="http://schemas.microsoft.com/office/drawing/2014/main" id="{224AEF31-71BE-4084-8072-F227A1FC9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65" name="Line 149">
              <a:extLst>
                <a:ext uri="{FF2B5EF4-FFF2-40B4-BE49-F238E27FC236}">
                  <a16:creationId xmlns:a16="http://schemas.microsoft.com/office/drawing/2014/main" id="{1BEF98AE-5B2C-4585-A806-B5C578721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66" name="Text Box 150">
              <a:extLst>
                <a:ext uri="{FF2B5EF4-FFF2-40B4-BE49-F238E27FC236}">
                  <a16:creationId xmlns:a16="http://schemas.microsoft.com/office/drawing/2014/main" id="{F6674FBF-33A5-4244-8962-13DFDCBD6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39767" name="Line 151">
              <a:extLst>
                <a:ext uri="{FF2B5EF4-FFF2-40B4-BE49-F238E27FC236}">
                  <a16:creationId xmlns:a16="http://schemas.microsoft.com/office/drawing/2014/main" id="{5C98533B-58C9-485B-9C71-79F974478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68" name="Line 152">
              <a:extLst>
                <a:ext uri="{FF2B5EF4-FFF2-40B4-BE49-F238E27FC236}">
                  <a16:creationId xmlns:a16="http://schemas.microsoft.com/office/drawing/2014/main" id="{48CC66B3-7062-436D-B2E0-06DD4FDAD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69" name="Line 153">
              <a:extLst>
                <a:ext uri="{FF2B5EF4-FFF2-40B4-BE49-F238E27FC236}">
                  <a16:creationId xmlns:a16="http://schemas.microsoft.com/office/drawing/2014/main" id="{4DF48B20-8E6D-4050-B046-4E51B3A68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0" name="Line 154">
              <a:extLst>
                <a:ext uri="{FF2B5EF4-FFF2-40B4-BE49-F238E27FC236}">
                  <a16:creationId xmlns:a16="http://schemas.microsoft.com/office/drawing/2014/main" id="{9321E284-2AED-4C94-8875-C96D119AE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1" name="Line 155">
              <a:extLst>
                <a:ext uri="{FF2B5EF4-FFF2-40B4-BE49-F238E27FC236}">
                  <a16:creationId xmlns:a16="http://schemas.microsoft.com/office/drawing/2014/main" id="{D9C615DB-41E7-47CE-B5C7-1BB13714A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2" name="Line 156">
              <a:extLst>
                <a:ext uri="{FF2B5EF4-FFF2-40B4-BE49-F238E27FC236}">
                  <a16:creationId xmlns:a16="http://schemas.microsoft.com/office/drawing/2014/main" id="{8D3DCEE1-E3B1-4A70-ADB6-4F3ACC415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3" name="Line 157">
              <a:extLst>
                <a:ext uri="{FF2B5EF4-FFF2-40B4-BE49-F238E27FC236}">
                  <a16:creationId xmlns:a16="http://schemas.microsoft.com/office/drawing/2014/main" id="{0C8563CA-02B7-420F-9929-B16B51F16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4" name="Line 158">
              <a:extLst>
                <a:ext uri="{FF2B5EF4-FFF2-40B4-BE49-F238E27FC236}">
                  <a16:creationId xmlns:a16="http://schemas.microsoft.com/office/drawing/2014/main" id="{747C0F24-51AF-4F82-A30F-52F01ECDE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8679" name="Group 159">
            <a:extLst>
              <a:ext uri="{FF2B5EF4-FFF2-40B4-BE49-F238E27FC236}">
                <a16:creationId xmlns:a16="http://schemas.microsoft.com/office/drawing/2014/main" id="{070E3839-6447-4E6C-8D01-D3D0D52A472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876800"/>
            <a:ext cx="4498975" cy="914400"/>
            <a:chOff x="624" y="3072"/>
            <a:chExt cx="2834" cy="576"/>
          </a:xfrm>
        </p:grpSpPr>
        <p:sp>
          <p:nvSpPr>
            <p:cNvPr id="239776" name="Rectangle 160">
              <a:extLst>
                <a:ext uri="{FF2B5EF4-FFF2-40B4-BE49-F238E27FC236}">
                  <a16:creationId xmlns:a16="http://schemas.microsoft.com/office/drawing/2014/main" id="{46C2B199-6F7E-4A00-ACD9-EA5940F35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77" name="Line 161">
              <a:extLst>
                <a:ext uri="{FF2B5EF4-FFF2-40B4-BE49-F238E27FC236}">
                  <a16:creationId xmlns:a16="http://schemas.microsoft.com/office/drawing/2014/main" id="{F796904D-7E54-4280-AED6-5C8E4E555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78" name="Text Box 162">
              <a:extLst>
                <a:ext uri="{FF2B5EF4-FFF2-40B4-BE49-F238E27FC236}">
                  <a16:creationId xmlns:a16="http://schemas.microsoft.com/office/drawing/2014/main" id="{AC857114-726F-4FD1-B651-1D739E3F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79" name="Rectangle 163">
              <a:extLst>
                <a:ext uri="{FF2B5EF4-FFF2-40B4-BE49-F238E27FC236}">
                  <a16:creationId xmlns:a16="http://schemas.microsoft.com/office/drawing/2014/main" id="{6C8C7B7F-361E-4E36-94EB-40A6DF24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80" name="Line 164">
              <a:extLst>
                <a:ext uri="{FF2B5EF4-FFF2-40B4-BE49-F238E27FC236}">
                  <a16:creationId xmlns:a16="http://schemas.microsoft.com/office/drawing/2014/main" id="{C2C1154F-ED7D-4EBB-949B-EC9B20C89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81" name="Line 165">
              <a:extLst>
                <a:ext uri="{FF2B5EF4-FFF2-40B4-BE49-F238E27FC236}">
                  <a16:creationId xmlns:a16="http://schemas.microsoft.com/office/drawing/2014/main" id="{29C5826B-99F5-4DC6-99A5-1F2D6007B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82" name="Text Box 166">
              <a:extLst>
                <a:ext uri="{FF2B5EF4-FFF2-40B4-BE49-F238E27FC236}">
                  <a16:creationId xmlns:a16="http://schemas.microsoft.com/office/drawing/2014/main" id="{8C19C915-FD5B-4A89-8B3B-F78A0A514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39783" name="Rectangle 167">
              <a:extLst>
                <a:ext uri="{FF2B5EF4-FFF2-40B4-BE49-F238E27FC236}">
                  <a16:creationId xmlns:a16="http://schemas.microsoft.com/office/drawing/2014/main" id="{C8C975A5-DBEE-4021-BBCD-E182AE13E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9784" name="Line 168">
              <a:extLst>
                <a:ext uri="{FF2B5EF4-FFF2-40B4-BE49-F238E27FC236}">
                  <a16:creationId xmlns:a16="http://schemas.microsoft.com/office/drawing/2014/main" id="{1AFCF1A5-DDBE-4C10-931B-230E5ED9D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85" name="Line 169">
              <a:extLst>
                <a:ext uri="{FF2B5EF4-FFF2-40B4-BE49-F238E27FC236}">
                  <a16:creationId xmlns:a16="http://schemas.microsoft.com/office/drawing/2014/main" id="{1DBE2751-DB71-4D08-A34F-96F8433FC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86" name="Text Box 170">
              <a:extLst>
                <a:ext uri="{FF2B5EF4-FFF2-40B4-BE49-F238E27FC236}">
                  <a16:creationId xmlns:a16="http://schemas.microsoft.com/office/drawing/2014/main" id="{5E27390E-46FD-48EA-A3FB-7092F9452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39787" name="Rectangle 171">
              <a:extLst>
                <a:ext uri="{FF2B5EF4-FFF2-40B4-BE49-F238E27FC236}">
                  <a16:creationId xmlns:a16="http://schemas.microsoft.com/office/drawing/2014/main" id="{0931FF55-C7A1-4FDB-923A-99588DAD0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39788" name="Line 172">
              <a:extLst>
                <a:ext uri="{FF2B5EF4-FFF2-40B4-BE49-F238E27FC236}">
                  <a16:creationId xmlns:a16="http://schemas.microsoft.com/office/drawing/2014/main" id="{A498426A-803C-456D-A7BC-FCE423039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89" name="Line 173">
              <a:extLst>
                <a:ext uri="{FF2B5EF4-FFF2-40B4-BE49-F238E27FC236}">
                  <a16:creationId xmlns:a16="http://schemas.microsoft.com/office/drawing/2014/main" id="{08BFD698-6C79-48C6-A6E5-EF4BE73D4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90" name="Text Box 174">
              <a:extLst>
                <a:ext uri="{FF2B5EF4-FFF2-40B4-BE49-F238E27FC236}">
                  <a16:creationId xmlns:a16="http://schemas.microsoft.com/office/drawing/2014/main" id="{031F0C7E-B1E3-4A2E-A0D2-E01FB911E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39791" name="Rectangle 175">
              <a:extLst>
                <a:ext uri="{FF2B5EF4-FFF2-40B4-BE49-F238E27FC236}">
                  <a16:creationId xmlns:a16="http://schemas.microsoft.com/office/drawing/2014/main" id="{839687B2-2984-4279-BC75-339EC6B71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92" name="Line 176">
              <a:extLst>
                <a:ext uri="{FF2B5EF4-FFF2-40B4-BE49-F238E27FC236}">
                  <a16:creationId xmlns:a16="http://schemas.microsoft.com/office/drawing/2014/main" id="{EFC94F34-6263-4D07-B39B-3000B9F20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93" name="Text Box 177">
              <a:extLst>
                <a:ext uri="{FF2B5EF4-FFF2-40B4-BE49-F238E27FC236}">
                  <a16:creationId xmlns:a16="http://schemas.microsoft.com/office/drawing/2014/main" id="{0811F609-3D36-4D94-A0B7-37627AD82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39794" name="Rectangle 178">
              <a:extLst>
                <a:ext uri="{FF2B5EF4-FFF2-40B4-BE49-F238E27FC236}">
                  <a16:creationId xmlns:a16="http://schemas.microsoft.com/office/drawing/2014/main" id="{6CA975B5-09DC-45F7-B931-21092DA2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39795" name="Line 179">
              <a:extLst>
                <a:ext uri="{FF2B5EF4-FFF2-40B4-BE49-F238E27FC236}">
                  <a16:creationId xmlns:a16="http://schemas.microsoft.com/office/drawing/2014/main" id="{E8A30CAB-D1FB-4837-B667-31600272F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96" name="Line 180">
              <a:extLst>
                <a:ext uri="{FF2B5EF4-FFF2-40B4-BE49-F238E27FC236}">
                  <a16:creationId xmlns:a16="http://schemas.microsoft.com/office/drawing/2014/main" id="{78E12EB3-99F5-4143-8FF5-C3A6F8636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97" name="Text Box 181">
              <a:extLst>
                <a:ext uri="{FF2B5EF4-FFF2-40B4-BE49-F238E27FC236}">
                  <a16:creationId xmlns:a16="http://schemas.microsoft.com/office/drawing/2014/main" id="{DA5DA703-5BE3-4344-82FC-21DBC4679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39798" name="Line 182">
              <a:extLst>
                <a:ext uri="{FF2B5EF4-FFF2-40B4-BE49-F238E27FC236}">
                  <a16:creationId xmlns:a16="http://schemas.microsoft.com/office/drawing/2014/main" id="{E940B616-597E-4E1E-8692-E50CD9E06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799" name="Line 183">
              <a:extLst>
                <a:ext uri="{FF2B5EF4-FFF2-40B4-BE49-F238E27FC236}">
                  <a16:creationId xmlns:a16="http://schemas.microsoft.com/office/drawing/2014/main" id="{05FA7AC8-FE5B-424E-B764-A69A4CD85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800" name="Line 184">
              <a:extLst>
                <a:ext uri="{FF2B5EF4-FFF2-40B4-BE49-F238E27FC236}">
                  <a16:creationId xmlns:a16="http://schemas.microsoft.com/office/drawing/2014/main" id="{4C8C3C65-56F3-4B3A-8754-52F51D859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801" name="Line 185">
              <a:extLst>
                <a:ext uri="{FF2B5EF4-FFF2-40B4-BE49-F238E27FC236}">
                  <a16:creationId xmlns:a16="http://schemas.microsoft.com/office/drawing/2014/main" id="{F632075A-EA3D-419F-B7BD-EA464EE30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802" name="Line 186">
              <a:extLst>
                <a:ext uri="{FF2B5EF4-FFF2-40B4-BE49-F238E27FC236}">
                  <a16:creationId xmlns:a16="http://schemas.microsoft.com/office/drawing/2014/main" id="{C91607F0-5738-497E-8EF7-7B2ED5049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9803" name="Line 187">
              <a:extLst>
                <a:ext uri="{FF2B5EF4-FFF2-40B4-BE49-F238E27FC236}">
                  <a16:creationId xmlns:a16="http://schemas.microsoft.com/office/drawing/2014/main" id="{A403709F-3735-4B45-927B-3EE02432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9804" name="Text Box 188">
            <a:extLst>
              <a:ext uri="{FF2B5EF4-FFF2-40B4-BE49-F238E27FC236}">
                <a16:creationId xmlns:a16="http://schemas.microsoft.com/office/drawing/2014/main" id="{CCF3A404-5652-445D-ABF2-4432F6AB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573213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Divide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4">
            <a:extLst>
              <a:ext uri="{FF2B5EF4-FFF2-40B4-BE49-F238E27FC236}">
                <a16:creationId xmlns:a16="http://schemas.microsoft.com/office/drawing/2014/main" id="{021A8C4F-E204-4F9B-878B-288301B6E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D02FBB1-546A-4C2E-82E1-7732344E6F4E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55000568-E0A2-40B1-9BA5-92C4631A2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– </a:t>
            </a:r>
            <a:r>
              <a:rPr lang="en-US" altLang="en-US">
                <a:latin typeface="Comic Sans MS" panose="030F0702030302020204" pitchFamily="66" charset="0"/>
              </a:rPr>
              <a:t>n</a:t>
            </a:r>
            <a:r>
              <a:rPr lang="en-US" altLang="en-US"/>
              <a:t> Not a Power of 2</a:t>
            </a: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49DCA42D-D3BC-4197-A149-9EA938E9B20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219200"/>
            <a:ext cx="4221163" cy="990600"/>
            <a:chOff x="1536" y="768"/>
            <a:chExt cx="2659" cy="624"/>
          </a:xfrm>
        </p:grpSpPr>
        <p:sp>
          <p:nvSpPr>
            <p:cNvPr id="240644" name="Rectangle 4">
              <a:extLst>
                <a:ext uri="{FF2B5EF4-FFF2-40B4-BE49-F238E27FC236}">
                  <a16:creationId xmlns:a16="http://schemas.microsoft.com/office/drawing/2014/main" id="{FBB498C7-4E85-428C-A56C-2E8E4D203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645" name="Rectangle 5">
              <a:extLst>
                <a:ext uri="{FF2B5EF4-FFF2-40B4-BE49-F238E27FC236}">
                  <a16:creationId xmlns:a16="http://schemas.microsoft.com/office/drawing/2014/main" id="{73B18C9B-8B48-4D41-9DCB-B9FDA5B8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646" name="Rectangle 6">
              <a:extLst>
                <a:ext uri="{FF2B5EF4-FFF2-40B4-BE49-F238E27FC236}">
                  <a16:creationId xmlns:a16="http://schemas.microsoft.com/office/drawing/2014/main" id="{2833CCB4-077E-4855-8BE1-8C4FB8991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647" name="Rectangle 7">
              <a:extLst>
                <a:ext uri="{FF2B5EF4-FFF2-40B4-BE49-F238E27FC236}">
                  <a16:creationId xmlns:a16="http://schemas.microsoft.com/office/drawing/2014/main" id="{13C2FE3F-0220-4170-A2D6-8D67629E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648" name="Rectangle 8">
              <a:extLst>
                <a:ext uri="{FF2B5EF4-FFF2-40B4-BE49-F238E27FC236}">
                  <a16:creationId xmlns:a16="http://schemas.microsoft.com/office/drawing/2014/main" id="{29FE68BC-78C0-4FB2-A362-CE5D9CB7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649" name="Rectangle 9">
              <a:extLst>
                <a:ext uri="{FF2B5EF4-FFF2-40B4-BE49-F238E27FC236}">
                  <a16:creationId xmlns:a16="http://schemas.microsoft.com/office/drawing/2014/main" id="{A4E2764E-27CD-4F50-8DFD-03561345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922"/>
              <a:ext cx="24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50" name="Rectangle 10">
              <a:extLst>
                <a:ext uri="{FF2B5EF4-FFF2-40B4-BE49-F238E27FC236}">
                  <a16:creationId xmlns:a16="http://schemas.microsoft.com/office/drawing/2014/main" id="{F6B75CDA-E337-4E62-81CA-F47C44252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51" name="Rectangle 11">
              <a:extLst>
                <a:ext uri="{FF2B5EF4-FFF2-40B4-BE49-F238E27FC236}">
                  <a16:creationId xmlns:a16="http://schemas.microsoft.com/office/drawing/2014/main" id="{7963676E-F938-495F-AA39-0381254F0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652" name="Rectangle 12">
              <a:extLst>
                <a:ext uri="{FF2B5EF4-FFF2-40B4-BE49-F238E27FC236}">
                  <a16:creationId xmlns:a16="http://schemas.microsoft.com/office/drawing/2014/main" id="{05D55395-E73E-400A-A75E-5D4209724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653" name="Rectangle 13">
              <a:extLst>
                <a:ext uri="{FF2B5EF4-FFF2-40B4-BE49-F238E27FC236}">
                  <a16:creationId xmlns:a16="http://schemas.microsoft.com/office/drawing/2014/main" id="{CEAE1F59-C7DE-4F4A-BD01-8B453300F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922"/>
              <a:ext cx="24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654" name="Rectangle 14">
              <a:extLst>
                <a:ext uri="{FF2B5EF4-FFF2-40B4-BE49-F238E27FC236}">
                  <a16:creationId xmlns:a16="http://schemas.microsoft.com/office/drawing/2014/main" id="{C5F89206-F4B8-47D1-8D32-A5B5EA58D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922"/>
              <a:ext cx="24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655" name="Line 15">
              <a:extLst>
                <a:ext uri="{FF2B5EF4-FFF2-40B4-BE49-F238E27FC236}">
                  <a16:creationId xmlns:a16="http://schemas.microsoft.com/office/drawing/2014/main" id="{A0D2D36A-B779-4929-A10D-47FA4FA57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56" name="Line 16">
              <a:extLst>
                <a:ext uri="{FF2B5EF4-FFF2-40B4-BE49-F238E27FC236}">
                  <a16:creationId xmlns:a16="http://schemas.microsoft.com/office/drawing/2014/main" id="{EDC69304-4C26-498F-B8E2-757BD7210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152"/>
              <a:ext cx="2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57" name="Line 17">
              <a:extLst>
                <a:ext uri="{FF2B5EF4-FFF2-40B4-BE49-F238E27FC236}">
                  <a16:creationId xmlns:a16="http://schemas.microsoft.com/office/drawing/2014/main" id="{4CC3B8F3-B4C6-4F22-AD5C-1D2996A5A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58" name="Line 18">
              <a:extLst>
                <a:ext uri="{FF2B5EF4-FFF2-40B4-BE49-F238E27FC236}">
                  <a16:creationId xmlns:a16="http://schemas.microsoft.com/office/drawing/2014/main" id="{14464459-6047-4124-906C-0BFD7F8CD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59" name="Line 19">
              <a:extLst>
                <a:ext uri="{FF2B5EF4-FFF2-40B4-BE49-F238E27FC236}">
                  <a16:creationId xmlns:a16="http://schemas.microsoft.com/office/drawing/2014/main" id="{23C8AC87-F4BC-4F8C-B8E7-1FAFA983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0" name="Line 20">
              <a:extLst>
                <a:ext uri="{FF2B5EF4-FFF2-40B4-BE49-F238E27FC236}">
                  <a16:creationId xmlns:a16="http://schemas.microsoft.com/office/drawing/2014/main" id="{8BD5C0C1-937E-4D9E-8FD6-A841DDDBB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1" name="Line 21">
              <a:extLst>
                <a:ext uri="{FF2B5EF4-FFF2-40B4-BE49-F238E27FC236}">
                  <a16:creationId xmlns:a16="http://schemas.microsoft.com/office/drawing/2014/main" id="{FA2C5FB2-CAF1-4CA2-8580-3F5F9CAFA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2" name="Line 22">
              <a:extLst>
                <a:ext uri="{FF2B5EF4-FFF2-40B4-BE49-F238E27FC236}">
                  <a16:creationId xmlns:a16="http://schemas.microsoft.com/office/drawing/2014/main" id="{5172FD37-8D1D-4865-B8F9-C2DC938D1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3" name="Line 23">
              <a:extLst>
                <a:ext uri="{FF2B5EF4-FFF2-40B4-BE49-F238E27FC236}">
                  <a16:creationId xmlns:a16="http://schemas.microsoft.com/office/drawing/2014/main" id="{21471EF4-01A0-4F71-8B1F-ED7DE8D31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4" name="Line 24">
              <a:extLst>
                <a:ext uri="{FF2B5EF4-FFF2-40B4-BE49-F238E27FC236}">
                  <a16:creationId xmlns:a16="http://schemas.microsoft.com/office/drawing/2014/main" id="{A1C47365-EC66-43C2-B7C6-1C01DCB2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5" name="Line 25">
              <a:extLst>
                <a:ext uri="{FF2B5EF4-FFF2-40B4-BE49-F238E27FC236}">
                  <a16:creationId xmlns:a16="http://schemas.microsoft.com/office/drawing/2014/main" id="{373E6225-E35A-4CE0-962A-815C21B9C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6" name="Line 26">
              <a:extLst>
                <a:ext uri="{FF2B5EF4-FFF2-40B4-BE49-F238E27FC236}">
                  <a16:creationId xmlns:a16="http://schemas.microsoft.com/office/drawing/2014/main" id="{62647ED0-129C-4FEF-8D12-3B452A5A5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7" name="Line 27">
              <a:extLst>
                <a:ext uri="{FF2B5EF4-FFF2-40B4-BE49-F238E27FC236}">
                  <a16:creationId xmlns:a16="http://schemas.microsoft.com/office/drawing/2014/main" id="{59F614F5-B656-4753-8E11-4DDDD7954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922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8" name="Line 28">
              <a:extLst>
                <a:ext uri="{FF2B5EF4-FFF2-40B4-BE49-F238E27FC236}">
                  <a16:creationId xmlns:a16="http://schemas.microsoft.com/office/drawing/2014/main" id="{38A04082-AB24-4E27-80BF-827B3E2F4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922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69" name="Text Box 29">
              <a:extLst>
                <a:ext uri="{FF2B5EF4-FFF2-40B4-BE49-F238E27FC236}">
                  <a16:creationId xmlns:a16="http://schemas.microsoft.com/office/drawing/2014/main" id="{413EA855-B677-451B-A5AE-E39C26F0C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670" name="Text Box 30">
              <a:extLst>
                <a:ext uri="{FF2B5EF4-FFF2-40B4-BE49-F238E27FC236}">
                  <a16:creationId xmlns:a16="http://schemas.microsoft.com/office/drawing/2014/main" id="{C1161157-D19D-4D5E-AC8D-840AC6129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671" name="Text Box 31">
              <a:extLst>
                <a:ext uri="{FF2B5EF4-FFF2-40B4-BE49-F238E27FC236}">
                  <a16:creationId xmlns:a16="http://schemas.microsoft.com/office/drawing/2014/main" id="{14F8F5A5-6AAB-4F05-A3D1-927F1DE4A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672" name="Text Box 32">
              <a:extLst>
                <a:ext uri="{FF2B5EF4-FFF2-40B4-BE49-F238E27FC236}">
                  <a16:creationId xmlns:a16="http://schemas.microsoft.com/office/drawing/2014/main" id="{FF83C881-2B94-499B-8AB0-95585A96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73" name="Text Box 33">
              <a:extLst>
                <a:ext uri="{FF2B5EF4-FFF2-40B4-BE49-F238E27FC236}">
                  <a16:creationId xmlns:a16="http://schemas.microsoft.com/office/drawing/2014/main" id="{F8530DEB-57A5-4119-9A33-9EED687A9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674" name="Text Box 34">
              <a:extLst>
                <a:ext uri="{FF2B5EF4-FFF2-40B4-BE49-F238E27FC236}">
                  <a16:creationId xmlns:a16="http://schemas.microsoft.com/office/drawing/2014/main" id="{6D86975C-4398-4962-8F1E-457803CD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675" name="Text Box 35">
              <a:extLst>
                <a:ext uri="{FF2B5EF4-FFF2-40B4-BE49-F238E27FC236}">
                  <a16:creationId xmlns:a16="http://schemas.microsoft.com/office/drawing/2014/main" id="{018DC593-1562-406C-8968-EF48A1A5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676" name="Text Box 36">
              <a:extLst>
                <a:ext uri="{FF2B5EF4-FFF2-40B4-BE49-F238E27FC236}">
                  <a16:creationId xmlns:a16="http://schemas.microsoft.com/office/drawing/2014/main" id="{0537263E-DE0C-4E93-8DE5-FF795DFE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0677" name="Text Box 37">
              <a:extLst>
                <a:ext uri="{FF2B5EF4-FFF2-40B4-BE49-F238E27FC236}">
                  <a16:creationId xmlns:a16="http://schemas.microsoft.com/office/drawing/2014/main" id="{F67EF83A-38D2-48FC-BD3E-0BD4E02FB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40678" name="Text Box 38">
              <a:extLst>
                <a:ext uri="{FF2B5EF4-FFF2-40B4-BE49-F238E27FC236}">
                  <a16:creationId xmlns:a16="http://schemas.microsoft.com/office/drawing/2014/main" id="{82A15E71-65F1-4C40-8B74-185EB5645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40679" name="Text Box 39">
              <a:extLst>
                <a:ext uri="{FF2B5EF4-FFF2-40B4-BE49-F238E27FC236}">
                  <a16:creationId xmlns:a16="http://schemas.microsoft.com/office/drawing/2014/main" id="{7BDFF70E-AD6E-47C0-BD27-A16FF6367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768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40680" name="Line 40">
              <a:extLst>
                <a:ext uri="{FF2B5EF4-FFF2-40B4-BE49-F238E27FC236}">
                  <a16:creationId xmlns:a16="http://schemas.microsoft.com/office/drawing/2014/main" id="{53FC3116-E398-4C5E-B64A-F3FD36B29C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81" name="Line 41">
              <a:extLst>
                <a:ext uri="{FF2B5EF4-FFF2-40B4-BE49-F238E27FC236}">
                  <a16:creationId xmlns:a16="http://schemas.microsoft.com/office/drawing/2014/main" id="{C36CDC52-D836-41B3-A326-FC3E06197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200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4" name="Group 42">
            <a:extLst>
              <a:ext uri="{FF2B5EF4-FFF2-40B4-BE49-F238E27FC236}">
                <a16:creationId xmlns:a16="http://schemas.microsoft.com/office/drawing/2014/main" id="{481B13CA-1503-4C02-A157-79A38CA8FBB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9800"/>
            <a:ext cx="5118100" cy="914400"/>
            <a:chOff x="1152" y="1392"/>
            <a:chExt cx="3224" cy="576"/>
          </a:xfrm>
        </p:grpSpPr>
        <p:sp>
          <p:nvSpPr>
            <p:cNvPr id="240683" name="Rectangle 43">
              <a:extLst>
                <a:ext uri="{FF2B5EF4-FFF2-40B4-BE49-F238E27FC236}">
                  <a16:creationId xmlns:a16="http://schemas.microsoft.com/office/drawing/2014/main" id="{3649193C-C1E1-42A6-A9DA-7F793D3CE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1546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684" name="Rectangle 44">
              <a:extLst>
                <a:ext uri="{FF2B5EF4-FFF2-40B4-BE49-F238E27FC236}">
                  <a16:creationId xmlns:a16="http://schemas.microsoft.com/office/drawing/2014/main" id="{92136F6F-376B-40DD-8726-4D97EE18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685" name="Rectangle 45">
              <a:extLst>
                <a:ext uri="{FF2B5EF4-FFF2-40B4-BE49-F238E27FC236}">
                  <a16:creationId xmlns:a16="http://schemas.microsoft.com/office/drawing/2014/main" id="{73C084B9-A881-4727-BEA7-CF281C5E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86" name="Rectangle 46">
              <a:extLst>
                <a:ext uri="{FF2B5EF4-FFF2-40B4-BE49-F238E27FC236}">
                  <a16:creationId xmlns:a16="http://schemas.microsoft.com/office/drawing/2014/main" id="{469A662A-AEC5-41B4-9D62-C9282EFE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87" name="Rectangle 47">
              <a:extLst>
                <a:ext uri="{FF2B5EF4-FFF2-40B4-BE49-F238E27FC236}">
                  <a16:creationId xmlns:a16="http://schemas.microsoft.com/office/drawing/2014/main" id="{3D6E57E8-E734-411A-8392-2B6C13B6A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688" name="Rectangle 48">
              <a:extLst>
                <a:ext uri="{FF2B5EF4-FFF2-40B4-BE49-F238E27FC236}">
                  <a16:creationId xmlns:a16="http://schemas.microsoft.com/office/drawing/2014/main" id="{85000E95-31FF-409E-806C-CA397F50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689" name="Line 49">
              <a:extLst>
                <a:ext uri="{FF2B5EF4-FFF2-40B4-BE49-F238E27FC236}">
                  <a16:creationId xmlns:a16="http://schemas.microsoft.com/office/drawing/2014/main" id="{0680EF30-16C8-4325-A5D5-DAFE25A45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0" name="Line 50">
              <a:extLst>
                <a:ext uri="{FF2B5EF4-FFF2-40B4-BE49-F238E27FC236}">
                  <a16:creationId xmlns:a16="http://schemas.microsoft.com/office/drawing/2014/main" id="{D8291449-B837-4512-B959-12585D76B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1" name="Line 51">
              <a:extLst>
                <a:ext uri="{FF2B5EF4-FFF2-40B4-BE49-F238E27FC236}">
                  <a16:creationId xmlns:a16="http://schemas.microsoft.com/office/drawing/2014/main" id="{15EB2324-C3B2-4609-95D1-32204B44B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2" name="Line 52">
              <a:extLst>
                <a:ext uri="{FF2B5EF4-FFF2-40B4-BE49-F238E27FC236}">
                  <a16:creationId xmlns:a16="http://schemas.microsoft.com/office/drawing/2014/main" id="{08F44D5C-D5AC-4D17-8519-5D5B78ED6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3" name="Line 53">
              <a:extLst>
                <a:ext uri="{FF2B5EF4-FFF2-40B4-BE49-F238E27FC236}">
                  <a16:creationId xmlns:a16="http://schemas.microsoft.com/office/drawing/2014/main" id="{4BC88614-3735-4A33-91E9-3E39DC749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4" name="Line 54">
              <a:extLst>
                <a:ext uri="{FF2B5EF4-FFF2-40B4-BE49-F238E27FC236}">
                  <a16:creationId xmlns:a16="http://schemas.microsoft.com/office/drawing/2014/main" id="{7211FDC5-9F35-4965-A923-D72FF72FD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695" name="Text Box 55">
              <a:extLst>
                <a:ext uri="{FF2B5EF4-FFF2-40B4-BE49-F238E27FC236}">
                  <a16:creationId xmlns:a16="http://schemas.microsoft.com/office/drawing/2014/main" id="{6FECBA44-A226-4447-ABD2-32A0099E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696" name="Text Box 56">
              <a:extLst>
                <a:ext uri="{FF2B5EF4-FFF2-40B4-BE49-F238E27FC236}">
                  <a16:creationId xmlns:a16="http://schemas.microsoft.com/office/drawing/2014/main" id="{CFBC96D9-1987-4757-B800-E303081D2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697" name="Text Box 57">
              <a:extLst>
                <a:ext uri="{FF2B5EF4-FFF2-40B4-BE49-F238E27FC236}">
                  <a16:creationId xmlns:a16="http://schemas.microsoft.com/office/drawing/2014/main" id="{FE5DFF6C-65D2-490C-B65E-AA4607E7E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698" name="Text Box 58">
              <a:extLst>
                <a:ext uri="{FF2B5EF4-FFF2-40B4-BE49-F238E27FC236}">
                  <a16:creationId xmlns:a16="http://schemas.microsoft.com/office/drawing/2014/main" id="{BDCECC79-A8DD-4307-AB90-DC0BAC6B5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699" name="Text Box 59">
              <a:extLst>
                <a:ext uri="{FF2B5EF4-FFF2-40B4-BE49-F238E27FC236}">
                  <a16:creationId xmlns:a16="http://schemas.microsoft.com/office/drawing/2014/main" id="{8365B856-5286-450A-BF54-993C44E39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00" name="Text Box 60">
              <a:extLst>
                <a:ext uri="{FF2B5EF4-FFF2-40B4-BE49-F238E27FC236}">
                  <a16:creationId xmlns:a16="http://schemas.microsoft.com/office/drawing/2014/main" id="{938BEC6E-372B-4C75-8944-F83589789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01" name="Rectangle 61">
              <a:extLst>
                <a:ext uri="{FF2B5EF4-FFF2-40B4-BE49-F238E27FC236}">
                  <a16:creationId xmlns:a16="http://schemas.microsoft.com/office/drawing/2014/main" id="{01D72B07-6D7D-4C6A-8139-95C8AC30B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02" name="Rectangle 62">
              <a:extLst>
                <a:ext uri="{FF2B5EF4-FFF2-40B4-BE49-F238E27FC236}">
                  <a16:creationId xmlns:a16="http://schemas.microsoft.com/office/drawing/2014/main" id="{1B1CE6F1-B9F1-479E-9A0D-722ABF340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03" name="Rectangle 63">
              <a:extLst>
                <a:ext uri="{FF2B5EF4-FFF2-40B4-BE49-F238E27FC236}">
                  <a16:creationId xmlns:a16="http://schemas.microsoft.com/office/drawing/2014/main" id="{38E3AF05-C926-4960-A67F-A48425274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04" name="Rectangle 64">
              <a:extLst>
                <a:ext uri="{FF2B5EF4-FFF2-40B4-BE49-F238E27FC236}">
                  <a16:creationId xmlns:a16="http://schemas.microsoft.com/office/drawing/2014/main" id="{7E387BD8-1138-4A4B-9F14-5DF9B0618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1546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705" name="Rectangle 65">
              <a:extLst>
                <a:ext uri="{FF2B5EF4-FFF2-40B4-BE49-F238E27FC236}">
                  <a16:creationId xmlns:a16="http://schemas.microsoft.com/office/drawing/2014/main" id="{47198943-001A-481D-AC2D-1B737123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46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06" name="Line 66">
              <a:extLst>
                <a:ext uri="{FF2B5EF4-FFF2-40B4-BE49-F238E27FC236}">
                  <a16:creationId xmlns:a16="http://schemas.microsoft.com/office/drawing/2014/main" id="{FAF15775-B92C-4197-9C2C-1143A43B2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07" name="Line 67">
              <a:extLst>
                <a:ext uri="{FF2B5EF4-FFF2-40B4-BE49-F238E27FC236}">
                  <a16:creationId xmlns:a16="http://schemas.microsoft.com/office/drawing/2014/main" id="{05BD1AA3-0169-4918-B115-CBE3B3F8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9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08" name="Line 68">
              <a:extLst>
                <a:ext uri="{FF2B5EF4-FFF2-40B4-BE49-F238E27FC236}">
                  <a16:creationId xmlns:a16="http://schemas.microsoft.com/office/drawing/2014/main" id="{9FA8185A-7F8B-45FE-8DD0-69BB2DEAB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1546"/>
              <a:ext cx="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09" name="Text Box 69">
              <a:extLst>
                <a:ext uri="{FF2B5EF4-FFF2-40B4-BE49-F238E27FC236}">
                  <a16:creationId xmlns:a16="http://schemas.microsoft.com/office/drawing/2014/main" id="{37604369-5AB7-4FF2-9485-CA06C0DB6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10" name="Text Box 70">
              <a:extLst>
                <a:ext uri="{FF2B5EF4-FFF2-40B4-BE49-F238E27FC236}">
                  <a16:creationId xmlns:a16="http://schemas.microsoft.com/office/drawing/2014/main" id="{2240EAE8-6DCE-4986-85CC-2B52C6FCD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0711" name="Text Box 71">
              <a:extLst>
                <a:ext uri="{FF2B5EF4-FFF2-40B4-BE49-F238E27FC236}">
                  <a16:creationId xmlns:a16="http://schemas.microsoft.com/office/drawing/2014/main" id="{92E80525-E2ED-4C2B-B85A-2D3821C12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40712" name="Text Box 72">
              <a:extLst>
                <a:ext uri="{FF2B5EF4-FFF2-40B4-BE49-F238E27FC236}">
                  <a16:creationId xmlns:a16="http://schemas.microsoft.com/office/drawing/2014/main" id="{18A7CA26-34C8-449B-8B79-8385789B6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40713" name="Text Box 73">
              <a:extLst>
                <a:ext uri="{FF2B5EF4-FFF2-40B4-BE49-F238E27FC236}">
                  <a16:creationId xmlns:a16="http://schemas.microsoft.com/office/drawing/2014/main" id="{161DE419-028C-4B58-9B64-99FEC9C92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" y="1392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40714" name="Line 74">
              <a:extLst>
                <a:ext uri="{FF2B5EF4-FFF2-40B4-BE49-F238E27FC236}">
                  <a16:creationId xmlns:a16="http://schemas.microsoft.com/office/drawing/2014/main" id="{F7B4387D-F0C2-45FF-A24B-6FD57C136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15" name="Line 75">
              <a:extLst>
                <a:ext uri="{FF2B5EF4-FFF2-40B4-BE49-F238E27FC236}">
                  <a16:creationId xmlns:a16="http://schemas.microsoft.com/office/drawing/2014/main" id="{928C6E03-E271-4A44-9C38-E5DDD181D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16" name="Line 76">
              <a:extLst>
                <a:ext uri="{FF2B5EF4-FFF2-40B4-BE49-F238E27FC236}">
                  <a16:creationId xmlns:a16="http://schemas.microsoft.com/office/drawing/2014/main" id="{52832675-CDDE-4D01-8B6C-220402D88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17" name="Line 77">
              <a:extLst>
                <a:ext uri="{FF2B5EF4-FFF2-40B4-BE49-F238E27FC236}">
                  <a16:creationId xmlns:a16="http://schemas.microsoft.com/office/drawing/2014/main" id="{E8CBF97E-F474-4030-AD2E-CED53523E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38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5" name="Group 78">
            <a:extLst>
              <a:ext uri="{FF2B5EF4-FFF2-40B4-BE49-F238E27FC236}">
                <a16:creationId xmlns:a16="http://schemas.microsoft.com/office/drawing/2014/main" id="{5C704503-7811-4C17-8114-064A9B32BA8B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3200400"/>
            <a:ext cx="5646737" cy="990600"/>
            <a:chOff x="955" y="2016"/>
            <a:chExt cx="3557" cy="624"/>
          </a:xfrm>
        </p:grpSpPr>
        <p:sp>
          <p:nvSpPr>
            <p:cNvPr id="240719" name="Rectangle 79">
              <a:extLst>
                <a:ext uri="{FF2B5EF4-FFF2-40B4-BE49-F238E27FC236}">
                  <a16:creationId xmlns:a16="http://schemas.microsoft.com/office/drawing/2014/main" id="{DB2A5664-AB18-4204-8A31-93911F98D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20" name="Rectangle 80">
              <a:extLst>
                <a:ext uri="{FF2B5EF4-FFF2-40B4-BE49-F238E27FC236}">
                  <a16:creationId xmlns:a16="http://schemas.microsoft.com/office/drawing/2014/main" id="{93AE7B68-54D2-40DE-BF21-51C63448B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21" name="Rectangle 81">
              <a:extLst>
                <a:ext uri="{FF2B5EF4-FFF2-40B4-BE49-F238E27FC236}">
                  <a16:creationId xmlns:a16="http://schemas.microsoft.com/office/drawing/2014/main" id="{0FA09595-B428-49CC-B9B1-3DBDCCAA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22" name="Line 82">
              <a:extLst>
                <a:ext uri="{FF2B5EF4-FFF2-40B4-BE49-F238E27FC236}">
                  <a16:creationId xmlns:a16="http://schemas.microsoft.com/office/drawing/2014/main" id="{DEB59A7D-B7AC-4659-B1A6-AC9CEFD25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23" name="Line 83">
              <a:extLst>
                <a:ext uri="{FF2B5EF4-FFF2-40B4-BE49-F238E27FC236}">
                  <a16:creationId xmlns:a16="http://schemas.microsoft.com/office/drawing/2014/main" id="{49F7433B-17EC-47FE-B483-EA05210B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24" name="Line 84">
              <a:extLst>
                <a:ext uri="{FF2B5EF4-FFF2-40B4-BE49-F238E27FC236}">
                  <a16:creationId xmlns:a16="http://schemas.microsoft.com/office/drawing/2014/main" id="{D6323EBF-2324-438A-A1A0-6C1F56440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25" name="Text Box 85">
              <a:extLst>
                <a:ext uri="{FF2B5EF4-FFF2-40B4-BE49-F238E27FC236}">
                  <a16:creationId xmlns:a16="http://schemas.microsoft.com/office/drawing/2014/main" id="{3C0EA1EB-E9E0-412E-9ABC-220506F54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726" name="Text Box 86">
              <a:extLst>
                <a:ext uri="{FF2B5EF4-FFF2-40B4-BE49-F238E27FC236}">
                  <a16:creationId xmlns:a16="http://schemas.microsoft.com/office/drawing/2014/main" id="{DAC2658E-82C7-4532-B550-68EFA3342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27" name="Text Box 87">
              <a:extLst>
                <a:ext uri="{FF2B5EF4-FFF2-40B4-BE49-F238E27FC236}">
                  <a16:creationId xmlns:a16="http://schemas.microsoft.com/office/drawing/2014/main" id="{CE4802AE-3EB8-4BEF-A533-93218B0A8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728" name="Rectangle 88">
              <a:extLst>
                <a:ext uri="{FF2B5EF4-FFF2-40B4-BE49-F238E27FC236}">
                  <a16:creationId xmlns:a16="http://schemas.microsoft.com/office/drawing/2014/main" id="{0A1D391E-A3C9-4A3E-81BF-ADA3A24DD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2170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29" name="Rectangle 89">
              <a:extLst>
                <a:ext uri="{FF2B5EF4-FFF2-40B4-BE49-F238E27FC236}">
                  <a16:creationId xmlns:a16="http://schemas.microsoft.com/office/drawing/2014/main" id="{14DF3CC3-FD0A-4712-BED6-409E23048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30" name="Rectangle 90">
              <a:extLst>
                <a:ext uri="{FF2B5EF4-FFF2-40B4-BE49-F238E27FC236}">
                  <a16:creationId xmlns:a16="http://schemas.microsoft.com/office/drawing/2014/main" id="{C5A7D131-D343-458F-8521-19120017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731" name="Line 91">
              <a:extLst>
                <a:ext uri="{FF2B5EF4-FFF2-40B4-BE49-F238E27FC236}">
                  <a16:creationId xmlns:a16="http://schemas.microsoft.com/office/drawing/2014/main" id="{A6EC2CF9-90B8-4348-BD83-5F365C6F8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32" name="Line 92">
              <a:extLst>
                <a:ext uri="{FF2B5EF4-FFF2-40B4-BE49-F238E27FC236}">
                  <a16:creationId xmlns:a16="http://schemas.microsoft.com/office/drawing/2014/main" id="{FC4FE367-44E2-46DE-9AC5-536357761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33" name="Line 93">
              <a:extLst>
                <a:ext uri="{FF2B5EF4-FFF2-40B4-BE49-F238E27FC236}">
                  <a16:creationId xmlns:a16="http://schemas.microsoft.com/office/drawing/2014/main" id="{377147FA-7754-47BB-BF96-45510F592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34" name="Line 94">
              <a:extLst>
                <a:ext uri="{FF2B5EF4-FFF2-40B4-BE49-F238E27FC236}">
                  <a16:creationId xmlns:a16="http://schemas.microsoft.com/office/drawing/2014/main" id="{ED66FC08-63D0-48C4-BACA-369D752F4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2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35" name="Text Box 95">
              <a:extLst>
                <a:ext uri="{FF2B5EF4-FFF2-40B4-BE49-F238E27FC236}">
                  <a16:creationId xmlns:a16="http://schemas.microsoft.com/office/drawing/2014/main" id="{70FE9731-F17E-4737-94FE-A0BB90728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36" name="Text Box 96">
              <a:extLst>
                <a:ext uri="{FF2B5EF4-FFF2-40B4-BE49-F238E27FC236}">
                  <a16:creationId xmlns:a16="http://schemas.microsoft.com/office/drawing/2014/main" id="{CAA53861-46B8-4BFB-B3D2-460A3964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37" name="Text Box 97">
              <a:extLst>
                <a:ext uri="{FF2B5EF4-FFF2-40B4-BE49-F238E27FC236}">
                  <a16:creationId xmlns:a16="http://schemas.microsoft.com/office/drawing/2014/main" id="{DBFDB544-1241-40C5-9CC9-0B91B420D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38" name="Rectangle 98">
              <a:extLst>
                <a:ext uri="{FF2B5EF4-FFF2-40B4-BE49-F238E27FC236}">
                  <a16:creationId xmlns:a16="http://schemas.microsoft.com/office/drawing/2014/main" id="{215868AF-ED97-4E11-9F6F-08A6A9231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39" name="Rectangle 99">
              <a:extLst>
                <a:ext uri="{FF2B5EF4-FFF2-40B4-BE49-F238E27FC236}">
                  <a16:creationId xmlns:a16="http://schemas.microsoft.com/office/drawing/2014/main" id="{3F75661D-4FB6-4A2D-9C6F-BC726E85B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40" name="Rectangle 100">
              <a:extLst>
                <a:ext uri="{FF2B5EF4-FFF2-40B4-BE49-F238E27FC236}">
                  <a16:creationId xmlns:a16="http://schemas.microsoft.com/office/drawing/2014/main" id="{5310D312-BF5C-4BDC-8B83-E5E0E260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741" name="Line 101">
              <a:extLst>
                <a:ext uri="{FF2B5EF4-FFF2-40B4-BE49-F238E27FC236}">
                  <a16:creationId xmlns:a16="http://schemas.microsoft.com/office/drawing/2014/main" id="{C588B81A-5FCA-4A40-8E7D-9FD0B3C03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5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42" name="Text Box 102">
              <a:extLst>
                <a:ext uri="{FF2B5EF4-FFF2-40B4-BE49-F238E27FC236}">
                  <a16:creationId xmlns:a16="http://schemas.microsoft.com/office/drawing/2014/main" id="{F534FC8D-21CD-4B18-ADA8-8F15FB84B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43" name="Text Box 103">
              <a:extLst>
                <a:ext uri="{FF2B5EF4-FFF2-40B4-BE49-F238E27FC236}">
                  <a16:creationId xmlns:a16="http://schemas.microsoft.com/office/drawing/2014/main" id="{F70E3B61-6665-458B-BA6C-011B9E6BE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0744" name="Text Box 104">
              <a:extLst>
                <a:ext uri="{FF2B5EF4-FFF2-40B4-BE49-F238E27FC236}">
                  <a16:creationId xmlns:a16="http://schemas.microsoft.com/office/drawing/2014/main" id="{B41C7E4C-6B09-4571-B6F1-E95D2414F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016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40745" name="Rectangle 105">
              <a:extLst>
                <a:ext uri="{FF2B5EF4-FFF2-40B4-BE49-F238E27FC236}">
                  <a16:creationId xmlns:a16="http://schemas.microsoft.com/office/drawing/2014/main" id="{E48EF4EB-F8CE-4412-85A3-1554C8F54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170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46" name="Rectangle 106">
              <a:extLst>
                <a:ext uri="{FF2B5EF4-FFF2-40B4-BE49-F238E27FC236}">
                  <a16:creationId xmlns:a16="http://schemas.microsoft.com/office/drawing/2014/main" id="{2B1EDCA9-A5FF-45D3-A1B2-1C558DFAB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" y="2170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47" name="Line 107">
              <a:extLst>
                <a:ext uri="{FF2B5EF4-FFF2-40B4-BE49-F238E27FC236}">
                  <a16:creationId xmlns:a16="http://schemas.microsoft.com/office/drawing/2014/main" id="{B3300BCD-A4FD-449E-A474-E2BF8DBEE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48" name="Line 108">
              <a:extLst>
                <a:ext uri="{FF2B5EF4-FFF2-40B4-BE49-F238E27FC236}">
                  <a16:creationId xmlns:a16="http://schemas.microsoft.com/office/drawing/2014/main" id="{9C9FF444-79A0-450B-8024-E058480FD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170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49" name="Text Box 109">
              <a:extLst>
                <a:ext uri="{FF2B5EF4-FFF2-40B4-BE49-F238E27FC236}">
                  <a16:creationId xmlns:a16="http://schemas.microsoft.com/office/drawing/2014/main" id="{438BC05D-2E3A-42A6-AB2A-8E6372670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40750" name="Text Box 110">
              <a:extLst>
                <a:ext uri="{FF2B5EF4-FFF2-40B4-BE49-F238E27FC236}">
                  <a16:creationId xmlns:a16="http://schemas.microsoft.com/office/drawing/2014/main" id="{975D5EDE-AD06-4393-9624-84B53B8BF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3" y="2016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40751" name="Line 111">
              <a:extLst>
                <a:ext uri="{FF2B5EF4-FFF2-40B4-BE49-F238E27FC236}">
                  <a16:creationId xmlns:a16="http://schemas.microsoft.com/office/drawing/2014/main" id="{3F270F2B-D177-4AA4-A983-0FF0AD38A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2" name="Line 112">
              <a:extLst>
                <a:ext uri="{FF2B5EF4-FFF2-40B4-BE49-F238E27FC236}">
                  <a16:creationId xmlns:a16="http://schemas.microsoft.com/office/drawing/2014/main" id="{3BDC96F4-09CE-4BFD-86DD-72041433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3" name="Line 113">
              <a:extLst>
                <a:ext uri="{FF2B5EF4-FFF2-40B4-BE49-F238E27FC236}">
                  <a16:creationId xmlns:a16="http://schemas.microsoft.com/office/drawing/2014/main" id="{90CE4CC6-0E7F-4B73-BA04-45BB751F5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4" name="Line 114">
              <a:extLst>
                <a:ext uri="{FF2B5EF4-FFF2-40B4-BE49-F238E27FC236}">
                  <a16:creationId xmlns:a16="http://schemas.microsoft.com/office/drawing/2014/main" id="{A0BCF368-DC36-4147-8815-C04B33399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5" name="Line 115">
              <a:extLst>
                <a:ext uri="{FF2B5EF4-FFF2-40B4-BE49-F238E27FC236}">
                  <a16:creationId xmlns:a16="http://schemas.microsoft.com/office/drawing/2014/main" id="{2D49F1E7-497B-45E6-9892-6CE7E00E5C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6" name="Line 116">
              <a:extLst>
                <a:ext uri="{FF2B5EF4-FFF2-40B4-BE49-F238E27FC236}">
                  <a16:creationId xmlns:a16="http://schemas.microsoft.com/office/drawing/2014/main" id="{D68780DA-86AD-4A3A-A5AF-085F065F8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7" name="Line 117">
              <a:extLst>
                <a:ext uri="{FF2B5EF4-FFF2-40B4-BE49-F238E27FC236}">
                  <a16:creationId xmlns:a16="http://schemas.microsoft.com/office/drawing/2014/main" id="{D90FE401-FDD0-476B-95AE-E5F00C119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58" name="Line 118">
              <a:extLst>
                <a:ext uri="{FF2B5EF4-FFF2-40B4-BE49-F238E27FC236}">
                  <a16:creationId xmlns:a16="http://schemas.microsoft.com/office/drawing/2014/main" id="{23A8B90A-2FCD-41E1-AE71-4A734A0EE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448"/>
              <a:ext cx="28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0726" name="Group 119">
            <a:extLst>
              <a:ext uri="{FF2B5EF4-FFF2-40B4-BE49-F238E27FC236}">
                <a16:creationId xmlns:a16="http://schemas.microsoft.com/office/drawing/2014/main" id="{664C8EB4-6316-4616-9336-5AA9AE9DACA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191000"/>
            <a:ext cx="6261100" cy="1600200"/>
            <a:chOff x="624" y="2640"/>
            <a:chExt cx="3944" cy="1008"/>
          </a:xfrm>
        </p:grpSpPr>
        <p:sp>
          <p:nvSpPr>
            <p:cNvPr id="240760" name="Rectangle 120">
              <a:extLst>
                <a:ext uri="{FF2B5EF4-FFF2-40B4-BE49-F238E27FC236}">
                  <a16:creationId xmlns:a16="http://schemas.microsoft.com/office/drawing/2014/main" id="{2463A19B-CB46-4F75-A308-5B945E380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61" name="Line 121">
              <a:extLst>
                <a:ext uri="{FF2B5EF4-FFF2-40B4-BE49-F238E27FC236}">
                  <a16:creationId xmlns:a16="http://schemas.microsoft.com/office/drawing/2014/main" id="{74EC4C81-94B1-4ABB-A9C5-20A28E44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62" name="Line 122">
              <a:extLst>
                <a:ext uri="{FF2B5EF4-FFF2-40B4-BE49-F238E27FC236}">
                  <a16:creationId xmlns:a16="http://schemas.microsoft.com/office/drawing/2014/main" id="{CED014A9-1FEA-4C90-81FB-D14D93EB1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63" name="Text Box 123">
              <a:extLst>
                <a:ext uri="{FF2B5EF4-FFF2-40B4-BE49-F238E27FC236}">
                  <a16:creationId xmlns:a16="http://schemas.microsoft.com/office/drawing/2014/main" id="{9F7ECEB4-A360-4864-B9A9-C647ACC0A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764" name="Rectangle 124">
              <a:extLst>
                <a:ext uri="{FF2B5EF4-FFF2-40B4-BE49-F238E27FC236}">
                  <a16:creationId xmlns:a16="http://schemas.microsoft.com/office/drawing/2014/main" id="{F7D4EC87-4377-4046-A80A-698609573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794"/>
              <a:ext cx="243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65" name="Line 125">
              <a:extLst>
                <a:ext uri="{FF2B5EF4-FFF2-40B4-BE49-F238E27FC236}">
                  <a16:creationId xmlns:a16="http://schemas.microsoft.com/office/drawing/2014/main" id="{F2CFE91E-58F0-4356-A575-661D37989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66" name="Line 126">
              <a:extLst>
                <a:ext uri="{FF2B5EF4-FFF2-40B4-BE49-F238E27FC236}">
                  <a16:creationId xmlns:a16="http://schemas.microsoft.com/office/drawing/2014/main" id="{A3B91BD7-C486-42DC-81F1-AC7184AE3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67" name="Text Box 127">
              <a:extLst>
                <a:ext uri="{FF2B5EF4-FFF2-40B4-BE49-F238E27FC236}">
                  <a16:creationId xmlns:a16="http://schemas.microsoft.com/office/drawing/2014/main" id="{51DF8E08-6790-4D6D-8A62-2A44B2414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68" name="Rectangle 128">
              <a:extLst>
                <a:ext uri="{FF2B5EF4-FFF2-40B4-BE49-F238E27FC236}">
                  <a16:creationId xmlns:a16="http://schemas.microsoft.com/office/drawing/2014/main" id="{AB02F5D2-593A-4664-8950-3F1727922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69" name="Text Box 129">
              <a:extLst>
                <a:ext uri="{FF2B5EF4-FFF2-40B4-BE49-F238E27FC236}">
                  <a16:creationId xmlns:a16="http://schemas.microsoft.com/office/drawing/2014/main" id="{64C72937-0452-4922-A567-432022E7D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240770" name="Rectangle 130">
              <a:extLst>
                <a:ext uri="{FF2B5EF4-FFF2-40B4-BE49-F238E27FC236}">
                  <a16:creationId xmlns:a16="http://schemas.microsoft.com/office/drawing/2014/main" id="{7845ACA7-1B6D-4C40-803E-A2F3A684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71" name="Line 131">
              <a:extLst>
                <a:ext uri="{FF2B5EF4-FFF2-40B4-BE49-F238E27FC236}">
                  <a16:creationId xmlns:a16="http://schemas.microsoft.com/office/drawing/2014/main" id="{B012090D-C476-4656-A6B5-3F02387B1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72" name="Line 132">
              <a:extLst>
                <a:ext uri="{FF2B5EF4-FFF2-40B4-BE49-F238E27FC236}">
                  <a16:creationId xmlns:a16="http://schemas.microsoft.com/office/drawing/2014/main" id="{0662423A-11A4-4D51-B2CF-D26127B41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73" name="Text Box 133">
              <a:extLst>
                <a:ext uri="{FF2B5EF4-FFF2-40B4-BE49-F238E27FC236}">
                  <a16:creationId xmlns:a16="http://schemas.microsoft.com/office/drawing/2014/main" id="{9AAF072C-7965-4FFE-BCFA-1D8BD8B73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240774" name="Rectangle 134">
              <a:extLst>
                <a:ext uri="{FF2B5EF4-FFF2-40B4-BE49-F238E27FC236}">
                  <a16:creationId xmlns:a16="http://schemas.microsoft.com/office/drawing/2014/main" id="{B3297F56-DD5B-4472-BD5E-5D2103346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75" name="Line 135">
              <a:extLst>
                <a:ext uri="{FF2B5EF4-FFF2-40B4-BE49-F238E27FC236}">
                  <a16:creationId xmlns:a16="http://schemas.microsoft.com/office/drawing/2014/main" id="{8FE982B3-C2CA-4808-8E76-7C0DD8E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76" name="Text Box 136">
              <a:extLst>
                <a:ext uri="{FF2B5EF4-FFF2-40B4-BE49-F238E27FC236}">
                  <a16:creationId xmlns:a16="http://schemas.microsoft.com/office/drawing/2014/main" id="{C177DF0A-A87E-42C4-B997-44D68843D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" y="2640"/>
              <a:ext cx="24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240777" name="Rectangle 137">
              <a:extLst>
                <a:ext uri="{FF2B5EF4-FFF2-40B4-BE49-F238E27FC236}">
                  <a16:creationId xmlns:a16="http://schemas.microsoft.com/office/drawing/2014/main" id="{B45DB6AF-1F19-4214-94D6-BDBDB005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78" name="Line 138">
              <a:extLst>
                <a:ext uri="{FF2B5EF4-FFF2-40B4-BE49-F238E27FC236}">
                  <a16:creationId xmlns:a16="http://schemas.microsoft.com/office/drawing/2014/main" id="{29013D22-C9A7-468C-9AE1-378E6202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79" name="Text Box 139">
              <a:extLst>
                <a:ext uri="{FF2B5EF4-FFF2-40B4-BE49-F238E27FC236}">
                  <a16:creationId xmlns:a16="http://schemas.microsoft.com/office/drawing/2014/main" id="{5221DB17-C44A-45F4-A4BB-6352B5E44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780" name="Rectangle 140">
              <a:extLst>
                <a:ext uri="{FF2B5EF4-FFF2-40B4-BE49-F238E27FC236}">
                  <a16:creationId xmlns:a16="http://schemas.microsoft.com/office/drawing/2014/main" id="{20BA11FB-9B84-4C05-A37A-94D3C62EC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81" name="Line 141">
              <a:extLst>
                <a:ext uri="{FF2B5EF4-FFF2-40B4-BE49-F238E27FC236}">
                  <a16:creationId xmlns:a16="http://schemas.microsoft.com/office/drawing/2014/main" id="{8F78FA2A-C854-4153-9956-33A63C9C1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82" name="Line 142">
              <a:extLst>
                <a:ext uri="{FF2B5EF4-FFF2-40B4-BE49-F238E27FC236}">
                  <a16:creationId xmlns:a16="http://schemas.microsoft.com/office/drawing/2014/main" id="{AD5DDAA1-CA15-4DFE-84AC-F8FE5469A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83" name="Text Box 143">
              <a:extLst>
                <a:ext uri="{FF2B5EF4-FFF2-40B4-BE49-F238E27FC236}">
                  <a16:creationId xmlns:a16="http://schemas.microsoft.com/office/drawing/2014/main" id="{FF303D1E-271D-44CA-8347-1D8A3FFF2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784" name="Rectangle 144">
              <a:extLst>
                <a:ext uri="{FF2B5EF4-FFF2-40B4-BE49-F238E27FC236}">
                  <a16:creationId xmlns:a16="http://schemas.microsoft.com/office/drawing/2014/main" id="{922DE0F2-F45B-4830-9203-2C1847E3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785" name="Line 145">
              <a:extLst>
                <a:ext uri="{FF2B5EF4-FFF2-40B4-BE49-F238E27FC236}">
                  <a16:creationId xmlns:a16="http://schemas.microsoft.com/office/drawing/2014/main" id="{C73472A8-4F21-4269-8B3C-B003260CA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86" name="Line 146">
              <a:extLst>
                <a:ext uri="{FF2B5EF4-FFF2-40B4-BE49-F238E27FC236}">
                  <a16:creationId xmlns:a16="http://schemas.microsoft.com/office/drawing/2014/main" id="{2AB3FBA9-A33C-4E12-B7C0-4730FE0E1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87" name="Text Box 147">
              <a:extLst>
                <a:ext uri="{FF2B5EF4-FFF2-40B4-BE49-F238E27FC236}">
                  <a16:creationId xmlns:a16="http://schemas.microsoft.com/office/drawing/2014/main" id="{C158C095-1EF1-442B-AF12-0C5857712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7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788" name="Rectangle 148">
              <a:extLst>
                <a:ext uri="{FF2B5EF4-FFF2-40B4-BE49-F238E27FC236}">
                  <a16:creationId xmlns:a16="http://schemas.microsoft.com/office/drawing/2014/main" id="{D67C8B82-9DFE-4F7B-9A1C-D1472702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789" name="Line 149">
              <a:extLst>
                <a:ext uri="{FF2B5EF4-FFF2-40B4-BE49-F238E27FC236}">
                  <a16:creationId xmlns:a16="http://schemas.microsoft.com/office/drawing/2014/main" id="{33FD9FB8-D1BA-4D1D-A445-372C348C3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90" name="Line 150">
              <a:extLst>
                <a:ext uri="{FF2B5EF4-FFF2-40B4-BE49-F238E27FC236}">
                  <a16:creationId xmlns:a16="http://schemas.microsoft.com/office/drawing/2014/main" id="{80AE9A41-21AC-419D-826F-66E08A888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91" name="Text Box 151">
              <a:extLst>
                <a:ext uri="{FF2B5EF4-FFF2-40B4-BE49-F238E27FC236}">
                  <a16:creationId xmlns:a16="http://schemas.microsoft.com/office/drawing/2014/main" id="{91211E97-BFA4-4F7C-BD31-B99CE55A3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792" name="Rectangle 152">
              <a:extLst>
                <a:ext uri="{FF2B5EF4-FFF2-40B4-BE49-F238E27FC236}">
                  <a16:creationId xmlns:a16="http://schemas.microsoft.com/office/drawing/2014/main" id="{9C6C7127-70B8-471A-A8F8-05263195D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3418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93" name="Line 153">
              <a:extLst>
                <a:ext uri="{FF2B5EF4-FFF2-40B4-BE49-F238E27FC236}">
                  <a16:creationId xmlns:a16="http://schemas.microsoft.com/office/drawing/2014/main" id="{F660D2E8-C65E-4E32-A506-1FBC56F10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94" name="Text Box 154">
              <a:extLst>
                <a:ext uri="{FF2B5EF4-FFF2-40B4-BE49-F238E27FC236}">
                  <a16:creationId xmlns:a16="http://schemas.microsoft.com/office/drawing/2014/main" id="{937D89B4-224B-439F-92F7-4234A5D9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795" name="Rectangle 155">
              <a:extLst>
                <a:ext uri="{FF2B5EF4-FFF2-40B4-BE49-F238E27FC236}">
                  <a16:creationId xmlns:a16="http://schemas.microsoft.com/office/drawing/2014/main" id="{9D44DC2F-C1AA-4E37-8616-31668078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18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796" name="Line 156">
              <a:extLst>
                <a:ext uri="{FF2B5EF4-FFF2-40B4-BE49-F238E27FC236}">
                  <a16:creationId xmlns:a16="http://schemas.microsoft.com/office/drawing/2014/main" id="{8485E6C9-E679-4791-A7E1-FA348F4D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97" name="Line 157">
              <a:extLst>
                <a:ext uri="{FF2B5EF4-FFF2-40B4-BE49-F238E27FC236}">
                  <a16:creationId xmlns:a16="http://schemas.microsoft.com/office/drawing/2014/main" id="{07D290C8-B1ED-4D0A-95D0-0E2A8FBBB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41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798" name="Text Box 158">
              <a:extLst>
                <a:ext uri="{FF2B5EF4-FFF2-40B4-BE49-F238E27FC236}">
                  <a16:creationId xmlns:a16="http://schemas.microsoft.com/office/drawing/2014/main" id="{DF798E29-6485-4892-85B1-A44144328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3264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30727" name="Group 159">
            <a:extLst>
              <a:ext uri="{FF2B5EF4-FFF2-40B4-BE49-F238E27FC236}">
                <a16:creationId xmlns:a16="http://schemas.microsoft.com/office/drawing/2014/main" id="{065A0B39-F552-43F0-8D01-93ACB719266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91000"/>
            <a:ext cx="4195763" cy="990600"/>
            <a:chOff x="720" y="2640"/>
            <a:chExt cx="2643" cy="624"/>
          </a:xfrm>
        </p:grpSpPr>
        <p:sp>
          <p:nvSpPr>
            <p:cNvPr id="240800" name="Rectangle 160">
              <a:extLst>
                <a:ext uri="{FF2B5EF4-FFF2-40B4-BE49-F238E27FC236}">
                  <a16:creationId xmlns:a16="http://schemas.microsoft.com/office/drawing/2014/main" id="{52B745EB-5D7C-4F6A-A95E-B62C526C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801" name="Rectangle 161">
              <a:extLst>
                <a:ext uri="{FF2B5EF4-FFF2-40B4-BE49-F238E27FC236}">
                  <a16:creationId xmlns:a16="http://schemas.microsoft.com/office/drawing/2014/main" id="{9BAE12BC-BBF4-4367-8515-6B25A7EF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802" name="Line 162">
              <a:extLst>
                <a:ext uri="{FF2B5EF4-FFF2-40B4-BE49-F238E27FC236}">
                  <a16:creationId xmlns:a16="http://schemas.microsoft.com/office/drawing/2014/main" id="{A0A7F10B-633D-4181-AF59-DB61B5CDE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9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03" name="Line 163">
              <a:extLst>
                <a:ext uri="{FF2B5EF4-FFF2-40B4-BE49-F238E27FC236}">
                  <a16:creationId xmlns:a16="http://schemas.microsoft.com/office/drawing/2014/main" id="{689E6D16-3C2B-49EB-9B38-CC24AB167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04" name="Text Box 164">
              <a:extLst>
                <a:ext uri="{FF2B5EF4-FFF2-40B4-BE49-F238E27FC236}">
                  <a16:creationId xmlns:a16="http://schemas.microsoft.com/office/drawing/2014/main" id="{2BD62BE0-B5C3-4965-978A-8A2C266BD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805" name="Text Box 165">
              <a:extLst>
                <a:ext uri="{FF2B5EF4-FFF2-40B4-BE49-F238E27FC236}">
                  <a16:creationId xmlns:a16="http://schemas.microsoft.com/office/drawing/2014/main" id="{5D211B1A-E258-4F03-9C66-44F47E907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0806" name="Rectangle 166">
              <a:extLst>
                <a:ext uri="{FF2B5EF4-FFF2-40B4-BE49-F238E27FC236}">
                  <a16:creationId xmlns:a16="http://schemas.microsoft.com/office/drawing/2014/main" id="{AB605ED1-FA1D-47FE-A22D-7264F779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0807" name="Rectangle 167">
              <a:extLst>
                <a:ext uri="{FF2B5EF4-FFF2-40B4-BE49-F238E27FC236}">
                  <a16:creationId xmlns:a16="http://schemas.microsoft.com/office/drawing/2014/main" id="{D16BF9F7-AA39-46F2-AF14-9EADDB46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0808" name="Line 168">
              <a:extLst>
                <a:ext uri="{FF2B5EF4-FFF2-40B4-BE49-F238E27FC236}">
                  <a16:creationId xmlns:a16="http://schemas.microsoft.com/office/drawing/2014/main" id="{35C74186-0D5A-4F58-A8D4-33B1D6FF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09" name="Line 169">
              <a:extLst>
                <a:ext uri="{FF2B5EF4-FFF2-40B4-BE49-F238E27FC236}">
                  <a16:creationId xmlns:a16="http://schemas.microsoft.com/office/drawing/2014/main" id="{E9602AB9-8DFE-461D-A434-3D46D452A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10" name="Line 170">
              <a:extLst>
                <a:ext uri="{FF2B5EF4-FFF2-40B4-BE49-F238E27FC236}">
                  <a16:creationId xmlns:a16="http://schemas.microsoft.com/office/drawing/2014/main" id="{52690324-3C32-4BE4-BA25-AF1E3F88E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11" name="Text Box 171">
              <a:extLst>
                <a:ext uri="{FF2B5EF4-FFF2-40B4-BE49-F238E27FC236}">
                  <a16:creationId xmlns:a16="http://schemas.microsoft.com/office/drawing/2014/main" id="{C2ABEE8E-0648-48D3-AE4F-D063500FE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0812" name="Text Box 172">
              <a:extLst>
                <a:ext uri="{FF2B5EF4-FFF2-40B4-BE49-F238E27FC236}">
                  <a16:creationId xmlns:a16="http://schemas.microsoft.com/office/drawing/2014/main" id="{701185DD-ABC9-42AA-8FC1-F20D8653E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0813" name="Rectangle 173">
              <a:extLst>
                <a:ext uri="{FF2B5EF4-FFF2-40B4-BE49-F238E27FC236}">
                  <a16:creationId xmlns:a16="http://schemas.microsoft.com/office/drawing/2014/main" id="{E7AB61BB-44A7-495E-9F8F-56D427BE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794"/>
              <a:ext cx="242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814" name="Rectangle 174">
              <a:extLst>
                <a:ext uri="{FF2B5EF4-FFF2-40B4-BE49-F238E27FC236}">
                  <a16:creationId xmlns:a16="http://schemas.microsoft.com/office/drawing/2014/main" id="{69341DBE-DC98-4A9E-8B88-B38DE798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94"/>
              <a:ext cx="241" cy="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0815" name="Line 175">
              <a:extLst>
                <a:ext uri="{FF2B5EF4-FFF2-40B4-BE49-F238E27FC236}">
                  <a16:creationId xmlns:a16="http://schemas.microsoft.com/office/drawing/2014/main" id="{6344641C-B290-49EB-BED9-762E87299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16" name="Line 176">
              <a:extLst>
                <a:ext uri="{FF2B5EF4-FFF2-40B4-BE49-F238E27FC236}">
                  <a16:creationId xmlns:a16="http://schemas.microsoft.com/office/drawing/2014/main" id="{4249FFB3-7E9E-459A-8E4C-F1A63DDED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2794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17" name="Text Box 177">
              <a:extLst>
                <a:ext uri="{FF2B5EF4-FFF2-40B4-BE49-F238E27FC236}">
                  <a16:creationId xmlns:a16="http://schemas.microsoft.com/office/drawing/2014/main" id="{591E665D-B190-4D85-9F7B-432D3B4B1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0818" name="Text Box 178">
              <a:extLst>
                <a:ext uri="{FF2B5EF4-FFF2-40B4-BE49-F238E27FC236}">
                  <a16:creationId xmlns:a16="http://schemas.microsoft.com/office/drawing/2014/main" id="{F660EB17-A514-425A-8BCD-3D862E9AD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640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0819" name="Line 179">
              <a:extLst>
                <a:ext uri="{FF2B5EF4-FFF2-40B4-BE49-F238E27FC236}">
                  <a16:creationId xmlns:a16="http://schemas.microsoft.com/office/drawing/2014/main" id="{A1DCF6A7-DB6A-4CEF-BD79-6391BD42F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20" name="Line 180">
              <a:extLst>
                <a:ext uri="{FF2B5EF4-FFF2-40B4-BE49-F238E27FC236}">
                  <a16:creationId xmlns:a16="http://schemas.microsoft.com/office/drawing/2014/main" id="{7E216B28-C89E-4787-84A3-18E14950D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21" name="Line 181">
              <a:extLst>
                <a:ext uri="{FF2B5EF4-FFF2-40B4-BE49-F238E27FC236}">
                  <a16:creationId xmlns:a16="http://schemas.microsoft.com/office/drawing/2014/main" id="{CFAA35DD-BE9F-4C6D-B4E8-84A068E4E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22" name="Line 182">
              <a:extLst>
                <a:ext uri="{FF2B5EF4-FFF2-40B4-BE49-F238E27FC236}">
                  <a16:creationId xmlns:a16="http://schemas.microsoft.com/office/drawing/2014/main" id="{2C2EDD6B-C5E6-4640-AA78-9B94DC5E6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23" name="Line 183">
              <a:extLst>
                <a:ext uri="{FF2B5EF4-FFF2-40B4-BE49-F238E27FC236}">
                  <a16:creationId xmlns:a16="http://schemas.microsoft.com/office/drawing/2014/main" id="{6883ED8A-15FE-4223-B65A-C0B52F1E4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0824" name="Line 184">
              <a:extLst>
                <a:ext uri="{FF2B5EF4-FFF2-40B4-BE49-F238E27FC236}">
                  <a16:creationId xmlns:a16="http://schemas.microsoft.com/office/drawing/2014/main" id="{F181858E-A547-45BD-B9DF-723E0DBC1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0825" name="Text Box 185">
            <a:extLst>
              <a:ext uri="{FF2B5EF4-FFF2-40B4-BE49-F238E27FC236}">
                <a16:creationId xmlns:a16="http://schemas.microsoft.com/office/drawing/2014/main" id="{C630CD66-BC25-467B-940D-E61518EAF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320800"/>
            <a:ext cx="15525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Conquer</a:t>
            </a:r>
          </a:p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and</a:t>
            </a:r>
          </a:p>
          <a:p>
            <a:pPr>
              <a:defRPr/>
            </a:pPr>
            <a:r>
              <a:rPr lang="en-US" sz="2800">
                <a:solidFill>
                  <a:srgbClr val="DD0111"/>
                </a:solidFill>
                <a:latin typeface="Arial" charset="0"/>
                <a:ea typeface="ＭＳ Ｐゴシック" charset="0"/>
              </a:rPr>
              <a:t>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ADE09895-CFCA-4CA2-BC41-C63EDBCCBB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B3181D-5140-4295-9CC4-979C57CBA02E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0D11E01C-D71F-4568-BC4B-ED8F66E8D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Merging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C2FECE5B-0ED9-4307-BC43-C901C5471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2568575"/>
            <a:ext cx="7732713" cy="26749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1"/>
              <a:t>Input: </a:t>
            </a:r>
            <a:r>
              <a:rPr lang="en-US" altLang="en-US"/>
              <a:t>Array </a:t>
            </a:r>
            <a:r>
              <a:rPr lang="en-US" altLang="en-US">
                <a:latin typeface="Comic Sans MS" panose="030F0702030302020204" pitchFamily="66" charset="0"/>
              </a:rPr>
              <a:t>A</a:t>
            </a:r>
            <a:r>
              <a:rPr lang="en-US" altLang="en-US" i="1"/>
              <a:t> </a:t>
            </a:r>
            <a:r>
              <a:rPr lang="en-US" altLang="en-US"/>
              <a:t>and indices </a:t>
            </a:r>
            <a:r>
              <a:rPr lang="en-US" altLang="en-US">
                <a:latin typeface="Comic Sans MS" panose="030F0702030302020204" pitchFamily="66" charset="0"/>
              </a:rPr>
              <a:t>p, q, r</a:t>
            </a:r>
            <a:r>
              <a:rPr lang="en-US" altLang="en-US" i="1"/>
              <a:t> </a:t>
            </a:r>
            <a:r>
              <a:rPr lang="en-US" altLang="en-US"/>
              <a:t>such that</a:t>
            </a:r>
            <a:r>
              <a:rPr lang="en-US" altLang="en-US">
                <a:latin typeface="Comic Sans MS" panose="030F0702030302020204" pitchFamily="66" charset="0"/>
              </a:rPr>
              <a:t>    p ≤ q &lt; 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Subarrays </a:t>
            </a:r>
            <a:r>
              <a:rPr lang="en-US" altLang="en-US">
                <a:latin typeface="Comic Sans MS" panose="030F0702030302020204" pitchFamily="66" charset="0"/>
              </a:rPr>
              <a:t>A[p . . q]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A[q + 1 . . r]</a:t>
            </a:r>
            <a:r>
              <a:rPr lang="en-US" altLang="en-US"/>
              <a:t> are sorted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1"/>
              <a:t>Output: </a:t>
            </a:r>
            <a:r>
              <a:rPr lang="en-US" altLang="en-US"/>
              <a:t>One single sorted subarray </a:t>
            </a:r>
            <a:r>
              <a:rPr lang="en-US" altLang="en-US">
                <a:latin typeface="Comic Sans MS" panose="030F0702030302020204" pitchFamily="66" charset="0"/>
              </a:rPr>
              <a:t>A[p . . r]</a:t>
            </a:r>
            <a:endParaRPr lang="en-US" altLang="en-US"/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F7F6CCA1-CBF9-4B21-829A-FDB698CADB43}"/>
              </a:ext>
            </a:extLst>
          </p:cNvPr>
          <p:cNvGrpSpPr>
            <a:grpSpLocks/>
          </p:cNvGrpSpPr>
          <p:nvPr/>
        </p:nvGrpSpPr>
        <p:grpSpPr bwMode="auto">
          <a:xfrm>
            <a:off x="2941638" y="1317625"/>
            <a:ext cx="3098800" cy="1017588"/>
            <a:chOff x="3808" y="977"/>
            <a:chExt cx="1952" cy="641"/>
          </a:xfrm>
        </p:grpSpPr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5D7562B5-BC31-4B3E-9B13-3CF6E5B6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0E9EB027-66C9-4B15-9E6D-7385B3857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924C4B51-5F14-40A1-89C0-823430AC5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08B97C42-B549-4BC8-AB8C-61E7A769B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4AA9B57F-9FB5-47F8-B618-58AFC901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E29506B9-3E52-4328-B662-5369C9145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25C8F3EC-9F70-44A8-9A24-E9E0F42E7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1676" name="Text Box 12">
              <a:extLst>
                <a:ext uri="{FF2B5EF4-FFF2-40B4-BE49-F238E27FC236}">
                  <a16:creationId xmlns:a16="http://schemas.microsoft.com/office/drawing/2014/main" id="{6ECA0C93-A796-4C10-B583-172B0EA47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1677" name="Rectangle 13">
              <a:extLst>
                <a:ext uri="{FF2B5EF4-FFF2-40B4-BE49-F238E27FC236}">
                  <a16:creationId xmlns:a16="http://schemas.microsoft.com/office/drawing/2014/main" id="{0F891B88-4F4D-4505-B0B6-AB484CC8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1678" name="Rectangle 14">
              <a:extLst>
                <a:ext uri="{FF2B5EF4-FFF2-40B4-BE49-F238E27FC236}">
                  <a16:creationId xmlns:a16="http://schemas.microsoft.com/office/drawing/2014/main" id="{052BB554-CBA5-4832-ACAC-AA7283E0C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1679" name="Rectangle 15">
              <a:extLst>
                <a:ext uri="{FF2B5EF4-FFF2-40B4-BE49-F238E27FC236}">
                  <a16:creationId xmlns:a16="http://schemas.microsoft.com/office/drawing/2014/main" id="{8F8B40AB-8665-4362-9AED-7C4A85D7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1680" name="Rectangle 16">
              <a:extLst>
                <a:ext uri="{FF2B5EF4-FFF2-40B4-BE49-F238E27FC236}">
                  <a16:creationId xmlns:a16="http://schemas.microsoft.com/office/drawing/2014/main" id="{6B7E62F6-39FA-4EE9-BFB2-147806449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1681" name="Rectangle 17">
              <a:extLst>
                <a:ext uri="{FF2B5EF4-FFF2-40B4-BE49-F238E27FC236}">
                  <a16:creationId xmlns:a16="http://schemas.microsoft.com/office/drawing/2014/main" id="{9AB74F73-CECA-447B-87EA-C2C6FDDD1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1682" name="Rectangle 18">
              <a:extLst>
                <a:ext uri="{FF2B5EF4-FFF2-40B4-BE49-F238E27FC236}">
                  <a16:creationId xmlns:a16="http://schemas.microsoft.com/office/drawing/2014/main" id="{0E0CE525-E243-40DA-828C-F58E253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1683" name="Rectangle 19">
              <a:extLst>
                <a:ext uri="{FF2B5EF4-FFF2-40B4-BE49-F238E27FC236}">
                  <a16:creationId xmlns:a16="http://schemas.microsoft.com/office/drawing/2014/main" id="{47FD4ECC-AEEC-4ACF-BA3A-6BBE82D4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1684" name="Rectangle 20">
              <a:extLst>
                <a:ext uri="{FF2B5EF4-FFF2-40B4-BE49-F238E27FC236}">
                  <a16:creationId xmlns:a16="http://schemas.microsoft.com/office/drawing/2014/main" id="{01CC8ECD-AA27-4F16-AF4B-01A265BB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43675DD8-6261-4D74-AFEE-BA709AB6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86" name="Line 22">
              <a:extLst>
                <a:ext uri="{FF2B5EF4-FFF2-40B4-BE49-F238E27FC236}">
                  <a16:creationId xmlns:a16="http://schemas.microsoft.com/office/drawing/2014/main" id="{49092EBE-C2DB-4799-A9A7-67F26FE62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87" name="Line 23">
              <a:extLst>
                <a:ext uri="{FF2B5EF4-FFF2-40B4-BE49-F238E27FC236}">
                  <a16:creationId xmlns:a16="http://schemas.microsoft.com/office/drawing/2014/main" id="{7D6FC2E1-B83C-480F-8488-1E174789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88" name="Line 24">
              <a:extLst>
                <a:ext uri="{FF2B5EF4-FFF2-40B4-BE49-F238E27FC236}">
                  <a16:creationId xmlns:a16="http://schemas.microsoft.com/office/drawing/2014/main" id="{688011B3-3F8B-427B-A6C4-3AC492955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89" name="Line 25">
              <a:extLst>
                <a:ext uri="{FF2B5EF4-FFF2-40B4-BE49-F238E27FC236}">
                  <a16:creationId xmlns:a16="http://schemas.microsoft.com/office/drawing/2014/main" id="{5CF50BD1-C75F-4F04-A088-C006F3EA8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0" name="Line 26">
              <a:extLst>
                <a:ext uri="{FF2B5EF4-FFF2-40B4-BE49-F238E27FC236}">
                  <a16:creationId xmlns:a16="http://schemas.microsoft.com/office/drawing/2014/main" id="{7ECD2194-80C7-4674-8492-4FD5C8493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1" name="Line 27">
              <a:extLst>
                <a:ext uri="{FF2B5EF4-FFF2-40B4-BE49-F238E27FC236}">
                  <a16:creationId xmlns:a16="http://schemas.microsoft.com/office/drawing/2014/main" id="{77BDF473-C865-4588-BC7F-A582D43E0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2" name="Line 28">
              <a:extLst>
                <a:ext uri="{FF2B5EF4-FFF2-40B4-BE49-F238E27FC236}">
                  <a16:creationId xmlns:a16="http://schemas.microsoft.com/office/drawing/2014/main" id="{10FC7383-4AC4-46DB-A806-E649591ED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3" name="Line 29">
              <a:extLst>
                <a:ext uri="{FF2B5EF4-FFF2-40B4-BE49-F238E27FC236}">
                  <a16:creationId xmlns:a16="http://schemas.microsoft.com/office/drawing/2014/main" id="{CD571C9B-D630-46ED-88A2-DF82F1A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4" name="Line 30">
              <a:extLst>
                <a:ext uri="{FF2B5EF4-FFF2-40B4-BE49-F238E27FC236}">
                  <a16:creationId xmlns:a16="http://schemas.microsoft.com/office/drawing/2014/main" id="{7D90A4D7-3ABE-4E51-937F-01D4A802F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5" name="Line 31">
              <a:extLst>
                <a:ext uri="{FF2B5EF4-FFF2-40B4-BE49-F238E27FC236}">
                  <a16:creationId xmlns:a16="http://schemas.microsoft.com/office/drawing/2014/main" id="{F1A9D9E6-1331-45D2-86F8-CE25F2928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6" name="Line 32">
              <a:extLst>
                <a:ext uri="{FF2B5EF4-FFF2-40B4-BE49-F238E27FC236}">
                  <a16:creationId xmlns:a16="http://schemas.microsoft.com/office/drawing/2014/main" id="{B57BB13A-6F1E-4D3A-9C99-AF51235C8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7" name="Text Box 33">
              <a:extLst>
                <a:ext uri="{FF2B5EF4-FFF2-40B4-BE49-F238E27FC236}">
                  <a16:creationId xmlns:a16="http://schemas.microsoft.com/office/drawing/2014/main" id="{B3474D9F-FAC3-459A-AD06-5D85AAAB5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41698" name="Line 34">
              <a:extLst>
                <a:ext uri="{FF2B5EF4-FFF2-40B4-BE49-F238E27FC236}">
                  <a16:creationId xmlns:a16="http://schemas.microsoft.com/office/drawing/2014/main" id="{67402DFC-7E51-4744-B3B0-D8AB572F5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699" name="Text Box 35">
              <a:extLst>
                <a:ext uri="{FF2B5EF4-FFF2-40B4-BE49-F238E27FC236}">
                  <a16:creationId xmlns:a16="http://schemas.microsoft.com/office/drawing/2014/main" id="{D85A27CA-D1E2-408B-9983-8C2F791C7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41700" name="Line 36">
              <a:extLst>
                <a:ext uri="{FF2B5EF4-FFF2-40B4-BE49-F238E27FC236}">
                  <a16:creationId xmlns:a16="http://schemas.microsoft.com/office/drawing/2014/main" id="{91B41A97-DA84-4E33-8FB8-BC115B455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1701" name="Text Box 37">
              <a:extLst>
                <a:ext uri="{FF2B5EF4-FFF2-40B4-BE49-F238E27FC236}">
                  <a16:creationId xmlns:a16="http://schemas.microsoft.com/office/drawing/2014/main" id="{63950516-5BBD-4DEE-B207-0E5B2388E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>
            <a:extLst>
              <a:ext uri="{FF2B5EF4-FFF2-40B4-BE49-F238E27FC236}">
                <a16:creationId xmlns:a16="http://schemas.microsoft.com/office/drawing/2014/main" id="{597946AC-20B9-4ED6-9B25-92A1AE19E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D22C47F-C84E-4C18-A115-205C691CF089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D677B5E1-55B9-4F51-8D52-81CCC1E37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Merging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54FB3A99-B029-4BCF-941E-30FDE30B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576388"/>
            <a:ext cx="8308975" cy="389413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>
                <a:cs typeface="+mn-cs"/>
              </a:rPr>
              <a:t>Idea for merging: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Two piles of sorted cards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/>
              <a:t>Choose the smaller of the two top cards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/>
              <a:t>Remove it and place it in the output pile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Repeat the process until one pile is empty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Take the remaining input pile and place it face-down onto the output pile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C3415AEE-AF57-4054-983D-544712EBDF88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1398588"/>
            <a:ext cx="3098800" cy="1017587"/>
            <a:chOff x="3808" y="977"/>
            <a:chExt cx="1952" cy="641"/>
          </a:xfrm>
        </p:grpSpPr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15B8CEAC-BDF5-4058-8AA4-5D25F8946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1E1F0C9B-E98A-4E8E-ABBD-B76FDF22D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7F5D7AD1-06D5-4070-BCB6-6CD12E23F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3AA12D73-2E33-4886-BECB-9BF078FEB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2041AF47-0667-4492-8DFA-B5BFDD885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7F44A3AA-1F34-4D5D-81DF-963872D68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AC5A06BD-65DB-48B6-8FD6-1E40A29C6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2700" name="Text Box 12">
              <a:extLst>
                <a:ext uri="{FF2B5EF4-FFF2-40B4-BE49-F238E27FC236}">
                  <a16:creationId xmlns:a16="http://schemas.microsoft.com/office/drawing/2014/main" id="{4598DECC-30BB-4CEC-8AB6-B3F014559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3" y="1231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00">
                  <a:latin typeface="Arial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242701" name="Rectangle 13">
              <a:extLst>
                <a:ext uri="{FF2B5EF4-FFF2-40B4-BE49-F238E27FC236}">
                  <a16:creationId xmlns:a16="http://schemas.microsoft.com/office/drawing/2014/main" id="{358F6EFE-58A2-421E-858F-40949F07E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42702" name="Rectangle 14">
              <a:extLst>
                <a:ext uri="{FF2B5EF4-FFF2-40B4-BE49-F238E27FC236}">
                  <a16:creationId xmlns:a16="http://schemas.microsoft.com/office/drawing/2014/main" id="{6FCC9FD1-399A-4441-99D8-C62B44B3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242703" name="Rectangle 15">
              <a:extLst>
                <a:ext uri="{FF2B5EF4-FFF2-40B4-BE49-F238E27FC236}">
                  <a16:creationId xmlns:a16="http://schemas.microsoft.com/office/drawing/2014/main" id="{82B42122-500E-4867-8594-E4263EF2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2704" name="Rectangle 16">
              <a:extLst>
                <a:ext uri="{FF2B5EF4-FFF2-40B4-BE49-F238E27FC236}">
                  <a16:creationId xmlns:a16="http://schemas.microsoft.com/office/drawing/2014/main" id="{6227C542-B7FC-4F47-A585-DED0167D7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242705" name="Rectangle 17">
              <a:extLst>
                <a:ext uri="{FF2B5EF4-FFF2-40B4-BE49-F238E27FC236}">
                  <a16:creationId xmlns:a16="http://schemas.microsoft.com/office/drawing/2014/main" id="{20125534-5A04-4AC1-AFB4-588A7694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42706" name="Rectangle 18">
              <a:extLst>
                <a:ext uri="{FF2B5EF4-FFF2-40B4-BE49-F238E27FC236}">
                  <a16:creationId xmlns:a16="http://schemas.microsoft.com/office/drawing/2014/main" id="{BEFE5A26-C2E4-4DD7-B30A-BC2DCF98C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42707" name="Rectangle 19">
              <a:extLst>
                <a:ext uri="{FF2B5EF4-FFF2-40B4-BE49-F238E27FC236}">
                  <a16:creationId xmlns:a16="http://schemas.microsoft.com/office/drawing/2014/main" id="{5B689EBB-713B-4536-80C9-CA10254B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242708" name="Rectangle 20">
              <a:extLst>
                <a:ext uri="{FF2B5EF4-FFF2-40B4-BE49-F238E27FC236}">
                  <a16:creationId xmlns:a16="http://schemas.microsoft.com/office/drawing/2014/main" id="{C235D347-404B-4E5A-A23D-3A1FA5169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1388"/>
              <a:ext cx="2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>
                <a:spcBef>
                  <a:spcPct val="2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130DA283-7099-4FE3-AA0F-2D784C4AE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0" name="Line 22">
              <a:extLst>
                <a:ext uri="{FF2B5EF4-FFF2-40B4-BE49-F238E27FC236}">
                  <a16:creationId xmlns:a16="http://schemas.microsoft.com/office/drawing/2014/main" id="{88EC2D35-BF46-4D65-A500-FE97F93D2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61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1" name="Line 23">
              <a:extLst>
                <a:ext uri="{FF2B5EF4-FFF2-40B4-BE49-F238E27FC236}">
                  <a16:creationId xmlns:a16="http://schemas.microsoft.com/office/drawing/2014/main" id="{5C9DCADF-53D4-455C-BB99-CB98CA05F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2" name="Line 24">
              <a:extLst>
                <a:ext uri="{FF2B5EF4-FFF2-40B4-BE49-F238E27FC236}">
                  <a16:creationId xmlns:a16="http://schemas.microsoft.com/office/drawing/2014/main" id="{78CCDF6C-AB23-4994-8E65-2D767B1CC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3" name="Line 25">
              <a:extLst>
                <a:ext uri="{FF2B5EF4-FFF2-40B4-BE49-F238E27FC236}">
                  <a16:creationId xmlns:a16="http://schemas.microsoft.com/office/drawing/2014/main" id="{99BDDABF-02F9-44BC-A58C-EF46C3FCE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4" name="Line 26">
              <a:extLst>
                <a:ext uri="{FF2B5EF4-FFF2-40B4-BE49-F238E27FC236}">
                  <a16:creationId xmlns:a16="http://schemas.microsoft.com/office/drawing/2014/main" id="{E51D40CE-3D5F-41CF-A2D5-2A79DAFD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5" name="Line 27">
              <a:extLst>
                <a:ext uri="{FF2B5EF4-FFF2-40B4-BE49-F238E27FC236}">
                  <a16:creationId xmlns:a16="http://schemas.microsoft.com/office/drawing/2014/main" id="{A357E0B5-880B-4903-814F-2EE56ADEA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6" name="Line 28">
              <a:extLst>
                <a:ext uri="{FF2B5EF4-FFF2-40B4-BE49-F238E27FC236}">
                  <a16:creationId xmlns:a16="http://schemas.microsoft.com/office/drawing/2014/main" id="{D74A1641-5980-47B4-A704-741D00FD1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7" name="Line 29">
              <a:extLst>
                <a:ext uri="{FF2B5EF4-FFF2-40B4-BE49-F238E27FC236}">
                  <a16:creationId xmlns:a16="http://schemas.microsoft.com/office/drawing/2014/main" id="{897A45E9-1717-42B7-AC8E-B5052D8B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8" name="Line 30">
              <a:extLst>
                <a:ext uri="{FF2B5EF4-FFF2-40B4-BE49-F238E27FC236}">
                  <a16:creationId xmlns:a16="http://schemas.microsoft.com/office/drawing/2014/main" id="{0721F4BA-72A4-4E5A-BFD3-5728B531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1388"/>
              <a:ext cx="0" cy="2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19" name="Line 31">
              <a:extLst>
                <a:ext uri="{FF2B5EF4-FFF2-40B4-BE49-F238E27FC236}">
                  <a16:creationId xmlns:a16="http://schemas.microsoft.com/office/drawing/2014/main" id="{CE0DCB71-4A82-4CCB-9590-191580622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8" y="1388"/>
              <a:ext cx="0" cy="2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20" name="Line 32">
              <a:extLst>
                <a:ext uri="{FF2B5EF4-FFF2-40B4-BE49-F238E27FC236}">
                  <a16:creationId xmlns:a16="http://schemas.microsoft.com/office/drawing/2014/main" id="{A2DC0509-E2BC-4AA3-81F0-A515BAEE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260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21" name="Text Box 33">
              <a:extLst>
                <a:ext uri="{FF2B5EF4-FFF2-40B4-BE49-F238E27FC236}">
                  <a16:creationId xmlns:a16="http://schemas.microsoft.com/office/drawing/2014/main" id="{34072832-5517-4CD7-99F8-63042CEF7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980"/>
              <a:ext cx="2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p</a:t>
              </a:r>
            </a:p>
          </p:txBody>
        </p:sp>
        <p:sp>
          <p:nvSpPr>
            <p:cNvPr id="242722" name="Line 34">
              <a:extLst>
                <a:ext uri="{FF2B5EF4-FFF2-40B4-BE49-F238E27FC236}">
                  <a16:creationId xmlns:a16="http://schemas.microsoft.com/office/drawing/2014/main" id="{3C5A6DF8-FD3B-41AE-ADC8-50BDD5760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6" y="1257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23" name="Text Box 35">
              <a:extLst>
                <a:ext uri="{FF2B5EF4-FFF2-40B4-BE49-F238E27FC236}">
                  <a16:creationId xmlns:a16="http://schemas.microsoft.com/office/drawing/2014/main" id="{2099D334-ECE6-4842-93EB-8C6C75823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" y="977"/>
              <a:ext cx="1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r</a:t>
              </a:r>
            </a:p>
          </p:txBody>
        </p:sp>
        <p:sp>
          <p:nvSpPr>
            <p:cNvPr id="242724" name="Line 36">
              <a:extLst>
                <a:ext uri="{FF2B5EF4-FFF2-40B4-BE49-F238E27FC236}">
                  <a16:creationId xmlns:a16="http://schemas.microsoft.com/office/drawing/2014/main" id="{75B362D3-11D4-44ED-B19E-F1BE6CE4D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" y="1275"/>
              <a:ext cx="7" cy="11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2725" name="Text Box 37">
              <a:extLst>
                <a:ext uri="{FF2B5EF4-FFF2-40B4-BE49-F238E27FC236}">
                  <a16:creationId xmlns:a16="http://schemas.microsoft.com/office/drawing/2014/main" id="{DA8A96C9-E8D0-4C9A-9409-5473A7DBE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995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>
                  <a:solidFill>
                    <a:srgbClr val="CC0000"/>
                  </a:solidFill>
                  <a:latin typeface="Comic Sans MS" charset="0"/>
                  <a:ea typeface="ＭＳ Ｐゴシック" charset="0"/>
                </a:rPr>
                <a:t>q</a:t>
              </a:r>
            </a:p>
          </p:txBody>
        </p:sp>
      </p:grpSp>
      <p:pic>
        <p:nvPicPr>
          <p:cNvPr id="242726" name="Picture 38">
            <a:extLst>
              <a:ext uri="{FF2B5EF4-FFF2-40B4-BE49-F238E27FC236}">
                <a16:creationId xmlns:a16="http://schemas.microsoft.com/office/drawing/2014/main" id="{E7E7C744-C2D4-4B0A-AF81-8194063D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5232400"/>
            <a:ext cx="7554912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42727" name="Text Box 39">
            <a:extLst>
              <a:ext uri="{FF2B5EF4-FFF2-40B4-BE49-F238E27FC236}">
                <a16:creationId xmlns:a16="http://schemas.microsoft.com/office/drawing/2014/main" id="{3F601908-FF73-44CB-9729-E22F7DC1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335588"/>
            <a:ext cx="1946275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A1</a:t>
            </a:r>
            <a:r>
              <a:rPr lang="en-US" sz="1200">
                <a:latin typeface="Arial" charset="0"/>
                <a:ea typeface="ＭＳ Ｐゴシック" charset="0"/>
                <a:sym typeface="Wingdings" charset="0"/>
              </a:rPr>
              <a:t> A[p, q]                      </a:t>
            </a: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242728" name="Text Box 40">
            <a:extLst>
              <a:ext uri="{FF2B5EF4-FFF2-40B4-BE49-F238E27FC236}">
                <a16:creationId xmlns:a16="http://schemas.microsoft.com/office/drawing/2014/main" id="{6FBA6F28-69AE-482F-AAE4-E16BCFB24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6045200"/>
            <a:ext cx="208597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A2</a:t>
            </a:r>
            <a:r>
              <a:rPr lang="en-US" sz="1200">
                <a:latin typeface="Arial" charset="0"/>
                <a:ea typeface="ＭＳ Ｐゴシック" charset="0"/>
                <a:sym typeface="Wingdings" charset="0"/>
              </a:rPr>
              <a:t> A[q+1, r]                      </a:t>
            </a:r>
            <a:endParaRPr lang="en-US" sz="1200">
              <a:latin typeface="Arial" charset="0"/>
              <a:ea typeface="ＭＳ Ｐゴシック" charset="0"/>
            </a:endParaRPr>
          </a:p>
        </p:txBody>
      </p:sp>
      <p:sp>
        <p:nvSpPr>
          <p:cNvPr id="242729" name="Text Box 41">
            <a:extLst>
              <a:ext uri="{FF2B5EF4-FFF2-40B4-BE49-F238E27FC236}">
                <a16:creationId xmlns:a16="http://schemas.microsoft.com/office/drawing/2014/main" id="{380E23D8-5CBE-4E27-8401-33D1D37D0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5591175"/>
            <a:ext cx="1535113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  <a:sym typeface="Wingdings" charset="0"/>
              </a:rPr>
              <a:t>A[p, r]                      </a:t>
            </a:r>
            <a:endParaRPr lang="en-US" sz="120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1041</Words>
  <Application>Microsoft Office PowerPoint</Application>
  <PresentationFormat>On-screen Show (4:3)</PresentationFormat>
  <Paragraphs>570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Divide-and-Conquer</vt:lpstr>
      <vt:lpstr>Merge Sort Approach</vt:lpstr>
      <vt:lpstr>Merge Sort</vt:lpstr>
      <vt:lpstr>Example – n Power of 2</vt:lpstr>
      <vt:lpstr>Example – n Power of 2</vt:lpstr>
      <vt:lpstr>Example – n Not a Power of 2</vt:lpstr>
      <vt:lpstr>Example – n Not a Power of 2</vt:lpstr>
      <vt:lpstr>Merging</vt:lpstr>
      <vt:lpstr>Merging</vt:lpstr>
      <vt:lpstr>Example: MERGE(A, 9, 12, 16)</vt:lpstr>
      <vt:lpstr>Example: MERGE(A, 9, 12, 16)</vt:lpstr>
      <vt:lpstr>Example (cont.)</vt:lpstr>
      <vt:lpstr>Example (cont.)</vt:lpstr>
      <vt:lpstr>Example (cont.)</vt:lpstr>
      <vt:lpstr>Merge - Pseudocode</vt:lpstr>
      <vt:lpstr>Running Time of Merge (assume last for loop)</vt:lpstr>
      <vt:lpstr>Analyzing Divide-and Conquer Algorithms</vt:lpstr>
      <vt:lpstr>MERGE-SORT Running Time</vt:lpstr>
      <vt:lpstr>Solve the Recurrence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Apple</cp:lastModifiedBy>
  <cp:revision>535</cp:revision>
  <dcterms:created xsi:type="dcterms:W3CDTF">2003-07-26T00:47:08Z</dcterms:created>
  <dcterms:modified xsi:type="dcterms:W3CDTF">2021-12-07T06:48:12Z</dcterms:modified>
</cp:coreProperties>
</file>