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91" r:id="rId7"/>
    <p:sldId id="260" r:id="rId8"/>
    <p:sldId id="261" r:id="rId9"/>
    <p:sldId id="292" r:id="rId10"/>
    <p:sldId id="262" r:id="rId11"/>
    <p:sldId id="263" r:id="rId12"/>
    <p:sldId id="264" r:id="rId13"/>
    <p:sldId id="293" r:id="rId14"/>
    <p:sldId id="265" r:id="rId15"/>
    <p:sldId id="266" r:id="rId16"/>
    <p:sldId id="267" r:id="rId17"/>
    <p:sldId id="294" r:id="rId18"/>
    <p:sldId id="268" r:id="rId19"/>
    <p:sldId id="269" r:id="rId20"/>
    <p:sldId id="270" r:id="rId21"/>
    <p:sldId id="295" r:id="rId22"/>
    <p:sldId id="278" r:id="rId23"/>
    <p:sldId id="279" r:id="rId24"/>
    <p:sldId id="280" r:id="rId25"/>
    <p:sldId id="281" r:id="rId26"/>
    <p:sldId id="282" r:id="rId27"/>
    <p:sldId id="271" r:id="rId28"/>
    <p:sldId id="272" r:id="rId29"/>
    <p:sldId id="273" r:id="rId30"/>
    <p:sldId id="296" r:id="rId31"/>
    <p:sldId id="283" r:id="rId32"/>
    <p:sldId id="284" r:id="rId33"/>
    <p:sldId id="285" r:id="rId34"/>
    <p:sldId id="286" r:id="rId35"/>
    <p:sldId id="287" r:id="rId36"/>
    <p:sldId id="274" r:id="rId37"/>
    <p:sldId id="275" r:id="rId38"/>
    <p:sldId id="276" r:id="rId39"/>
    <p:sldId id="297" r:id="rId40"/>
    <p:sldId id="288" r:id="rId41"/>
    <p:sldId id="289" r:id="rId42"/>
    <p:sldId id="29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DB85CA-DBD4-440E-AD46-CDE65BF6927E}" v="2" dt="2021-11-06T05:35:13.324"/>
    <p1510:client id="{811E10E2-A149-46AF-B182-092623E3B93E}" v="228" dt="2020-10-13T06:10:59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70DB85CA-DBD4-440E-AD46-CDE65BF6927E}"/>
    <pc:docChg chg="modSld">
      <pc:chgData name="Guest User" userId="" providerId="Windows Live" clId="Web-{70DB85CA-DBD4-440E-AD46-CDE65BF6927E}" dt="2021-11-06T05:35:13.324" v="1" actId="1076"/>
      <pc:docMkLst>
        <pc:docMk/>
      </pc:docMkLst>
      <pc:sldChg chg="modSp">
        <pc:chgData name="Guest User" userId="" providerId="Windows Live" clId="Web-{70DB85CA-DBD4-440E-AD46-CDE65BF6927E}" dt="2021-11-06T05:35:13.324" v="1" actId="1076"/>
        <pc:sldMkLst>
          <pc:docMk/>
          <pc:sldMk cId="0" sldId="257"/>
        </pc:sldMkLst>
        <pc:picChg chg="mod">
          <ac:chgData name="Guest User" userId="" providerId="Windows Live" clId="Web-{70DB85CA-DBD4-440E-AD46-CDE65BF6927E}" dt="2021-11-06T05:35:13.324" v="1" actId="1076"/>
          <ac:picMkLst>
            <pc:docMk/>
            <pc:sldMk cId="0" sldId="257"/>
            <ac:picMk id="4" creationId="{00000000-0000-0000-0000-000000000000}"/>
          </ac:picMkLst>
        </pc:picChg>
      </pc:sldChg>
    </pc:docChg>
  </pc:docChgLst>
  <pc:docChgLst>
    <pc:chgData name="Abhiroop Mukherjee" userId="5fbc6062963ca2c0" providerId="LiveId" clId="{811E10E2-A149-46AF-B182-092623E3B93E}"/>
    <pc:docChg chg="undo custSel addSld delSld modSld">
      <pc:chgData name="Abhiroop Mukherjee" userId="5fbc6062963ca2c0" providerId="LiveId" clId="{811E10E2-A149-46AF-B182-092623E3B93E}" dt="2020-10-13T06:14:00.773" v="2149" actId="313"/>
      <pc:docMkLst>
        <pc:docMk/>
      </pc:docMkLst>
      <pc:sldChg chg="modSp mod">
        <pc:chgData name="Abhiroop Mukherjee" userId="5fbc6062963ca2c0" providerId="LiveId" clId="{811E10E2-A149-46AF-B182-092623E3B93E}" dt="2020-10-13T03:49:21.426" v="24" actId="208"/>
        <pc:sldMkLst>
          <pc:docMk/>
          <pc:sldMk cId="0" sldId="257"/>
        </pc:sldMkLst>
        <pc:picChg chg="mod">
          <ac:chgData name="Abhiroop Mukherjee" userId="5fbc6062963ca2c0" providerId="LiveId" clId="{811E10E2-A149-46AF-B182-092623E3B93E}" dt="2020-10-13T03:49:21.426" v="24" actId="208"/>
          <ac:picMkLst>
            <pc:docMk/>
            <pc:sldMk cId="0" sldId="257"/>
            <ac:picMk id="4" creationId="{00000000-0000-0000-0000-000000000000}"/>
          </ac:picMkLst>
        </pc:picChg>
      </pc:sldChg>
      <pc:sldChg chg="modSp mod">
        <pc:chgData name="Abhiroop Mukherjee" userId="5fbc6062963ca2c0" providerId="LiveId" clId="{811E10E2-A149-46AF-B182-092623E3B93E}" dt="2020-10-13T04:23:00.392" v="209" actId="1076"/>
        <pc:sldMkLst>
          <pc:docMk/>
          <pc:sldMk cId="0" sldId="258"/>
        </pc:sldMkLst>
        <pc:picChg chg="mod modCrop">
          <ac:chgData name="Abhiroop Mukherjee" userId="5fbc6062963ca2c0" providerId="LiveId" clId="{811E10E2-A149-46AF-B182-092623E3B93E}" dt="2020-10-13T04:23:00.392" v="209" actId="1076"/>
          <ac:picMkLst>
            <pc:docMk/>
            <pc:sldMk cId="0" sldId="258"/>
            <ac:picMk id="4" creationId="{00000000-0000-0000-0000-000000000000}"/>
          </ac:picMkLst>
        </pc:picChg>
      </pc:sldChg>
      <pc:sldChg chg="modSp mod">
        <pc:chgData name="Abhiroop Mukherjee" userId="5fbc6062963ca2c0" providerId="LiveId" clId="{811E10E2-A149-46AF-B182-092623E3B93E}" dt="2020-10-13T03:50:40.474" v="29" actId="208"/>
        <pc:sldMkLst>
          <pc:docMk/>
          <pc:sldMk cId="0" sldId="259"/>
        </pc:sldMkLst>
        <pc:picChg chg="mod">
          <ac:chgData name="Abhiroop Mukherjee" userId="5fbc6062963ca2c0" providerId="LiveId" clId="{811E10E2-A149-46AF-B182-092623E3B93E}" dt="2020-10-13T03:50:40.474" v="29" actId="208"/>
          <ac:picMkLst>
            <pc:docMk/>
            <pc:sldMk cId="0" sldId="259"/>
            <ac:picMk id="4" creationId="{00000000-0000-0000-0000-000000000000}"/>
          </ac:picMkLst>
        </pc:picChg>
      </pc:sldChg>
      <pc:sldChg chg="modSp mod">
        <pc:chgData name="Abhiroop Mukherjee" userId="5fbc6062963ca2c0" providerId="LiveId" clId="{811E10E2-A149-46AF-B182-092623E3B93E}" dt="2020-10-13T03:42:18.501" v="5" actId="732"/>
        <pc:sldMkLst>
          <pc:docMk/>
          <pc:sldMk cId="0" sldId="260"/>
        </pc:sldMkLst>
        <pc:picChg chg="mod modCrop">
          <ac:chgData name="Abhiroop Mukherjee" userId="5fbc6062963ca2c0" providerId="LiveId" clId="{811E10E2-A149-46AF-B182-092623E3B93E}" dt="2020-10-13T03:42:18.501" v="5" actId="732"/>
          <ac:picMkLst>
            <pc:docMk/>
            <pc:sldMk cId="0" sldId="260"/>
            <ac:picMk id="4" creationId="{00000000-0000-0000-0000-000000000000}"/>
          </ac:picMkLst>
        </pc:picChg>
      </pc:sldChg>
      <pc:sldChg chg="modSp mod">
        <pc:chgData name="Abhiroop Mukherjee" userId="5fbc6062963ca2c0" providerId="LiveId" clId="{811E10E2-A149-46AF-B182-092623E3B93E}" dt="2020-10-13T04:23:16.410" v="213" actId="1076"/>
        <pc:sldMkLst>
          <pc:docMk/>
          <pc:sldMk cId="0" sldId="261"/>
        </pc:sldMkLst>
        <pc:picChg chg="mod">
          <ac:chgData name="Abhiroop Mukherjee" userId="5fbc6062963ca2c0" providerId="LiveId" clId="{811E10E2-A149-46AF-B182-092623E3B93E}" dt="2020-10-13T04:23:16.410" v="213" actId="1076"/>
          <ac:picMkLst>
            <pc:docMk/>
            <pc:sldMk cId="0" sldId="261"/>
            <ac:picMk id="4" creationId="{00000000-0000-0000-0000-000000000000}"/>
          </ac:picMkLst>
        </pc:picChg>
      </pc:sldChg>
      <pc:sldChg chg="modSp mod">
        <pc:chgData name="Abhiroop Mukherjee" userId="5fbc6062963ca2c0" providerId="LiveId" clId="{811E10E2-A149-46AF-B182-092623E3B93E}" dt="2020-10-13T04:23:21.996" v="214" actId="208"/>
        <pc:sldMkLst>
          <pc:docMk/>
          <pc:sldMk cId="0" sldId="262"/>
        </pc:sldMkLst>
        <pc:picChg chg="mod">
          <ac:chgData name="Abhiroop Mukherjee" userId="5fbc6062963ca2c0" providerId="LiveId" clId="{811E10E2-A149-46AF-B182-092623E3B93E}" dt="2020-10-13T04:23:21.996" v="214" actId="208"/>
          <ac:picMkLst>
            <pc:docMk/>
            <pc:sldMk cId="0" sldId="262"/>
            <ac:picMk id="4" creationId="{00000000-0000-0000-0000-000000000000}"/>
          </ac:picMkLst>
        </pc:picChg>
      </pc:sldChg>
      <pc:sldChg chg="modSp mod">
        <pc:chgData name="Abhiroop Mukherjee" userId="5fbc6062963ca2c0" providerId="LiveId" clId="{811E10E2-A149-46AF-B182-092623E3B93E}" dt="2020-10-13T04:23:30.076" v="215" actId="208"/>
        <pc:sldMkLst>
          <pc:docMk/>
          <pc:sldMk cId="0" sldId="263"/>
        </pc:sldMkLst>
        <pc:picChg chg="mod">
          <ac:chgData name="Abhiroop Mukherjee" userId="5fbc6062963ca2c0" providerId="LiveId" clId="{811E10E2-A149-46AF-B182-092623E3B93E}" dt="2020-10-13T04:23:30.076" v="215" actId="208"/>
          <ac:picMkLst>
            <pc:docMk/>
            <pc:sldMk cId="0" sldId="263"/>
            <ac:picMk id="4" creationId="{00000000-0000-0000-0000-000000000000}"/>
          </ac:picMkLst>
        </pc:picChg>
      </pc:sldChg>
      <pc:sldChg chg="modSp mod">
        <pc:chgData name="Abhiroop Mukherjee" userId="5fbc6062963ca2c0" providerId="LiveId" clId="{811E10E2-A149-46AF-B182-092623E3B93E}" dt="2020-10-13T03:47:42.970" v="22" actId="208"/>
        <pc:sldMkLst>
          <pc:docMk/>
          <pc:sldMk cId="0" sldId="265"/>
        </pc:sldMkLst>
        <pc:spChg chg="mod">
          <ac:chgData name="Abhiroop Mukherjee" userId="5fbc6062963ca2c0" providerId="LiveId" clId="{811E10E2-A149-46AF-B182-092623E3B93E}" dt="2020-10-13T03:43:34.509" v="7" actId="313"/>
          <ac:spMkLst>
            <pc:docMk/>
            <pc:sldMk cId="0" sldId="265"/>
            <ac:spMk id="3" creationId="{00000000-0000-0000-0000-000000000000}"/>
          </ac:spMkLst>
        </pc:spChg>
        <pc:picChg chg="mod">
          <ac:chgData name="Abhiroop Mukherjee" userId="5fbc6062963ca2c0" providerId="LiveId" clId="{811E10E2-A149-46AF-B182-092623E3B93E}" dt="2020-10-13T03:47:42.970" v="22" actId="208"/>
          <ac:picMkLst>
            <pc:docMk/>
            <pc:sldMk cId="0" sldId="265"/>
            <ac:picMk id="4" creationId="{00000000-0000-0000-0000-000000000000}"/>
          </ac:picMkLst>
        </pc:picChg>
      </pc:sldChg>
      <pc:sldChg chg="addSp modSp mod">
        <pc:chgData name="Abhiroop Mukherjee" userId="5fbc6062963ca2c0" providerId="LiveId" clId="{811E10E2-A149-46AF-B182-092623E3B93E}" dt="2020-10-13T04:24:09.138" v="219" actId="732"/>
        <pc:sldMkLst>
          <pc:docMk/>
          <pc:sldMk cId="0" sldId="266"/>
        </pc:sldMkLst>
        <pc:spChg chg="mod">
          <ac:chgData name="Abhiroop Mukherjee" userId="5fbc6062963ca2c0" providerId="LiveId" clId="{811E10E2-A149-46AF-B182-092623E3B93E}" dt="2020-10-13T03:45:32.546" v="10" actId="313"/>
          <ac:spMkLst>
            <pc:docMk/>
            <pc:sldMk cId="0" sldId="266"/>
            <ac:spMk id="3" creationId="{00000000-0000-0000-0000-000000000000}"/>
          </ac:spMkLst>
        </pc:spChg>
        <pc:picChg chg="mod modCrop">
          <ac:chgData name="Abhiroop Mukherjee" userId="5fbc6062963ca2c0" providerId="LiveId" clId="{811E10E2-A149-46AF-B182-092623E3B93E}" dt="2020-10-13T04:23:57" v="218" actId="732"/>
          <ac:picMkLst>
            <pc:docMk/>
            <pc:sldMk cId="0" sldId="266"/>
            <ac:picMk id="4" creationId="{00000000-0000-0000-0000-000000000000}"/>
          </ac:picMkLst>
        </pc:picChg>
        <pc:picChg chg="add mod modCrop">
          <ac:chgData name="Abhiroop Mukherjee" userId="5fbc6062963ca2c0" providerId="LiveId" clId="{811E10E2-A149-46AF-B182-092623E3B93E}" dt="2020-10-13T04:24:09.138" v="219" actId="732"/>
          <ac:picMkLst>
            <pc:docMk/>
            <pc:sldMk cId="0" sldId="266"/>
            <ac:picMk id="6" creationId="{F82BFEDF-35E8-4D32-A477-41B5D675AC52}"/>
          </ac:picMkLst>
        </pc:picChg>
      </pc:sldChg>
      <pc:sldChg chg="modSp mod">
        <pc:chgData name="Abhiroop Mukherjee" userId="5fbc6062963ca2c0" providerId="LiveId" clId="{811E10E2-A149-46AF-B182-092623E3B93E}" dt="2020-10-13T04:24:16.733" v="221" actId="1076"/>
        <pc:sldMkLst>
          <pc:docMk/>
          <pc:sldMk cId="0" sldId="267"/>
        </pc:sldMkLst>
        <pc:picChg chg="mod">
          <ac:chgData name="Abhiroop Mukherjee" userId="5fbc6062963ca2c0" providerId="LiveId" clId="{811E10E2-A149-46AF-B182-092623E3B93E}" dt="2020-10-13T04:24:16.733" v="221" actId="1076"/>
          <ac:picMkLst>
            <pc:docMk/>
            <pc:sldMk cId="0" sldId="267"/>
            <ac:picMk id="4" creationId="{00000000-0000-0000-0000-000000000000}"/>
          </ac:picMkLst>
        </pc:picChg>
      </pc:sldChg>
      <pc:sldChg chg="modSp mod">
        <pc:chgData name="Abhiroop Mukherjee" userId="5fbc6062963ca2c0" providerId="LiveId" clId="{811E10E2-A149-46AF-B182-092623E3B93E}" dt="2020-10-13T03:54:14.815" v="31" actId="208"/>
        <pc:sldMkLst>
          <pc:docMk/>
          <pc:sldMk cId="0" sldId="268"/>
        </pc:sldMkLst>
        <pc:picChg chg="mod">
          <ac:chgData name="Abhiroop Mukherjee" userId="5fbc6062963ca2c0" providerId="LiveId" clId="{811E10E2-A149-46AF-B182-092623E3B93E}" dt="2020-10-13T03:54:14.815" v="31" actId="208"/>
          <ac:picMkLst>
            <pc:docMk/>
            <pc:sldMk cId="0" sldId="268"/>
            <ac:picMk id="4" creationId="{00000000-0000-0000-0000-000000000000}"/>
          </ac:picMkLst>
        </pc:picChg>
      </pc:sldChg>
      <pc:sldChg chg="modSp mod">
        <pc:chgData name="Abhiroop Mukherjee" userId="5fbc6062963ca2c0" providerId="LiveId" clId="{811E10E2-A149-46AF-B182-092623E3B93E}" dt="2020-10-13T03:55:42.373" v="36" actId="208"/>
        <pc:sldMkLst>
          <pc:docMk/>
          <pc:sldMk cId="0" sldId="270"/>
        </pc:sldMkLst>
        <pc:picChg chg="mod">
          <ac:chgData name="Abhiroop Mukherjee" userId="5fbc6062963ca2c0" providerId="LiveId" clId="{811E10E2-A149-46AF-B182-092623E3B93E}" dt="2020-10-13T03:55:42.373" v="36" actId="208"/>
          <ac:picMkLst>
            <pc:docMk/>
            <pc:sldMk cId="0" sldId="270"/>
            <ac:picMk id="4" creationId="{00000000-0000-0000-0000-000000000000}"/>
          </ac:picMkLst>
        </pc:picChg>
      </pc:sldChg>
      <pc:sldChg chg="modSp mod">
        <pc:chgData name="Abhiroop Mukherjee" userId="5fbc6062963ca2c0" providerId="LiveId" clId="{811E10E2-A149-46AF-B182-092623E3B93E}" dt="2020-10-13T03:58:12.871" v="42" actId="208"/>
        <pc:sldMkLst>
          <pc:docMk/>
          <pc:sldMk cId="0" sldId="271"/>
        </pc:sldMkLst>
        <pc:spChg chg="mod">
          <ac:chgData name="Abhiroop Mukherjee" userId="5fbc6062963ca2c0" providerId="LiveId" clId="{811E10E2-A149-46AF-B182-092623E3B93E}" dt="2020-10-13T03:56:30.629" v="37" actId="33524"/>
          <ac:spMkLst>
            <pc:docMk/>
            <pc:sldMk cId="0" sldId="271"/>
            <ac:spMk id="2" creationId="{00000000-0000-0000-0000-000000000000}"/>
          </ac:spMkLst>
        </pc:spChg>
        <pc:picChg chg="mod">
          <ac:chgData name="Abhiroop Mukherjee" userId="5fbc6062963ca2c0" providerId="LiveId" clId="{811E10E2-A149-46AF-B182-092623E3B93E}" dt="2020-10-13T03:58:12.871" v="42" actId="208"/>
          <ac:picMkLst>
            <pc:docMk/>
            <pc:sldMk cId="0" sldId="271"/>
            <ac:picMk id="4" creationId="{00000000-0000-0000-0000-000000000000}"/>
          </ac:picMkLst>
        </pc:picChg>
      </pc:sldChg>
      <pc:sldChg chg="modSp mod">
        <pc:chgData name="Abhiroop Mukherjee" userId="5fbc6062963ca2c0" providerId="LiveId" clId="{811E10E2-A149-46AF-B182-092623E3B93E}" dt="2020-10-13T03:58:49.115" v="45" actId="208"/>
        <pc:sldMkLst>
          <pc:docMk/>
          <pc:sldMk cId="0" sldId="273"/>
        </pc:sldMkLst>
        <pc:picChg chg="mod">
          <ac:chgData name="Abhiroop Mukherjee" userId="5fbc6062963ca2c0" providerId="LiveId" clId="{811E10E2-A149-46AF-B182-092623E3B93E}" dt="2020-10-13T03:58:49.115" v="45" actId="208"/>
          <ac:picMkLst>
            <pc:docMk/>
            <pc:sldMk cId="0" sldId="273"/>
            <ac:picMk id="4" creationId="{00000000-0000-0000-0000-000000000000}"/>
          </ac:picMkLst>
        </pc:picChg>
      </pc:sldChg>
      <pc:sldChg chg="modSp">
        <pc:chgData name="Abhiroop Mukherjee" userId="5fbc6062963ca2c0" providerId="LiveId" clId="{811E10E2-A149-46AF-B182-092623E3B93E}" dt="2020-10-13T04:06:19.624" v="55" actId="208"/>
        <pc:sldMkLst>
          <pc:docMk/>
          <pc:sldMk cId="0" sldId="274"/>
        </pc:sldMkLst>
        <pc:picChg chg="mod">
          <ac:chgData name="Abhiroop Mukherjee" userId="5fbc6062963ca2c0" providerId="LiveId" clId="{811E10E2-A149-46AF-B182-092623E3B93E}" dt="2020-10-13T04:06:19.624" v="55" actId="208"/>
          <ac:picMkLst>
            <pc:docMk/>
            <pc:sldMk cId="0" sldId="274"/>
            <ac:picMk id="11266" creationId="{00000000-0000-0000-0000-000000000000}"/>
          </ac:picMkLst>
        </pc:picChg>
      </pc:sldChg>
      <pc:sldChg chg="modSp">
        <pc:chgData name="Abhiroop Mukherjee" userId="5fbc6062963ca2c0" providerId="LiveId" clId="{811E10E2-A149-46AF-B182-092623E3B93E}" dt="2020-10-13T04:25:08.751" v="228" actId="208"/>
        <pc:sldMkLst>
          <pc:docMk/>
          <pc:sldMk cId="0" sldId="275"/>
        </pc:sldMkLst>
        <pc:picChg chg="mod">
          <ac:chgData name="Abhiroop Mukherjee" userId="5fbc6062963ca2c0" providerId="LiveId" clId="{811E10E2-A149-46AF-B182-092623E3B93E}" dt="2020-10-13T04:25:08.751" v="228" actId="208"/>
          <ac:picMkLst>
            <pc:docMk/>
            <pc:sldMk cId="0" sldId="275"/>
            <ac:picMk id="12290" creationId="{00000000-0000-0000-0000-000000000000}"/>
          </ac:picMkLst>
        </pc:picChg>
      </pc:sldChg>
      <pc:sldChg chg="addSp modSp mod">
        <pc:chgData name="Abhiroop Mukherjee" userId="5fbc6062963ca2c0" providerId="LiveId" clId="{811E10E2-A149-46AF-B182-092623E3B93E}" dt="2020-10-13T04:10:09.755" v="184" actId="1076"/>
        <pc:sldMkLst>
          <pc:docMk/>
          <pc:sldMk cId="0" sldId="276"/>
        </pc:sldMkLst>
        <pc:spChg chg="mod">
          <ac:chgData name="Abhiroop Mukherjee" userId="5fbc6062963ca2c0" providerId="LiveId" clId="{811E10E2-A149-46AF-B182-092623E3B93E}" dt="2020-10-13T04:07:09.894" v="60" actId="20577"/>
          <ac:spMkLst>
            <pc:docMk/>
            <pc:sldMk cId="0" sldId="276"/>
            <ac:spMk id="2" creationId="{00000000-0000-0000-0000-000000000000}"/>
          </ac:spMkLst>
        </pc:spChg>
        <pc:spChg chg="add mod">
          <ac:chgData name="Abhiroop Mukherjee" userId="5fbc6062963ca2c0" providerId="LiveId" clId="{811E10E2-A149-46AF-B182-092623E3B93E}" dt="2020-10-13T04:10:09.755" v="184" actId="1076"/>
          <ac:spMkLst>
            <pc:docMk/>
            <pc:sldMk cId="0" sldId="276"/>
            <ac:spMk id="4" creationId="{4D92F0B3-858F-4BD3-9045-D2265AE2A9DB}"/>
          </ac:spMkLst>
        </pc:spChg>
        <pc:picChg chg="mod">
          <ac:chgData name="Abhiroop Mukherjee" userId="5fbc6062963ca2c0" providerId="LiveId" clId="{811E10E2-A149-46AF-B182-092623E3B93E}" dt="2020-10-13T04:08:07.003" v="168" actId="1076"/>
          <ac:picMkLst>
            <pc:docMk/>
            <pc:sldMk cId="0" sldId="276"/>
            <ac:picMk id="13314" creationId="{00000000-0000-0000-0000-000000000000}"/>
          </ac:picMkLst>
        </pc:picChg>
      </pc:sldChg>
      <pc:sldChg chg="modSp">
        <pc:chgData name="Abhiroop Mukherjee" userId="5fbc6062963ca2c0" providerId="LiveId" clId="{811E10E2-A149-46AF-B182-092623E3B93E}" dt="2020-10-13T03:56:49.774" v="39" actId="208"/>
        <pc:sldMkLst>
          <pc:docMk/>
          <pc:sldMk cId="3552693396" sldId="278"/>
        </pc:sldMkLst>
        <pc:picChg chg="mod">
          <ac:chgData name="Abhiroop Mukherjee" userId="5fbc6062963ca2c0" providerId="LiveId" clId="{811E10E2-A149-46AF-B182-092623E3B93E}" dt="2020-10-13T03:56:49.774" v="39" actId="208"/>
          <ac:picMkLst>
            <pc:docMk/>
            <pc:sldMk cId="3552693396" sldId="278"/>
            <ac:picMk id="1026" creationId="{00000000-0000-0000-0000-000000000000}"/>
          </ac:picMkLst>
        </pc:picChg>
      </pc:sldChg>
      <pc:sldChg chg="modSp">
        <pc:chgData name="Abhiroop Mukherjee" userId="5fbc6062963ca2c0" providerId="LiveId" clId="{811E10E2-A149-46AF-B182-092623E3B93E}" dt="2020-10-13T04:24:26.666" v="223" actId="1076"/>
        <pc:sldMkLst>
          <pc:docMk/>
          <pc:sldMk cId="1367741592" sldId="279"/>
        </pc:sldMkLst>
        <pc:picChg chg="mod">
          <ac:chgData name="Abhiroop Mukherjee" userId="5fbc6062963ca2c0" providerId="LiveId" clId="{811E10E2-A149-46AF-B182-092623E3B93E}" dt="2020-10-13T04:24:26.666" v="223" actId="1076"/>
          <ac:picMkLst>
            <pc:docMk/>
            <pc:sldMk cId="1367741592" sldId="279"/>
            <ac:picMk id="2050" creationId="{00000000-0000-0000-0000-000000000000}"/>
          </ac:picMkLst>
        </pc:picChg>
      </pc:sldChg>
      <pc:sldChg chg="modSp">
        <pc:chgData name="Abhiroop Mukherjee" userId="5fbc6062963ca2c0" providerId="LiveId" clId="{811E10E2-A149-46AF-B182-092623E3B93E}" dt="2020-10-13T04:24:32.071" v="224" actId="208"/>
        <pc:sldMkLst>
          <pc:docMk/>
          <pc:sldMk cId="2277959128" sldId="280"/>
        </pc:sldMkLst>
        <pc:picChg chg="mod">
          <ac:chgData name="Abhiroop Mukherjee" userId="5fbc6062963ca2c0" providerId="LiveId" clId="{811E10E2-A149-46AF-B182-092623E3B93E}" dt="2020-10-13T04:24:32.071" v="224" actId="208"/>
          <ac:picMkLst>
            <pc:docMk/>
            <pc:sldMk cId="2277959128" sldId="280"/>
            <ac:picMk id="3074" creationId="{00000000-0000-0000-0000-000000000000}"/>
          </ac:picMkLst>
        </pc:picChg>
      </pc:sldChg>
      <pc:sldChg chg="modSp">
        <pc:chgData name="Abhiroop Mukherjee" userId="5fbc6062963ca2c0" providerId="LiveId" clId="{811E10E2-A149-46AF-B182-092623E3B93E}" dt="2020-10-13T04:24:37.343" v="225" actId="208"/>
        <pc:sldMkLst>
          <pc:docMk/>
          <pc:sldMk cId="3640096473" sldId="281"/>
        </pc:sldMkLst>
        <pc:picChg chg="mod">
          <ac:chgData name="Abhiroop Mukherjee" userId="5fbc6062963ca2c0" providerId="LiveId" clId="{811E10E2-A149-46AF-B182-092623E3B93E}" dt="2020-10-13T04:24:37.343" v="225" actId="208"/>
          <ac:picMkLst>
            <pc:docMk/>
            <pc:sldMk cId="3640096473" sldId="281"/>
            <ac:picMk id="4098" creationId="{00000000-0000-0000-0000-000000000000}"/>
          </ac:picMkLst>
        </pc:picChg>
      </pc:sldChg>
      <pc:sldChg chg="modSp">
        <pc:chgData name="Abhiroop Mukherjee" userId="5fbc6062963ca2c0" providerId="LiveId" clId="{811E10E2-A149-46AF-B182-092623E3B93E}" dt="2020-10-13T04:24:41.853" v="226" actId="208"/>
        <pc:sldMkLst>
          <pc:docMk/>
          <pc:sldMk cId="4112273149" sldId="282"/>
        </pc:sldMkLst>
        <pc:picChg chg="mod">
          <ac:chgData name="Abhiroop Mukherjee" userId="5fbc6062963ca2c0" providerId="LiveId" clId="{811E10E2-A149-46AF-B182-092623E3B93E}" dt="2020-10-13T04:24:41.853" v="226" actId="208"/>
          <ac:picMkLst>
            <pc:docMk/>
            <pc:sldMk cId="4112273149" sldId="282"/>
            <ac:picMk id="5122" creationId="{00000000-0000-0000-0000-000000000000}"/>
          </ac:picMkLst>
        </pc:picChg>
      </pc:sldChg>
      <pc:sldChg chg="modSp">
        <pc:chgData name="Abhiroop Mukherjee" userId="5fbc6062963ca2c0" providerId="LiveId" clId="{811E10E2-A149-46AF-B182-092623E3B93E}" dt="2020-10-13T04:03:19.712" v="47" actId="208"/>
        <pc:sldMkLst>
          <pc:docMk/>
          <pc:sldMk cId="64668827" sldId="283"/>
        </pc:sldMkLst>
        <pc:picChg chg="mod">
          <ac:chgData name="Abhiroop Mukherjee" userId="5fbc6062963ca2c0" providerId="LiveId" clId="{811E10E2-A149-46AF-B182-092623E3B93E}" dt="2020-10-13T04:03:19.712" v="47" actId="208"/>
          <ac:picMkLst>
            <pc:docMk/>
            <pc:sldMk cId="64668827" sldId="283"/>
            <ac:picMk id="6146" creationId="{00000000-0000-0000-0000-000000000000}"/>
          </ac:picMkLst>
        </pc:picChg>
      </pc:sldChg>
      <pc:sldChg chg="modSp">
        <pc:chgData name="Abhiroop Mukherjee" userId="5fbc6062963ca2c0" providerId="LiveId" clId="{811E10E2-A149-46AF-B182-092623E3B93E}" dt="2020-10-13T04:24:55.067" v="227" actId="208"/>
        <pc:sldMkLst>
          <pc:docMk/>
          <pc:sldMk cId="3004405065" sldId="284"/>
        </pc:sldMkLst>
        <pc:picChg chg="mod">
          <ac:chgData name="Abhiroop Mukherjee" userId="5fbc6062963ca2c0" providerId="LiveId" clId="{811E10E2-A149-46AF-B182-092623E3B93E}" dt="2020-10-13T04:24:55.067" v="227" actId="208"/>
          <ac:picMkLst>
            <pc:docMk/>
            <pc:sldMk cId="3004405065" sldId="284"/>
            <ac:picMk id="7170" creationId="{00000000-0000-0000-0000-000000000000}"/>
          </ac:picMkLst>
        </pc:picChg>
      </pc:sldChg>
      <pc:sldChg chg="modSp">
        <pc:chgData name="Abhiroop Mukherjee" userId="5fbc6062963ca2c0" providerId="LiveId" clId="{811E10E2-A149-46AF-B182-092623E3B93E}" dt="2020-10-13T04:03:43.147" v="50" actId="208"/>
        <pc:sldMkLst>
          <pc:docMk/>
          <pc:sldMk cId="3579512722" sldId="285"/>
        </pc:sldMkLst>
        <pc:picChg chg="mod">
          <ac:chgData name="Abhiroop Mukherjee" userId="5fbc6062963ca2c0" providerId="LiveId" clId="{811E10E2-A149-46AF-B182-092623E3B93E}" dt="2020-10-13T04:03:43.147" v="50" actId="208"/>
          <ac:picMkLst>
            <pc:docMk/>
            <pc:sldMk cId="3579512722" sldId="285"/>
            <ac:picMk id="8194" creationId="{00000000-0000-0000-0000-000000000000}"/>
          </ac:picMkLst>
        </pc:picChg>
      </pc:sldChg>
      <pc:sldChg chg="modSp">
        <pc:chgData name="Abhiroop Mukherjee" userId="5fbc6062963ca2c0" providerId="LiveId" clId="{811E10E2-A149-46AF-B182-092623E3B93E}" dt="2020-10-13T04:04:49.006" v="53" actId="208"/>
        <pc:sldMkLst>
          <pc:docMk/>
          <pc:sldMk cId="162216655" sldId="287"/>
        </pc:sldMkLst>
        <pc:picChg chg="mod">
          <ac:chgData name="Abhiroop Mukherjee" userId="5fbc6062963ca2c0" providerId="LiveId" clId="{811E10E2-A149-46AF-B182-092623E3B93E}" dt="2020-10-13T04:04:49.006" v="53" actId="208"/>
          <ac:picMkLst>
            <pc:docMk/>
            <pc:sldMk cId="162216655" sldId="287"/>
            <ac:picMk id="10242" creationId="{00000000-0000-0000-0000-000000000000}"/>
          </ac:picMkLst>
        </pc:picChg>
      </pc:sldChg>
      <pc:sldChg chg="modSp">
        <pc:chgData name="Abhiroop Mukherjee" userId="5fbc6062963ca2c0" providerId="LiveId" clId="{811E10E2-A149-46AF-B182-092623E3B93E}" dt="2020-10-13T04:25:15.474" v="229" actId="208"/>
        <pc:sldMkLst>
          <pc:docMk/>
          <pc:sldMk cId="3114923840" sldId="288"/>
        </pc:sldMkLst>
        <pc:picChg chg="mod">
          <ac:chgData name="Abhiroop Mukherjee" userId="5fbc6062963ca2c0" providerId="LiveId" clId="{811E10E2-A149-46AF-B182-092623E3B93E}" dt="2020-10-13T04:25:15.474" v="229" actId="208"/>
          <ac:picMkLst>
            <pc:docMk/>
            <pc:sldMk cId="3114923840" sldId="288"/>
            <ac:picMk id="14338" creationId="{00000000-0000-0000-0000-000000000000}"/>
          </ac:picMkLst>
        </pc:picChg>
      </pc:sldChg>
      <pc:sldChg chg="addSp modSp mod">
        <pc:chgData name="Abhiroop Mukherjee" userId="5fbc6062963ca2c0" providerId="LiveId" clId="{811E10E2-A149-46AF-B182-092623E3B93E}" dt="2020-10-13T04:10:00.776" v="183" actId="20577"/>
        <pc:sldMkLst>
          <pc:docMk/>
          <pc:sldMk cId="1505796790" sldId="289"/>
        </pc:sldMkLst>
        <pc:spChg chg="mod">
          <ac:chgData name="Abhiroop Mukherjee" userId="5fbc6062963ca2c0" providerId="LiveId" clId="{811E10E2-A149-46AF-B182-092623E3B93E}" dt="2020-10-13T04:10:00.776" v="183" actId="20577"/>
          <ac:spMkLst>
            <pc:docMk/>
            <pc:sldMk cId="1505796790" sldId="289"/>
            <ac:spMk id="2" creationId="{00000000-0000-0000-0000-000000000000}"/>
          </ac:spMkLst>
        </pc:spChg>
        <pc:spChg chg="add mod">
          <ac:chgData name="Abhiroop Mukherjee" userId="5fbc6062963ca2c0" providerId="LiveId" clId="{811E10E2-A149-46AF-B182-092623E3B93E}" dt="2020-10-13T04:09:57.840" v="181" actId="20577"/>
          <ac:spMkLst>
            <pc:docMk/>
            <pc:sldMk cId="1505796790" sldId="289"/>
            <ac:spMk id="4" creationId="{441C402C-2BBE-4D04-809D-95CF2B10541F}"/>
          </ac:spMkLst>
        </pc:spChg>
        <pc:picChg chg="mod">
          <ac:chgData name="Abhiroop Mukherjee" userId="5fbc6062963ca2c0" providerId="LiveId" clId="{811E10E2-A149-46AF-B182-092623E3B93E}" dt="2020-10-13T04:09:33.769" v="172" actId="208"/>
          <ac:picMkLst>
            <pc:docMk/>
            <pc:sldMk cId="1505796790" sldId="289"/>
            <ac:picMk id="15362" creationId="{00000000-0000-0000-0000-000000000000}"/>
          </ac:picMkLst>
        </pc:picChg>
      </pc:sldChg>
      <pc:sldChg chg="addSp modSp new mod">
        <pc:chgData name="Abhiroop Mukherjee" userId="5fbc6062963ca2c0" providerId="LiveId" clId="{811E10E2-A149-46AF-B182-092623E3B93E}" dt="2020-10-13T04:11:00.057" v="206" actId="1076"/>
        <pc:sldMkLst>
          <pc:docMk/>
          <pc:sldMk cId="719218616" sldId="290"/>
        </pc:sldMkLst>
        <pc:spChg chg="add mod">
          <ac:chgData name="Abhiroop Mukherjee" userId="5fbc6062963ca2c0" providerId="LiveId" clId="{811E10E2-A149-46AF-B182-092623E3B93E}" dt="2020-10-13T04:11:00.057" v="206" actId="1076"/>
          <ac:spMkLst>
            <pc:docMk/>
            <pc:sldMk cId="719218616" sldId="290"/>
            <ac:spMk id="2" creationId="{A313B645-42F6-45A8-9725-24415C925D5A}"/>
          </ac:spMkLst>
        </pc:spChg>
      </pc:sldChg>
      <pc:sldChg chg="new del">
        <pc:chgData name="Abhiroop Mukherjee" userId="5fbc6062963ca2c0" providerId="LiveId" clId="{811E10E2-A149-46AF-B182-092623E3B93E}" dt="2020-10-13T04:10:22.702" v="186" actId="680"/>
        <pc:sldMkLst>
          <pc:docMk/>
          <pc:sldMk cId="905765635" sldId="290"/>
        </pc:sldMkLst>
      </pc:sldChg>
      <pc:sldChg chg="modSp new mod">
        <pc:chgData name="Abhiroop Mukherjee" userId="5fbc6062963ca2c0" providerId="LiveId" clId="{811E10E2-A149-46AF-B182-092623E3B93E}" dt="2020-10-13T05:57:56.367" v="411" actId="20577"/>
        <pc:sldMkLst>
          <pc:docMk/>
          <pc:sldMk cId="2907124142" sldId="291"/>
        </pc:sldMkLst>
        <pc:spChg chg="mod">
          <ac:chgData name="Abhiroop Mukherjee" userId="5fbc6062963ca2c0" providerId="LiveId" clId="{811E10E2-A149-46AF-B182-092623E3B93E}" dt="2020-10-13T05:56:46.163" v="263" actId="20577"/>
          <ac:spMkLst>
            <pc:docMk/>
            <pc:sldMk cId="2907124142" sldId="291"/>
            <ac:spMk id="2" creationId="{236E66FF-47FB-4A81-B7A5-83CC96AD8449}"/>
          </ac:spMkLst>
        </pc:spChg>
        <pc:spChg chg="mod">
          <ac:chgData name="Abhiroop Mukherjee" userId="5fbc6062963ca2c0" providerId="LiveId" clId="{811E10E2-A149-46AF-B182-092623E3B93E}" dt="2020-10-13T05:57:56.367" v="411" actId="20577"/>
          <ac:spMkLst>
            <pc:docMk/>
            <pc:sldMk cId="2907124142" sldId="291"/>
            <ac:spMk id="3" creationId="{12BEFEBB-48A9-4D1A-8AE4-34D9C140D906}"/>
          </ac:spMkLst>
        </pc:spChg>
      </pc:sldChg>
      <pc:sldChg chg="modSp new mod">
        <pc:chgData name="Abhiroop Mukherjee" userId="5fbc6062963ca2c0" providerId="LiveId" clId="{811E10E2-A149-46AF-B182-092623E3B93E}" dt="2020-10-13T06:00:04.178" v="696" actId="313"/>
        <pc:sldMkLst>
          <pc:docMk/>
          <pc:sldMk cId="3065113100" sldId="292"/>
        </pc:sldMkLst>
        <pc:spChg chg="mod">
          <ac:chgData name="Abhiroop Mukherjee" userId="5fbc6062963ca2c0" providerId="LiveId" clId="{811E10E2-A149-46AF-B182-092623E3B93E}" dt="2020-10-13T05:58:16.475" v="443" actId="20577"/>
          <ac:spMkLst>
            <pc:docMk/>
            <pc:sldMk cId="3065113100" sldId="292"/>
            <ac:spMk id="2" creationId="{A04E8436-0718-42D8-AB31-3F905ADE73F8}"/>
          </ac:spMkLst>
        </pc:spChg>
        <pc:spChg chg="mod">
          <ac:chgData name="Abhiroop Mukherjee" userId="5fbc6062963ca2c0" providerId="LiveId" clId="{811E10E2-A149-46AF-B182-092623E3B93E}" dt="2020-10-13T06:00:04.178" v="696" actId="313"/>
          <ac:spMkLst>
            <pc:docMk/>
            <pc:sldMk cId="3065113100" sldId="292"/>
            <ac:spMk id="3" creationId="{B214AB38-5C32-4C03-B423-FE97BF02A123}"/>
          </ac:spMkLst>
        </pc:spChg>
      </pc:sldChg>
      <pc:sldChg chg="modSp new mod">
        <pc:chgData name="Abhiroop Mukherjee" userId="5fbc6062963ca2c0" providerId="LiveId" clId="{811E10E2-A149-46AF-B182-092623E3B93E}" dt="2020-10-13T06:01:07.977" v="846" actId="313"/>
        <pc:sldMkLst>
          <pc:docMk/>
          <pc:sldMk cId="2357326783" sldId="293"/>
        </pc:sldMkLst>
        <pc:spChg chg="mod">
          <ac:chgData name="Abhiroop Mukherjee" userId="5fbc6062963ca2c0" providerId="LiveId" clId="{811E10E2-A149-46AF-B182-092623E3B93E}" dt="2020-10-13T06:00:26.369" v="720" actId="20577"/>
          <ac:spMkLst>
            <pc:docMk/>
            <pc:sldMk cId="2357326783" sldId="293"/>
            <ac:spMk id="2" creationId="{29EB9FA4-1FE2-4570-A323-B091126F92B7}"/>
          </ac:spMkLst>
        </pc:spChg>
        <pc:spChg chg="mod">
          <ac:chgData name="Abhiroop Mukherjee" userId="5fbc6062963ca2c0" providerId="LiveId" clId="{811E10E2-A149-46AF-B182-092623E3B93E}" dt="2020-10-13T06:01:07.977" v="846" actId="313"/>
          <ac:spMkLst>
            <pc:docMk/>
            <pc:sldMk cId="2357326783" sldId="293"/>
            <ac:spMk id="3" creationId="{E5AE2A9D-E6E4-4BDA-B929-CF006485ED86}"/>
          </ac:spMkLst>
        </pc:spChg>
      </pc:sldChg>
      <pc:sldChg chg="modSp new mod">
        <pc:chgData name="Abhiroop Mukherjee" userId="5fbc6062963ca2c0" providerId="LiveId" clId="{811E10E2-A149-46AF-B182-092623E3B93E}" dt="2020-10-13T06:02:47.547" v="1007" actId="313"/>
        <pc:sldMkLst>
          <pc:docMk/>
          <pc:sldMk cId="3381182851" sldId="294"/>
        </pc:sldMkLst>
        <pc:spChg chg="mod">
          <ac:chgData name="Abhiroop Mukherjee" userId="5fbc6062963ca2c0" providerId="LiveId" clId="{811E10E2-A149-46AF-B182-092623E3B93E}" dt="2020-10-13T06:01:27.609" v="874" actId="20577"/>
          <ac:spMkLst>
            <pc:docMk/>
            <pc:sldMk cId="3381182851" sldId="294"/>
            <ac:spMk id="2" creationId="{19CFE784-BE41-49D4-B3AF-34074DDC109B}"/>
          </ac:spMkLst>
        </pc:spChg>
        <pc:spChg chg="mod">
          <ac:chgData name="Abhiroop Mukherjee" userId="5fbc6062963ca2c0" providerId="LiveId" clId="{811E10E2-A149-46AF-B182-092623E3B93E}" dt="2020-10-13T06:02:47.547" v="1007" actId="313"/>
          <ac:spMkLst>
            <pc:docMk/>
            <pc:sldMk cId="3381182851" sldId="294"/>
            <ac:spMk id="3" creationId="{0FCEAE32-53C1-4B16-9C2C-6A03714E48FB}"/>
          </ac:spMkLst>
        </pc:spChg>
      </pc:sldChg>
      <pc:sldChg chg="modSp new mod">
        <pc:chgData name="Abhiroop Mukherjee" userId="5fbc6062963ca2c0" providerId="LiveId" clId="{811E10E2-A149-46AF-B182-092623E3B93E}" dt="2020-10-13T06:07:33.907" v="1419" actId="20577"/>
        <pc:sldMkLst>
          <pc:docMk/>
          <pc:sldMk cId="1624557656" sldId="295"/>
        </pc:sldMkLst>
        <pc:spChg chg="mod">
          <ac:chgData name="Abhiroop Mukherjee" userId="5fbc6062963ca2c0" providerId="LiveId" clId="{811E10E2-A149-46AF-B182-092623E3B93E}" dt="2020-10-13T06:03:10.074" v="1036" actId="20577"/>
          <ac:spMkLst>
            <pc:docMk/>
            <pc:sldMk cId="1624557656" sldId="295"/>
            <ac:spMk id="2" creationId="{E3744EAF-4C41-4BF3-8BE2-9CBBC99FBA93}"/>
          </ac:spMkLst>
        </pc:spChg>
        <pc:spChg chg="mod">
          <ac:chgData name="Abhiroop Mukherjee" userId="5fbc6062963ca2c0" providerId="LiveId" clId="{811E10E2-A149-46AF-B182-092623E3B93E}" dt="2020-10-13T06:07:33.907" v="1419" actId="20577"/>
          <ac:spMkLst>
            <pc:docMk/>
            <pc:sldMk cId="1624557656" sldId="295"/>
            <ac:spMk id="3" creationId="{0FDC21F9-D96F-42D0-A370-BF1E165502D2}"/>
          </ac:spMkLst>
        </pc:spChg>
      </pc:sldChg>
      <pc:sldChg chg="modSp new mod">
        <pc:chgData name="Abhiroop Mukherjee" userId="5fbc6062963ca2c0" providerId="LiveId" clId="{811E10E2-A149-46AF-B182-092623E3B93E}" dt="2020-10-13T06:12:04.767" v="1821" actId="20577"/>
        <pc:sldMkLst>
          <pc:docMk/>
          <pc:sldMk cId="4021308796" sldId="296"/>
        </pc:sldMkLst>
        <pc:spChg chg="mod">
          <ac:chgData name="Abhiroop Mukherjee" userId="5fbc6062963ca2c0" providerId="LiveId" clId="{811E10E2-A149-46AF-B182-092623E3B93E}" dt="2020-10-13T06:08:51.073" v="1453" actId="20577"/>
          <ac:spMkLst>
            <pc:docMk/>
            <pc:sldMk cId="4021308796" sldId="296"/>
            <ac:spMk id="2" creationId="{5691DF94-3D44-4D84-A8AC-A9627F4E0513}"/>
          </ac:spMkLst>
        </pc:spChg>
        <pc:spChg chg="mod">
          <ac:chgData name="Abhiroop Mukherjee" userId="5fbc6062963ca2c0" providerId="LiveId" clId="{811E10E2-A149-46AF-B182-092623E3B93E}" dt="2020-10-13T06:12:04.767" v="1821" actId="20577"/>
          <ac:spMkLst>
            <pc:docMk/>
            <pc:sldMk cId="4021308796" sldId="296"/>
            <ac:spMk id="3" creationId="{9AB3303F-D0CA-4EA1-8F29-4197BE50A571}"/>
          </ac:spMkLst>
        </pc:spChg>
      </pc:sldChg>
      <pc:sldChg chg="modSp new mod">
        <pc:chgData name="Abhiroop Mukherjee" userId="5fbc6062963ca2c0" providerId="LiveId" clId="{811E10E2-A149-46AF-B182-092623E3B93E}" dt="2020-10-13T06:14:00.773" v="2149" actId="313"/>
        <pc:sldMkLst>
          <pc:docMk/>
          <pc:sldMk cId="372062660" sldId="297"/>
        </pc:sldMkLst>
        <pc:spChg chg="mod">
          <ac:chgData name="Abhiroop Mukherjee" userId="5fbc6062963ca2c0" providerId="LiveId" clId="{811E10E2-A149-46AF-B182-092623E3B93E}" dt="2020-10-13T06:12:25.085" v="1853" actId="20577"/>
          <ac:spMkLst>
            <pc:docMk/>
            <pc:sldMk cId="372062660" sldId="297"/>
            <ac:spMk id="2" creationId="{FD7760CC-71E6-4A2A-A837-DD9581E78A01}"/>
          </ac:spMkLst>
        </pc:spChg>
        <pc:spChg chg="mod">
          <ac:chgData name="Abhiroop Mukherjee" userId="5fbc6062963ca2c0" providerId="LiveId" clId="{811E10E2-A149-46AF-B182-092623E3B93E}" dt="2020-10-13T06:14:00.773" v="2149" actId="313"/>
          <ac:spMkLst>
            <pc:docMk/>
            <pc:sldMk cId="372062660" sldId="297"/>
            <ac:spMk id="3" creationId="{3DCFC87A-D8F0-49F0-AB41-C54952D694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C112-405D-41F0-B0F0-E302245BF77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F26F-B85B-4DE8-9440-D66DFB492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C112-405D-41F0-B0F0-E302245BF77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F26F-B85B-4DE8-9440-D66DFB492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C112-405D-41F0-B0F0-E302245BF77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F26F-B85B-4DE8-9440-D66DFB492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C112-405D-41F0-B0F0-E302245BF77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F26F-B85B-4DE8-9440-D66DFB492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C112-405D-41F0-B0F0-E302245BF77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F26F-B85B-4DE8-9440-D66DFB492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C112-405D-41F0-B0F0-E302245BF77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F26F-B85B-4DE8-9440-D66DFB492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C112-405D-41F0-B0F0-E302245BF77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F26F-B85B-4DE8-9440-D66DFB492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C112-405D-41F0-B0F0-E302245BF77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F26F-B85B-4DE8-9440-D66DFB492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C112-405D-41F0-B0F0-E302245BF77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F26F-B85B-4DE8-9440-D66DFB492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C112-405D-41F0-B0F0-E302245BF77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F26F-B85B-4DE8-9440-D66DFB492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C112-405D-41F0-B0F0-E302245BF77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F26F-B85B-4DE8-9440-D66DFB4924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5C112-405D-41F0-B0F0-E302245BF77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3F26F-B85B-4DE8-9440-D66DFB4924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Signal and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2) Then implement few designer </a:t>
            </a:r>
            <a:r>
              <a:rPr lang="en-US" sz="2400" dirty="0" err="1"/>
              <a:t>opamps</a:t>
            </a:r>
            <a:r>
              <a:rPr lang="en-US" sz="2400" dirty="0"/>
              <a:t> that produce a linear combination of two input voltages at the output. Check different alternatives like sum and differences.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 circuit:</a:t>
            </a:r>
          </a:p>
        </p:txBody>
      </p:sp>
      <p:pic>
        <p:nvPicPr>
          <p:cNvPr id="4" name="Picture 3" descr="q2a 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86000"/>
            <a:ext cx="5334000" cy="3886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 input:</a:t>
            </a:r>
          </a:p>
        </p:txBody>
      </p:sp>
      <p:pic>
        <p:nvPicPr>
          <p:cNvPr id="4" name="Picture 3" descr="q2a inp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14600"/>
            <a:ext cx="8532819" cy="30321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 output: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q2a oup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86000"/>
            <a:ext cx="5315223" cy="419756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9FA4-1FE2-4570-A323-B091126F9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to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E2A9D-E6E4-4BDA-B929-CF006485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all of the three inputs have amplitude 1 and frequent 1kHz, The Output will have Amplitude 3 and same frequency</a:t>
            </a:r>
          </a:p>
        </p:txBody>
      </p:sp>
    </p:spTree>
    <p:extLst>
      <p:ext uri="{BB962C8B-B14F-4D97-AF65-F5344CB8AC3E}">
        <p14:creationId xmlns:p14="http://schemas.microsoft.com/office/powerpoint/2010/main" val="235732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Subtraction circuit: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7595" y="2362200"/>
            <a:ext cx="4797410" cy="35905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Subtractor input: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8"/>
          <a:stretch/>
        </p:blipFill>
        <p:spPr>
          <a:xfrm>
            <a:off x="1245310" y="2286001"/>
            <a:ext cx="3324471" cy="312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82BFEDF-35E8-4D32-A477-41B5D675AC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8"/>
          <a:stretch/>
        </p:blipFill>
        <p:spPr>
          <a:xfrm>
            <a:off x="4594195" y="2285999"/>
            <a:ext cx="3324471" cy="31242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8038" y="2099414"/>
            <a:ext cx="5327924" cy="40104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E784-BE41-49D4-B3AF-34074DDC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to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EAE32-53C1-4B16-9C2C-6A03714E4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both of the input has different frequency and Amplitude, The output will be superposition of their graphs</a:t>
            </a:r>
          </a:p>
        </p:txBody>
      </p:sp>
    </p:spTree>
    <p:extLst>
      <p:ext uri="{BB962C8B-B14F-4D97-AF65-F5344CB8AC3E}">
        <p14:creationId xmlns:p14="http://schemas.microsoft.com/office/powerpoint/2010/main" val="3381182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3) Now implement the integrator circuit and also the PI circuit. Check the output for different input voltage profiles.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Integrator circuit: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9870" y="2362200"/>
            <a:ext cx="4848060" cy="40694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Integrator Input: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q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133600"/>
            <a:ext cx="3524302" cy="39121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Members:                Enrollment Number:</a:t>
            </a:r>
          </a:p>
          <a:p>
            <a:pPr>
              <a:buNone/>
            </a:pPr>
            <a:r>
              <a:rPr lang="en-US" dirty="0"/>
              <a:t>1.Sayak </a:t>
            </a:r>
            <a:r>
              <a:rPr lang="en-US" dirty="0" err="1"/>
              <a:t>Rana</a:t>
            </a:r>
            <a:r>
              <a:rPr lang="en-US" dirty="0"/>
              <a:t>.                          510519108</a:t>
            </a:r>
          </a:p>
          <a:p>
            <a:pPr>
              <a:buNone/>
            </a:pPr>
            <a:r>
              <a:rPr lang="en-US" dirty="0"/>
              <a:t>2.Abhiroop Mukherjee.         510519109</a:t>
            </a:r>
          </a:p>
          <a:p>
            <a:pPr>
              <a:buNone/>
            </a:pPr>
            <a:r>
              <a:rPr lang="en-US" dirty="0"/>
              <a:t>3.Hritick Sharma.                    510519114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Integrator 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8987" y="2269571"/>
            <a:ext cx="5366026" cy="40391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4EAF-4C41-4BF3-8BE2-9CBBC99F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of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DC21F9-D96F-42D0-A370-BF1E165502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⁡(2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𝑓𝑡</m:t>
                                </m:r>
                              </m:e>
                            </m:d>
                          </m:e>
                        </m:func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func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The output graph will be a cos function, but scaled down by a factor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IN" dirty="0"/>
              </a:p>
              <a:p>
                <a:r>
                  <a:rPr lang="en-IN" dirty="0"/>
                  <a:t>It means when input is in its peak / valley, the output will be zero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DC21F9-D96F-42D0-A370-BF1E165502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348" r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557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en-IN" dirty="0"/>
              <a:t>PI Circuit:</a:t>
            </a:r>
          </a:p>
        </p:txBody>
      </p:sp>
      <p:pic>
        <p:nvPicPr>
          <p:cNvPr id="1026" name="Picture 2" descr="D:\SAS lab Assignment\PI FINAL\Screenshot (268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9" y="1600200"/>
            <a:ext cx="7560942" cy="45259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693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Arial" pitchFamily="34" charset="0"/>
              <a:buChar char="•"/>
            </a:pPr>
            <a:r>
              <a:rPr lang="en-IN" dirty="0"/>
              <a:t>PI Input 1:</a:t>
            </a:r>
          </a:p>
        </p:txBody>
      </p:sp>
      <p:pic>
        <p:nvPicPr>
          <p:cNvPr id="2050" name="Picture 2" descr="D:\SAS lab Assignment\PI FINAL\Screenshot (265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05000"/>
            <a:ext cx="33528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741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Arial" pitchFamily="34" charset="0"/>
              <a:buChar char="•"/>
            </a:pPr>
            <a:r>
              <a:rPr lang="en-IN" dirty="0"/>
              <a:t>PI Output 1:</a:t>
            </a:r>
          </a:p>
        </p:txBody>
      </p:sp>
      <p:pic>
        <p:nvPicPr>
          <p:cNvPr id="3074" name="Picture 2" descr="D:\SAS lab Assignment\PI FINAL\Screenshot (265) 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957" y="1600200"/>
            <a:ext cx="5298086" cy="45259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959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Arial" pitchFamily="34" charset="0"/>
              <a:buChar char="•"/>
            </a:pPr>
            <a:r>
              <a:rPr lang="en-IN" dirty="0"/>
              <a:t>PI Input 2:</a:t>
            </a:r>
          </a:p>
        </p:txBody>
      </p:sp>
      <p:pic>
        <p:nvPicPr>
          <p:cNvPr id="4098" name="Picture 2" descr="D:\SAS lab Assignment\PI FINAL\Screenshot (269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15396"/>
            <a:ext cx="3048000" cy="36472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096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Arial" pitchFamily="34" charset="0"/>
              <a:buChar char="•"/>
            </a:pPr>
            <a:r>
              <a:rPr lang="en-IN" dirty="0"/>
              <a:t>PI Output 2:</a:t>
            </a:r>
          </a:p>
        </p:txBody>
      </p:sp>
      <p:pic>
        <p:nvPicPr>
          <p:cNvPr id="5122" name="Picture 2" descr="D:\SAS lab Assignment\PI FINAL\Screenshot (269) 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049" y="1600200"/>
            <a:ext cx="5259902" cy="45259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273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/>
              <a:t>4)Now implement the differentiator circuit and the PD circuit. Check the output for different input voltage profiles.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Differentiator circuit: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6900" y="2286000"/>
            <a:ext cx="5410200" cy="36210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Differentiator input:</a:t>
            </a:r>
          </a:p>
        </p:txBody>
      </p:sp>
      <p:pic>
        <p:nvPicPr>
          <p:cNvPr id="4" name="Picture 3" descr="q4 inp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209800"/>
            <a:ext cx="3689403" cy="399876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Differentiator 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8512" y="2264677"/>
            <a:ext cx="5346975" cy="40248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1) First of all, implement a simple inverting amplifier. Check whether the gain (</a:t>
            </a:r>
            <a:r>
              <a:rPr lang="en-US" sz="2000" dirty="0" err="1"/>
              <a:t>V_out</a:t>
            </a:r>
            <a:r>
              <a:rPr lang="en-US" sz="2000" dirty="0"/>
              <a:t>/</a:t>
            </a:r>
            <a:r>
              <a:rPr lang="en-US" sz="2000" dirty="0" err="1"/>
              <a:t>V_in</a:t>
            </a:r>
            <a:r>
              <a:rPr lang="en-US" sz="2000" dirty="0"/>
              <a:t>) remains linear over a range of input voltage. Try to plot the gain against a swing of input voltage for this.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9920" y="2245895"/>
            <a:ext cx="4264950" cy="36925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DF94-3D44-4D84-A8AC-A9627F4E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of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B3303F-D0CA-4EA1-8F29-4197BE50A5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𝑓𝑡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𝑓𝑐𝑜𝑠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𝑓𝑡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The output will be a cos function, scaled up by the value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r>
                  <a:rPr lang="en-IN" dirty="0"/>
                  <a:t>But due to the values of Resistance and Capacitance of the circuit, the factor cancels, giving exact same amplitude as Input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B3303F-D0CA-4EA1-8F29-4197BE50A5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r="-21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308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Arial" pitchFamily="34" charset="0"/>
              <a:buChar char="•"/>
            </a:pPr>
            <a:r>
              <a:rPr lang="en-IN" dirty="0"/>
              <a:t>PD Circuit: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1642" y="1652365"/>
            <a:ext cx="7540715" cy="44216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68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Arial" pitchFamily="34" charset="0"/>
              <a:buChar char="•"/>
            </a:pPr>
            <a:r>
              <a:rPr lang="en-IN" dirty="0"/>
              <a:t>PD Input 1:</a:t>
            </a:r>
          </a:p>
        </p:txBody>
      </p:sp>
      <p:pic>
        <p:nvPicPr>
          <p:cNvPr id="7170" name="Picture 2" descr="D:\SAS lab Assignment\PD FINAL\Screenshot (274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862328"/>
            <a:ext cx="3048000" cy="354787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405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Arial" pitchFamily="34" charset="0"/>
              <a:buChar char="•"/>
            </a:pPr>
            <a:r>
              <a:rPr lang="en-IN" dirty="0"/>
              <a:t>PD Output 1: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47772" y="1752600"/>
            <a:ext cx="5248455" cy="39506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512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Arial" pitchFamily="34" charset="0"/>
              <a:buChar char="•"/>
            </a:pPr>
            <a:r>
              <a:rPr lang="en-IN" dirty="0"/>
              <a:t>PD Input 2:</a:t>
            </a:r>
          </a:p>
        </p:txBody>
      </p:sp>
      <p:pic>
        <p:nvPicPr>
          <p:cNvPr id="9218" name="Picture 2" descr="D:\SAS lab Assignment\PD FINAL\Screenshot (275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99054"/>
            <a:ext cx="2971800" cy="361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456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Arial" pitchFamily="34" charset="0"/>
              <a:buChar char="•"/>
            </a:pPr>
            <a:r>
              <a:rPr lang="en-IN" dirty="0"/>
              <a:t>PD Output 2: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66942" y="1417638"/>
            <a:ext cx="5810115" cy="43734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16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5)Finally implement the PID amplifier and show its performance in time domain for various input signal profiles.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PID Amplifier Circuit: 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3791" y="2133600"/>
            <a:ext cx="5836718" cy="4171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PID Amplifier Input 1:</a:t>
            </a:r>
          </a:p>
          <a:p>
            <a:endParaRPr lang="en-US" dirty="0"/>
          </a:p>
        </p:txBody>
      </p:sp>
      <p:pic>
        <p:nvPicPr>
          <p:cNvPr id="12290" name="Picture 2" descr="D:\SAS lab Assignment\PID FINAL\Screenshot (27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90800"/>
            <a:ext cx="2895600" cy="33561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PID Amplifier Output 1: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95500" y="2114338"/>
            <a:ext cx="4953000" cy="37282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92F0B3-858F-4BD3-9045-D2265AE2A9DB}"/>
              </a:ext>
            </a:extLst>
          </p:cNvPr>
          <p:cNvSpPr txBox="1"/>
          <p:nvPr/>
        </p:nvSpPr>
        <p:spPr>
          <a:xfrm>
            <a:off x="914400" y="5988142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Scales of the two plots have been changed as they are equal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60CC-71E6-4A2A-A837-DD9581E7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of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C87A-D8F0-49F0-AB41-C54952D69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Proportionality of sine function is sine</a:t>
            </a:r>
          </a:p>
          <a:p>
            <a:r>
              <a:rPr lang="en-IN" dirty="0"/>
              <a:t>Integral of sine function is –cosine</a:t>
            </a:r>
          </a:p>
          <a:p>
            <a:r>
              <a:rPr lang="en-IN" dirty="0"/>
              <a:t>Differentiation of sine function is cosine</a:t>
            </a:r>
          </a:p>
          <a:p>
            <a:r>
              <a:rPr lang="en-IN" dirty="0"/>
              <a:t>Hence when P, I, D of this input will be added, only sine will remain, giving the exact same output as the input</a:t>
            </a:r>
          </a:p>
        </p:txBody>
      </p:sp>
    </p:spTree>
    <p:extLst>
      <p:ext uri="{BB962C8B-B14F-4D97-AF65-F5344CB8AC3E}">
        <p14:creationId xmlns:p14="http://schemas.microsoft.com/office/powerpoint/2010/main" val="37206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Input:1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1"/>
          <a:stretch/>
        </p:blipFill>
        <p:spPr>
          <a:xfrm>
            <a:off x="3065436" y="2454328"/>
            <a:ext cx="3013128" cy="2817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PID Amplifier Input 2:</a:t>
            </a:r>
          </a:p>
          <a:p>
            <a:endParaRPr lang="en-IN" dirty="0"/>
          </a:p>
        </p:txBody>
      </p:sp>
      <p:pic>
        <p:nvPicPr>
          <p:cNvPr id="14338" name="Picture 2" descr="D:\SAS lab Assignment\PID FINAL\Screenshot (27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667000"/>
            <a:ext cx="2895600" cy="3429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9238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PID Amplifier Output 2:</a:t>
            </a:r>
          </a:p>
          <a:p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47900" y="2113768"/>
            <a:ext cx="4648200" cy="34988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1C402C-2BBE-4D04-809D-95CF2B10541F}"/>
              </a:ext>
            </a:extLst>
          </p:cNvPr>
          <p:cNvSpPr txBox="1"/>
          <p:nvPr/>
        </p:nvSpPr>
        <p:spPr>
          <a:xfrm>
            <a:off x="762000" y="57150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Scales of the two plots have been changed as they are equal</a:t>
            </a:r>
          </a:p>
        </p:txBody>
      </p:sp>
    </p:spTree>
    <p:extLst>
      <p:ext uri="{BB962C8B-B14F-4D97-AF65-F5344CB8AC3E}">
        <p14:creationId xmlns:p14="http://schemas.microsoft.com/office/powerpoint/2010/main" val="1505796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13B645-42F6-45A8-9725-24415C925D5A}"/>
              </a:ext>
            </a:extLst>
          </p:cNvPr>
          <p:cNvSpPr txBox="1"/>
          <p:nvPr/>
        </p:nvSpPr>
        <p:spPr>
          <a:xfrm>
            <a:off x="1866900" y="2828835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1921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:1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8800" y="2209800"/>
            <a:ext cx="5346975" cy="41706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66FF-47FB-4A81-B7A5-83CC96AD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to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FEBB-48A9-4D1A-8AE4-34D9C140D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R1 = 1kOhm and R2 = 10kOhm</a:t>
            </a:r>
          </a:p>
          <a:p>
            <a:r>
              <a:rPr lang="en-IN" dirty="0"/>
              <a:t>Proportionality Factor = - 10/1 = -10</a:t>
            </a:r>
          </a:p>
          <a:p>
            <a:r>
              <a:rPr lang="en-IN" dirty="0"/>
              <a:t>Hence the output will be inverted and scaled 10 time</a:t>
            </a:r>
          </a:p>
        </p:txBody>
      </p:sp>
    </p:spTree>
    <p:extLst>
      <p:ext uri="{BB962C8B-B14F-4D97-AF65-F5344CB8AC3E}">
        <p14:creationId xmlns:p14="http://schemas.microsoft.com/office/powerpoint/2010/main" val="290712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:2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6"/>
          <a:stretch/>
        </p:blipFill>
        <p:spPr>
          <a:xfrm>
            <a:off x="2971800" y="2513437"/>
            <a:ext cx="3314753" cy="31253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:2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1606" y="2167325"/>
            <a:ext cx="5340787" cy="41658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8436-0718-42D8-AB31-3F905ADE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to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4AB38-5C32-4C03-B423-FE97BF02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Proportionality Factor = -10</a:t>
            </a:r>
          </a:p>
          <a:p>
            <a:r>
              <a:rPr lang="en-IN" dirty="0"/>
              <a:t>But as V_in has Amplitude 5, V_out will have Amplitude 50</a:t>
            </a:r>
          </a:p>
          <a:p>
            <a:r>
              <a:rPr lang="en-IN" dirty="0"/>
              <a:t>But the opamp cant	 amplify past 12V</a:t>
            </a:r>
          </a:p>
          <a:p>
            <a:r>
              <a:rPr lang="en-IN" dirty="0"/>
              <a:t>So any value above 12V will be displayed as 12V only</a:t>
            </a:r>
          </a:p>
        </p:txBody>
      </p:sp>
    </p:spTree>
    <p:extLst>
      <p:ext uri="{BB962C8B-B14F-4D97-AF65-F5344CB8AC3E}">
        <p14:creationId xmlns:p14="http://schemas.microsoft.com/office/powerpoint/2010/main" val="306511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567</Words>
  <Application>Microsoft Office PowerPoint</Application>
  <PresentationFormat>On-screen Show (4:3)</PresentationFormat>
  <Paragraphs>72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Signal and System</vt:lpstr>
      <vt:lpstr>PowerPoint Presentation</vt:lpstr>
      <vt:lpstr>1) First of all, implement a simple inverting amplifier. Check whether the gain (V_out/V_in) remains linear over a range of input voltage. Try to plot the gain against a swing of input voltage for this. </vt:lpstr>
      <vt:lpstr>PowerPoint Presentation</vt:lpstr>
      <vt:lpstr>PowerPoint Presentation</vt:lpstr>
      <vt:lpstr>Explanation to Output</vt:lpstr>
      <vt:lpstr>PowerPoint Presentation</vt:lpstr>
      <vt:lpstr>PowerPoint Presentation</vt:lpstr>
      <vt:lpstr>Explanation to Output</vt:lpstr>
      <vt:lpstr>2) Then implement few designer opamps that produce a linear combination of two input voltages at the output. Check different alternatives like sum and differences.  </vt:lpstr>
      <vt:lpstr>PowerPoint Presentation</vt:lpstr>
      <vt:lpstr>PowerPoint Presentation</vt:lpstr>
      <vt:lpstr>Explanation to Output</vt:lpstr>
      <vt:lpstr>PowerPoint Presentation</vt:lpstr>
      <vt:lpstr>PowerPoint Presentation</vt:lpstr>
      <vt:lpstr>PowerPoint Presentation</vt:lpstr>
      <vt:lpstr>Explanation to Output</vt:lpstr>
      <vt:lpstr>3) Now implement the integrator circuit and also the PI circuit. Check the output for different input voltage profiles.  </vt:lpstr>
      <vt:lpstr>PowerPoint Presentation</vt:lpstr>
      <vt:lpstr>PowerPoint Presentation</vt:lpstr>
      <vt:lpstr>Explanation of Output</vt:lpstr>
      <vt:lpstr>PI Circuit:</vt:lpstr>
      <vt:lpstr>PI Input 1:</vt:lpstr>
      <vt:lpstr>PI Output 1:</vt:lpstr>
      <vt:lpstr>PI Input 2:</vt:lpstr>
      <vt:lpstr>PI Output 2:</vt:lpstr>
      <vt:lpstr>4)Now implement the differentiator circuit and the PD circuit. Check the output for different input voltage profiles.</vt:lpstr>
      <vt:lpstr>PowerPoint Presentation</vt:lpstr>
      <vt:lpstr>PowerPoint Presentation</vt:lpstr>
      <vt:lpstr>Explanation of Output</vt:lpstr>
      <vt:lpstr>PD Circuit:</vt:lpstr>
      <vt:lpstr>PD Input 1:</vt:lpstr>
      <vt:lpstr>PD Output 1:</vt:lpstr>
      <vt:lpstr>PD Input 2:</vt:lpstr>
      <vt:lpstr>PD Output 2:</vt:lpstr>
      <vt:lpstr>5)Finally implement the PID amplifier and show its performance in time domain for various input signal profiles.</vt:lpstr>
      <vt:lpstr>PowerPoint Presentation</vt:lpstr>
      <vt:lpstr>PowerPoint Presentation</vt:lpstr>
      <vt:lpstr>Explanation of Output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Singal and System</dc:title>
  <dc:creator>user</dc:creator>
  <cp:lastModifiedBy>Abhiroop Mukherjee</cp:lastModifiedBy>
  <cp:revision>12</cp:revision>
  <dcterms:created xsi:type="dcterms:W3CDTF">2020-10-12T04:23:15Z</dcterms:created>
  <dcterms:modified xsi:type="dcterms:W3CDTF">2021-11-06T05:35:13Z</dcterms:modified>
</cp:coreProperties>
</file>