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EFE3C-2D89-4947-92C8-17D4273E4F66}" v="1804" dt="2021-01-04T17:04:56.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357" autoAdjust="0"/>
  </p:normalViewPr>
  <p:slideViewPr>
    <p:cSldViewPr snapToGrid="0">
      <p:cViewPr>
        <p:scale>
          <a:sx n="100" d="100"/>
          <a:sy n="100" d="100"/>
        </p:scale>
        <p:origin x="228" y="3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22FEFE3C-2D89-4947-92C8-17D4273E4F66}"/>
    <pc:docChg chg="undo custSel mod addSld delSld modSld">
      <pc:chgData name="Abhiroop Mukherjee" userId="5fbc6062963ca2c0" providerId="LiveId" clId="{22FEFE3C-2D89-4947-92C8-17D4273E4F66}" dt="2021-01-04T17:05:34.511" v="3518" actId="1076"/>
      <pc:docMkLst>
        <pc:docMk/>
      </pc:docMkLst>
      <pc:sldChg chg="addSp delSp modSp mod setBg">
        <pc:chgData name="Abhiroop Mukherjee" userId="5fbc6062963ca2c0" providerId="LiveId" clId="{22FEFE3C-2D89-4947-92C8-17D4273E4F66}" dt="2021-01-03T17:37:00.244" v="1642" actId="208"/>
        <pc:sldMkLst>
          <pc:docMk/>
          <pc:sldMk cId="2610112178" sldId="256"/>
        </pc:sldMkLst>
        <pc:spChg chg="mod">
          <ac:chgData name="Abhiroop Mukherjee" userId="5fbc6062963ca2c0" providerId="LiveId" clId="{22FEFE3C-2D89-4947-92C8-17D4273E4F66}" dt="2021-01-03T17:37:00.244" v="1642" actId="208"/>
          <ac:spMkLst>
            <pc:docMk/>
            <pc:sldMk cId="2610112178" sldId="256"/>
            <ac:spMk id="2" creationId="{ECF3C9B5-B5B6-4558-80D3-81D176188721}"/>
          </ac:spMkLst>
        </pc:spChg>
        <pc:spChg chg="mod">
          <ac:chgData name="Abhiroop Mukherjee" userId="5fbc6062963ca2c0" providerId="LiveId" clId="{22FEFE3C-2D89-4947-92C8-17D4273E4F66}" dt="2021-01-03T17:35:15.437" v="1627" actId="26606"/>
          <ac:spMkLst>
            <pc:docMk/>
            <pc:sldMk cId="2610112178" sldId="256"/>
            <ac:spMk id="3" creationId="{6EF928EF-3F7E-453D-9321-6E1A9C0B6ECC}"/>
          </ac:spMkLst>
        </pc:spChg>
        <pc:spChg chg="mod ord">
          <ac:chgData name="Abhiroop Mukherjee" userId="5fbc6062963ca2c0" providerId="LiveId" clId="{22FEFE3C-2D89-4947-92C8-17D4273E4F66}" dt="2021-01-03T17:35:15.437" v="1627" actId="26606"/>
          <ac:spMkLst>
            <pc:docMk/>
            <pc:sldMk cId="2610112178" sldId="256"/>
            <ac:spMk id="4" creationId="{626CF7C1-DC5E-492F-84E0-E7FFBC9A56C0}"/>
          </ac:spMkLst>
        </pc:spChg>
        <pc:spChg chg="add del">
          <ac:chgData name="Abhiroop Mukherjee" userId="5fbc6062963ca2c0" providerId="LiveId" clId="{22FEFE3C-2D89-4947-92C8-17D4273E4F66}" dt="2021-01-03T17:35:15.437" v="1627" actId="26606"/>
          <ac:spMkLst>
            <pc:docMk/>
            <pc:sldMk cId="2610112178" sldId="256"/>
            <ac:spMk id="13" creationId="{74091B0B-4924-4397-B028-91FAB74DFAE9}"/>
          </ac:spMkLst>
        </pc:spChg>
        <pc:spChg chg="add del">
          <ac:chgData name="Abhiroop Mukherjee" userId="5fbc6062963ca2c0" providerId="LiveId" clId="{22FEFE3C-2D89-4947-92C8-17D4273E4F66}" dt="2021-01-03T17:35:15.437" v="1627" actId="26606"/>
          <ac:spMkLst>
            <pc:docMk/>
            <pc:sldMk cId="2610112178" sldId="256"/>
            <ac:spMk id="15" creationId="{550F6C2B-377A-4B8D-A12C-D584C9966E9E}"/>
          </ac:spMkLst>
        </pc:spChg>
        <pc:spChg chg="add del">
          <ac:chgData name="Abhiroop Mukherjee" userId="5fbc6062963ca2c0" providerId="LiveId" clId="{22FEFE3C-2D89-4947-92C8-17D4273E4F66}" dt="2021-01-03T17:35:15.437" v="1627" actId="26606"/>
          <ac:spMkLst>
            <pc:docMk/>
            <pc:sldMk cId="2610112178" sldId="256"/>
            <ac:spMk id="17" creationId="{2847993D-3F00-4D7B-A815-07E29BABB63F}"/>
          </ac:spMkLst>
        </pc:spChg>
        <pc:picChg chg="add del">
          <ac:chgData name="Abhiroop Mukherjee" userId="5fbc6062963ca2c0" providerId="LiveId" clId="{22FEFE3C-2D89-4947-92C8-17D4273E4F66}" dt="2021-01-03T17:34:52.746" v="1622" actId="22"/>
          <ac:picMkLst>
            <pc:docMk/>
            <pc:sldMk cId="2610112178" sldId="256"/>
            <ac:picMk id="6" creationId="{85D36F66-94D4-455F-B0AC-8A2A7AC562F4}"/>
          </ac:picMkLst>
        </pc:picChg>
        <pc:picChg chg="add del mod">
          <ac:chgData name="Abhiroop Mukherjee" userId="5fbc6062963ca2c0" providerId="LiveId" clId="{22FEFE3C-2D89-4947-92C8-17D4273E4F66}" dt="2021-01-03T17:35:16.803" v="1628" actId="22"/>
          <ac:picMkLst>
            <pc:docMk/>
            <pc:sldMk cId="2610112178" sldId="256"/>
            <ac:picMk id="8" creationId="{BCB5FA07-343D-4697-9A13-1336DF224027}"/>
          </ac:picMkLst>
        </pc:picChg>
      </pc:sldChg>
      <pc:sldChg chg="addSp delSp modSp mod setBg">
        <pc:chgData name="Abhiroop Mukherjee" userId="5fbc6062963ca2c0" providerId="LiveId" clId="{22FEFE3C-2D89-4947-92C8-17D4273E4F66}" dt="2021-01-04T13:11:56.749" v="1654" actId="20577"/>
        <pc:sldMkLst>
          <pc:docMk/>
          <pc:sldMk cId="3138591925" sldId="257"/>
        </pc:sldMkLst>
        <pc:spChg chg="mod">
          <ac:chgData name="Abhiroop Mukherjee" userId="5fbc6062963ca2c0" providerId="LiveId" clId="{22FEFE3C-2D89-4947-92C8-17D4273E4F66}" dt="2021-01-04T13:11:56.749" v="1654" actId="20577"/>
          <ac:spMkLst>
            <pc:docMk/>
            <pc:sldMk cId="3138591925" sldId="257"/>
            <ac:spMk id="2" creationId="{E68720F7-301E-4F10-9DA4-2BC18C92EBAB}"/>
          </ac:spMkLst>
        </pc:spChg>
        <pc:spChg chg="mod">
          <ac:chgData name="Abhiroop Mukherjee" userId="5fbc6062963ca2c0" providerId="LiveId" clId="{22FEFE3C-2D89-4947-92C8-17D4273E4F66}" dt="2021-01-03T17:37:32.513" v="1649" actId="14100"/>
          <ac:spMkLst>
            <pc:docMk/>
            <pc:sldMk cId="3138591925" sldId="257"/>
            <ac:spMk id="3" creationId="{46E2682F-15EF-48D1-AFA3-200B64F0D6CC}"/>
          </ac:spMkLst>
        </pc:spChg>
        <pc:spChg chg="add del">
          <ac:chgData name="Abhiroop Mukherjee" userId="5fbc6062963ca2c0" providerId="LiveId" clId="{22FEFE3C-2D89-4947-92C8-17D4273E4F66}" dt="2021-01-03T17:32:57.524" v="1618" actId="26606"/>
          <ac:spMkLst>
            <pc:docMk/>
            <pc:sldMk cId="3138591925" sldId="257"/>
            <ac:spMk id="9" creationId="{1660E788-AFA9-4A1B-9991-6AA74632A15B}"/>
          </ac:spMkLst>
        </pc:spChg>
        <pc:spChg chg="add del">
          <ac:chgData name="Abhiroop Mukherjee" userId="5fbc6062963ca2c0" providerId="LiveId" clId="{22FEFE3C-2D89-4947-92C8-17D4273E4F66}" dt="2021-01-03T17:32:57.524" v="1618" actId="26606"/>
          <ac:spMkLst>
            <pc:docMk/>
            <pc:sldMk cId="3138591925" sldId="257"/>
            <ac:spMk id="11" creationId="{867D4867-5BA7-4462-B2F6-A23F4A622AA7}"/>
          </ac:spMkLst>
        </pc:spChg>
        <pc:spChg chg="add del">
          <ac:chgData name="Abhiroop Mukherjee" userId="5fbc6062963ca2c0" providerId="LiveId" clId="{22FEFE3C-2D89-4947-92C8-17D4273E4F66}" dt="2021-01-03T17:32:45.549" v="1614" actId="26606"/>
          <ac:spMkLst>
            <pc:docMk/>
            <pc:sldMk cId="3138591925" sldId="257"/>
            <ac:spMk id="16" creationId="{1660E788-AFA9-4A1B-9991-6AA74632A15B}"/>
          </ac:spMkLst>
        </pc:spChg>
        <pc:spChg chg="add del">
          <ac:chgData name="Abhiroop Mukherjee" userId="5fbc6062963ca2c0" providerId="LiveId" clId="{22FEFE3C-2D89-4947-92C8-17D4273E4F66}" dt="2021-01-03T17:32:45.549" v="1614" actId="26606"/>
          <ac:spMkLst>
            <pc:docMk/>
            <pc:sldMk cId="3138591925" sldId="257"/>
            <ac:spMk id="18" creationId="{867D4867-5BA7-4462-B2F6-A23F4A622AA7}"/>
          </ac:spMkLst>
        </pc:spChg>
        <pc:spChg chg="add del">
          <ac:chgData name="Abhiroop Mukherjee" userId="5fbc6062963ca2c0" providerId="LiveId" clId="{22FEFE3C-2D89-4947-92C8-17D4273E4F66}" dt="2021-01-03T17:32:49.809" v="1616" actId="26606"/>
          <ac:spMkLst>
            <pc:docMk/>
            <pc:sldMk cId="3138591925" sldId="257"/>
            <ac:spMk id="20" creationId="{1660E788-AFA9-4A1B-9991-6AA74632A15B}"/>
          </ac:spMkLst>
        </pc:spChg>
        <pc:spChg chg="add del">
          <ac:chgData name="Abhiroop Mukherjee" userId="5fbc6062963ca2c0" providerId="LiveId" clId="{22FEFE3C-2D89-4947-92C8-17D4273E4F66}" dt="2021-01-03T17:32:49.809" v="1616" actId="26606"/>
          <ac:spMkLst>
            <pc:docMk/>
            <pc:sldMk cId="3138591925" sldId="257"/>
            <ac:spMk id="21" creationId="{867D4867-5BA7-4462-B2F6-A23F4A622AA7}"/>
          </ac:spMkLst>
        </pc:spChg>
        <pc:picChg chg="add del mod ord">
          <ac:chgData name="Abhiroop Mukherjee" userId="5fbc6062963ca2c0" providerId="LiveId" clId="{22FEFE3C-2D89-4947-92C8-17D4273E4F66}" dt="2021-01-03T17:32:57.524" v="1618" actId="26606"/>
          <ac:picMkLst>
            <pc:docMk/>
            <pc:sldMk cId="3138591925" sldId="257"/>
            <ac:picMk id="5" creationId="{6ED11B3D-3E2E-4F20-B173-B2DF08927DA7}"/>
          </ac:picMkLst>
        </pc:picChg>
        <pc:picChg chg="add mod">
          <ac:chgData name="Abhiroop Mukherjee" userId="5fbc6062963ca2c0" providerId="LiveId" clId="{22FEFE3C-2D89-4947-92C8-17D4273E4F66}" dt="2021-01-03T17:33:08.769" v="1620" actId="27614"/>
          <ac:picMkLst>
            <pc:docMk/>
            <pc:sldMk cId="3138591925" sldId="257"/>
            <ac:picMk id="6" creationId="{755A1B70-6C11-417E-95BC-CC0A445BD5DF}"/>
          </ac:picMkLst>
        </pc:picChg>
      </pc:sldChg>
      <pc:sldChg chg="addSp delSp modSp mod setBg delDesignElem">
        <pc:chgData name="Abhiroop Mukherjee" userId="5fbc6062963ca2c0" providerId="LiveId" clId="{22FEFE3C-2D89-4947-92C8-17D4273E4F66}" dt="2021-01-03T17:35:36.621" v="1632"/>
        <pc:sldMkLst>
          <pc:docMk/>
          <pc:sldMk cId="3542922241" sldId="258"/>
        </pc:sldMkLst>
        <pc:spChg chg="mod ord">
          <ac:chgData name="Abhiroop Mukherjee" userId="5fbc6062963ca2c0" providerId="LiveId" clId="{22FEFE3C-2D89-4947-92C8-17D4273E4F66}" dt="2021-01-03T16:57:32.997" v="456" actId="26606"/>
          <ac:spMkLst>
            <pc:docMk/>
            <pc:sldMk cId="3542922241" sldId="258"/>
            <ac:spMk id="2" creationId="{F59B585D-65A7-4CFE-9020-E62658FEA733}"/>
          </ac:spMkLst>
        </pc:spChg>
        <pc:spChg chg="add del">
          <ac:chgData name="Abhiroop Mukherjee" userId="5fbc6062963ca2c0" providerId="LiveId" clId="{22FEFE3C-2D89-4947-92C8-17D4273E4F66}" dt="2021-01-03T16:57:32.997" v="456" actId="26606"/>
          <ac:spMkLst>
            <pc:docMk/>
            <pc:sldMk cId="3542922241" sldId="258"/>
            <ac:spMk id="10" creationId="{419501C6-F015-4273-AF88-E0F6C853899F}"/>
          </ac:spMkLst>
        </pc:spChg>
        <pc:spChg chg="add del">
          <ac:chgData name="Abhiroop Mukherjee" userId="5fbc6062963ca2c0" providerId="LiveId" clId="{22FEFE3C-2D89-4947-92C8-17D4273E4F66}" dt="2021-01-03T16:57:32.997" v="456" actId="26606"/>
          <ac:spMkLst>
            <pc:docMk/>
            <pc:sldMk cId="3542922241" sldId="258"/>
            <ac:spMk id="12" creationId="{CA677DB7-5829-45BD-9754-5EC484CC4253}"/>
          </ac:spMkLst>
        </pc:spChg>
        <pc:spChg chg="add del">
          <ac:chgData name="Abhiroop Mukherjee" userId="5fbc6062963ca2c0" providerId="LiveId" clId="{22FEFE3C-2D89-4947-92C8-17D4273E4F66}" dt="2021-01-03T16:57:15.960" v="453" actId="26606"/>
          <ac:spMkLst>
            <pc:docMk/>
            <pc:sldMk cId="3542922241" sldId="258"/>
            <ac:spMk id="16" creationId="{3CCD2F65-CEEA-4354-B324-D2DB1B235317}"/>
          </ac:spMkLst>
        </pc:spChg>
        <pc:spChg chg="add del">
          <ac:chgData name="Abhiroop Mukherjee" userId="5fbc6062963ca2c0" providerId="LiveId" clId="{22FEFE3C-2D89-4947-92C8-17D4273E4F66}" dt="2021-01-03T16:57:12.414" v="451" actId="26606"/>
          <ac:spMkLst>
            <pc:docMk/>
            <pc:sldMk cId="3542922241" sldId="258"/>
            <ac:spMk id="17" creationId="{3F47E20B-1205-4238-A82B-90EF577F32D8}"/>
          </ac:spMkLst>
        </pc:spChg>
        <pc:spChg chg="add del">
          <ac:chgData name="Abhiroop Mukherjee" userId="5fbc6062963ca2c0" providerId="LiveId" clId="{22FEFE3C-2D89-4947-92C8-17D4273E4F66}" dt="2021-01-03T16:57:12.414" v="451" actId="26606"/>
          <ac:spMkLst>
            <pc:docMk/>
            <pc:sldMk cId="3542922241" sldId="258"/>
            <ac:spMk id="19" creationId="{D13567AC-EB9A-47A9-B6EC-B5BDB73B113C}"/>
          </ac:spMkLst>
        </pc:spChg>
        <pc:spChg chg="add del">
          <ac:chgData name="Abhiroop Mukherjee" userId="5fbc6062963ca2c0" providerId="LiveId" clId="{22FEFE3C-2D89-4947-92C8-17D4273E4F66}" dt="2021-01-03T16:57:15.960" v="453" actId="26606"/>
          <ac:spMkLst>
            <pc:docMk/>
            <pc:sldMk cId="3542922241" sldId="258"/>
            <ac:spMk id="21" creationId="{867D4867-5BA7-4462-B2F6-A23F4A622AA7}"/>
          </ac:spMkLst>
        </pc:spChg>
        <pc:spChg chg="add del">
          <ac:chgData name="Abhiroop Mukherjee" userId="5fbc6062963ca2c0" providerId="LiveId" clId="{22FEFE3C-2D89-4947-92C8-17D4273E4F66}" dt="2021-01-03T16:57:15.960" v="453" actId="26606"/>
          <ac:spMkLst>
            <pc:docMk/>
            <pc:sldMk cId="3542922241" sldId="258"/>
            <ac:spMk id="22" creationId="{1660E788-AFA9-4A1B-9991-6AA74632A15B}"/>
          </ac:spMkLst>
        </pc:spChg>
        <pc:spChg chg="add del">
          <ac:chgData name="Abhiroop Mukherjee" userId="5fbc6062963ca2c0" providerId="LiveId" clId="{22FEFE3C-2D89-4947-92C8-17D4273E4F66}" dt="2021-01-03T16:57:32.990" v="455" actId="26606"/>
          <ac:spMkLst>
            <pc:docMk/>
            <pc:sldMk cId="3542922241" sldId="258"/>
            <ac:spMk id="24" creationId="{1660E788-AFA9-4A1B-9991-6AA74632A15B}"/>
          </ac:spMkLst>
        </pc:spChg>
        <pc:spChg chg="add del">
          <ac:chgData name="Abhiroop Mukherjee" userId="5fbc6062963ca2c0" providerId="LiveId" clId="{22FEFE3C-2D89-4947-92C8-17D4273E4F66}" dt="2021-01-03T16:57:32.990" v="455" actId="26606"/>
          <ac:spMkLst>
            <pc:docMk/>
            <pc:sldMk cId="3542922241" sldId="258"/>
            <ac:spMk id="25" creationId="{867D4867-5BA7-4462-B2F6-A23F4A622AA7}"/>
          </ac:spMkLst>
        </pc:spChg>
        <pc:spChg chg="add del">
          <ac:chgData name="Abhiroop Mukherjee" userId="5fbc6062963ca2c0" providerId="LiveId" clId="{22FEFE3C-2D89-4947-92C8-17D4273E4F66}" dt="2021-01-03T16:57:32.990" v="455" actId="26606"/>
          <ac:spMkLst>
            <pc:docMk/>
            <pc:sldMk cId="3542922241" sldId="258"/>
            <ac:spMk id="26" creationId="{3905C90F-1210-445C-B034-0D17407A2F78}"/>
          </ac:spMkLst>
        </pc:spChg>
        <pc:spChg chg="add del">
          <ac:chgData name="Abhiroop Mukherjee" userId="5fbc6062963ca2c0" providerId="LiveId" clId="{22FEFE3C-2D89-4947-92C8-17D4273E4F66}" dt="2021-01-03T17:35:36.621" v="1632"/>
          <ac:spMkLst>
            <pc:docMk/>
            <pc:sldMk cId="3542922241" sldId="258"/>
            <ac:spMk id="28" creationId="{3F47E20B-1205-4238-A82B-90EF577F32D8}"/>
          </ac:spMkLst>
        </pc:spChg>
        <pc:spChg chg="add del">
          <ac:chgData name="Abhiroop Mukherjee" userId="5fbc6062963ca2c0" providerId="LiveId" clId="{22FEFE3C-2D89-4947-92C8-17D4273E4F66}" dt="2021-01-03T17:35:36.621" v="1632"/>
          <ac:spMkLst>
            <pc:docMk/>
            <pc:sldMk cId="3542922241" sldId="258"/>
            <ac:spMk id="29" creationId="{D13567AC-EB9A-47A9-B6EC-B5BDB73B113C}"/>
          </ac:spMkLst>
        </pc:spChg>
        <pc:picChg chg="mod">
          <ac:chgData name="Abhiroop Mukherjee" userId="5fbc6062963ca2c0" providerId="LiveId" clId="{22FEFE3C-2D89-4947-92C8-17D4273E4F66}" dt="2021-01-03T16:57:46.385" v="457" actId="1582"/>
          <ac:picMkLst>
            <pc:docMk/>
            <pc:sldMk cId="3542922241" sldId="258"/>
            <ac:picMk id="5" creationId="{D68586CA-4AF5-40FD-AE6D-27585B3A90DF}"/>
          </ac:picMkLst>
        </pc:picChg>
      </pc:sldChg>
      <pc:sldChg chg="addSp delSp modSp new mod setBg">
        <pc:chgData name="Abhiroop Mukherjee" userId="5fbc6062963ca2c0" providerId="LiveId" clId="{22FEFE3C-2D89-4947-92C8-17D4273E4F66}" dt="2021-01-03T17:31:50.255" v="1610" actId="962"/>
        <pc:sldMkLst>
          <pc:docMk/>
          <pc:sldMk cId="324892777" sldId="259"/>
        </pc:sldMkLst>
        <pc:spChg chg="mod ord">
          <ac:chgData name="Abhiroop Mukherjee" userId="5fbc6062963ca2c0" providerId="LiveId" clId="{22FEFE3C-2D89-4947-92C8-17D4273E4F66}" dt="2021-01-03T16:55:13.400" v="438" actId="14100"/>
          <ac:spMkLst>
            <pc:docMk/>
            <pc:sldMk cId="324892777" sldId="259"/>
            <ac:spMk id="2" creationId="{356238A7-48EE-4F2A-A624-0A2E0F00B726}"/>
          </ac:spMkLst>
        </pc:spChg>
        <pc:spChg chg="del">
          <ac:chgData name="Abhiroop Mukherjee" userId="5fbc6062963ca2c0" providerId="LiveId" clId="{22FEFE3C-2D89-4947-92C8-17D4273E4F66}" dt="2021-01-03T16:34:44.900" v="35" actId="931"/>
          <ac:spMkLst>
            <pc:docMk/>
            <pc:sldMk cId="324892777" sldId="259"/>
            <ac:spMk id="3" creationId="{0EBC3A6B-F32E-4F3A-B944-2AE80CA46507}"/>
          </ac:spMkLst>
        </pc:spChg>
        <pc:spChg chg="add del mod">
          <ac:chgData name="Abhiroop Mukherjee" userId="5fbc6062963ca2c0" providerId="LiveId" clId="{22FEFE3C-2D89-4947-92C8-17D4273E4F66}" dt="2021-01-03T16:38:15.909" v="111" actId="767"/>
          <ac:spMkLst>
            <pc:docMk/>
            <pc:sldMk cId="324892777" sldId="259"/>
            <ac:spMk id="6" creationId="{E80FABE8-6D13-4515-8080-FBA861055D32}"/>
          </ac:spMkLst>
        </pc:spChg>
        <pc:spChg chg="add del">
          <ac:chgData name="Abhiroop Mukherjee" userId="5fbc6062963ca2c0" providerId="LiveId" clId="{22FEFE3C-2D89-4947-92C8-17D4273E4F66}" dt="2021-01-03T16:35:08.951" v="39" actId="26606"/>
          <ac:spMkLst>
            <pc:docMk/>
            <pc:sldMk cId="324892777" sldId="259"/>
            <ac:spMk id="9" creationId="{951DC062-0272-49FE-8A53-141B85B64470}"/>
          </ac:spMkLst>
        </pc:spChg>
        <pc:spChg chg="add del">
          <ac:chgData name="Abhiroop Mukherjee" userId="5fbc6062963ca2c0" providerId="LiveId" clId="{22FEFE3C-2D89-4947-92C8-17D4273E4F66}" dt="2021-01-03T16:35:08.951" v="39" actId="26606"/>
          <ac:spMkLst>
            <pc:docMk/>
            <pc:sldMk cId="324892777" sldId="259"/>
            <ac:spMk id="12" creationId="{1660E788-AFA9-4A1B-9991-6AA74632A15B}"/>
          </ac:spMkLst>
        </pc:spChg>
        <pc:spChg chg="add del">
          <ac:chgData name="Abhiroop Mukherjee" userId="5fbc6062963ca2c0" providerId="LiveId" clId="{22FEFE3C-2D89-4947-92C8-17D4273E4F66}" dt="2021-01-03T16:35:08.951" v="39" actId="26606"/>
          <ac:spMkLst>
            <pc:docMk/>
            <pc:sldMk cId="324892777" sldId="259"/>
            <ac:spMk id="14" creationId="{867D4867-5BA7-4462-B2F6-A23F4A622AA7}"/>
          </ac:spMkLst>
        </pc:spChg>
        <pc:spChg chg="add mod">
          <ac:chgData name="Abhiroop Mukherjee" userId="5fbc6062963ca2c0" providerId="LiveId" clId="{22FEFE3C-2D89-4947-92C8-17D4273E4F66}" dt="2021-01-03T16:47:58.261" v="249" actId="1076"/>
          <ac:spMkLst>
            <pc:docMk/>
            <pc:sldMk cId="324892777" sldId="259"/>
            <ac:spMk id="15" creationId="{AFC8ADF3-51E8-4794-98DC-EB03D0158AC2}"/>
          </ac:spMkLst>
        </pc:spChg>
        <pc:spChg chg="add del">
          <ac:chgData name="Abhiroop Mukherjee" userId="5fbc6062963ca2c0" providerId="LiveId" clId="{22FEFE3C-2D89-4947-92C8-17D4273E4F66}" dt="2021-01-03T16:35:17.157" v="41" actId="26606"/>
          <ac:spMkLst>
            <pc:docMk/>
            <pc:sldMk cId="324892777" sldId="259"/>
            <ac:spMk id="16" creationId="{1660E788-AFA9-4A1B-9991-6AA74632A15B}"/>
          </ac:spMkLst>
        </pc:spChg>
        <pc:spChg chg="add del">
          <ac:chgData name="Abhiroop Mukherjee" userId="5fbc6062963ca2c0" providerId="LiveId" clId="{22FEFE3C-2D89-4947-92C8-17D4273E4F66}" dt="2021-01-03T16:35:17.157" v="41" actId="26606"/>
          <ac:spMkLst>
            <pc:docMk/>
            <pc:sldMk cId="324892777" sldId="259"/>
            <ac:spMk id="17" creationId="{867D4867-5BA7-4462-B2F6-A23F4A622AA7}"/>
          </ac:spMkLst>
        </pc:spChg>
        <pc:spChg chg="add del">
          <ac:chgData name="Abhiroop Mukherjee" userId="5fbc6062963ca2c0" providerId="LiveId" clId="{22FEFE3C-2D89-4947-92C8-17D4273E4F66}" dt="2021-01-03T16:35:17.157" v="41" actId="26606"/>
          <ac:spMkLst>
            <pc:docMk/>
            <pc:sldMk cId="324892777" sldId="259"/>
            <ac:spMk id="18" creationId="{2302381D-49F9-40A3-B5B1-A8D9B63E8D1B}"/>
          </ac:spMkLst>
        </pc:spChg>
        <pc:spChg chg="add del">
          <ac:chgData name="Abhiroop Mukherjee" userId="5fbc6062963ca2c0" providerId="LiveId" clId="{22FEFE3C-2D89-4947-92C8-17D4273E4F66}" dt="2021-01-03T16:35:23.114" v="43" actId="26606"/>
          <ac:spMkLst>
            <pc:docMk/>
            <pc:sldMk cId="324892777" sldId="259"/>
            <ac:spMk id="20" creationId="{1660E788-AFA9-4A1B-9991-6AA74632A15B}"/>
          </ac:spMkLst>
        </pc:spChg>
        <pc:spChg chg="add del">
          <ac:chgData name="Abhiroop Mukherjee" userId="5fbc6062963ca2c0" providerId="LiveId" clId="{22FEFE3C-2D89-4947-92C8-17D4273E4F66}" dt="2021-01-03T16:35:23.114" v="43" actId="26606"/>
          <ac:spMkLst>
            <pc:docMk/>
            <pc:sldMk cId="324892777" sldId="259"/>
            <ac:spMk id="21" creationId="{867D4867-5BA7-4462-B2F6-A23F4A622AA7}"/>
          </ac:spMkLst>
        </pc:spChg>
        <pc:spChg chg="add del">
          <ac:chgData name="Abhiroop Mukherjee" userId="5fbc6062963ca2c0" providerId="LiveId" clId="{22FEFE3C-2D89-4947-92C8-17D4273E4F66}" dt="2021-01-03T16:35:23.114" v="43" actId="26606"/>
          <ac:spMkLst>
            <pc:docMk/>
            <pc:sldMk cId="324892777" sldId="259"/>
            <ac:spMk id="22" creationId="{DC20A48B-154F-4F0A-9167-A939D88CB7D0}"/>
          </ac:spMkLst>
        </pc:spChg>
        <pc:spChg chg="add">
          <ac:chgData name="Abhiroop Mukherjee" userId="5fbc6062963ca2c0" providerId="LiveId" clId="{22FEFE3C-2D89-4947-92C8-17D4273E4F66}" dt="2021-01-03T16:35:23.120" v="44" actId="26606"/>
          <ac:spMkLst>
            <pc:docMk/>
            <pc:sldMk cId="324892777" sldId="259"/>
            <ac:spMk id="24" creationId="{1660E788-AFA9-4A1B-9991-6AA74632A15B}"/>
          </ac:spMkLst>
        </pc:spChg>
        <pc:spChg chg="add">
          <ac:chgData name="Abhiroop Mukherjee" userId="5fbc6062963ca2c0" providerId="LiveId" clId="{22FEFE3C-2D89-4947-92C8-17D4273E4F66}" dt="2021-01-03T16:35:23.120" v="44" actId="26606"/>
          <ac:spMkLst>
            <pc:docMk/>
            <pc:sldMk cId="324892777" sldId="259"/>
            <ac:spMk id="25" creationId="{867D4867-5BA7-4462-B2F6-A23F4A622AA7}"/>
          </ac:spMkLst>
        </pc:spChg>
        <pc:spChg chg="add mod">
          <ac:chgData name="Abhiroop Mukherjee" userId="5fbc6062963ca2c0" providerId="LiveId" clId="{22FEFE3C-2D89-4947-92C8-17D4273E4F66}" dt="2021-01-03T16:55:31.350" v="446" actId="5793"/>
          <ac:spMkLst>
            <pc:docMk/>
            <pc:sldMk cId="324892777" sldId="259"/>
            <ac:spMk id="26" creationId="{951DC062-0272-49FE-8A53-141B85B64470}"/>
          </ac:spMkLst>
        </pc:spChg>
        <pc:spChg chg="add mod">
          <ac:chgData name="Abhiroop Mukherjee" userId="5fbc6062963ca2c0" providerId="LiveId" clId="{22FEFE3C-2D89-4947-92C8-17D4273E4F66}" dt="2021-01-03T16:59:51.383" v="489" actId="1076"/>
          <ac:spMkLst>
            <pc:docMk/>
            <pc:sldMk cId="324892777" sldId="259"/>
            <ac:spMk id="27" creationId="{0749467E-084A-4999-8C8B-6866605B3144}"/>
          </ac:spMkLst>
        </pc:spChg>
        <pc:spChg chg="add mod">
          <ac:chgData name="Abhiroop Mukherjee" userId="5fbc6062963ca2c0" providerId="LiveId" clId="{22FEFE3C-2D89-4947-92C8-17D4273E4F66}" dt="2021-01-03T17:01:08.453" v="511" actId="1076"/>
          <ac:spMkLst>
            <pc:docMk/>
            <pc:sldMk cId="324892777" sldId="259"/>
            <ac:spMk id="30" creationId="{2B364CE9-CEEC-4A01-B44B-9ED21A1B1A0D}"/>
          </ac:spMkLst>
        </pc:spChg>
        <pc:spChg chg="add mod">
          <ac:chgData name="Abhiroop Mukherjee" userId="5fbc6062963ca2c0" providerId="LiveId" clId="{22FEFE3C-2D89-4947-92C8-17D4273E4F66}" dt="2021-01-03T17:01:04.157" v="510" actId="20577"/>
          <ac:spMkLst>
            <pc:docMk/>
            <pc:sldMk cId="324892777" sldId="259"/>
            <ac:spMk id="31" creationId="{4F5A9AED-921F-4946-8F37-8C4CE6E6E093}"/>
          </ac:spMkLst>
        </pc:spChg>
        <pc:picChg chg="add del mod ord">
          <ac:chgData name="Abhiroop Mukherjee" userId="5fbc6062963ca2c0" providerId="LiveId" clId="{22FEFE3C-2D89-4947-92C8-17D4273E4F66}" dt="2021-01-03T17:31:50.255" v="1610" actId="962"/>
          <ac:picMkLst>
            <pc:docMk/>
            <pc:sldMk cId="324892777" sldId="259"/>
            <ac:picMk id="5" creationId="{0B900697-7CD4-438C-8DE4-C58C92A4EC4C}"/>
          </ac:picMkLst>
        </pc:picChg>
        <pc:picChg chg="add del mod">
          <ac:chgData name="Abhiroop Mukherjee" userId="5fbc6062963ca2c0" providerId="LiveId" clId="{22FEFE3C-2D89-4947-92C8-17D4273E4F66}" dt="2021-01-03T16:59:18.763" v="487"/>
          <ac:picMkLst>
            <pc:docMk/>
            <pc:sldMk cId="324892777" sldId="259"/>
            <ac:picMk id="28" creationId="{BD55680C-C726-44C9-A3F5-587A660031B9}"/>
          </ac:picMkLst>
        </pc:picChg>
        <pc:picChg chg="add del mod">
          <ac:chgData name="Abhiroop Mukherjee" userId="5fbc6062963ca2c0" providerId="LiveId" clId="{22FEFE3C-2D89-4947-92C8-17D4273E4F66}" dt="2021-01-03T17:00:02.558" v="491"/>
          <ac:picMkLst>
            <pc:docMk/>
            <pc:sldMk cId="324892777" sldId="259"/>
            <ac:picMk id="29" creationId="{4DDD671F-5881-4CED-895F-E376F6012B9B}"/>
          </ac:picMkLst>
        </pc:picChg>
        <pc:cxnChg chg="add mod">
          <ac:chgData name="Abhiroop Mukherjee" userId="5fbc6062963ca2c0" providerId="LiveId" clId="{22FEFE3C-2D89-4947-92C8-17D4273E4F66}" dt="2021-01-03T16:46:04.189" v="218" actId="13822"/>
          <ac:cxnSpMkLst>
            <pc:docMk/>
            <pc:sldMk cId="324892777" sldId="259"/>
            <ac:cxnSpMk id="8" creationId="{2FB15224-3E41-4139-BCBB-409B58EEE500}"/>
          </ac:cxnSpMkLst>
        </pc:cxnChg>
        <pc:cxnChg chg="add mod">
          <ac:chgData name="Abhiroop Mukherjee" userId="5fbc6062963ca2c0" providerId="LiveId" clId="{22FEFE3C-2D89-4947-92C8-17D4273E4F66}" dt="2021-01-03T16:59:51.383" v="489" actId="1076"/>
          <ac:cxnSpMkLst>
            <pc:docMk/>
            <pc:sldMk cId="324892777" sldId="259"/>
            <ac:cxnSpMk id="23" creationId="{4469E7F3-412B-4C01-BA1F-69D3C6D8E3F2}"/>
          </ac:cxnSpMkLst>
        </pc:cxnChg>
      </pc:sldChg>
      <pc:sldChg chg="addSp delSp modSp new add del mod setBg">
        <pc:chgData name="Abhiroop Mukherjee" userId="5fbc6062963ca2c0" providerId="LiveId" clId="{22FEFE3C-2D89-4947-92C8-17D4273E4F66}" dt="2021-01-03T17:11:46.552" v="689" actId="47"/>
        <pc:sldMkLst>
          <pc:docMk/>
          <pc:sldMk cId="2162386256" sldId="260"/>
        </pc:sldMkLst>
        <pc:spChg chg="mod">
          <ac:chgData name="Abhiroop Mukherjee" userId="5fbc6062963ca2c0" providerId="LiveId" clId="{22FEFE3C-2D89-4947-92C8-17D4273E4F66}" dt="2021-01-03T17:08:52.218" v="591" actId="26606"/>
          <ac:spMkLst>
            <pc:docMk/>
            <pc:sldMk cId="2162386256" sldId="260"/>
            <ac:spMk id="2" creationId="{51832CF7-68FC-40B7-84A4-D0405EF4431F}"/>
          </ac:spMkLst>
        </pc:spChg>
        <pc:spChg chg="del">
          <ac:chgData name="Abhiroop Mukherjee" userId="5fbc6062963ca2c0" providerId="LiveId" clId="{22FEFE3C-2D89-4947-92C8-17D4273E4F66}" dt="2021-01-03T17:04:00.170" v="560"/>
          <ac:spMkLst>
            <pc:docMk/>
            <pc:sldMk cId="2162386256" sldId="260"/>
            <ac:spMk id="3" creationId="{6758C816-C089-4AF3-9346-EB111606F0EA}"/>
          </ac:spMkLst>
        </pc:spChg>
        <pc:spChg chg="add del mod ord">
          <ac:chgData name="Abhiroop Mukherjee" userId="5fbc6062963ca2c0" providerId="LiveId" clId="{22FEFE3C-2D89-4947-92C8-17D4273E4F66}" dt="2021-01-03T17:08:52.218" v="591" actId="26606"/>
          <ac:spMkLst>
            <pc:docMk/>
            <pc:sldMk cId="2162386256" sldId="260"/>
            <ac:spMk id="4" creationId="{D439098F-6553-4380-B1EE-C9B314F277DE}"/>
          </ac:spMkLst>
        </pc:spChg>
        <pc:spChg chg="add mod">
          <ac:chgData name="Abhiroop Mukherjee" userId="5fbc6062963ca2c0" providerId="LiveId" clId="{22FEFE3C-2D89-4947-92C8-17D4273E4F66}" dt="2021-01-03T17:09:34.351" v="605" actId="21"/>
          <ac:spMkLst>
            <pc:docMk/>
            <pc:sldMk cId="2162386256" sldId="260"/>
            <ac:spMk id="10" creationId="{5D3C4883-0DA0-453E-AAE6-91A1DB180FB1}"/>
          </ac:spMkLst>
        </pc:spChg>
        <pc:spChg chg="add del">
          <ac:chgData name="Abhiroop Mukherjee" userId="5fbc6062963ca2c0" providerId="LiveId" clId="{22FEFE3C-2D89-4947-92C8-17D4273E4F66}" dt="2021-01-03T17:08:52.218" v="591" actId="26606"/>
          <ac:spMkLst>
            <pc:docMk/>
            <pc:sldMk cId="2162386256" sldId="260"/>
            <ac:spMk id="13" creationId="{1660E788-AFA9-4A1B-9991-6AA74632A15B}"/>
          </ac:spMkLst>
        </pc:spChg>
        <pc:spChg chg="add del">
          <ac:chgData name="Abhiroop Mukherjee" userId="5fbc6062963ca2c0" providerId="LiveId" clId="{22FEFE3C-2D89-4947-92C8-17D4273E4F66}" dt="2021-01-03T17:08:52.218" v="591" actId="26606"/>
          <ac:spMkLst>
            <pc:docMk/>
            <pc:sldMk cId="2162386256" sldId="260"/>
            <ac:spMk id="15" creationId="{867D4867-5BA7-4462-B2F6-A23F4A622AA7}"/>
          </ac:spMkLst>
        </pc:spChg>
        <pc:spChg chg="add del">
          <ac:chgData name="Abhiroop Mukherjee" userId="5fbc6062963ca2c0" providerId="LiveId" clId="{22FEFE3C-2D89-4947-92C8-17D4273E4F66}" dt="2021-01-03T17:08:44.074" v="574" actId="26606"/>
          <ac:spMkLst>
            <pc:docMk/>
            <pc:sldMk cId="2162386256" sldId="260"/>
            <ac:spMk id="20" creationId="{1660E788-AFA9-4A1B-9991-6AA74632A15B}"/>
          </ac:spMkLst>
        </pc:spChg>
        <pc:spChg chg="add del">
          <ac:chgData name="Abhiroop Mukherjee" userId="5fbc6062963ca2c0" providerId="LiveId" clId="{22FEFE3C-2D89-4947-92C8-17D4273E4F66}" dt="2021-01-03T17:08:44.074" v="574" actId="26606"/>
          <ac:spMkLst>
            <pc:docMk/>
            <pc:sldMk cId="2162386256" sldId="260"/>
            <ac:spMk id="22" creationId="{867D4867-5BA7-4462-B2F6-A23F4A622AA7}"/>
          </ac:spMkLst>
        </pc:spChg>
        <pc:spChg chg="add del">
          <ac:chgData name="Abhiroop Mukherjee" userId="5fbc6062963ca2c0" providerId="LiveId" clId="{22FEFE3C-2D89-4947-92C8-17D4273E4F66}" dt="2021-01-03T17:08:45.026" v="576" actId="26606"/>
          <ac:spMkLst>
            <pc:docMk/>
            <pc:sldMk cId="2162386256" sldId="260"/>
            <ac:spMk id="24" creationId="{3F47E20B-1205-4238-A82B-90EF577F32D8}"/>
          </ac:spMkLst>
        </pc:spChg>
        <pc:spChg chg="add del">
          <ac:chgData name="Abhiroop Mukherjee" userId="5fbc6062963ca2c0" providerId="LiveId" clId="{22FEFE3C-2D89-4947-92C8-17D4273E4F66}" dt="2021-01-03T17:08:45.026" v="576" actId="26606"/>
          <ac:spMkLst>
            <pc:docMk/>
            <pc:sldMk cId="2162386256" sldId="260"/>
            <ac:spMk id="25" creationId="{D13567AC-EB9A-47A9-B6EC-B5BDB73B113C}"/>
          </ac:spMkLst>
        </pc:spChg>
        <pc:spChg chg="add del">
          <ac:chgData name="Abhiroop Mukherjee" userId="5fbc6062963ca2c0" providerId="LiveId" clId="{22FEFE3C-2D89-4947-92C8-17D4273E4F66}" dt="2021-01-03T17:08:47.086" v="578" actId="26606"/>
          <ac:spMkLst>
            <pc:docMk/>
            <pc:sldMk cId="2162386256" sldId="260"/>
            <ac:spMk id="27" creationId="{CF4680D4-DEE2-49EE-AF90-EFEAF50AEC23}"/>
          </ac:spMkLst>
        </pc:spChg>
        <pc:spChg chg="add del">
          <ac:chgData name="Abhiroop Mukherjee" userId="5fbc6062963ca2c0" providerId="LiveId" clId="{22FEFE3C-2D89-4947-92C8-17D4273E4F66}" dt="2021-01-03T17:08:47.086" v="578" actId="26606"/>
          <ac:spMkLst>
            <pc:docMk/>
            <pc:sldMk cId="2162386256" sldId="260"/>
            <ac:spMk id="28" creationId="{50C52EE1-5085-4960-AD29-A926E62ECC9F}"/>
          </ac:spMkLst>
        </pc:spChg>
        <pc:spChg chg="add del">
          <ac:chgData name="Abhiroop Mukherjee" userId="5fbc6062963ca2c0" providerId="LiveId" clId="{22FEFE3C-2D89-4947-92C8-17D4273E4F66}" dt="2021-01-03T17:08:47.086" v="578" actId="26606"/>
          <ac:spMkLst>
            <pc:docMk/>
            <pc:sldMk cId="2162386256" sldId="260"/>
            <ac:spMk id="29" creationId="{CD15AA94-C237-4412-B37B-EB317D2B05B7}"/>
          </ac:spMkLst>
        </pc:spChg>
        <pc:spChg chg="add del">
          <ac:chgData name="Abhiroop Mukherjee" userId="5fbc6062963ca2c0" providerId="LiveId" clId="{22FEFE3C-2D89-4947-92C8-17D4273E4F66}" dt="2021-01-03T17:08:47.714" v="580" actId="26606"/>
          <ac:spMkLst>
            <pc:docMk/>
            <pc:sldMk cId="2162386256" sldId="260"/>
            <ac:spMk id="31" creationId="{879398A9-0D0D-4901-BDDF-B3D93CECA7B9}"/>
          </ac:spMkLst>
        </pc:spChg>
        <pc:spChg chg="add del">
          <ac:chgData name="Abhiroop Mukherjee" userId="5fbc6062963ca2c0" providerId="LiveId" clId="{22FEFE3C-2D89-4947-92C8-17D4273E4F66}" dt="2021-01-03T17:08:47.714" v="580" actId="26606"/>
          <ac:spMkLst>
            <pc:docMk/>
            <pc:sldMk cId="2162386256" sldId="260"/>
            <ac:spMk id="32" creationId="{011FEC3B-E514-4E21-B2CB-7903A73569E2}"/>
          </ac:spMkLst>
        </pc:spChg>
        <pc:spChg chg="add del">
          <ac:chgData name="Abhiroop Mukherjee" userId="5fbc6062963ca2c0" providerId="LiveId" clId="{22FEFE3C-2D89-4947-92C8-17D4273E4F66}" dt="2021-01-03T17:08:48.073" v="582" actId="26606"/>
          <ac:spMkLst>
            <pc:docMk/>
            <pc:sldMk cId="2162386256" sldId="260"/>
            <ac:spMk id="34" creationId="{1660E788-AFA9-4A1B-9991-6AA74632A15B}"/>
          </ac:spMkLst>
        </pc:spChg>
        <pc:spChg chg="add del">
          <ac:chgData name="Abhiroop Mukherjee" userId="5fbc6062963ca2c0" providerId="LiveId" clId="{22FEFE3C-2D89-4947-92C8-17D4273E4F66}" dt="2021-01-03T17:08:48.073" v="582" actId="26606"/>
          <ac:spMkLst>
            <pc:docMk/>
            <pc:sldMk cId="2162386256" sldId="260"/>
            <ac:spMk id="35" creationId="{867D4867-5BA7-4462-B2F6-A23F4A622AA7}"/>
          </ac:spMkLst>
        </pc:spChg>
        <pc:spChg chg="add del">
          <ac:chgData name="Abhiroop Mukherjee" userId="5fbc6062963ca2c0" providerId="LiveId" clId="{22FEFE3C-2D89-4947-92C8-17D4273E4F66}" dt="2021-01-03T17:08:50.205" v="584" actId="26606"/>
          <ac:spMkLst>
            <pc:docMk/>
            <pc:sldMk cId="2162386256" sldId="260"/>
            <ac:spMk id="37" creationId="{EAF50326-6478-45B6-8E6E-02F136CA7A60}"/>
          </ac:spMkLst>
        </pc:spChg>
        <pc:spChg chg="add del">
          <ac:chgData name="Abhiroop Mukherjee" userId="5fbc6062963ca2c0" providerId="LiveId" clId="{22FEFE3C-2D89-4947-92C8-17D4273E4F66}" dt="2021-01-03T17:08:50.205" v="584" actId="26606"/>
          <ac:spMkLst>
            <pc:docMk/>
            <pc:sldMk cId="2162386256" sldId="260"/>
            <ac:spMk id="38" creationId="{DF61FC49-3E2D-4969-94A0-B0C49108FE48}"/>
          </ac:spMkLst>
        </pc:spChg>
        <pc:spChg chg="add del">
          <ac:chgData name="Abhiroop Mukherjee" userId="5fbc6062963ca2c0" providerId="LiveId" clId="{22FEFE3C-2D89-4947-92C8-17D4273E4F66}" dt="2021-01-03T17:08:50.205" v="584" actId="26606"/>
          <ac:spMkLst>
            <pc:docMk/>
            <pc:sldMk cId="2162386256" sldId="260"/>
            <ac:spMk id="39" creationId="{8CC882F2-41B8-4EBD-9DF4-3005A19E5FF0}"/>
          </ac:spMkLst>
        </pc:spChg>
        <pc:spChg chg="add del">
          <ac:chgData name="Abhiroop Mukherjee" userId="5fbc6062963ca2c0" providerId="LiveId" clId="{22FEFE3C-2D89-4947-92C8-17D4273E4F66}" dt="2021-01-03T17:08:50.683" v="586" actId="26606"/>
          <ac:spMkLst>
            <pc:docMk/>
            <pc:sldMk cId="2162386256" sldId="260"/>
            <ac:spMk id="41" creationId="{1660E788-AFA9-4A1B-9991-6AA74632A15B}"/>
          </ac:spMkLst>
        </pc:spChg>
        <pc:spChg chg="add del">
          <ac:chgData name="Abhiroop Mukherjee" userId="5fbc6062963ca2c0" providerId="LiveId" clId="{22FEFE3C-2D89-4947-92C8-17D4273E4F66}" dt="2021-01-03T17:08:50.683" v="586" actId="26606"/>
          <ac:spMkLst>
            <pc:docMk/>
            <pc:sldMk cId="2162386256" sldId="260"/>
            <ac:spMk id="42" creationId="{867D4867-5BA7-4462-B2F6-A23F4A622AA7}"/>
          </ac:spMkLst>
        </pc:spChg>
        <pc:spChg chg="add del">
          <ac:chgData name="Abhiroop Mukherjee" userId="5fbc6062963ca2c0" providerId="LiveId" clId="{22FEFE3C-2D89-4947-92C8-17D4273E4F66}" dt="2021-01-03T17:08:50.683" v="586" actId="26606"/>
          <ac:spMkLst>
            <pc:docMk/>
            <pc:sldMk cId="2162386256" sldId="260"/>
            <ac:spMk id="43" creationId="{D439098F-6553-4380-B1EE-C9B314F277DE}"/>
          </ac:spMkLst>
        </pc:spChg>
        <pc:spChg chg="add del">
          <ac:chgData name="Abhiroop Mukherjee" userId="5fbc6062963ca2c0" providerId="LiveId" clId="{22FEFE3C-2D89-4947-92C8-17D4273E4F66}" dt="2021-01-03T17:08:51.660" v="588" actId="26606"/>
          <ac:spMkLst>
            <pc:docMk/>
            <pc:sldMk cId="2162386256" sldId="260"/>
            <ac:spMk id="45" creationId="{3F47E20B-1205-4238-A82B-90EF577F32D8}"/>
          </ac:spMkLst>
        </pc:spChg>
        <pc:spChg chg="add del">
          <ac:chgData name="Abhiroop Mukherjee" userId="5fbc6062963ca2c0" providerId="LiveId" clId="{22FEFE3C-2D89-4947-92C8-17D4273E4F66}" dt="2021-01-03T17:08:51.660" v="588" actId="26606"/>
          <ac:spMkLst>
            <pc:docMk/>
            <pc:sldMk cId="2162386256" sldId="260"/>
            <ac:spMk id="46" creationId="{D13567AC-EB9A-47A9-B6EC-B5BDB73B113C}"/>
          </ac:spMkLst>
        </pc:spChg>
        <pc:spChg chg="add del">
          <ac:chgData name="Abhiroop Mukherjee" userId="5fbc6062963ca2c0" providerId="LiveId" clId="{22FEFE3C-2D89-4947-92C8-17D4273E4F66}" dt="2021-01-03T17:08:51.660" v="588" actId="26606"/>
          <ac:spMkLst>
            <pc:docMk/>
            <pc:sldMk cId="2162386256" sldId="260"/>
            <ac:spMk id="47" creationId="{D439098F-6553-4380-B1EE-C9B314F277DE}"/>
          </ac:spMkLst>
        </pc:spChg>
        <pc:spChg chg="add del">
          <ac:chgData name="Abhiroop Mukherjee" userId="5fbc6062963ca2c0" providerId="LiveId" clId="{22FEFE3C-2D89-4947-92C8-17D4273E4F66}" dt="2021-01-03T17:08:52.210" v="590" actId="26606"/>
          <ac:spMkLst>
            <pc:docMk/>
            <pc:sldMk cId="2162386256" sldId="260"/>
            <ac:spMk id="49" creationId="{CF4680D4-DEE2-49EE-AF90-EFEAF50AEC23}"/>
          </ac:spMkLst>
        </pc:spChg>
        <pc:spChg chg="add del">
          <ac:chgData name="Abhiroop Mukherjee" userId="5fbc6062963ca2c0" providerId="LiveId" clId="{22FEFE3C-2D89-4947-92C8-17D4273E4F66}" dt="2021-01-03T17:08:52.210" v="590" actId="26606"/>
          <ac:spMkLst>
            <pc:docMk/>
            <pc:sldMk cId="2162386256" sldId="260"/>
            <ac:spMk id="50" creationId="{D439098F-6553-4380-B1EE-C9B314F277DE}"/>
          </ac:spMkLst>
        </pc:spChg>
        <pc:spChg chg="add del">
          <ac:chgData name="Abhiroop Mukherjee" userId="5fbc6062963ca2c0" providerId="LiveId" clId="{22FEFE3C-2D89-4947-92C8-17D4273E4F66}" dt="2021-01-03T17:08:52.210" v="590" actId="26606"/>
          <ac:spMkLst>
            <pc:docMk/>
            <pc:sldMk cId="2162386256" sldId="260"/>
            <ac:spMk id="51" creationId="{50C52EE1-5085-4960-AD29-A926E62ECC9F}"/>
          </ac:spMkLst>
        </pc:spChg>
        <pc:spChg chg="add del">
          <ac:chgData name="Abhiroop Mukherjee" userId="5fbc6062963ca2c0" providerId="LiveId" clId="{22FEFE3C-2D89-4947-92C8-17D4273E4F66}" dt="2021-01-03T17:08:52.210" v="590" actId="26606"/>
          <ac:spMkLst>
            <pc:docMk/>
            <pc:sldMk cId="2162386256" sldId="260"/>
            <ac:spMk id="52" creationId="{CD15AA94-C237-4412-B37B-EB317D2B05B7}"/>
          </ac:spMkLst>
        </pc:spChg>
        <pc:spChg chg="add">
          <ac:chgData name="Abhiroop Mukherjee" userId="5fbc6062963ca2c0" providerId="LiveId" clId="{22FEFE3C-2D89-4947-92C8-17D4273E4F66}" dt="2021-01-03T17:08:52.218" v="591" actId="26606"/>
          <ac:spMkLst>
            <pc:docMk/>
            <pc:sldMk cId="2162386256" sldId="260"/>
            <ac:spMk id="54" creationId="{D439098F-6553-4380-B1EE-C9B314F277DE}"/>
          </ac:spMkLst>
        </pc:spChg>
        <pc:spChg chg="add">
          <ac:chgData name="Abhiroop Mukherjee" userId="5fbc6062963ca2c0" providerId="LiveId" clId="{22FEFE3C-2D89-4947-92C8-17D4273E4F66}" dt="2021-01-03T17:08:52.218" v="591" actId="26606"/>
          <ac:spMkLst>
            <pc:docMk/>
            <pc:sldMk cId="2162386256" sldId="260"/>
            <ac:spMk id="55" creationId="{879398A9-0D0D-4901-BDDF-B3D93CECA7B9}"/>
          </ac:spMkLst>
        </pc:spChg>
        <pc:spChg chg="add">
          <ac:chgData name="Abhiroop Mukherjee" userId="5fbc6062963ca2c0" providerId="LiveId" clId="{22FEFE3C-2D89-4947-92C8-17D4273E4F66}" dt="2021-01-03T17:08:52.218" v="591" actId="26606"/>
          <ac:spMkLst>
            <pc:docMk/>
            <pc:sldMk cId="2162386256" sldId="260"/>
            <ac:spMk id="56" creationId="{011FEC3B-E514-4E21-B2CB-7903A73569E2}"/>
          </ac:spMkLst>
        </pc:spChg>
        <pc:picChg chg="add del mod ord">
          <ac:chgData name="Abhiroop Mukherjee" userId="5fbc6062963ca2c0" providerId="LiveId" clId="{22FEFE3C-2D89-4947-92C8-17D4273E4F66}" dt="2021-01-03T17:09:34.351" v="605" actId="21"/>
          <ac:picMkLst>
            <pc:docMk/>
            <pc:sldMk cId="2162386256" sldId="260"/>
            <ac:picMk id="6" creationId="{117F03CF-7417-42D2-A520-704963F5D0E1}"/>
          </ac:picMkLst>
        </pc:picChg>
        <pc:picChg chg="add del mod">
          <ac:chgData name="Abhiroop Mukherjee" userId="5fbc6062963ca2c0" providerId="LiveId" clId="{22FEFE3C-2D89-4947-92C8-17D4273E4F66}" dt="2021-01-03T17:08:26.707" v="572" actId="478"/>
          <ac:picMkLst>
            <pc:docMk/>
            <pc:sldMk cId="2162386256" sldId="260"/>
            <ac:picMk id="8" creationId="{35F81FB1-067F-413C-9A26-90AFBCAAFA8C}"/>
          </ac:picMkLst>
        </pc:picChg>
      </pc:sldChg>
      <pc:sldChg chg="addSp delSp modSp add mod">
        <pc:chgData name="Abhiroop Mukherjee" userId="5fbc6062963ca2c0" providerId="LiveId" clId="{22FEFE3C-2D89-4947-92C8-17D4273E4F66}" dt="2021-01-04T16:18:16.864" v="2674" actId="1076"/>
        <pc:sldMkLst>
          <pc:docMk/>
          <pc:sldMk cId="188444098" sldId="261"/>
        </pc:sldMkLst>
        <pc:spChg chg="mod">
          <ac:chgData name="Abhiroop Mukherjee" userId="5fbc6062963ca2c0" providerId="LiveId" clId="{22FEFE3C-2D89-4947-92C8-17D4273E4F66}" dt="2021-01-03T17:11:23.149" v="663" actId="20577"/>
          <ac:spMkLst>
            <pc:docMk/>
            <pc:sldMk cId="188444098" sldId="261"/>
            <ac:spMk id="2" creationId="{356238A7-48EE-4F2A-A624-0A2E0F00B726}"/>
          </ac:spMkLst>
        </pc:spChg>
        <pc:spChg chg="add mod">
          <ac:chgData name="Abhiroop Mukherjee" userId="5fbc6062963ca2c0" providerId="LiveId" clId="{22FEFE3C-2D89-4947-92C8-17D4273E4F66}" dt="2021-01-04T16:18:16.864" v="2674" actId="1076"/>
          <ac:spMkLst>
            <pc:docMk/>
            <pc:sldMk cId="188444098" sldId="261"/>
            <ac:spMk id="3" creationId="{87E5CBDA-D099-4DD4-880E-84AABAFA79A4}"/>
          </ac:spMkLst>
        </pc:spChg>
        <pc:spChg chg="add del mod">
          <ac:chgData name="Abhiroop Mukherjee" userId="5fbc6062963ca2c0" providerId="LiveId" clId="{22FEFE3C-2D89-4947-92C8-17D4273E4F66}" dt="2021-01-03T17:09:48.336" v="615"/>
          <ac:spMkLst>
            <pc:docMk/>
            <pc:sldMk cId="188444098" sldId="261"/>
            <ac:spMk id="15" creationId="{AFC8ADF3-51E8-4794-98DC-EB03D0158AC2}"/>
          </ac:spMkLst>
        </pc:spChg>
        <pc:spChg chg="mod">
          <ac:chgData name="Abhiroop Mukherjee" userId="5fbc6062963ca2c0" providerId="LiveId" clId="{22FEFE3C-2D89-4947-92C8-17D4273E4F66}" dt="2021-01-03T17:17:13.310" v="1034" actId="20577"/>
          <ac:spMkLst>
            <pc:docMk/>
            <pc:sldMk cId="188444098" sldId="261"/>
            <ac:spMk id="26" creationId="{951DC062-0272-49FE-8A53-141B85B64470}"/>
          </ac:spMkLst>
        </pc:spChg>
        <pc:spChg chg="add del mod">
          <ac:chgData name="Abhiroop Mukherjee" userId="5fbc6062963ca2c0" providerId="LiveId" clId="{22FEFE3C-2D89-4947-92C8-17D4273E4F66}" dt="2021-01-03T17:09:45.241" v="610" actId="478"/>
          <ac:spMkLst>
            <pc:docMk/>
            <pc:sldMk cId="188444098" sldId="261"/>
            <ac:spMk id="27" creationId="{0749467E-084A-4999-8C8B-6866605B3144}"/>
          </ac:spMkLst>
        </pc:spChg>
        <pc:spChg chg="add del mod">
          <ac:chgData name="Abhiroop Mukherjee" userId="5fbc6062963ca2c0" providerId="LiveId" clId="{22FEFE3C-2D89-4947-92C8-17D4273E4F66}" dt="2021-01-03T17:10:02.016" v="627"/>
          <ac:spMkLst>
            <pc:docMk/>
            <pc:sldMk cId="188444098" sldId="261"/>
            <ac:spMk id="30" creationId="{2B364CE9-CEEC-4A01-B44B-9ED21A1B1A0D}"/>
          </ac:spMkLst>
        </pc:spChg>
        <pc:spChg chg="add del mod">
          <ac:chgData name="Abhiroop Mukherjee" userId="5fbc6062963ca2c0" providerId="LiveId" clId="{22FEFE3C-2D89-4947-92C8-17D4273E4F66}" dt="2021-01-03T17:10:02.015" v="625"/>
          <ac:spMkLst>
            <pc:docMk/>
            <pc:sldMk cId="188444098" sldId="261"/>
            <ac:spMk id="31" creationId="{4F5A9AED-921F-4946-8F37-8C4CE6E6E093}"/>
          </ac:spMkLst>
        </pc:spChg>
        <pc:picChg chg="add mod">
          <ac:chgData name="Abhiroop Mukherjee" userId="5fbc6062963ca2c0" providerId="LiveId" clId="{22FEFE3C-2D89-4947-92C8-17D4273E4F66}" dt="2021-01-04T16:18:11.605" v="2673" actId="1076"/>
          <ac:picMkLst>
            <pc:docMk/>
            <pc:sldMk cId="188444098" sldId="261"/>
            <ac:picMk id="4" creationId="{5027DA77-B2D8-4003-B06C-89F3CF282F02}"/>
          </ac:picMkLst>
        </pc:picChg>
        <pc:picChg chg="add del mod">
          <ac:chgData name="Abhiroop Mukherjee" userId="5fbc6062963ca2c0" providerId="LiveId" clId="{22FEFE3C-2D89-4947-92C8-17D4273E4F66}" dt="2021-01-03T17:10:06.332" v="629" actId="478"/>
          <ac:picMkLst>
            <pc:docMk/>
            <pc:sldMk cId="188444098" sldId="261"/>
            <ac:picMk id="5" creationId="{0B900697-7CD4-438C-8DE4-C58C92A4EC4C}"/>
          </ac:picMkLst>
        </pc:picChg>
        <pc:picChg chg="add del mod">
          <ac:chgData name="Abhiroop Mukherjee" userId="5fbc6062963ca2c0" providerId="LiveId" clId="{22FEFE3C-2D89-4947-92C8-17D4273E4F66}" dt="2021-01-03T17:09:30.922" v="604"/>
          <ac:picMkLst>
            <pc:docMk/>
            <pc:sldMk cId="188444098" sldId="261"/>
            <ac:picMk id="13" creationId="{C8FC64A8-AA84-441C-A100-BA2213D14890}"/>
          </ac:picMkLst>
        </pc:picChg>
        <pc:picChg chg="add mod modCrop">
          <ac:chgData name="Abhiroop Mukherjee" userId="5fbc6062963ca2c0" providerId="LiveId" clId="{22FEFE3C-2D89-4947-92C8-17D4273E4F66}" dt="2021-01-04T16:18:16.864" v="2674" actId="1076"/>
          <ac:picMkLst>
            <pc:docMk/>
            <pc:sldMk cId="188444098" sldId="261"/>
            <ac:picMk id="14" creationId="{2966F254-CE41-47C0-9BE4-6897E5A80497}"/>
          </ac:picMkLst>
        </pc:picChg>
        <pc:cxnChg chg="add del">
          <ac:chgData name="Abhiroop Mukherjee" userId="5fbc6062963ca2c0" providerId="LiveId" clId="{22FEFE3C-2D89-4947-92C8-17D4273E4F66}" dt="2021-01-03T17:09:48.334" v="613" actId="478"/>
          <ac:cxnSpMkLst>
            <pc:docMk/>
            <pc:sldMk cId="188444098" sldId="261"/>
            <ac:cxnSpMk id="8" creationId="{2FB15224-3E41-4139-BCBB-409B58EEE500}"/>
          </ac:cxnSpMkLst>
        </pc:cxnChg>
        <pc:cxnChg chg="add del">
          <ac:chgData name="Abhiroop Mukherjee" userId="5fbc6062963ca2c0" providerId="LiveId" clId="{22FEFE3C-2D89-4947-92C8-17D4273E4F66}" dt="2021-01-03T17:09:43.968" v="608" actId="478"/>
          <ac:cxnSpMkLst>
            <pc:docMk/>
            <pc:sldMk cId="188444098" sldId="261"/>
            <ac:cxnSpMk id="23" creationId="{4469E7F3-412B-4C01-BA1F-69D3C6D8E3F2}"/>
          </ac:cxnSpMkLst>
        </pc:cxnChg>
      </pc:sldChg>
      <pc:sldChg chg="modSp add mod">
        <pc:chgData name="Abhiroop Mukherjee" userId="5fbc6062963ca2c0" providerId="LiveId" clId="{22FEFE3C-2D89-4947-92C8-17D4273E4F66}" dt="2021-01-03T17:27:18.688" v="1542" actId="20577"/>
        <pc:sldMkLst>
          <pc:docMk/>
          <pc:sldMk cId="2863568029" sldId="262"/>
        </pc:sldMkLst>
        <pc:spChg chg="mod">
          <ac:chgData name="Abhiroop Mukherjee" userId="5fbc6062963ca2c0" providerId="LiveId" clId="{22FEFE3C-2D89-4947-92C8-17D4273E4F66}" dt="2021-01-03T17:18:10.019" v="1038" actId="20577"/>
          <ac:spMkLst>
            <pc:docMk/>
            <pc:sldMk cId="2863568029" sldId="262"/>
            <ac:spMk id="2" creationId="{356238A7-48EE-4F2A-A624-0A2E0F00B726}"/>
          </ac:spMkLst>
        </pc:spChg>
        <pc:spChg chg="mod">
          <ac:chgData name="Abhiroop Mukherjee" userId="5fbc6062963ca2c0" providerId="LiveId" clId="{22FEFE3C-2D89-4947-92C8-17D4273E4F66}" dt="2021-01-03T17:27:18.688" v="1542" actId="20577"/>
          <ac:spMkLst>
            <pc:docMk/>
            <pc:sldMk cId="2863568029" sldId="262"/>
            <ac:spMk id="26" creationId="{951DC062-0272-49FE-8A53-141B85B64470}"/>
          </ac:spMkLst>
        </pc:spChg>
        <pc:picChg chg="mod">
          <ac:chgData name="Abhiroop Mukherjee" userId="5fbc6062963ca2c0" providerId="LiveId" clId="{22FEFE3C-2D89-4947-92C8-17D4273E4F66}" dt="2021-01-03T17:21:28.156" v="1040" actId="14826"/>
          <ac:picMkLst>
            <pc:docMk/>
            <pc:sldMk cId="2863568029" sldId="262"/>
            <ac:picMk id="4" creationId="{5027DA77-B2D8-4003-B06C-89F3CF282F02}"/>
          </ac:picMkLst>
        </pc:picChg>
        <pc:picChg chg="mod">
          <ac:chgData name="Abhiroop Mukherjee" userId="5fbc6062963ca2c0" providerId="LiveId" clId="{22FEFE3C-2D89-4947-92C8-17D4273E4F66}" dt="2021-01-03T17:20:36.045" v="1039" actId="14826"/>
          <ac:picMkLst>
            <pc:docMk/>
            <pc:sldMk cId="2863568029" sldId="262"/>
            <ac:picMk id="14" creationId="{2966F254-CE41-47C0-9BE4-6897E5A80497}"/>
          </ac:picMkLst>
        </pc:picChg>
      </pc:sldChg>
      <pc:sldChg chg="modSp add mod setBg">
        <pc:chgData name="Abhiroop Mukherjee" userId="5fbc6062963ca2c0" providerId="LiveId" clId="{22FEFE3C-2D89-4947-92C8-17D4273E4F66}" dt="2021-01-04T13:13:33.330" v="1746" actId="20577"/>
        <pc:sldMkLst>
          <pc:docMk/>
          <pc:sldMk cId="2769409361" sldId="263"/>
        </pc:sldMkLst>
        <pc:spChg chg="mod">
          <ac:chgData name="Abhiroop Mukherjee" userId="5fbc6062963ca2c0" providerId="LiveId" clId="{22FEFE3C-2D89-4947-92C8-17D4273E4F66}" dt="2021-01-04T13:12:01.193" v="1658" actId="20577"/>
          <ac:spMkLst>
            <pc:docMk/>
            <pc:sldMk cId="2769409361" sldId="263"/>
            <ac:spMk id="2" creationId="{E68720F7-301E-4F10-9DA4-2BC18C92EBAB}"/>
          </ac:spMkLst>
        </pc:spChg>
        <pc:spChg chg="mod">
          <ac:chgData name="Abhiroop Mukherjee" userId="5fbc6062963ca2c0" providerId="LiveId" clId="{22FEFE3C-2D89-4947-92C8-17D4273E4F66}" dt="2021-01-04T13:13:33.330" v="1746" actId="20577"/>
          <ac:spMkLst>
            <pc:docMk/>
            <pc:sldMk cId="2769409361" sldId="263"/>
            <ac:spMk id="3" creationId="{46E2682F-15EF-48D1-AFA3-200B64F0D6CC}"/>
          </ac:spMkLst>
        </pc:spChg>
      </pc:sldChg>
      <pc:sldChg chg="addSp delSp modSp new mod setBg">
        <pc:chgData name="Abhiroop Mukherjee" userId="5fbc6062963ca2c0" providerId="LiveId" clId="{22FEFE3C-2D89-4947-92C8-17D4273E4F66}" dt="2021-01-04T13:55:24.556" v="2107" actId="313"/>
        <pc:sldMkLst>
          <pc:docMk/>
          <pc:sldMk cId="542586658" sldId="264"/>
        </pc:sldMkLst>
        <pc:spChg chg="mod">
          <ac:chgData name="Abhiroop Mukherjee" userId="5fbc6062963ca2c0" providerId="LiveId" clId="{22FEFE3C-2D89-4947-92C8-17D4273E4F66}" dt="2021-01-04T13:55:24.556" v="2107" actId="313"/>
          <ac:spMkLst>
            <pc:docMk/>
            <pc:sldMk cId="542586658" sldId="264"/>
            <ac:spMk id="2" creationId="{0CEEDD27-4E09-4550-8D97-5D1BBA864004}"/>
          </ac:spMkLst>
        </pc:spChg>
        <pc:spChg chg="del">
          <ac:chgData name="Abhiroop Mukherjee" userId="5fbc6062963ca2c0" providerId="LiveId" clId="{22FEFE3C-2D89-4947-92C8-17D4273E4F66}" dt="2021-01-04T13:14:31.822" v="1773" actId="26606"/>
          <ac:spMkLst>
            <pc:docMk/>
            <pc:sldMk cId="542586658" sldId="264"/>
            <ac:spMk id="3" creationId="{C1B20E92-69FB-4794-ADC6-DE3472BE8574}"/>
          </ac:spMkLst>
        </pc:spChg>
        <pc:spChg chg="add del">
          <ac:chgData name="Abhiroop Mukherjee" userId="5fbc6062963ca2c0" providerId="LiveId" clId="{22FEFE3C-2D89-4947-92C8-17D4273E4F66}" dt="2021-01-04T13:20:18.090" v="1776" actId="26606"/>
          <ac:spMkLst>
            <pc:docMk/>
            <pc:sldMk cId="542586658" sldId="264"/>
            <ac:spMk id="9" creationId="{3F47E20B-1205-4238-A82B-90EF577F32D8}"/>
          </ac:spMkLst>
        </pc:spChg>
        <pc:spChg chg="add del">
          <ac:chgData name="Abhiroop Mukherjee" userId="5fbc6062963ca2c0" providerId="LiveId" clId="{22FEFE3C-2D89-4947-92C8-17D4273E4F66}" dt="2021-01-04T13:20:18.090" v="1776" actId="26606"/>
          <ac:spMkLst>
            <pc:docMk/>
            <pc:sldMk cId="542586658" sldId="264"/>
            <ac:spMk id="11" creationId="{D13567AC-EB9A-47A9-B6EC-B5BDB73B113C}"/>
          </ac:spMkLst>
        </pc:spChg>
        <pc:spChg chg="add">
          <ac:chgData name="Abhiroop Mukherjee" userId="5fbc6062963ca2c0" providerId="LiveId" clId="{22FEFE3C-2D89-4947-92C8-17D4273E4F66}" dt="2021-01-04T13:20:18.090" v="1776" actId="26606"/>
          <ac:spMkLst>
            <pc:docMk/>
            <pc:sldMk cId="542586658" sldId="264"/>
            <ac:spMk id="16" creationId="{3F47E20B-1205-4238-A82B-90EF577F32D8}"/>
          </ac:spMkLst>
        </pc:spChg>
        <pc:spChg chg="add">
          <ac:chgData name="Abhiroop Mukherjee" userId="5fbc6062963ca2c0" providerId="LiveId" clId="{22FEFE3C-2D89-4947-92C8-17D4273E4F66}" dt="2021-01-04T13:20:18.090" v="1776" actId="26606"/>
          <ac:spMkLst>
            <pc:docMk/>
            <pc:sldMk cId="542586658" sldId="264"/>
            <ac:spMk id="18" creationId="{D13567AC-EB9A-47A9-B6EC-B5BDB73B113C}"/>
          </ac:spMkLst>
        </pc:spChg>
        <pc:picChg chg="add mod">
          <ac:chgData name="Abhiroop Mukherjee" userId="5fbc6062963ca2c0" providerId="LiveId" clId="{22FEFE3C-2D89-4947-92C8-17D4273E4F66}" dt="2021-01-04T13:20:27.776" v="1780" actId="1582"/>
          <ac:picMkLst>
            <pc:docMk/>
            <pc:sldMk cId="542586658" sldId="264"/>
            <ac:picMk id="4" creationId="{1F051F42-5432-43F1-921C-611FA53FCAE5}"/>
          </ac:picMkLst>
        </pc:picChg>
      </pc:sldChg>
      <pc:sldChg chg="delSp add del setBg delDesignElem">
        <pc:chgData name="Abhiroop Mukherjee" userId="5fbc6062963ca2c0" providerId="LiveId" clId="{22FEFE3C-2D89-4947-92C8-17D4273E4F66}" dt="2021-01-04T13:14:01.615" v="1749" actId="47"/>
        <pc:sldMkLst>
          <pc:docMk/>
          <pc:sldMk cId="1593339427" sldId="264"/>
        </pc:sldMkLst>
        <pc:spChg chg="del">
          <ac:chgData name="Abhiroop Mukherjee" userId="5fbc6062963ca2c0" providerId="LiveId" clId="{22FEFE3C-2D89-4947-92C8-17D4273E4F66}" dt="2021-01-04T13:13:53.091" v="1748"/>
          <ac:spMkLst>
            <pc:docMk/>
            <pc:sldMk cId="1593339427" sldId="264"/>
            <ac:spMk id="28" creationId="{3F47E20B-1205-4238-A82B-90EF577F32D8}"/>
          </ac:spMkLst>
        </pc:spChg>
        <pc:spChg chg="del">
          <ac:chgData name="Abhiroop Mukherjee" userId="5fbc6062963ca2c0" providerId="LiveId" clId="{22FEFE3C-2D89-4947-92C8-17D4273E4F66}" dt="2021-01-04T13:13:53.091" v="1748"/>
          <ac:spMkLst>
            <pc:docMk/>
            <pc:sldMk cId="1593339427" sldId="264"/>
            <ac:spMk id="29" creationId="{D13567AC-EB9A-47A9-B6EC-B5BDB73B113C}"/>
          </ac:spMkLst>
        </pc:spChg>
      </pc:sldChg>
      <pc:sldChg chg="addSp delSp add del setBg delDesignElem">
        <pc:chgData name="Abhiroop Mukherjee" userId="5fbc6062963ca2c0" providerId="LiveId" clId="{22FEFE3C-2D89-4947-92C8-17D4273E4F66}" dt="2021-01-04T13:14:08.453" v="1752"/>
        <pc:sldMkLst>
          <pc:docMk/>
          <pc:sldMk cId="3672448840" sldId="264"/>
        </pc:sldMkLst>
        <pc:spChg chg="add del">
          <ac:chgData name="Abhiroop Mukherjee" userId="5fbc6062963ca2c0" providerId="LiveId" clId="{22FEFE3C-2D89-4947-92C8-17D4273E4F66}" dt="2021-01-04T13:14:08.453" v="1752"/>
          <ac:spMkLst>
            <pc:docMk/>
            <pc:sldMk cId="3672448840" sldId="264"/>
            <ac:spMk id="28" creationId="{3F47E20B-1205-4238-A82B-90EF577F32D8}"/>
          </ac:spMkLst>
        </pc:spChg>
        <pc:spChg chg="add del">
          <ac:chgData name="Abhiroop Mukherjee" userId="5fbc6062963ca2c0" providerId="LiveId" clId="{22FEFE3C-2D89-4947-92C8-17D4273E4F66}" dt="2021-01-04T13:14:08.453" v="1752"/>
          <ac:spMkLst>
            <pc:docMk/>
            <pc:sldMk cId="3672448840" sldId="264"/>
            <ac:spMk id="29" creationId="{D13567AC-EB9A-47A9-B6EC-B5BDB73B113C}"/>
          </ac:spMkLst>
        </pc:spChg>
      </pc:sldChg>
      <pc:sldChg chg="addSp delSp modSp add mod setBg">
        <pc:chgData name="Abhiroop Mukherjee" userId="5fbc6062963ca2c0" providerId="LiveId" clId="{22FEFE3C-2D89-4947-92C8-17D4273E4F66}" dt="2021-01-04T13:35:42.114" v="1923" actId="20577"/>
        <pc:sldMkLst>
          <pc:docMk/>
          <pc:sldMk cId="3806146193" sldId="265"/>
        </pc:sldMkLst>
        <pc:spChg chg="mod">
          <ac:chgData name="Abhiroop Mukherjee" userId="5fbc6062963ca2c0" providerId="LiveId" clId="{22FEFE3C-2D89-4947-92C8-17D4273E4F66}" dt="2021-01-04T13:21:00.898" v="1785" actId="26606"/>
          <ac:spMkLst>
            <pc:docMk/>
            <pc:sldMk cId="3806146193" sldId="265"/>
            <ac:spMk id="2" creationId="{356238A7-48EE-4F2A-A624-0A2E0F00B726}"/>
          </ac:spMkLst>
        </pc:spChg>
        <pc:spChg chg="add mod">
          <ac:chgData name="Abhiroop Mukherjee" userId="5fbc6062963ca2c0" providerId="LiveId" clId="{22FEFE3C-2D89-4947-92C8-17D4273E4F66}" dt="2021-01-04T13:28:13.213" v="1810" actId="1076"/>
          <ac:spMkLst>
            <pc:docMk/>
            <pc:sldMk cId="3806146193" sldId="265"/>
            <ac:spMk id="3" creationId="{4FBFAA9A-8581-476D-B59C-85B620414F84}"/>
          </ac:spMkLst>
        </pc:spChg>
        <pc:spChg chg="del">
          <ac:chgData name="Abhiroop Mukherjee" userId="5fbc6062963ca2c0" providerId="LiveId" clId="{22FEFE3C-2D89-4947-92C8-17D4273E4F66}" dt="2021-01-04T13:20:52.964" v="1783" actId="478"/>
          <ac:spMkLst>
            <pc:docMk/>
            <pc:sldMk cId="3806146193" sldId="265"/>
            <ac:spMk id="15" creationId="{AFC8ADF3-51E8-4794-98DC-EB03D0158AC2}"/>
          </ac:spMkLst>
        </pc:spChg>
        <pc:spChg chg="add mod">
          <ac:chgData name="Abhiroop Mukherjee" userId="5fbc6062963ca2c0" providerId="LiveId" clId="{22FEFE3C-2D89-4947-92C8-17D4273E4F66}" dt="2021-01-04T13:28:16.617" v="1811" actId="1076"/>
          <ac:spMkLst>
            <pc:docMk/>
            <pc:sldMk cId="3806146193" sldId="265"/>
            <ac:spMk id="16" creationId="{856579FF-8378-4407-9BDB-F9E318D02787}"/>
          </ac:spMkLst>
        </pc:spChg>
        <pc:spChg chg="del">
          <ac:chgData name="Abhiroop Mukherjee" userId="5fbc6062963ca2c0" providerId="LiveId" clId="{22FEFE3C-2D89-4947-92C8-17D4273E4F66}" dt="2021-01-04T13:21:00.898" v="1785" actId="26606"/>
          <ac:spMkLst>
            <pc:docMk/>
            <pc:sldMk cId="3806146193" sldId="265"/>
            <ac:spMk id="24" creationId="{1660E788-AFA9-4A1B-9991-6AA74632A15B}"/>
          </ac:spMkLst>
        </pc:spChg>
        <pc:spChg chg="del">
          <ac:chgData name="Abhiroop Mukherjee" userId="5fbc6062963ca2c0" providerId="LiveId" clId="{22FEFE3C-2D89-4947-92C8-17D4273E4F66}" dt="2021-01-04T13:21:00.898" v="1785" actId="26606"/>
          <ac:spMkLst>
            <pc:docMk/>
            <pc:sldMk cId="3806146193" sldId="265"/>
            <ac:spMk id="25" creationId="{867D4867-5BA7-4462-B2F6-A23F4A622AA7}"/>
          </ac:spMkLst>
        </pc:spChg>
        <pc:spChg chg="mod">
          <ac:chgData name="Abhiroop Mukherjee" userId="5fbc6062963ca2c0" providerId="LiveId" clId="{22FEFE3C-2D89-4947-92C8-17D4273E4F66}" dt="2021-01-04T13:35:42.114" v="1923" actId="20577"/>
          <ac:spMkLst>
            <pc:docMk/>
            <pc:sldMk cId="3806146193" sldId="265"/>
            <ac:spMk id="26" creationId="{951DC062-0272-49FE-8A53-141B85B64470}"/>
          </ac:spMkLst>
        </pc:spChg>
        <pc:spChg chg="del">
          <ac:chgData name="Abhiroop Mukherjee" userId="5fbc6062963ca2c0" providerId="LiveId" clId="{22FEFE3C-2D89-4947-92C8-17D4273E4F66}" dt="2021-01-04T13:20:52.964" v="1783" actId="478"/>
          <ac:spMkLst>
            <pc:docMk/>
            <pc:sldMk cId="3806146193" sldId="265"/>
            <ac:spMk id="27" creationId="{0749467E-084A-4999-8C8B-6866605B3144}"/>
          </ac:spMkLst>
        </pc:spChg>
        <pc:spChg chg="add">
          <ac:chgData name="Abhiroop Mukherjee" userId="5fbc6062963ca2c0" providerId="LiveId" clId="{22FEFE3C-2D89-4947-92C8-17D4273E4F66}" dt="2021-01-04T13:21:00.898" v="1785" actId="26606"/>
          <ac:spMkLst>
            <pc:docMk/>
            <pc:sldMk cId="3806146193" sldId="265"/>
            <ac:spMk id="28" creationId="{1660E788-AFA9-4A1B-9991-6AA74632A15B}"/>
          </ac:spMkLst>
        </pc:spChg>
        <pc:spChg chg="add mod">
          <ac:chgData name="Abhiroop Mukherjee" userId="5fbc6062963ca2c0" providerId="LiveId" clId="{22FEFE3C-2D89-4947-92C8-17D4273E4F66}" dt="2021-01-04T13:29:13.475" v="1830" actId="20577"/>
          <ac:spMkLst>
            <pc:docMk/>
            <pc:sldMk cId="3806146193" sldId="265"/>
            <ac:spMk id="29" creationId="{220FA1FA-C04D-421C-9177-C4D31573C058}"/>
          </ac:spMkLst>
        </pc:spChg>
        <pc:spChg chg="del">
          <ac:chgData name="Abhiroop Mukherjee" userId="5fbc6062963ca2c0" providerId="LiveId" clId="{22FEFE3C-2D89-4947-92C8-17D4273E4F66}" dt="2021-01-04T13:20:52.964" v="1783" actId="478"/>
          <ac:spMkLst>
            <pc:docMk/>
            <pc:sldMk cId="3806146193" sldId="265"/>
            <ac:spMk id="30" creationId="{2B364CE9-CEEC-4A01-B44B-9ED21A1B1A0D}"/>
          </ac:spMkLst>
        </pc:spChg>
        <pc:spChg chg="del">
          <ac:chgData name="Abhiroop Mukherjee" userId="5fbc6062963ca2c0" providerId="LiveId" clId="{22FEFE3C-2D89-4947-92C8-17D4273E4F66}" dt="2021-01-04T13:20:52.964" v="1783" actId="478"/>
          <ac:spMkLst>
            <pc:docMk/>
            <pc:sldMk cId="3806146193" sldId="265"/>
            <ac:spMk id="31" creationId="{4F5A9AED-921F-4946-8F37-8C4CE6E6E093}"/>
          </ac:spMkLst>
        </pc:spChg>
        <pc:spChg chg="add mod">
          <ac:chgData name="Abhiroop Mukherjee" userId="5fbc6062963ca2c0" providerId="LiveId" clId="{22FEFE3C-2D89-4947-92C8-17D4273E4F66}" dt="2021-01-04T13:29:22.598" v="1834" actId="20577"/>
          <ac:spMkLst>
            <pc:docMk/>
            <pc:sldMk cId="3806146193" sldId="265"/>
            <ac:spMk id="32" creationId="{F98CAD36-2CE6-40A4-B95B-37E3C4738505}"/>
          </ac:spMkLst>
        </pc:spChg>
        <pc:spChg chg="add">
          <ac:chgData name="Abhiroop Mukherjee" userId="5fbc6062963ca2c0" providerId="LiveId" clId="{22FEFE3C-2D89-4947-92C8-17D4273E4F66}" dt="2021-01-04T13:21:00.898" v="1785" actId="26606"/>
          <ac:spMkLst>
            <pc:docMk/>
            <pc:sldMk cId="3806146193" sldId="265"/>
            <ac:spMk id="33" creationId="{867D4867-5BA7-4462-B2F6-A23F4A622AA7}"/>
          </ac:spMkLst>
        </pc:spChg>
        <pc:spChg chg="add mod">
          <ac:chgData name="Abhiroop Mukherjee" userId="5fbc6062963ca2c0" providerId="LiveId" clId="{22FEFE3C-2D89-4947-92C8-17D4273E4F66}" dt="2021-01-04T13:29:31.566" v="1838" actId="20577"/>
          <ac:spMkLst>
            <pc:docMk/>
            <pc:sldMk cId="3806146193" sldId="265"/>
            <ac:spMk id="34" creationId="{77634044-25F6-41C5-A6E8-FA346450C09F}"/>
          </ac:spMkLst>
        </pc:spChg>
        <pc:spChg chg="add mod">
          <ac:chgData name="Abhiroop Mukherjee" userId="5fbc6062963ca2c0" providerId="LiveId" clId="{22FEFE3C-2D89-4947-92C8-17D4273E4F66}" dt="2021-01-04T13:29:40.855" v="1842" actId="20577"/>
          <ac:spMkLst>
            <pc:docMk/>
            <pc:sldMk cId="3806146193" sldId="265"/>
            <ac:spMk id="35" creationId="{ECE87AAE-F0E7-4804-9A34-6359AB4BFE50}"/>
          </ac:spMkLst>
        </pc:spChg>
        <pc:picChg chg="mod">
          <ac:chgData name="Abhiroop Mukherjee" userId="5fbc6062963ca2c0" providerId="LiveId" clId="{22FEFE3C-2D89-4947-92C8-17D4273E4F66}" dt="2021-01-04T13:24:35.995" v="1788" actId="1582"/>
          <ac:picMkLst>
            <pc:docMk/>
            <pc:sldMk cId="3806146193" sldId="265"/>
            <ac:picMk id="5" creationId="{0B900697-7CD4-438C-8DE4-C58C92A4EC4C}"/>
          </ac:picMkLst>
        </pc:picChg>
        <pc:cxnChg chg="add mod">
          <ac:chgData name="Abhiroop Mukherjee" userId="5fbc6062963ca2c0" providerId="LiveId" clId="{22FEFE3C-2D89-4947-92C8-17D4273E4F66}" dt="2021-01-04T13:28:37.206" v="1814" actId="13822"/>
          <ac:cxnSpMkLst>
            <pc:docMk/>
            <pc:sldMk cId="3806146193" sldId="265"/>
            <ac:cxnSpMk id="6" creationId="{BD540033-80C8-487D-AC46-29E892AE0698}"/>
          </ac:cxnSpMkLst>
        </pc:cxnChg>
        <pc:cxnChg chg="del">
          <ac:chgData name="Abhiroop Mukherjee" userId="5fbc6062963ca2c0" providerId="LiveId" clId="{22FEFE3C-2D89-4947-92C8-17D4273E4F66}" dt="2021-01-04T13:20:52.964" v="1783" actId="478"/>
          <ac:cxnSpMkLst>
            <pc:docMk/>
            <pc:sldMk cId="3806146193" sldId="265"/>
            <ac:cxnSpMk id="8" creationId="{2FB15224-3E41-4139-BCBB-409B58EEE500}"/>
          </ac:cxnSpMkLst>
        </pc:cxnChg>
        <pc:cxnChg chg="add mod">
          <ac:chgData name="Abhiroop Mukherjee" userId="5fbc6062963ca2c0" providerId="LiveId" clId="{22FEFE3C-2D89-4947-92C8-17D4273E4F66}" dt="2021-01-04T13:28:42.971" v="1816" actId="1076"/>
          <ac:cxnSpMkLst>
            <pc:docMk/>
            <pc:sldMk cId="3806146193" sldId="265"/>
            <ac:cxnSpMk id="20" creationId="{E083FBE6-F44F-4CA1-B920-10648EFFD12C}"/>
          </ac:cxnSpMkLst>
        </pc:cxnChg>
        <pc:cxnChg chg="add mod">
          <ac:chgData name="Abhiroop Mukherjee" userId="5fbc6062963ca2c0" providerId="LiveId" clId="{22FEFE3C-2D89-4947-92C8-17D4273E4F66}" dt="2021-01-04T13:28:46.535" v="1818" actId="1076"/>
          <ac:cxnSpMkLst>
            <pc:docMk/>
            <pc:sldMk cId="3806146193" sldId="265"/>
            <ac:cxnSpMk id="21" creationId="{31380FB1-0750-437F-9A35-77436956880D}"/>
          </ac:cxnSpMkLst>
        </pc:cxnChg>
        <pc:cxnChg chg="add mod">
          <ac:chgData name="Abhiroop Mukherjee" userId="5fbc6062963ca2c0" providerId="LiveId" clId="{22FEFE3C-2D89-4947-92C8-17D4273E4F66}" dt="2021-01-04T13:28:54.981" v="1823" actId="14100"/>
          <ac:cxnSpMkLst>
            <pc:docMk/>
            <pc:sldMk cId="3806146193" sldId="265"/>
            <ac:cxnSpMk id="22" creationId="{770C74D6-9576-4C82-8D4F-6348728E852D}"/>
          </ac:cxnSpMkLst>
        </pc:cxnChg>
        <pc:cxnChg chg="del">
          <ac:chgData name="Abhiroop Mukherjee" userId="5fbc6062963ca2c0" providerId="LiveId" clId="{22FEFE3C-2D89-4947-92C8-17D4273E4F66}" dt="2021-01-04T13:20:52.964" v="1783" actId="478"/>
          <ac:cxnSpMkLst>
            <pc:docMk/>
            <pc:sldMk cId="3806146193" sldId="265"/>
            <ac:cxnSpMk id="23" creationId="{4469E7F3-412B-4C01-BA1F-69D3C6D8E3F2}"/>
          </ac:cxnSpMkLst>
        </pc:cxnChg>
      </pc:sldChg>
      <pc:sldChg chg="addSp delSp modSp add mod">
        <pc:chgData name="Abhiroop Mukherjee" userId="5fbc6062963ca2c0" providerId="LiveId" clId="{22FEFE3C-2D89-4947-92C8-17D4273E4F66}" dt="2021-01-04T14:34:01.817" v="2529" actId="20577"/>
        <pc:sldMkLst>
          <pc:docMk/>
          <pc:sldMk cId="773961945" sldId="266"/>
        </pc:sldMkLst>
        <pc:spChg chg="mod">
          <ac:chgData name="Abhiroop Mukherjee" userId="5fbc6062963ca2c0" providerId="LiveId" clId="{22FEFE3C-2D89-4947-92C8-17D4273E4F66}" dt="2021-01-04T14:34:01.817" v="2529" actId="20577"/>
          <ac:spMkLst>
            <pc:docMk/>
            <pc:sldMk cId="773961945" sldId="266"/>
            <ac:spMk id="2" creationId="{356238A7-48EE-4F2A-A624-0A2E0F00B726}"/>
          </ac:spMkLst>
        </pc:spChg>
        <pc:spChg chg="add del mod">
          <ac:chgData name="Abhiroop Mukherjee" userId="5fbc6062963ca2c0" providerId="LiveId" clId="{22FEFE3C-2D89-4947-92C8-17D4273E4F66}" dt="2021-01-04T13:41:28.640" v="1939" actId="767"/>
          <ac:spMkLst>
            <pc:docMk/>
            <pc:sldMk cId="773961945" sldId="266"/>
            <ac:spMk id="3" creationId="{6DD18CB7-F29C-4004-AE89-4A73B3185AC1}"/>
          </ac:spMkLst>
        </pc:spChg>
        <pc:spChg chg="add del mod">
          <ac:chgData name="Abhiroop Mukherjee" userId="5fbc6062963ca2c0" providerId="LiveId" clId="{22FEFE3C-2D89-4947-92C8-17D4273E4F66}" dt="2021-01-04T13:42:44.337" v="2003" actId="122"/>
          <ac:spMkLst>
            <pc:docMk/>
            <pc:sldMk cId="773961945" sldId="266"/>
            <ac:spMk id="5" creationId="{9471E8D3-D2DF-44ED-98E6-1FC311D79179}"/>
          </ac:spMkLst>
        </pc:spChg>
        <pc:spChg chg="mod">
          <ac:chgData name="Abhiroop Mukherjee" userId="5fbc6062963ca2c0" providerId="LiveId" clId="{22FEFE3C-2D89-4947-92C8-17D4273E4F66}" dt="2021-01-04T13:45:52.841" v="2076" actId="20577"/>
          <ac:spMkLst>
            <pc:docMk/>
            <pc:sldMk cId="773961945" sldId="266"/>
            <ac:spMk id="26" creationId="{951DC062-0272-49FE-8A53-141B85B64470}"/>
          </ac:spMkLst>
        </pc:spChg>
        <pc:picChg chg="mod">
          <ac:chgData name="Abhiroop Mukherjee" userId="5fbc6062963ca2c0" providerId="LiveId" clId="{22FEFE3C-2D89-4947-92C8-17D4273E4F66}" dt="2021-01-04T13:43:21.617" v="2004" actId="14826"/>
          <ac:picMkLst>
            <pc:docMk/>
            <pc:sldMk cId="773961945" sldId="266"/>
            <ac:picMk id="4" creationId="{5027DA77-B2D8-4003-B06C-89F3CF282F02}"/>
          </ac:picMkLst>
        </pc:picChg>
        <pc:picChg chg="add mod">
          <ac:chgData name="Abhiroop Mukherjee" userId="5fbc6062963ca2c0" providerId="LiveId" clId="{22FEFE3C-2D89-4947-92C8-17D4273E4F66}" dt="2021-01-04T13:41:24.418" v="1933" actId="571"/>
          <ac:picMkLst>
            <pc:docMk/>
            <pc:sldMk cId="773961945" sldId="266"/>
            <ac:picMk id="9" creationId="{98E39B0C-B99D-46E1-9F2B-720543131494}"/>
          </ac:picMkLst>
        </pc:picChg>
        <pc:picChg chg="add mod">
          <ac:chgData name="Abhiroop Mukherjee" userId="5fbc6062963ca2c0" providerId="LiveId" clId="{22FEFE3C-2D89-4947-92C8-17D4273E4F66}" dt="2021-01-04T13:41:27.535" v="1937" actId="571"/>
          <ac:picMkLst>
            <pc:docMk/>
            <pc:sldMk cId="773961945" sldId="266"/>
            <ac:picMk id="10" creationId="{E8AA1308-EB16-4D2A-BEE5-DED5C3818047}"/>
          </ac:picMkLst>
        </pc:picChg>
        <pc:picChg chg="mod">
          <ac:chgData name="Abhiroop Mukherjee" userId="5fbc6062963ca2c0" providerId="LiveId" clId="{22FEFE3C-2D89-4947-92C8-17D4273E4F66}" dt="2021-01-04T13:41:42.416" v="1946" actId="14100"/>
          <ac:picMkLst>
            <pc:docMk/>
            <pc:sldMk cId="773961945" sldId="266"/>
            <ac:picMk id="14" creationId="{2966F254-CE41-47C0-9BE4-6897E5A80497}"/>
          </ac:picMkLst>
        </pc:picChg>
      </pc:sldChg>
      <pc:sldChg chg="addSp delSp modSp new mod setBg">
        <pc:chgData name="Abhiroop Mukherjee" userId="5fbc6062963ca2c0" providerId="LiveId" clId="{22FEFE3C-2D89-4947-92C8-17D4273E4F66}" dt="2021-01-04T16:25:14.002" v="2683" actId="1582"/>
        <pc:sldMkLst>
          <pc:docMk/>
          <pc:sldMk cId="272809991" sldId="267"/>
        </pc:sldMkLst>
        <pc:spChg chg="mod">
          <ac:chgData name="Abhiroop Mukherjee" userId="5fbc6062963ca2c0" providerId="LiveId" clId="{22FEFE3C-2D89-4947-92C8-17D4273E4F66}" dt="2021-01-04T16:25:05.572" v="2677" actId="26606"/>
          <ac:spMkLst>
            <pc:docMk/>
            <pc:sldMk cId="272809991" sldId="267"/>
            <ac:spMk id="2" creationId="{99F00C64-F789-41E1-AD99-716DF528A5F4}"/>
          </ac:spMkLst>
        </pc:spChg>
        <pc:spChg chg="del">
          <ac:chgData name="Abhiroop Mukherjee" userId="5fbc6062963ca2c0" providerId="LiveId" clId="{22FEFE3C-2D89-4947-92C8-17D4273E4F66}" dt="2021-01-04T13:55:45.604" v="2133"/>
          <ac:spMkLst>
            <pc:docMk/>
            <pc:sldMk cId="272809991" sldId="267"/>
            <ac:spMk id="3" creationId="{A50BC1BC-3A77-4ACC-8658-8B05A2C483F1}"/>
          </ac:spMkLst>
        </pc:spChg>
        <pc:spChg chg="add del">
          <ac:chgData name="Abhiroop Mukherjee" userId="5fbc6062963ca2c0" providerId="LiveId" clId="{22FEFE3C-2D89-4947-92C8-17D4273E4F66}" dt="2021-01-04T14:01:25.897" v="2137" actId="26606"/>
          <ac:spMkLst>
            <pc:docMk/>
            <pc:sldMk cId="272809991" sldId="267"/>
            <ac:spMk id="9" creationId="{3F47E20B-1205-4238-A82B-90EF577F32D8}"/>
          </ac:spMkLst>
        </pc:spChg>
        <pc:spChg chg="add del">
          <ac:chgData name="Abhiroop Mukherjee" userId="5fbc6062963ca2c0" providerId="LiveId" clId="{22FEFE3C-2D89-4947-92C8-17D4273E4F66}" dt="2021-01-04T14:01:25.897" v="2137" actId="26606"/>
          <ac:spMkLst>
            <pc:docMk/>
            <pc:sldMk cId="272809991" sldId="267"/>
            <ac:spMk id="11" creationId="{D13567AC-EB9A-47A9-B6EC-B5BDB73B113C}"/>
          </ac:spMkLst>
        </pc:spChg>
        <pc:spChg chg="add del">
          <ac:chgData name="Abhiroop Mukherjee" userId="5fbc6062963ca2c0" providerId="LiveId" clId="{22FEFE3C-2D89-4947-92C8-17D4273E4F66}" dt="2021-01-04T14:03:26.865" v="2142" actId="26606"/>
          <ac:spMkLst>
            <pc:docMk/>
            <pc:sldMk cId="272809991" sldId="267"/>
            <ac:spMk id="16" creationId="{3F47E20B-1205-4238-A82B-90EF577F32D8}"/>
          </ac:spMkLst>
        </pc:spChg>
        <pc:spChg chg="add del">
          <ac:chgData name="Abhiroop Mukherjee" userId="5fbc6062963ca2c0" providerId="LiveId" clId="{22FEFE3C-2D89-4947-92C8-17D4273E4F66}" dt="2021-01-04T14:03:26.865" v="2142" actId="26606"/>
          <ac:spMkLst>
            <pc:docMk/>
            <pc:sldMk cId="272809991" sldId="267"/>
            <ac:spMk id="18" creationId="{D13567AC-EB9A-47A9-B6EC-B5BDB73B113C}"/>
          </ac:spMkLst>
        </pc:spChg>
        <pc:spChg chg="add del">
          <ac:chgData name="Abhiroop Mukherjee" userId="5fbc6062963ca2c0" providerId="LiveId" clId="{22FEFE3C-2D89-4947-92C8-17D4273E4F66}" dt="2021-01-04T16:25:05.578" v="2678" actId="26606"/>
          <ac:spMkLst>
            <pc:docMk/>
            <pc:sldMk cId="272809991" sldId="267"/>
            <ac:spMk id="23" creationId="{3F47E20B-1205-4238-A82B-90EF577F32D8}"/>
          </ac:spMkLst>
        </pc:spChg>
        <pc:spChg chg="add del">
          <ac:chgData name="Abhiroop Mukherjee" userId="5fbc6062963ca2c0" providerId="LiveId" clId="{22FEFE3C-2D89-4947-92C8-17D4273E4F66}" dt="2021-01-04T16:25:05.578" v="2678" actId="26606"/>
          <ac:spMkLst>
            <pc:docMk/>
            <pc:sldMk cId="272809991" sldId="267"/>
            <ac:spMk id="25" creationId="{D13567AC-EB9A-47A9-B6EC-B5BDB73B113C}"/>
          </ac:spMkLst>
        </pc:spChg>
        <pc:spChg chg="add del">
          <ac:chgData name="Abhiroop Mukherjee" userId="5fbc6062963ca2c0" providerId="LiveId" clId="{22FEFE3C-2D89-4947-92C8-17D4273E4F66}" dt="2021-01-04T16:25:05.572" v="2677" actId="26606"/>
          <ac:spMkLst>
            <pc:docMk/>
            <pc:sldMk cId="272809991" sldId="267"/>
            <ac:spMk id="29" creationId="{C3037D4A-45D8-489A-A6D9-E7E245B1B838}"/>
          </ac:spMkLst>
        </pc:spChg>
        <pc:spChg chg="add">
          <ac:chgData name="Abhiroop Mukherjee" userId="5fbc6062963ca2c0" providerId="LiveId" clId="{22FEFE3C-2D89-4947-92C8-17D4273E4F66}" dt="2021-01-04T16:25:05.578" v="2678" actId="26606"/>
          <ac:spMkLst>
            <pc:docMk/>
            <pc:sldMk cId="272809991" sldId="267"/>
            <ac:spMk id="30" creationId="{3F47E20B-1205-4238-A82B-90EF577F32D8}"/>
          </ac:spMkLst>
        </pc:spChg>
        <pc:spChg chg="add del">
          <ac:chgData name="Abhiroop Mukherjee" userId="5fbc6062963ca2c0" providerId="LiveId" clId="{22FEFE3C-2D89-4947-92C8-17D4273E4F66}" dt="2021-01-04T16:25:05.572" v="2677" actId="26606"/>
          <ac:spMkLst>
            <pc:docMk/>
            <pc:sldMk cId="272809991" sldId="267"/>
            <ac:spMk id="32" creationId="{1660E788-AFA9-4A1B-9991-6AA74632A15B}"/>
          </ac:spMkLst>
        </pc:spChg>
        <pc:spChg chg="add del">
          <ac:chgData name="Abhiroop Mukherjee" userId="5fbc6062963ca2c0" providerId="LiveId" clId="{22FEFE3C-2D89-4947-92C8-17D4273E4F66}" dt="2021-01-04T16:25:05.572" v="2677" actId="26606"/>
          <ac:spMkLst>
            <pc:docMk/>
            <pc:sldMk cId="272809991" sldId="267"/>
            <ac:spMk id="34" creationId="{867D4867-5BA7-4462-B2F6-A23F4A622AA7}"/>
          </ac:spMkLst>
        </pc:spChg>
        <pc:spChg chg="add">
          <ac:chgData name="Abhiroop Mukherjee" userId="5fbc6062963ca2c0" providerId="LiveId" clId="{22FEFE3C-2D89-4947-92C8-17D4273E4F66}" dt="2021-01-04T16:25:05.578" v="2678" actId="26606"/>
          <ac:spMkLst>
            <pc:docMk/>
            <pc:sldMk cId="272809991" sldId="267"/>
            <ac:spMk id="36" creationId="{D13567AC-EB9A-47A9-B6EC-B5BDB73B113C}"/>
          </ac:spMkLst>
        </pc:spChg>
        <pc:picChg chg="add mod">
          <ac:chgData name="Abhiroop Mukherjee" userId="5fbc6062963ca2c0" providerId="LiveId" clId="{22FEFE3C-2D89-4947-92C8-17D4273E4F66}" dt="2021-01-04T16:25:14.002" v="2683" actId="1582"/>
          <ac:picMkLst>
            <pc:docMk/>
            <pc:sldMk cId="272809991" sldId="267"/>
            <ac:picMk id="4" creationId="{AC7E852E-5E00-410A-A671-18CF42067936}"/>
          </ac:picMkLst>
        </pc:picChg>
      </pc:sldChg>
      <pc:sldChg chg="add del">
        <pc:chgData name="Abhiroop Mukherjee" userId="5fbc6062963ca2c0" providerId="LiveId" clId="{22FEFE3C-2D89-4947-92C8-17D4273E4F66}" dt="2021-01-04T13:47:34.067" v="2078" actId="47"/>
        <pc:sldMkLst>
          <pc:docMk/>
          <pc:sldMk cId="745107965" sldId="267"/>
        </pc:sldMkLst>
      </pc:sldChg>
      <pc:sldChg chg="addSp delSp add del setBg delDesignElem">
        <pc:chgData name="Abhiroop Mukherjee" userId="5fbc6062963ca2c0" providerId="LiveId" clId="{22FEFE3C-2D89-4947-92C8-17D4273E4F66}" dt="2021-01-04T13:55:32.866" v="2110"/>
        <pc:sldMkLst>
          <pc:docMk/>
          <pc:sldMk cId="3928637880" sldId="267"/>
        </pc:sldMkLst>
        <pc:spChg chg="add del">
          <ac:chgData name="Abhiroop Mukherjee" userId="5fbc6062963ca2c0" providerId="LiveId" clId="{22FEFE3C-2D89-4947-92C8-17D4273E4F66}" dt="2021-01-04T13:55:32.866" v="2110"/>
          <ac:spMkLst>
            <pc:docMk/>
            <pc:sldMk cId="3928637880" sldId="267"/>
            <ac:spMk id="16" creationId="{3F47E20B-1205-4238-A82B-90EF577F32D8}"/>
          </ac:spMkLst>
        </pc:spChg>
        <pc:spChg chg="add del">
          <ac:chgData name="Abhiroop Mukherjee" userId="5fbc6062963ca2c0" providerId="LiveId" clId="{22FEFE3C-2D89-4947-92C8-17D4273E4F66}" dt="2021-01-04T13:55:32.866" v="2110"/>
          <ac:spMkLst>
            <pc:docMk/>
            <pc:sldMk cId="3928637880" sldId="267"/>
            <ac:spMk id="18" creationId="{D13567AC-EB9A-47A9-B6EC-B5BDB73B113C}"/>
          </ac:spMkLst>
        </pc:spChg>
      </pc:sldChg>
      <pc:sldChg chg="addSp delSp add del setBg delDesignElem">
        <pc:chgData name="Abhiroop Mukherjee" userId="5fbc6062963ca2c0" providerId="LiveId" clId="{22FEFE3C-2D89-4947-92C8-17D4273E4F66}" dt="2021-01-04T14:16:57.886" v="2149"/>
        <pc:sldMkLst>
          <pc:docMk/>
          <pc:sldMk cId="589949520" sldId="268"/>
        </pc:sldMkLst>
        <pc:spChg chg="add del">
          <ac:chgData name="Abhiroop Mukherjee" userId="5fbc6062963ca2c0" providerId="LiveId" clId="{22FEFE3C-2D89-4947-92C8-17D4273E4F66}" dt="2021-01-04T14:16:57.886" v="2149"/>
          <ac:spMkLst>
            <pc:docMk/>
            <pc:sldMk cId="589949520" sldId="268"/>
            <ac:spMk id="28" creationId="{1660E788-AFA9-4A1B-9991-6AA74632A15B}"/>
          </ac:spMkLst>
        </pc:spChg>
        <pc:spChg chg="add del">
          <ac:chgData name="Abhiroop Mukherjee" userId="5fbc6062963ca2c0" providerId="LiveId" clId="{22FEFE3C-2D89-4947-92C8-17D4273E4F66}" dt="2021-01-04T14:16:57.886" v="2149"/>
          <ac:spMkLst>
            <pc:docMk/>
            <pc:sldMk cId="589949520" sldId="268"/>
            <ac:spMk id="33" creationId="{867D4867-5BA7-4462-B2F6-A23F4A622AA7}"/>
          </ac:spMkLst>
        </pc:spChg>
      </pc:sldChg>
      <pc:sldChg chg="addSp delSp modSp add mod setBg">
        <pc:chgData name="Abhiroop Mukherjee" userId="5fbc6062963ca2c0" providerId="LiveId" clId="{22FEFE3C-2D89-4947-92C8-17D4273E4F66}" dt="2021-01-04T16:27:05.931" v="2697" actId="1076"/>
        <pc:sldMkLst>
          <pc:docMk/>
          <pc:sldMk cId="2743902483" sldId="268"/>
        </pc:sldMkLst>
        <pc:spChg chg="mod">
          <ac:chgData name="Abhiroop Mukherjee" userId="5fbc6062963ca2c0" providerId="LiveId" clId="{22FEFE3C-2D89-4947-92C8-17D4273E4F66}" dt="2021-01-04T14:18:12.978" v="2175" actId="26606"/>
          <ac:spMkLst>
            <pc:docMk/>
            <pc:sldMk cId="2743902483" sldId="268"/>
            <ac:spMk id="2" creationId="{356238A7-48EE-4F2A-A624-0A2E0F00B726}"/>
          </ac:spMkLst>
        </pc:spChg>
        <pc:spChg chg="add mod">
          <ac:chgData name="Abhiroop Mukherjee" userId="5fbc6062963ca2c0" providerId="LiveId" clId="{22FEFE3C-2D89-4947-92C8-17D4273E4F66}" dt="2021-01-04T14:19:00.416" v="2191" actId="1076"/>
          <ac:spMkLst>
            <pc:docMk/>
            <pc:sldMk cId="2743902483" sldId="268"/>
            <ac:spMk id="3" creationId="{D2AECF5C-9BBD-406B-82F2-3314D3444FAC}"/>
          </ac:spMkLst>
        </pc:spChg>
        <pc:spChg chg="add del mod">
          <ac:chgData name="Abhiroop Mukherjee" userId="5fbc6062963ca2c0" providerId="LiveId" clId="{22FEFE3C-2D89-4947-92C8-17D4273E4F66}" dt="2021-01-04T14:18:05.990" v="2172" actId="478"/>
          <ac:spMkLst>
            <pc:docMk/>
            <pc:sldMk cId="2743902483" sldId="268"/>
            <ac:spMk id="15" creationId="{AFC8ADF3-51E8-4794-98DC-EB03D0158AC2}"/>
          </ac:spMkLst>
        </pc:spChg>
        <pc:spChg chg="add mod">
          <ac:chgData name="Abhiroop Mukherjee" userId="5fbc6062963ca2c0" providerId="LiveId" clId="{22FEFE3C-2D89-4947-92C8-17D4273E4F66}" dt="2021-01-04T14:19:13.746" v="2195" actId="20577"/>
          <ac:spMkLst>
            <pc:docMk/>
            <pc:sldMk cId="2743902483" sldId="268"/>
            <ac:spMk id="16" creationId="{7601991B-9A30-466C-A209-616B45C0C44C}"/>
          </ac:spMkLst>
        </pc:spChg>
        <pc:spChg chg="add mod">
          <ac:chgData name="Abhiroop Mukherjee" userId="5fbc6062963ca2c0" providerId="LiveId" clId="{22FEFE3C-2D89-4947-92C8-17D4273E4F66}" dt="2021-01-04T16:26:16.906" v="2691" actId="1076"/>
          <ac:spMkLst>
            <pc:docMk/>
            <pc:sldMk cId="2743902483" sldId="268"/>
            <ac:spMk id="20" creationId="{90D28AFF-8AEA-4522-AF50-96C666E9A30B}"/>
          </ac:spMkLst>
        </pc:spChg>
        <pc:spChg chg="del">
          <ac:chgData name="Abhiroop Mukherjee" userId="5fbc6062963ca2c0" providerId="LiveId" clId="{22FEFE3C-2D89-4947-92C8-17D4273E4F66}" dt="2021-01-04T14:18:12.978" v="2175" actId="26606"/>
          <ac:spMkLst>
            <pc:docMk/>
            <pc:sldMk cId="2743902483" sldId="268"/>
            <ac:spMk id="24" creationId="{1660E788-AFA9-4A1B-9991-6AA74632A15B}"/>
          </ac:spMkLst>
        </pc:spChg>
        <pc:spChg chg="del">
          <ac:chgData name="Abhiroop Mukherjee" userId="5fbc6062963ca2c0" providerId="LiveId" clId="{22FEFE3C-2D89-4947-92C8-17D4273E4F66}" dt="2021-01-04T14:18:12.978" v="2175" actId="26606"/>
          <ac:spMkLst>
            <pc:docMk/>
            <pc:sldMk cId="2743902483" sldId="268"/>
            <ac:spMk id="25" creationId="{867D4867-5BA7-4462-B2F6-A23F4A622AA7}"/>
          </ac:spMkLst>
        </pc:spChg>
        <pc:spChg chg="mod">
          <ac:chgData name="Abhiroop Mukherjee" userId="5fbc6062963ca2c0" providerId="LiveId" clId="{22FEFE3C-2D89-4947-92C8-17D4273E4F66}" dt="2021-01-04T14:30:13.793" v="2489" actId="403"/>
          <ac:spMkLst>
            <pc:docMk/>
            <pc:sldMk cId="2743902483" sldId="268"/>
            <ac:spMk id="26" creationId="{951DC062-0272-49FE-8A53-141B85B64470}"/>
          </ac:spMkLst>
        </pc:spChg>
        <pc:spChg chg="add del mod">
          <ac:chgData name="Abhiroop Mukherjee" userId="5fbc6062963ca2c0" providerId="LiveId" clId="{22FEFE3C-2D89-4947-92C8-17D4273E4F66}" dt="2021-01-04T14:17:56.615" v="2166" actId="478"/>
          <ac:spMkLst>
            <pc:docMk/>
            <pc:sldMk cId="2743902483" sldId="268"/>
            <ac:spMk id="27" creationId="{0749467E-084A-4999-8C8B-6866605B3144}"/>
          </ac:spMkLst>
        </pc:spChg>
        <pc:spChg chg="add">
          <ac:chgData name="Abhiroop Mukherjee" userId="5fbc6062963ca2c0" providerId="LiveId" clId="{22FEFE3C-2D89-4947-92C8-17D4273E4F66}" dt="2021-01-04T14:18:12.978" v="2175" actId="26606"/>
          <ac:spMkLst>
            <pc:docMk/>
            <pc:sldMk cId="2743902483" sldId="268"/>
            <ac:spMk id="28" creationId="{1660E788-AFA9-4A1B-9991-6AA74632A15B}"/>
          </ac:spMkLst>
        </pc:spChg>
        <pc:spChg chg="del mod">
          <ac:chgData name="Abhiroop Mukherjee" userId="5fbc6062963ca2c0" providerId="LiveId" clId="{22FEFE3C-2D89-4947-92C8-17D4273E4F66}" dt="2021-01-04T14:18:09.074" v="2174" actId="478"/>
          <ac:spMkLst>
            <pc:docMk/>
            <pc:sldMk cId="2743902483" sldId="268"/>
            <ac:spMk id="30" creationId="{2B364CE9-CEEC-4A01-B44B-9ED21A1B1A0D}"/>
          </ac:spMkLst>
        </pc:spChg>
        <pc:spChg chg="del">
          <ac:chgData name="Abhiroop Mukherjee" userId="5fbc6062963ca2c0" providerId="LiveId" clId="{22FEFE3C-2D89-4947-92C8-17D4273E4F66}" dt="2021-01-04T14:17:58.355" v="2167" actId="478"/>
          <ac:spMkLst>
            <pc:docMk/>
            <pc:sldMk cId="2743902483" sldId="268"/>
            <ac:spMk id="31" creationId="{4F5A9AED-921F-4946-8F37-8C4CE6E6E093}"/>
          </ac:spMkLst>
        </pc:spChg>
        <pc:spChg chg="add mod">
          <ac:chgData name="Abhiroop Mukherjee" userId="5fbc6062963ca2c0" providerId="LiveId" clId="{22FEFE3C-2D89-4947-92C8-17D4273E4F66}" dt="2021-01-04T16:27:05.931" v="2697" actId="1076"/>
          <ac:spMkLst>
            <pc:docMk/>
            <pc:sldMk cId="2743902483" sldId="268"/>
            <ac:spMk id="32" creationId="{DF483E6E-9331-476E-861C-BD37D62F2A82}"/>
          </ac:spMkLst>
        </pc:spChg>
        <pc:spChg chg="add">
          <ac:chgData name="Abhiroop Mukherjee" userId="5fbc6062963ca2c0" providerId="LiveId" clId="{22FEFE3C-2D89-4947-92C8-17D4273E4F66}" dt="2021-01-04T14:18:12.978" v="2175" actId="26606"/>
          <ac:spMkLst>
            <pc:docMk/>
            <pc:sldMk cId="2743902483" sldId="268"/>
            <ac:spMk id="33" creationId="{867D4867-5BA7-4462-B2F6-A23F4A622AA7}"/>
          </ac:spMkLst>
        </pc:spChg>
        <pc:spChg chg="add mod">
          <ac:chgData name="Abhiroop Mukherjee" userId="5fbc6062963ca2c0" providerId="LiveId" clId="{22FEFE3C-2D89-4947-92C8-17D4273E4F66}" dt="2021-01-04T16:25:50.588" v="2687" actId="1076"/>
          <ac:spMkLst>
            <pc:docMk/>
            <pc:sldMk cId="2743902483" sldId="268"/>
            <ac:spMk id="35" creationId="{6D5B41A4-75F1-44C6-98ED-271E3F775B45}"/>
          </ac:spMkLst>
        </pc:spChg>
        <pc:spChg chg="add mod">
          <ac:chgData name="Abhiroop Mukherjee" userId="5fbc6062963ca2c0" providerId="LiveId" clId="{22FEFE3C-2D89-4947-92C8-17D4273E4F66}" dt="2021-01-04T16:25:59.740" v="2688" actId="1076"/>
          <ac:spMkLst>
            <pc:docMk/>
            <pc:sldMk cId="2743902483" sldId="268"/>
            <ac:spMk id="37" creationId="{D71FC23C-1A12-4BC9-9C31-B4ACC958A635}"/>
          </ac:spMkLst>
        </pc:spChg>
        <pc:picChg chg="mod">
          <ac:chgData name="Abhiroop Mukherjee" userId="5fbc6062963ca2c0" providerId="LiveId" clId="{22FEFE3C-2D89-4947-92C8-17D4273E4F66}" dt="2021-01-04T16:26:40.933" v="2693" actId="1076"/>
          <ac:picMkLst>
            <pc:docMk/>
            <pc:sldMk cId="2743902483" sldId="268"/>
            <ac:picMk id="5" creationId="{0B900697-7CD4-438C-8DE4-C58C92A4EC4C}"/>
          </ac:picMkLst>
        </pc:picChg>
        <pc:cxnChg chg="add mod">
          <ac:chgData name="Abhiroop Mukherjee" userId="5fbc6062963ca2c0" providerId="LiveId" clId="{22FEFE3C-2D89-4947-92C8-17D4273E4F66}" dt="2021-01-04T16:26:16.906" v="2691" actId="1076"/>
          <ac:cxnSpMkLst>
            <pc:docMk/>
            <pc:sldMk cId="2743902483" sldId="268"/>
            <ac:cxnSpMk id="6" creationId="{1CBDEB54-2DAA-44BE-9F11-F9EFA935976B}"/>
          </ac:cxnSpMkLst>
        </pc:cxnChg>
        <pc:cxnChg chg="del">
          <ac:chgData name="Abhiroop Mukherjee" userId="5fbc6062963ca2c0" providerId="LiveId" clId="{22FEFE3C-2D89-4947-92C8-17D4273E4F66}" dt="2021-01-04T14:17:52.189" v="2164" actId="478"/>
          <ac:cxnSpMkLst>
            <pc:docMk/>
            <pc:sldMk cId="2743902483" sldId="268"/>
            <ac:cxnSpMk id="8" creationId="{2FB15224-3E41-4139-BCBB-409B58EEE500}"/>
          </ac:cxnSpMkLst>
        </pc:cxnChg>
        <pc:cxnChg chg="add mod">
          <ac:chgData name="Abhiroop Mukherjee" userId="5fbc6062963ca2c0" providerId="LiveId" clId="{22FEFE3C-2D89-4947-92C8-17D4273E4F66}" dt="2021-01-04T16:27:01.009" v="2696" actId="1076"/>
          <ac:cxnSpMkLst>
            <pc:docMk/>
            <pc:sldMk cId="2743902483" sldId="268"/>
            <ac:cxnSpMk id="21" creationId="{095CC5EB-638B-4094-8208-85FF95F7475A}"/>
          </ac:cxnSpMkLst>
        </pc:cxnChg>
        <pc:cxnChg chg="add del">
          <ac:chgData name="Abhiroop Mukherjee" userId="5fbc6062963ca2c0" providerId="LiveId" clId="{22FEFE3C-2D89-4947-92C8-17D4273E4F66}" dt="2021-01-04T14:17:49.869" v="2162" actId="478"/>
          <ac:cxnSpMkLst>
            <pc:docMk/>
            <pc:sldMk cId="2743902483" sldId="268"/>
            <ac:cxnSpMk id="23" creationId="{4469E7F3-412B-4C01-BA1F-69D3C6D8E3F2}"/>
          </ac:cxnSpMkLst>
        </pc:cxnChg>
        <pc:cxnChg chg="add del mod">
          <ac:chgData name="Abhiroop Mukherjee" userId="5fbc6062963ca2c0" providerId="LiveId" clId="{22FEFE3C-2D89-4947-92C8-17D4273E4F66}" dt="2021-01-04T14:21:29.861" v="2215"/>
          <ac:cxnSpMkLst>
            <pc:docMk/>
            <pc:sldMk cId="2743902483" sldId="268"/>
            <ac:cxnSpMk id="29" creationId="{6AA99D8F-5BB1-482F-AFD8-3EE2B38F9EA5}"/>
          </ac:cxnSpMkLst>
        </pc:cxnChg>
        <pc:cxnChg chg="add mod">
          <ac:chgData name="Abhiroop Mukherjee" userId="5fbc6062963ca2c0" providerId="LiveId" clId="{22FEFE3C-2D89-4947-92C8-17D4273E4F66}" dt="2021-01-04T16:25:50.588" v="2687" actId="1076"/>
          <ac:cxnSpMkLst>
            <pc:docMk/>
            <pc:sldMk cId="2743902483" sldId="268"/>
            <ac:cxnSpMk id="34" creationId="{A1E4C583-DDC8-45B7-82A1-35332D577DB8}"/>
          </ac:cxnSpMkLst>
        </pc:cxnChg>
        <pc:cxnChg chg="add mod">
          <ac:chgData name="Abhiroop Mukherjee" userId="5fbc6062963ca2c0" providerId="LiveId" clId="{22FEFE3C-2D89-4947-92C8-17D4273E4F66}" dt="2021-01-04T16:25:59.740" v="2688" actId="1076"/>
          <ac:cxnSpMkLst>
            <pc:docMk/>
            <pc:sldMk cId="2743902483" sldId="268"/>
            <ac:cxnSpMk id="36" creationId="{FC62D7BD-E53E-4FF5-921E-ADEE9C99E45B}"/>
          </ac:cxnSpMkLst>
        </pc:cxnChg>
      </pc:sldChg>
      <pc:sldChg chg="addSp modSp add mod">
        <pc:chgData name="Abhiroop Mukherjee" userId="5fbc6062963ca2c0" providerId="LiveId" clId="{22FEFE3C-2D89-4947-92C8-17D4273E4F66}" dt="2021-01-04T16:29:20.805" v="2752" actId="20577"/>
        <pc:sldMkLst>
          <pc:docMk/>
          <pc:sldMk cId="1597752575" sldId="269"/>
        </pc:sldMkLst>
        <pc:spChg chg="mod">
          <ac:chgData name="Abhiroop Mukherjee" userId="5fbc6062963ca2c0" providerId="LiveId" clId="{22FEFE3C-2D89-4947-92C8-17D4273E4F66}" dt="2021-01-04T14:34:05.108" v="2531" actId="20577"/>
          <ac:spMkLst>
            <pc:docMk/>
            <pc:sldMk cId="1597752575" sldId="269"/>
            <ac:spMk id="2" creationId="{356238A7-48EE-4F2A-A624-0A2E0F00B726}"/>
          </ac:spMkLst>
        </pc:spChg>
        <pc:spChg chg="mod">
          <ac:chgData name="Abhiroop Mukherjee" userId="5fbc6062963ca2c0" providerId="LiveId" clId="{22FEFE3C-2D89-4947-92C8-17D4273E4F66}" dt="2021-01-04T14:36:06.217" v="2540" actId="1076"/>
          <ac:spMkLst>
            <pc:docMk/>
            <pc:sldMk cId="1597752575" sldId="269"/>
            <ac:spMk id="5" creationId="{9471E8D3-D2DF-44ED-98E6-1FC311D79179}"/>
          </ac:spMkLst>
        </pc:spChg>
        <pc:spChg chg="add mod">
          <ac:chgData name="Abhiroop Mukherjee" userId="5fbc6062963ca2c0" providerId="LiveId" clId="{22FEFE3C-2D89-4947-92C8-17D4273E4F66}" dt="2021-01-04T14:36:11.609" v="2541" actId="1076"/>
          <ac:spMkLst>
            <pc:docMk/>
            <pc:sldMk cId="1597752575" sldId="269"/>
            <ac:spMk id="10" creationId="{7C195218-AF29-45BE-9E4A-DBC0FD102C17}"/>
          </ac:spMkLst>
        </pc:spChg>
        <pc:spChg chg="mod">
          <ac:chgData name="Abhiroop Mukherjee" userId="5fbc6062963ca2c0" providerId="LiveId" clId="{22FEFE3C-2D89-4947-92C8-17D4273E4F66}" dt="2021-01-04T16:29:20.805" v="2752" actId="20577"/>
          <ac:spMkLst>
            <pc:docMk/>
            <pc:sldMk cId="1597752575" sldId="269"/>
            <ac:spMk id="26" creationId="{951DC062-0272-49FE-8A53-141B85B64470}"/>
          </ac:spMkLst>
        </pc:spChg>
        <pc:picChg chg="mod">
          <ac:chgData name="Abhiroop Mukherjee" userId="5fbc6062963ca2c0" providerId="LiveId" clId="{22FEFE3C-2D89-4947-92C8-17D4273E4F66}" dt="2021-01-04T16:28:27.961" v="2703" actId="1076"/>
          <ac:picMkLst>
            <pc:docMk/>
            <pc:sldMk cId="1597752575" sldId="269"/>
            <ac:picMk id="4" creationId="{5027DA77-B2D8-4003-B06C-89F3CF282F02}"/>
          </ac:picMkLst>
        </pc:picChg>
        <pc:picChg chg="add mod">
          <ac:chgData name="Abhiroop Mukherjee" userId="5fbc6062963ca2c0" providerId="LiveId" clId="{22FEFE3C-2D89-4947-92C8-17D4273E4F66}" dt="2021-01-04T14:36:11.609" v="2541" actId="1076"/>
          <ac:picMkLst>
            <pc:docMk/>
            <pc:sldMk cId="1597752575" sldId="269"/>
            <ac:picMk id="9" creationId="{BBC57B35-C0BE-427B-86AD-B86C77E129CE}"/>
          </ac:picMkLst>
        </pc:picChg>
        <pc:picChg chg="mod">
          <ac:chgData name="Abhiroop Mukherjee" userId="5fbc6062963ca2c0" providerId="LiveId" clId="{22FEFE3C-2D89-4947-92C8-17D4273E4F66}" dt="2021-01-04T14:36:06.217" v="2540" actId="1076"/>
          <ac:picMkLst>
            <pc:docMk/>
            <pc:sldMk cId="1597752575" sldId="269"/>
            <ac:picMk id="14" creationId="{2966F254-CE41-47C0-9BE4-6897E5A80497}"/>
          </ac:picMkLst>
        </pc:picChg>
      </pc:sldChg>
      <pc:sldChg chg="modSp add mod setBg">
        <pc:chgData name="Abhiroop Mukherjee" userId="5fbc6062963ca2c0" providerId="LiveId" clId="{22FEFE3C-2D89-4947-92C8-17D4273E4F66}" dt="2021-01-04T16:32:21.285" v="2762" actId="20577"/>
        <pc:sldMkLst>
          <pc:docMk/>
          <pc:sldMk cId="1759052350" sldId="270"/>
        </pc:sldMkLst>
        <pc:spChg chg="mod">
          <ac:chgData name="Abhiroop Mukherjee" userId="5fbc6062963ca2c0" providerId="LiveId" clId="{22FEFE3C-2D89-4947-92C8-17D4273E4F66}" dt="2021-01-04T16:31:09.266" v="2758" actId="20577"/>
          <ac:spMkLst>
            <pc:docMk/>
            <pc:sldMk cId="1759052350" sldId="270"/>
            <ac:spMk id="2" creationId="{E68720F7-301E-4F10-9DA4-2BC18C92EBAB}"/>
          </ac:spMkLst>
        </pc:spChg>
        <pc:spChg chg="mod">
          <ac:chgData name="Abhiroop Mukherjee" userId="5fbc6062963ca2c0" providerId="LiveId" clId="{22FEFE3C-2D89-4947-92C8-17D4273E4F66}" dt="2021-01-04T16:32:21.285" v="2762" actId="20577"/>
          <ac:spMkLst>
            <pc:docMk/>
            <pc:sldMk cId="1759052350" sldId="270"/>
            <ac:spMk id="3" creationId="{46E2682F-15EF-48D1-AFA3-200B64F0D6CC}"/>
          </ac:spMkLst>
        </pc:spChg>
      </pc:sldChg>
      <pc:sldChg chg="addSp delSp modSp new del mod setBg setClrOvrMap delDesignElem chgLayout">
        <pc:chgData name="Abhiroop Mukherjee" userId="5fbc6062963ca2c0" providerId="LiveId" clId="{22FEFE3C-2D89-4947-92C8-17D4273E4F66}" dt="2021-01-04T16:31:00.293" v="2753" actId="47"/>
        <pc:sldMkLst>
          <pc:docMk/>
          <pc:sldMk cId="3376826234" sldId="270"/>
        </pc:sldMkLst>
        <pc:spChg chg="mod ord">
          <ac:chgData name="Abhiroop Mukherjee" userId="5fbc6062963ca2c0" providerId="LiveId" clId="{22FEFE3C-2D89-4947-92C8-17D4273E4F66}" dt="2021-01-04T14:39:18.262" v="2632" actId="1076"/>
          <ac:spMkLst>
            <pc:docMk/>
            <pc:sldMk cId="3376826234" sldId="270"/>
            <ac:spMk id="2" creationId="{0C82AE0A-272B-40F6-97E0-18304055CB52}"/>
          </ac:spMkLst>
        </pc:spChg>
        <pc:spChg chg="del">
          <ac:chgData name="Abhiroop Mukherjee" userId="5fbc6062963ca2c0" providerId="LiveId" clId="{22FEFE3C-2D89-4947-92C8-17D4273E4F66}" dt="2021-01-04T14:38:32.701" v="2625" actId="26606"/>
          <ac:spMkLst>
            <pc:docMk/>
            <pc:sldMk cId="3376826234" sldId="270"/>
            <ac:spMk id="3" creationId="{C36A3CE5-4F4C-48B9-AB95-A2BDDBBA63DA}"/>
          </ac:spMkLst>
        </pc:spChg>
        <pc:spChg chg="add del mod ord">
          <ac:chgData name="Abhiroop Mukherjee" userId="5fbc6062963ca2c0" providerId="LiveId" clId="{22FEFE3C-2D89-4947-92C8-17D4273E4F66}" dt="2021-01-04T14:39:08.129" v="2630" actId="478"/>
          <ac:spMkLst>
            <pc:docMk/>
            <pc:sldMk cId="3376826234" sldId="270"/>
            <ac:spMk id="4" creationId="{695031F1-9F16-491D-AD03-D2CBC39B4C37}"/>
          </ac:spMkLst>
        </pc:spChg>
        <pc:spChg chg="add del">
          <ac:chgData name="Abhiroop Mukherjee" userId="5fbc6062963ca2c0" providerId="LiveId" clId="{22FEFE3C-2D89-4947-92C8-17D4273E4F66}" dt="2021-01-04T14:38:46.723" v="2626" actId="26606"/>
          <ac:spMkLst>
            <pc:docMk/>
            <pc:sldMk cId="3376826234" sldId="270"/>
            <ac:spMk id="8" creationId="{6E5BD17F-C95C-40ED-8D04-03295D46FD23}"/>
          </ac:spMkLst>
        </pc:spChg>
        <pc:spChg chg="add del">
          <ac:chgData name="Abhiroop Mukherjee" userId="5fbc6062963ca2c0" providerId="LiveId" clId="{22FEFE3C-2D89-4947-92C8-17D4273E4F66}" dt="2021-01-04T14:38:46.723" v="2626" actId="26606"/>
          <ac:spMkLst>
            <pc:docMk/>
            <pc:sldMk cId="3376826234" sldId="270"/>
            <ac:spMk id="10" creationId="{4203DEB5-0B19-4F8E-84E2-00F5861C96F9}"/>
          </ac:spMkLst>
        </pc:spChg>
        <pc:spChg chg="add del">
          <ac:chgData name="Abhiroop Mukherjee" userId="5fbc6062963ca2c0" providerId="LiveId" clId="{22FEFE3C-2D89-4947-92C8-17D4273E4F66}" dt="2021-01-04T14:38:50.581" v="2627" actId="700"/>
          <ac:spMkLst>
            <pc:docMk/>
            <pc:sldMk cId="3376826234" sldId="270"/>
            <ac:spMk id="15" creationId="{BC3E1C3D-633C-4756-B09B-9AD080714C9F}"/>
          </ac:spMkLst>
        </pc:spChg>
        <pc:spChg chg="add del">
          <ac:chgData name="Abhiroop Mukherjee" userId="5fbc6062963ca2c0" providerId="LiveId" clId="{22FEFE3C-2D89-4947-92C8-17D4273E4F66}" dt="2021-01-04T14:38:50.581" v="2627" actId="700"/>
          <ac:spMkLst>
            <pc:docMk/>
            <pc:sldMk cId="3376826234" sldId="270"/>
            <ac:spMk id="17" creationId="{1295DAF8-54BC-4834-A4B1-7DD2F7AFE5A3}"/>
          </ac:spMkLst>
        </pc:spChg>
      </pc:sldChg>
      <pc:sldChg chg="addSp delSp add del setBg delDesignElem">
        <pc:chgData name="Abhiroop Mukherjee" userId="5fbc6062963ca2c0" providerId="LiveId" clId="{22FEFE3C-2D89-4947-92C8-17D4273E4F66}" dt="2021-01-04T16:32:46.748" v="2765"/>
        <pc:sldMkLst>
          <pc:docMk/>
          <pc:sldMk cId="378170204" sldId="271"/>
        </pc:sldMkLst>
        <pc:spChg chg="add del">
          <ac:chgData name="Abhiroop Mukherjee" userId="5fbc6062963ca2c0" providerId="LiveId" clId="{22FEFE3C-2D89-4947-92C8-17D4273E4F66}" dt="2021-01-04T16:32:46.748" v="2765"/>
          <ac:spMkLst>
            <pc:docMk/>
            <pc:sldMk cId="378170204" sldId="271"/>
            <ac:spMk id="28" creationId="{3F47E20B-1205-4238-A82B-90EF577F32D8}"/>
          </ac:spMkLst>
        </pc:spChg>
        <pc:spChg chg="add del">
          <ac:chgData name="Abhiroop Mukherjee" userId="5fbc6062963ca2c0" providerId="LiveId" clId="{22FEFE3C-2D89-4947-92C8-17D4273E4F66}" dt="2021-01-04T16:32:46.748" v="2765"/>
          <ac:spMkLst>
            <pc:docMk/>
            <pc:sldMk cId="378170204" sldId="271"/>
            <ac:spMk id="29" creationId="{D13567AC-EB9A-47A9-B6EC-B5BDB73B113C}"/>
          </ac:spMkLst>
        </pc:spChg>
      </pc:sldChg>
      <pc:sldChg chg="addSp delSp modSp new mod setBg">
        <pc:chgData name="Abhiroop Mukherjee" userId="5fbc6062963ca2c0" providerId="LiveId" clId="{22FEFE3C-2D89-4947-92C8-17D4273E4F66}" dt="2021-01-04T16:35:01.758" v="2807"/>
        <pc:sldMkLst>
          <pc:docMk/>
          <pc:sldMk cId="544918528" sldId="271"/>
        </pc:sldMkLst>
        <pc:spChg chg="mod">
          <ac:chgData name="Abhiroop Mukherjee" userId="5fbc6062963ca2c0" providerId="LiveId" clId="{22FEFE3C-2D89-4947-92C8-17D4273E4F66}" dt="2021-01-04T16:33:14.374" v="2789" actId="26606"/>
          <ac:spMkLst>
            <pc:docMk/>
            <pc:sldMk cId="544918528" sldId="271"/>
            <ac:spMk id="2" creationId="{7D53CD80-9B68-4442-B63B-519D08F54233}"/>
          </ac:spMkLst>
        </pc:spChg>
        <pc:spChg chg="del">
          <ac:chgData name="Abhiroop Mukherjee" userId="5fbc6062963ca2c0" providerId="LiveId" clId="{22FEFE3C-2D89-4947-92C8-17D4273E4F66}" dt="2021-01-04T16:33:11.833" v="2788"/>
          <ac:spMkLst>
            <pc:docMk/>
            <pc:sldMk cId="544918528" sldId="271"/>
            <ac:spMk id="3" creationId="{D57C1CB2-A29E-4A28-8B4E-91D2F4239DCF}"/>
          </ac:spMkLst>
        </pc:spChg>
        <pc:spChg chg="add del">
          <ac:chgData name="Abhiroop Mukherjee" userId="5fbc6062963ca2c0" providerId="LiveId" clId="{22FEFE3C-2D89-4947-92C8-17D4273E4F66}" dt="2021-01-04T16:34:24.110" v="2793" actId="26606"/>
          <ac:spMkLst>
            <pc:docMk/>
            <pc:sldMk cId="544918528" sldId="271"/>
            <ac:spMk id="9" creationId="{3F47E20B-1205-4238-A82B-90EF577F32D8}"/>
          </ac:spMkLst>
        </pc:spChg>
        <pc:spChg chg="add del">
          <ac:chgData name="Abhiroop Mukherjee" userId="5fbc6062963ca2c0" providerId="LiveId" clId="{22FEFE3C-2D89-4947-92C8-17D4273E4F66}" dt="2021-01-04T16:34:24.110" v="2793" actId="26606"/>
          <ac:spMkLst>
            <pc:docMk/>
            <pc:sldMk cId="544918528" sldId="271"/>
            <ac:spMk id="11" creationId="{D13567AC-EB9A-47A9-B6EC-B5BDB73B113C}"/>
          </ac:spMkLst>
        </pc:spChg>
        <pc:spChg chg="add">
          <ac:chgData name="Abhiroop Mukherjee" userId="5fbc6062963ca2c0" providerId="LiveId" clId="{22FEFE3C-2D89-4947-92C8-17D4273E4F66}" dt="2021-01-04T16:34:24.110" v="2793" actId="26606"/>
          <ac:spMkLst>
            <pc:docMk/>
            <pc:sldMk cId="544918528" sldId="271"/>
            <ac:spMk id="16" creationId="{3F47E20B-1205-4238-A82B-90EF577F32D8}"/>
          </ac:spMkLst>
        </pc:spChg>
        <pc:spChg chg="add">
          <ac:chgData name="Abhiroop Mukherjee" userId="5fbc6062963ca2c0" providerId="LiveId" clId="{22FEFE3C-2D89-4947-92C8-17D4273E4F66}" dt="2021-01-04T16:34:24.110" v="2793" actId="26606"/>
          <ac:spMkLst>
            <pc:docMk/>
            <pc:sldMk cId="544918528" sldId="271"/>
            <ac:spMk id="18" creationId="{D13567AC-EB9A-47A9-B6EC-B5BDB73B113C}"/>
          </ac:spMkLst>
        </pc:spChg>
        <pc:picChg chg="add mod">
          <ac:chgData name="Abhiroop Mukherjee" userId="5fbc6062963ca2c0" providerId="LiveId" clId="{22FEFE3C-2D89-4947-92C8-17D4273E4F66}" dt="2021-01-04T16:34:32.131" v="2797" actId="1582"/>
          <ac:picMkLst>
            <pc:docMk/>
            <pc:sldMk cId="544918528" sldId="271"/>
            <ac:picMk id="4" creationId="{E0DC2D72-1277-4F08-AB20-A23E5CB39F36}"/>
          </ac:picMkLst>
        </pc:picChg>
        <pc:picChg chg="add del mod">
          <ac:chgData name="Abhiroop Mukherjee" userId="5fbc6062963ca2c0" providerId="LiveId" clId="{22FEFE3C-2D89-4947-92C8-17D4273E4F66}" dt="2021-01-04T16:35:01.758" v="2807"/>
          <ac:picMkLst>
            <pc:docMk/>
            <pc:sldMk cId="544918528" sldId="271"/>
            <ac:picMk id="10" creationId="{75781E7D-C41A-432E-AA95-7654519B912E}"/>
          </ac:picMkLst>
        </pc:picChg>
      </pc:sldChg>
      <pc:sldChg chg="addSp delSp add del setBg delDesignElem">
        <pc:chgData name="Abhiroop Mukherjee" userId="5fbc6062963ca2c0" providerId="LiveId" clId="{22FEFE3C-2D89-4947-92C8-17D4273E4F66}" dt="2021-01-04T16:32:53.235" v="2768"/>
        <pc:sldMkLst>
          <pc:docMk/>
          <pc:sldMk cId="954484167" sldId="271"/>
        </pc:sldMkLst>
        <pc:spChg chg="add del">
          <ac:chgData name="Abhiroop Mukherjee" userId="5fbc6062963ca2c0" providerId="LiveId" clId="{22FEFE3C-2D89-4947-92C8-17D4273E4F66}" dt="2021-01-04T16:32:53.235" v="2768"/>
          <ac:spMkLst>
            <pc:docMk/>
            <pc:sldMk cId="954484167" sldId="271"/>
            <ac:spMk id="16" creationId="{3F47E20B-1205-4238-A82B-90EF577F32D8}"/>
          </ac:spMkLst>
        </pc:spChg>
        <pc:spChg chg="add del">
          <ac:chgData name="Abhiroop Mukherjee" userId="5fbc6062963ca2c0" providerId="LiveId" clId="{22FEFE3C-2D89-4947-92C8-17D4273E4F66}" dt="2021-01-04T16:32:53.235" v="2768"/>
          <ac:spMkLst>
            <pc:docMk/>
            <pc:sldMk cId="954484167" sldId="271"/>
            <ac:spMk id="18" creationId="{D13567AC-EB9A-47A9-B6EC-B5BDB73B113C}"/>
          </ac:spMkLst>
        </pc:spChg>
      </pc:sldChg>
      <pc:sldChg chg="new del">
        <pc:chgData name="Abhiroop Mukherjee" userId="5fbc6062963ca2c0" providerId="LiveId" clId="{22FEFE3C-2D89-4947-92C8-17D4273E4F66}" dt="2021-01-04T16:16:47.238" v="2636" actId="680"/>
        <pc:sldMkLst>
          <pc:docMk/>
          <pc:sldMk cId="1952956166" sldId="271"/>
        </pc:sldMkLst>
      </pc:sldChg>
      <pc:sldChg chg="new del">
        <pc:chgData name="Abhiroop Mukherjee" userId="5fbc6062963ca2c0" providerId="LiveId" clId="{22FEFE3C-2D89-4947-92C8-17D4273E4F66}" dt="2021-01-04T15:56:10.299" v="2634" actId="680"/>
        <pc:sldMkLst>
          <pc:docMk/>
          <pc:sldMk cId="1997230833" sldId="271"/>
        </pc:sldMkLst>
      </pc:sldChg>
      <pc:sldChg chg="addSp delSp add del setBg delDesignElem">
        <pc:chgData name="Abhiroop Mukherjee" userId="5fbc6062963ca2c0" providerId="LiveId" clId="{22FEFE3C-2D89-4947-92C8-17D4273E4F66}" dt="2021-01-04T16:34:39.768" v="2800"/>
        <pc:sldMkLst>
          <pc:docMk/>
          <pc:sldMk cId="2307906565" sldId="272"/>
        </pc:sldMkLst>
        <pc:spChg chg="add del">
          <ac:chgData name="Abhiroop Mukherjee" userId="5fbc6062963ca2c0" providerId="LiveId" clId="{22FEFE3C-2D89-4947-92C8-17D4273E4F66}" dt="2021-01-04T16:34:39.768" v="2800"/>
          <ac:spMkLst>
            <pc:docMk/>
            <pc:sldMk cId="2307906565" sldId="272"/>
            <ac:spMk id="28" creationId="{1660E788-AFA9-4A1B-9991-6AA74632A15B}"/>
          </ac:spMkLst>
        </pc:spChg>
        <pc:spChg chg="add del">
          <ac:chgData name="Abhiroop Mukherjee" userId="5fbc6062963ca2c0" providerId="LiveId" clId="{22FEFE3C-2D89-4947-92C8-17D4273E4F66}" dt="2021-01-04T16:34:39.768" v="2800"/>
          <ac:spMkLst>
            <pc:docMk/>
            <pc:sldMk cId="2307906565" sldId="272"/>
            <ac:spMk id="33" creationId="{867D4867-5BA7-4462-B2F6-A23F4A622AA7}"/>
          </ac:spMkLst>
        </pc:spChg>
      </pc:sldChg>
      <pc:sldChg chg="new del">
        <pc:chgData name="Abhiroop Mukherjee" userId="5fbc6062963ca2c0" providerId="LiveId" clId="{22FEFE3C-2D89-4947-92C8-17D4273E4F66}" dt="2021-01-04T16:34:57.169" v="2805" actId="47"/>
        <pc:sldMkLst>
          <pc:docMk/>
          <pc:sldMk cId="2666329675" sldId="272"/>
        </pc:sldMkLst>
      </pc:sldChg>
      <pc:sldChg chg="addSp delSp modSp add mod setBg delDesignElem">
        <pc:chgData name="Abhiroop Mukherjee" userId="5fbc6062963ca2c0" providerId="LiveId" clId="{22FEFE3C-2D89-4947-92C8-17D4273E4F66}" dt="2021-01-04T16:48:38.798" v="3133" actId="20577"/>
        <pc:sldMkLst>
          <pc:docMk/>
          <pc:sldMk cId="3369861973" sldId="272"/>
        </pc:sldMkLst>
        <pc:spChg chg="mod">
          <ac:chgData name="Abhiroop Mukherjee" userId="5fbc6062963ca2c0" providerId="LiveId" clId="{22FEFE3C-2D89-4947-92C8-17D4273E4F66}" dt="2021-01-04T16:48:38.798" v="3133" actId="20577"/>
          <ac:spMkLst>
            <pc:docMk/>
            <pc:sldMk cId="3369861973" sldId="272"/>
            <ac:spMk id="2" creationId="{7D53CD80-9B68-4442-B63B-519D08F54233}"/>
          </ac:spMkLst>
        </pc:spChg>
        <pc:spChg chg="add mod">
          <ac:chgData name="Abhiroop Mukherjee" userId="5fbc6062963ca2c0" providerId="LiveId" clId="{22FEFE3C-2D89-4947-92C8-17D4273E4F66}" dt="2021-01-04T16:37:42.710" v="2843" actId="1076"/>
          <ac:spMkLst>
            <pc:docMk/>
            <pc:sldMk cId="3369861973" sldId="272"/>
            <ac:spMk id="7" creationId="{FA19A940-FE72-476B-A9F9-58D6D9CD11D3}"/>
          </ac:spMkLst>
        </pc:spChg>
        <pc:spChg chg="add mod">
          <ac:chgData name="Abhiroop Mukherjee" userId="5fbc6062963ca2c0" providerId="LiveId" clId="{22FEFE3C-2D89-4947-92C8-17D4273E4F66}" dt="2021-01-04T16:48:06.984" v="3113" actId="20577"/>
          <ac:spMkLst>
            <pc:docMk/>
            <pc:sldMk cId="3369861973" sldId="272"/>
            <ac:spMk id="8" creationId="{D278B8B0-BEE8-4550-B259-3598B653F2A0}"/>
          </ac:spMkLst>
        </pc:spChg>
        <pc:spChg chg="add">
          <ac:chgData name="Abhiroop Mukherjee" userId="5fbc6062963ca2c0" providerId="LiveId" clId="{22FEFE3C-2D89-4947-92C8-17D4273E4F66}" dt="2021-01-04T16:35:19.322" v="2813" actId="26606"/>
          <ac:spMkLst>
            <pc:docMk/>
            <pc:sldMk cId="3369861973" sldId="272"/>
            <ac:spMk id="11" creationId="{1660E788-AFA9-4A1B-9991-6AA74632A15B}"/>
          </ac:spMkLst>
        </pc:spChg>
        <pc:spChg chg="add">
          <ac:chgData name="Abhiroop Mukherjee" userId="5fbc6062963ca2c0" providerId="LiveId" clId="{22FEFE3C-2D89-4947-92C8-17D4273E4F66}" dt="2021-01-04T16:35:19.322" v="2813" actId="26606"/>
          <ac:spMkLst>
            <pc:docMk/>
            <pc:sldMk cId="3369861973" sldId="272"/>
            <ac:spMk id="13" creationId="{867D4867-5BA7-4462-B2F6-A23F4A622AA7}"/>
          </ac:spMkLst>
        </pc:spChg>
        <pc:spChg chg="del">
          <ac:chgData name="Abhiroop Mukherjee" userId="5fbc6062963ca2c0" providerId="LiveId" clId="{22FEFE3C-2D89-4947-92C8-17D4273E4F66}" dt="2021-01-04T16:35:14.878" v="2812"/>
          <ac:spMkLst>
            <pc:docMk/>
            <pc:sldMk cId="3369861973" sldId="272"/>
            <ac:spMk id="16" creationId="{3F47E20B-1205-4238-A82B-90EF577F32D8}"/>
          </ac:spMkLst>
        </pc:spChg>
        <pc:spChg chg="add del mod">
          <ac:chgData name="Abhiroop Mukherjee" userId="5fbc6062963ca2c0" providerId="LiveId" clId="{22FEFE3C-2D89-4947-92C8-17D4273E4F66}" dt="2021-01-04T16:36:39.801" v="2833"/>
          <ac:spMkLst>
            <pc:docMk/>
            <pc:sldMk cId="3369861973" sldId="272"/>
            <ac:spMk id="17" creationId="{CD99D7A2-C7D3-4CB7-85DB-1285A72C027C}"/>
          </ac:spMkLst>
        </pc:spChg>
        <pc:spChg chg="del">
          <ac:chgData name="Abhiroop Mukherjee" userId="5fbc6062963ca2c0" providerId="LiveId" clId="{22FEFE3C-2D89-4947-92C8-17D4273E4F66}" dt="2021-01-04T16:35:14.878" v="2812"/>
          <ac:spMkLst>
            <pc:docMk/>
            <pc:sldMk cId="3369861973" sldId="272"/>
            <ac:spMk id="18" creationId="{D13567AC-EB9A-47A9-B6EC-B5BDB73B113C}"/>
          </ac:spMkLst>
        </pc:spChg>
        <pc:spChg chg="add mod">
          <ac:chgData name="Abhiroop Mukherjee" userId="5fbc6062963ca2c0" providerId="LiveId" clId="{22FEFE3C-2D89-4947-92C8-17D4273E4F66}" dt="2021-01-04T16:37:50.956" v="2846" actId="1076"/>
          <ac:spMkLst>
            <pc:docMk/>
            <pc:sldMk cId="3369861973" sldId="272"/>
            <ac:spMk id="20" creationId="{11F3B2C6-82C9-41DF-B05B-655EA20A1238}"/>
          </ac:spMkLst>
        </pc:spChg>
        <pc:picChg chg="mod">
          <ac:chgData name="Abhiroop Mukherjee" userId="5fbc6062963ca2c0" providerId="LiveId" clId="{22FEFE3C-2D89-4947-92C8-17D4273E4F66}" dt="2021-01-04T16:36:24.528" v="2828" actId="1076"/>
          <ac:picMkLst>
            <pc:docMk/>
            <pc:sldMk cId="3369861973" sldId="272"/>
            <ac:picMk id="4" creationId="{E0DC2D72-1277-4F08-AB20-A23E5CB39F36}"/>
          </ac:picMkLst>
        </pc:picChg>
        <pc:picChg chg="add del mod">
          <ac:chgData name="Abhiroop Mukherjee" userId="5fbc6062963ca2c0" providerId="LiveId" clId="{22FEFE3C-2D89-4947-92C8-17D4273E4F66}" dt="2021-01-04T16:36:39.801" v="2833"/>
          <ac:picMkLst>
            <pc:docMk/>
            <pc:sldMk cId="3369861973" sldId="272"/>
            <ac:picMk id="14" creationId="{29263A46-CD48-4DE3-9031-0210A29C00C2}"/>
          </ac:picMkLst>
        </pc:picChg>
        <pc:cxnChg chg="add mod">
          <ac:chgData name="Abhiroop Mukherjee" userId="5fbc6062963ca2c0" providerId="LiveId" clId="{22FEFE3C-2D89-4947-92C8-17D4273E4F66}" dt="2021-01-04T16:36:03.985" v="2820" actId="13822"/>
          <ac:cxnSpMkLst>
            <pc:docMk/>
            <pc:sldMk cId="3369861973" sldId="272"/>
            <ac:cxnSpMk id="5" creationId="{72E7D660-5941-4D44-B6FA-EB991817497C}"/>
          </ac:cxnSpMkLst>
        </pc:cxnChg>
        <pc:cxnChg chg="add del mod">
          <ac:chgData name="Abhiroop Mukherjee" userId="5fbc6062963ca2c0" providerId="LiveId" clId="{22FEFE3C-2D89-4947-92C8-17D4273E4F66}" dt="2021-01-04T16:36:39.801" v="2833"/>
          <ac:cxnSpMkLst>
            <pc:docMk/>
            <pc:sldMk cId="3369861973" sldId="272"/>
            <ac:cxnSpMk id="15" creationId="{0B04E835-28E8-4524-8935-57E204B8F9E0}"/>
          </ac:cxnSpMkLst>
        </pc:cxnChg>
        <pc:cxnChg chg="add mod">
          <ac:chgData name="Abhiroop Mukherjee" userId="5fbc6062963ca2c0" providerId="LiveId" clId="{22FEFE3C-2D89-4947-92C8-17D4273E4F66}" dt="2021-01-04T16:36:53.561" v="2836" actId="14100"/>
          <ac:cxnSpMkLst>
            <pc:docMk/>
            <pc:sldMk cId="3369861973" sldId="272"/>
            <ac:cxnSpMk id="19" creationId="{5C14158B-A235-4A8E-8ED7-ABB248770C96}"/>
          </ac:cxnSpMkLst>
        </pc:cxnChg>
      </pc:sldChg>
      <pc:sldChg chg="addSp delSp add del setBg delDesignElem">
        <pc:chgData name="Abhiroop Mukherjee" userId="5fbc6062963ca2c0" providerId="LiveId" clId="{22FEFE3C-2D89-4947-92C8-17D4273E4F66}" dt="2021-01-04T16:35:09.437" v="2810"/>
        <pc:sldMkLst>
          <pc:docMk/>
          <pc:sldMk cId="3814736224" sldId="272"/>
        </pc:sldMkLst>
        <pc:spChg chg="add del">
          <ac:chgData name="Abhiroop Mukherjee" userId="5fbc6062963ca2c0" providerId="LiveId" clId="{22FEFE3C-2D89-4947-92C8-17D4273E4F66}" dt="2021-01-04T16:35:09.437" v="2810"/>
          <ac:spMkLst>
            <pc:docMk/>
            <pc:sldMk cId="3814736224" sldId="272"/>
            <ac:spMk id="16" creationId="{3F47E20B-1205-4238-A82B-90EF577F32D8}"/>
          </ac:spMkLst>
        </pc:spChg>
        <pc:spChg chg="add del">
          <ac:chgData name="Abhiroop Mukherjee" userId="5fbc6062963ca2c0" providerId="LiveId" clId="{22FEFE3C-2D89-4947-92C8-17D4273E4F66}" dt="2021-01-04T16:35:09.437" v="2810"/>
          <ac:spMkLst>
            <pc:docMk/>
            <pc:sldMk cId="3814736224" sldId="272"/>
            <ac:spMk id="18" creationId="{D13567AC-EB9A-47A9-B6EC-B5BDB73B113C}"/>
          </ac:spMkLst>
        </pc:spChg>
      </pc:sldChg>
      <pc:sldChg chg="addSp delSp add del setBg delDesignElem">
        <pc:chgData name="Abhiroop Mukherjee" userId="5fbc6062963ca2c0" providerId="LiveId" clId="{22FEFE3C-2D89-4947-92C8-17D4273E4F66}" dt="2021-01-04T16:34:46.131" v="2803"/>
        <pc:sldMkLst>
          <pc:docMk/>
          <pc:sldMk cId="3962765376" sldId="272"/>
        </pc:sldMkLst>
        <pc:spChg chg="add del">
          <ac:chgData name="Abhiroop Mukherjee" userId="5fbc6062963ca2c0" providerId="LiveId" clId="{22FEFE3C-2D89-4947-92C8-17D4273E4F66}" dt="2021-01-04T16:34:46.131" v="2803"/>
          <ac:spMkLst>
            <pc:docMk/>
            <pc:sldMk cId="3962765376" sldId="272"/>
            <ac:spMk id="28" creationId="{1660E788-AFA9-4A1B-9991-6AA74632A15B}"/>
          </ac:spMkLst>
        </pc:spChg>
        <pc:spChg chg="add del">
          <ac:chgData name="Abhiroop Mukherjee" userId="5fbc6062963ca2c0" providerId="LiveId" clId="{22FEFE3C-2D89-4947-92C8-17D4273E4F66}" dt="2021-01-04T16:34:46.131" v="2803"/>
          <ac:spMkLst>
            <pc:docMk/>
            <pc:sldMk cId="3962765376" sldId="272"/>
            <ac:spMk id="33" creationId="{867D4867-5BA7-4462-B2F6-A23F4A622AA7}"/>
          </ac:spMkLst>
        </pc:spChg>
      </pc:sldChg>
      <pc:sldChg chg="addSp delSp modSp new mod setBg">
        <pc:chgData name="Abhiroop Mukherjee" userId="5fbc6062963ca2c0" providerId="LiveId" clId="{22FEFE3C-2D89-4947-92C8-17D4273E4F66}" dt="2021-01-04T17:04:57.503" v="3503" actId="14100"/>
        <pc:sldMkLst>
          <pc:docMk/>
          <pc:sldMk cId="2310070908" sldId="273"/>
        </pc:sldMkLst>
        <pc:spChg chg="mod">
          <ac:chgData name="Abhiroop Mukherjee" userId="5fbc6062963ca2c0" providerId="LiveId" clId="{22FEFE3C-2D89-4947-92C8-17D4273E4F66}" dt="2021-01-04T16:55:46.059" v="3214" actId="26606"/>
          <ac:spMkLst>
            <pc:docMk/>
            <pc:sldMk cId="2310070908" sldId="273"/>
            <ac:spMk id="2" creationId="{89BA4AEE-6159-406F-AA12-A8061324FA93}"/>
          </ac:spMkLst>
        </pc:spChg>
        <pc:spChg chg="del">
          <ac:chgData name="Abhiroop Mukherjee" userId="5fbc6062963ca2c0" providerId="LiveId" clId="{22FEFE3C-2D89-4947-92C8-17D4273E4F66}" dt="2021-01-04T16:51:23.603" v="3180" actId="26606"/>
          <ac:spMkLst>
            <pc:docMk/>
            <pc:sldMk cId="2310070908" sldId="273"/>
            <ac:spMk id="3" creationId="{36DFF748-481C-44CB-BAF9-43F271D5B1C3}"/>
          </ac:spMkLst>
        </pc:spChg>
        <pc:spChg chg="add del mod">
          <ac:chgData name="Abhiroop Mukherjee" userId="5fbc6062963ca2c0" providerId="LiveId" clId="{22FEFE3C-2D89-4947-92C8-17D4273E4F66}" dt="2021-01-04T16:55:25.754" v="3210" actId="478"/>
          <ac:spMkLst>
            <pc:docMk/>
            <pc:sldMk cId="2310070908" sldId="273"/>
            <ac:spMk id="9" creationId="{D0BE64AC-D66E-4AD5-9DCF-6F10F5C799BA}"/>
          </ac:spMkLst>
        </pc:spChg>
        <pc:spChg chg="add del">
          <ac:chgData name="Abhiroop Mukherjee" userId="5fbc6062963ca2c0" providerId="LiveId" clId="{22FEFE3C-2D89-4947-92C8-17D4273E4F66}" dt="2021-01-04T16:55:46.059" v="3214" actId="26606"/>
          <ac:spMkLst>
            <pc:docMk/>
            <pc:sldMk cId="2310070908" sldId="273"/>
            <ac:spMk id="12" creationId="{3F47E20B-1205-4238-A82B-90EF577F32D8}"/>
          </ac:spMkLst>
        </pc:spChg>
        <pc:spChg chg="add del">
          <ac:chgData name="Abhiroop Mukherjee" userId="5fbc6062963ca2c0" providerId="LiveId" clId="{22FEFE3C-2D89-4947-92C8-17D4273E4F66}" dt="2021-01-04T16:55:46.059" v="3214" actId="26606"/>
          <ac:spMkLst>
            <pc:docMk/>
            <pc:sldMk cId="2310070908" sldId="273"/>
            <ac:spMk id="14" creationId="{D13567AC-EB9A-47A9-B6EC-B5BDB73B113C}"/>
          </ac:spMkLst>
        </pc:spChg>
        <pc:spChg chg="add mod">
          <ac:chgData name="Abhiroop Mukherjee" userId="5fbc6062963ca2c0" providerId="LiveId" clId="{22FEFE3C-2D89-4947-92C8-17D4273E4F66}" dt="2021-01-04T16:58:21.355" v="3258" actId="122"/>
          <ac:spMkLst>
            <pc:docMk/>
            <pc:sldMk cId="2310070908" sldId="273"/>
            <ac:spMk id="15" creationId="{1261A52D-8EC8-4CAA-9059-542E3E1AA44F}"/>
          </ac:spMkLst>
        </pc:spChg>
        <pc:spChg chg="add mod">
          <ac:chgData name="Abhiroop Mukherjee" userId="5fbc6062963ca2c0" providerId="LiveId" clId="{22FEFE3C-2D89-4947-92C8-17D4273E4F66}" dt="2021-01-04T17:00:18.021" v="3444" actId="1076"/>
          <ac:spMkLst>
            <pc:docMk/>
            <pc:sldMk cId="2310070908" sldId="273"/>
            <ac:spMk id="16" creationId="{94E0F115-7269-413C-880F-E4F9B985EEA2}"/>
          </ac:spMkLst>
        </pc:spChg>
        <pc:spChg chg="add mod">
          <ac:chgData name="Abhiroop Mukherjee" userId="5fbc6062963ca2c0" providerId="LiveId" clId="{22FEFE3C-2D89-4947-92C8-17D4273E4F66}" dt="2021-01-04T17:04:25.556" v="3495" actId="20577"/>
          <ac:spMkLst>
            <pc:docMk/>
            <pc:sldMk cId="2310070908" sldId="273"/>
            <ac:spMk id="18" creationId="{317D4430-1A85-4A1A-BFA7-A016717DCC20}"/>
          </ac:spMkLst>
        </pc:spChg>
        <pc:spChg chg="add">
          <ac:chgData name="Abhiroop Mukherjee" userId="5fbc6062963ca2c0" providerId="LiveId" clId="{22FEFE3C-2D89-4947-92C8-17D4273E4F66}" dt="2021-01-04T16:55:46.059" v="3214" actId="26606"/>
          <ac:spMkLst>
            <pc:docMk/>
            <pc:sldMk cId="2310070908" sldId="273"/>
            <ac:spMk id="21" creationId="{930BC020-BDBF-49EB-9898-BAB5BF559317}"/>
          </ac:spMkLst>
        </pc:spChg>
        <pc:spChg chg="add">
          <ac:chgData name="Abhiroop Mukherjee" userId="5fbc6062963ca2c0" providerId="LiveId" clId="{22FEFE3C-2D89-4947-92C8-17D4273E4F66}" dt="2021-01-04T16:55:46.059" v="3214" actId="26606"/>
          <ac:spMkLst>
            <pc:docMk/>
            <pc:sldMk cId="2310070908" sldId="273"/>
            <ac:spMk id="23" creationId="{64950C64-5D81-40F1-9601-8BA0D63BAE74}"/>
          </ac:spMkLst>
        </pc:spChg>
        <pc:graphicFrameChg chg="add del mod">
          <ac:chgData name="Abhiroop Mukherjee" userId="5fbc6062963ca2c0" providerId="LiveId" clId="{22FEFE3C-2D89-4947-92C8-17D4273E4F66}" dt="2021-01-04T16:50:41.041" v="3176"/>
          <ac:graphicFrameMkLst>
            <pc:docMk/>
            <pc:sldMk cId="2310070908" sldId="273"/>
            <ac:graphicFrameMk id="4" creationId="{1CFFD190-7228-4FE7-8DC2-C29F37D5B65B}"/>
          </ac:graphicFrameMkLst>
        </pc:graphicFrameChg>
        <pc:graphicFrameChg chg="add del mod">
          <ac:chgData name="Abhiroop Mukherjee" userId="5fbc6062963ca2c0" providerId="LiveId" clId="{22FEFE3C-2D89-4947-92C8-17D4273E4F66}" dt="2021-01-04T16:50:37.931" v="3171"/>
          <ac:graphicFrameMkLst>
            <pc:docMk/>
            <pc:sldMk cId="2310070908" sldId="273"/>
            <ac:graphicFrameMk id="6" creationId="{AE23C26C-3251-47CE-B0E5-37E518BD91CA}"/>
          </ac:graphicFrameMkLst>
        </pc:graphicFrameChg>
        <pc:graphicFrameChg chg="add del mod">
          <ac:chgData name="Abhiroop Mukherjee" userId="5fbc6062963ca2c0" providerId="LiveId" clId="{22FEFE3C-2D89-4947-92C8-17D4273E4F66}" dt="2021-01-04T16:55:21.469" v="3208" actId="478"/>
          <ac:graphicFrameMkLst>
            <pc:docMk/>
            <pc:sldMk cId="2310070908" sldId="273"/>
            <ac:graphicFrameMk id="11" creationId="{11650833-A0B5-4A92-A699-D6BB642EBAAF}"/>
          </ac:graphicFrameMkLst>
        </pc:graphicFrameChg>
        <pc:picChg chg="add del mod">
          <ac:chgData name="Abhiroop Mukherjee" userId="5fbc6062963ca2c0" providerId="LiveId" clId="{22FEFE3C-2D89-4947-92C8-17D4273E4F66}" dt="2021-01-04T16:50:39.373" v="3174"/>
          <ac:picMkLst>
            <pc:docMk/>
            <pc:sldMk cId="2310070908" sldId="273"/>
            <ac:picMk id="5" creationId="{B6C0E010-FBE0-488E-97F3-2F083FA15F8B}"/>
          </ac:picMkLst>
        </pc:picChg>
        <pc:picChg chg="add del mod ord">
          <ac:chgData name="Abhiroop Mukherjee" userId="5fbc6062963ca2c0" providerId="LiveId" clId="{22FEFE3C-2D89-4947-92C8-17D4273E4F66}" dt="2021-01-04T17:04:56.141" v="3502" actId="14100"/>
          <ac:picMkLst>
            <pc:docMk/>
            <pc:sldMk cId="2310070908" sldId="273"/>
            <ac:picMk id="7" creationId="{FC9A81B2-BDAC-4DCF-AE71-7C629B934907}"/>
          </ac:picMkLst>
        </pc:picChg>
        <pc:picChg chg="add del mod">
          <ac:chgData name="Abhiroop Mukherjee" userId="5fbc6062963ca2c0" providerId="LiveId" clId="{22FEFE3C-2D89-4947-92C8-17D4273E4F66}" dt="2021-01-04T16:51:19.799" v="3179"/>
          <ac:picMkLst>
            <pc:docMk/>
            <pc:sldMk cId="2310070908" sldId="273"/>
            <ac:picMk id="8" creationId="{78CB1778-E651-42C7-BF59-65EE926973DC}"/>
          </ac:picMkLst>
        </pc:picChg>
        <pc:picChg chg="add mod ord">
          <ac:chgData name="Abhiroop Mukherjee" userId="5fbc6062963ca2c0" providerId="LiveId" clId="{22FEFE3C-2D89-4947-92C8-17D4273E4F66}" dt="2021-01-04T17:04:57.503" v="3503" actId="14100"/>
          <ac:picMkLst>
            <pc:docMk/>
            <pc:sldMk cId="2310070908" sldId="273"/>
            <ac:picMk id="13" creationId="{A778A2FC-B714-4CDF-A2DB-F6268E7FB479}"/>
          </ac:picMkLst>
        </pc:picChg>
      </pc:sldChg>
      <pc:sldChg chg="addSp delSp add del setBg delDesignElem">
        <pc:chgData name="Abhiroop Mukherjee" userId="5fbc6062963ca2c0" providerId="LiveId" clId="{22FEFE3C-2D89-4947-92C8-17D4273E4F66}" dt="2021-01-04T17:00:42.946" v="3449"/>
        <pc:sldMkLst>
          <pc:docMk/>
          <pc:sldMk cId="160823294" sldId="274"/>
        </pc:sldMkLst>
        <pc:spChg chg="add del">
          <ac:chgData name="Abhiroop Mukherjee" userId="5fbc6062963ca2c0" providerId="LiveId" clId="{22FEFE3C-2D89-4947-92C8-17D4273E4F66}" dt="2021-01-04T17:00:42.946" v="3449"/>
          <ac:spMkLst>
            <pc:docMk/>
            <pc:sldMk cId="160823294" sldId="274"/>
            <ac:spMk id="21" creationId="{930BC020-BDBF-49EB-9898-BAB5BF559317}"/>
          </ac:spMkLst>
        </pc:spChg>
        <pc:spChg chg="add del">
          <ac:chgData name="Abhiroop Mukherjee" userId="5fbc6062963ca2c0" providerId="LiveId" clId="{22FEFE3C-2D89-4947-92C8-17D4273E4F66}" dt="2021-01-04T17:00:42.946" v="3449"/>
          <ac:spMkLst>
            <pc:docMk/>
            <pc:sldMk cId="160823294" sldId="274"/>
            <ac:spMk id="23" creationId="{64950C64-5D81-40F1-9601-8BA0D63BAE74}"/>
          </ac:spMkLst>
        </pc:spChg>
      </pc:sldChg>
      <pc:sldChg chg="addSp delSp modSp new mod setBg">
        <pc:chgData name="Abhiroop Mukherjee" userId="5fbc6062963ca2c0" providerId="LiveId" clId="{22FEFE3C-2D89-4947-92C8-17D4273E4F66}" dt="2021-01-04T17:05:06.239" v="3505" actId="14100"/>
        <pc:sldMkLst>
          <pc:docMk/>
          <pc:sldMk cId="2260506671" sldId="274"/>
        </pc:sldMkLst>
        <pc:spChg chg="mod">
          <ac:chgData name="Abhiroop Mukherjee" userId="5fbc6062963ca2c0" providerId="LiveId" clId="{22FEFE3C-2D89-4947-92C8-17D4273E4F66}" dt="2021-01-04T17:01:32.039" v="3477" actId="26606"/>
          <ac:spMkLst>
            <pc:docMk/>
            <pc:sldMk cId="2260506671" sldId="274"/>
            <ac:spMk id="2" creationId="{FFD08A4B-E43F-4D21-B5DF-75F4D9240DFD}"/>
          </ac:spMkLst>
        </pc:spChg>
        <pc:spChg chg="del">
          <ac:chgData name="Abhiroop Mukherjee" userId="5fbc6062963ca2c0" providerId="LiveId" clId="{22FEFE3C-2D89-4947-92C8-17D4273E4F66}" dt="2021-01-04T17:01:29.808" v="3474"/>
          <ac:spMkLst>
            <pc:docMk/>
            <pc:sldMk cId="2260506671" sldId="274"/>
            <ac:spMk id="3" creationId="{434F5917-64E8-47B5-9E6D-D6AB954F8C96}"/>
          </ac:spMkLst>
        </pc:spChg>
        <pc:spChg chg="add mod">
          <ac:chgData name="Abhiroop Mukherjee" userId="5fbc6062963ca2c0" providerId="LiveId" clId="{22FEFE3C-2D89-4947-92C8-17D4273E4F66}" dt="2021-01-04T17:04:21.515" v="3493" actId="20577"/>
          <ac:spMkLst>
            <pc:docMk/>
            <pc:sldMk cId="2260506671" sldId="274"/>
            <ac:spMk id="10" creationId="{F8DE477A-6B15-4496-8B26-25C72AE808F1}"/>
          </ac:spMkLst>
        </pc:spChg>
        <pc:spChg chg="add">
          <ac:chgData name="Abhiroop Mukherjee" userId="5fbc6062963ca2c0" providerId="LiveId" clId="{22FEFE3C-2D89-4947-92C8-17D4273E4F66}" dt="2021-01-04T17:01:32.039" v="3477" actId="26606"/>
          <ac:spMkLst>
            <pc:docMk/>
            <pc:sldMk cId="2260506671" sldId="274"/>
            <ac:spMk id="13" creationId="{930BC020-BDBF-49EB-9898-BAB5BF559317}"/>
          </ac:spMkLst>
        </pc:spChg>
        <pc:spChg chg="add mod">
          <ac:chgData name="Abhiroop Mukherjee" userId="5fbc6062963ca2c0" providerId="LiveId" clId="{22FEFE3C-2D89-4947-92C8-17D4273E4F66}" dt="2021-01-04T17:04:03.494" v="3487" actId="14100"/>
          <ac:spMkLst>
            <pc:docMk/>
            <pc:sldMk cId="2260506671" sldId="274"/>
            <ac:spMk id="14" creationId="{E86F0F10-5D0C-4203-9E12-ACCCA31C4F63}"/>
          </ac:spMkLst>
        </pc:spChg>
        <pc:spChg chg="add">
          <ac:chgData name="Abhiroop Mukherjee" userId="5fbc6062963ca2c0" providerId="LiveId" clId="{22FEFE3C-2D89-4947-92C8-17D4273E4F66}" dt="2021-01-04T17:01:32.039" v="3477" actId="26606"/>
          <ac:spMkLst>
            <pc:docMk/>
            <pc:sldMk cId="2260506671" sldId="274"/>
            <ac:spMk id="15" creationId="{64950C64-5D81-40F1-9601-8BA0D63BAE74}"/>
          </ac:spMkLst>
        </pc:spChg>
        <pc:spChg chg="add mod">
          <ac:chgData name="Abhiroop Mukherjee" userId="5fbc6062963ca2c0" providerId="LiveId" clId="{22FEFE3C-2D89-4947-92C8-17D4273E4F66}" dt="2021-01-04T17:04:05.812" v="3488" actId="14100"/>
          <ac:spMkLst>
            <pc:docMk/>
            <pc:sldMk cId="2260506671" sldId="274"/>
            <ac:spMk id="16" creationId="{0A89BCEB-45E2-4C75-9ABE-2921939F5370}"/>
          </ac:spMkLst>
        </pc:spChg>
        <pc:picChg chg="add del mod">
          <ac:chgData name="Abhiroop Mukherjee" userId="5fbc6062963ca2c0" providerId="LiveId" clId="{22FEFE3C-2D89-4947-92C8-17D4273E4F66}" dt="2021-01-04T17:01:48.532" v="3479" actId="478"/>
          <ac:picMkLst>
            <pc:docMk/>
            <pc:sldMk cId="2260506671" sldId="274"/>
            <ac:picMk id="4" creationId="{91F782C7-5C27-42C9-B6F6-F361A56B8F51}"/>
          </ac:picMkLst>
        </pc:picChg>
        <pc:picChg chg="add del mod ord">
          <ac:chgData name="Abhiroop Mukherjee" userId="5fbc6062963ca2c0" providerId="LiveId" clId="{22FEFE3C-2D89-4947-92C8-17D4273E4F66}" dt="2021-01-04T17:01:51.082" v="3480" actId="478"/>
          <ac:picMkLst>
            <pc:docMk/>
            <pc:sldMk cId="2260506671" sldId="274"/>
            <ac:picMk id="6" creationId="{FAD26C52-B948-4D38-BD92-3DAF1C3CD178}"/>
          </ac:picMkLst>
        </pc:picChg>
        <pc:picChg chg="add mod">
          <ac:chgData name="Abhiroop Mukherjee" userId="5fbc6062963ca2c0" providerId="LiveId" clId="{22FEFE3C-2D89-4947-92C8-17D4273E4F66}" dt="2021-01-04T17:03:56.065" v="3485" actId="14100"/>
          <ac:picMkLst>
            <pc:docMk/>
            <pc:sldMk cId="2260506671" sldId="274"/>
            <ac:picMk id="11" creationId="{F701F79F-419F-4FEC-89C0-7763D0893B83}"/>
          </ac:picMkLst>
        </pc:picChg>
        <pc:picChg chg="add mod">
          <ac:chgData name="Abhiroop Mukherjee" userId="5fbc6062963ca2c0" providerId="LiveId" clId="{22FEFE3C-2D89-4947-92C8-17D4273E4F66}" dt="2021-01-04T17:05:06.239" v="3505" actId="14100"/>
          <ac:picMkLst>
            <pc:docMk/>
            <pc:sldMk cId="2260506671" sldId="274"/>
            <ac:picMk id="12" creationId="{C85615D7-38BD-4D6F-9CC0-FB6FF1A09F84}"/>
          </ac:picMkLst>
        </pc:picChg>
      </pc:sldChg>
      <pc:sldChg chg="new del">
        <pc:chgData name="Abhiroop Mukherjee" userId="5fbc6062963ca2c0" providerId="LiveId" clId="{22FEFE3C-2D89-4947-92C8-17D4273E4F66}" dt="2021-01-04T16:53:48.056" v="3205" actId="680"/>
        <pc:sldMkLst>
          <pc:docMk/>
          <pc:sldMk cId="3740161778" sldId="274"/>
        </pc:sldMkLst>
      </pc:sldChg>
      <pc:sldChg chg="addSp delSp modSp new mod setBg setClrOvrMap">
        <pc:chgData name="Abhiroop Mukherjee" userId="5fbc6062963ca2c0" providerId="LiveId" clId="{22FEFE3C-2D89-4947-92C8-17D4273E4F66}" dt="2021-01-04T17:05:34.511" v="3518" actId="1076"/>
        <pc:sldMkLst>
          <pc:docMk/>
          <pc:sldMk cId="2662232684" sldId="275"/>
        </pc:sldMkLst>
        <pc:spChg chg="mod">
          <ac:chgData name="Abhiroop Mukherjee" userId="5fbc6062963ca2c0" providerId="LiveId" clId="{22FEFE3C-2D89-4947-92C8-17D4273E4F66}" dt="2021-01-04T17:05:34.511" v="3518" actId="1076"/>
          <ac:spMkLst>
            <pc:docMk/>
            <pc:sldMk cId="2662232684" sldId="275"/>
            <ac:spMk id="2" creationId="{6F9514EC-1B93-4007-A295-FC77709C9E8F}"/>
          </ac:spMkLst>
        </pc:spChg>
        <pc:spChg chg="del mod">
          <ac:chgData name="Abhiroop Mukherjee" userId="5fbc6062963ca2c0" providerId="LiveId" clId="{22FEFE3C-2D89-4947-92C8-17D4273E4F66}" dt="2021-01-04T17:05:28.826" v="3517" actId="478"/>
          <ac:spMkLst>
            <pc:docMk/>
            <pc:sldMk cId="2662232684" sldId="275"/>
            <ac:spMk id="3" creationId="{5DD8789B-0852-4415-B1DD-3FE50A1CA05E}"/>
          </ac:spMkLst>
        </pc:spChg>
        <pc:spChg chg="add">
          <ac:chgData name="Abhiroop Mukherjee" userId="5fbc6062963ca2c0" providerId="LiveId" clId="{22FEFE3C-2D89-4947-92C8-17D4273E4F66}" dt="2021-01-04T17:05:21.058" v="3514" actId="26606"/>
          <ac:spMkLst>
            <pc:docMk/>
            <pc:sldMk cId="2662232684" sldId="275"/>
            <ac:spMk id="8" creationId="{6C9F9EF0-93D5-4D4B-BAFE-4770028147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F7566-CA83-4CDD-8D47-5CB8FD222E2A}" type="datetimeFigureOut">
              <a:rPr lang="en-IN" smtClean="0"/>
              <a:t>04-01-2021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22EFA-2B39-4FB0-BC5F-EC0FB50A6FD4}" type="slidenum">
              <a:rPr lang="en-IN" smtClean="0"/>
              <a:t>‹#›</a:t>
            </a:fld>
            <a:endParaRPr lang="en-IN" dirty="0"/>
          </a:p>
        </p:txBody>
      </p:sp>
    </p:spTree>
    <p:extLst>
      <p:ext uri="{BB962C8B-B14F-4D97-AF65-F5344CB8AC3E}">
        <p14:creationId xmlns:p14="http://schemas.microsoft.com/office/powerpoint/2010/main" val="585018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1/4/2021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C9B5-B5B6-4558-80D3-81D176188721}"/>
              </a:ext>
            </a:extLst>
          </p:cNvPr>
          <p:cNvSpPr>
            <a:spLocks noGrp="1"/>
          </p:cNvSpPr>
          <p:nvPr>
            <p:ph type="ctrTitle"/>
          </p:nvPr>
        </p:nvSpPr>
        <p:spPr>
          <a:xfrm>
            <a:off x="1600200" y="1405312"/>
            <a:ext cx="8991600" cy="1645920"/>
          </a:xfrm>
          <a:noFill/>
          <a:ln>
            <a:solidFill>
              <a:schemeClr val="tx1"/>
            </a:solidFill>
          </a:ln>
        </p:spPr>
        <p:txBody>
          <a:bodyPr/>
          <a:lstStyle/>
          <a:p>
            <a:r>
              <a:rPr lang="en-IN" dirty="0">
                <a:solidFill>
                  <a:schemeClr val="tx1"/>
                </a:solidFill>
              </a:rPr>
              <a:t>Signals AND SYSTEMS</a:t>
            </a:r>
          </a:p>
        </p:txBody>
      </p:sp>
      <p:sp>
        <p:nvSpPr>
          <p:cNvPr id="3" name="Subtitle 2">
            <a:extLst>
              <a:ext uri="{FF2B5EF4-FFF2-40B4-BE49-F238E27FC236}">
                <a16:creationId xmlns:a16="http://schemas.microsoft.com/office/drawing/2014/main" id="{6EF928EF-3F7E-453D-9321-6E1A9C0B6ECC}"/>
              </a:ext>
            </a:extLst>
          </p:cNvPr>
          <p:cNvSpPr>
            <a:spLocks noGrp="1"/>
          </p:cNvSpPr>
          <p:nvPr>
            <p:ph type="subTitle" idx="1"/>
          </p:nvPr>
        </p:nvSpPr>
        <p:spPr>
          <a:xfrm>
            <a:off x="2695194" y="3525066"/>
            <a:ext cx="6801612" cy="563405"/>
          </a:xfrm>
        </p:spPr>
        <p:txBody>
          <a:bodyPr>
            <a:normAutofit lnSpcReduction="10000"/>
          </a:bodyPr>
          <a:lstStyle/>
          <a:p>
            <a:r>
              <a:rPr lang="en-IN" sz="3200" b="1"/>
              <a:t>Final Presentation</a:t>
            </a:r>
            <a:endParaRPr lang="en-IN" sz="3200" b="1" dirty="0"/>
          </a:p>
        </p:txBody>
      </p:sp>
      <p:sp>
        <p:nvSpPr>
          <p:cNvPr id="4" name="TextBox 3">
            <a:extLst>
              <a:ext uri="{FF2B5EF4-FFF2-40B4-BE49-F238E27FC236}">
                <a16:creationId xmlns:a16="http://schemas.microsoft.com/office/drawing/2014/main" id="{626CF7C1-DC5E-492F-84E0-E7FFBC9A56C0}"/>
              </a:ext>
            </a:extLst>
          </p:cNvPr>
          <p:cNvSpPr txBox="1"/>
          <p:nvPr/>
        </p:nvSpPr>
        <p:spPr>
          <a:xfrm>
            <a:off x="3804989" y="4629727"/>
            <a:ext cx="4582021" cy="1323439"/>
          </a:xfrm>
          <a:prstGeom prst="rect">
            <a:avLst/>
          </a:prstGeom>
          <a:noFill/>
        </p:spPr>
        <p:txBody>
          <a:bodyPr wrap="square" rtlCol="0">
            <a:spAutoFit/>
          </a:bodyPr>
          <a:lstStyle/>
          <a:p>
            <a:pPr algn="ctr"/>
            <a:r>
              <a:rPr lang="en-IN" sz="2000"/>
              <a:t>Made By</a:t>
            </a:r>
          </a:p>
          <a:p>
            <a:r>
              <a:rPr lang="en-IN" sz="2000"/>
              <a:t>Abhiroop Mukherjee		:	510519109</a:t>
            </a:r>
          </a:p>
          <a:p>
            <a:r>
              <a:rPr lang="en-IN" sz="2000"/>
              <a:t>Sayak Rana				:	</a:t>
            </a:r>
            <a:r>
              <a:rPr lang="en-US" sz="2000"/>
              <a:t>510519108</a:t>
            </a:r>
          </a:p>
          <a:p>
            <a:r>
              <a:rPr lang="en-US" sz="2000"/>
              <a:t>Hritick Sharma			:	510519114</a:t>
            </a:r>
            <a:endParaRPr lang="en-IN" sz="2000" dirty="0"/>
          </a:p>
        </p:txBody>
      </p:sp>
    </p:spTree>
    <p:extLst>
      <p:ext uri="{BB962C8B-B14F-4D97-AF65-F5344CB8AC3E}">
        <p14:creationId xmlns:p14="http://schemas.microsoft.com/office/powerpoint/2010/main" val="2610112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327660" y="643467"/>
            <a:ext cx="4030980" cy="1728044"/>
          </a:xfrm>
          <a:noFill/>
          <a:ln>
            <a:solidFill>
              <a:schemeClr val="bg1"/>
            </a:solidFill>
          </a:ln>
        </p:spPr>
        <p:txBody>
          <a:bodyPr wrap="square">
            <a:normAutofit/>
          </a:bodyPr>
          <a:lstStyle/>
          <a:p>
            <a:r>
              <a:rPr lang="en-IN" dirty="0">
                <a:solidFill>
                  <a:schemeClr val="bg1"/>
                </a:solidFill>
              </a:rPr>
              <a:t>I/O Example</a:t>
            </a:r>
          </a:p>
        </p:txBody>
      </p:sp>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327660" y="2638044"/>
                <a:ext cx="4030980" cy="3415622"/>
              </a:xfrm>
            </p:spPr>
            <p:txBody>
              <a:bodyPr>
                <a:noAutofit/>
              </a:bodyPr>
              <a:lstStyle/>
              <a:p>
                <a:r>
                  <a:rPr lang="en-US" sz="2000" dirty="0">
                    <a:solidFill>
                      <a:schemeClr val="bg1"/>
                    </a:solidFill>
                  </a:rPr>
                  <a:t>Here Green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1</m:t>
                        </m:r>
                      </m:sub>
                    </m:sSub>
                  </m:oMath>
                </a14:m>
                <a:r>
                  <a:rPr lang="en-US" sz="2000" dirty="0">
                    <a:solidFill>
                      <a:schemeClr val="bg1"/>
                    </a:solidFill>
                  </a:rPr>
                  <a:t>, </a:t>
                </a:r>
                <a14:m>
                  <m:oMath xmlns:m="http://schemas.openxmlformats.org/officeDocument/2006/math">
                    <m:sSub>
                      <m:sSubPr>
                        <m:ctrlPr>
                          <a:rPr lang="en-US"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2</m:t>
                        </m:r>
                      </m:sub>
                    </m:sSub>
                  </m:oMath>
                </a14:m>
                <a:r>
                  <a:rPr lang="en-US" sz="2000" dirty="0">
                    <a:solidFill>
                      <a:schemeClr val="bg1"/>
                    </a:solidFill>
                  </a:rPr>
                  <a:t>, and </a:t>
                </a:r>
                <a14:m>
                  <m:oMath xmlns:m="http://schemas.openxmlformats.org/officeDocument/2006/math">
                    <m:sSub>
                      <m:sSubPr>
                        <m:ctrlPr>
                          <a:rPr lang="en-US"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3</m:t>
                        </m:r>
                      </m:sub>
                    </m:sSub>
                    <m:r>
                      <a:rPr lang="en-IN" sz="2000" i="1">
                        <a:solidFill>
                          <a:schemeClr val="bg1"/>
                        </a:solidFill>
                        <a:latin typeface="Cambria Math" panose="02040503050406030204" pitchFamily="18" charset="0"/>
                      </a:rPr>
                      <m:t> </m:t>
                    </m:r>
                  </m:oMath>
                </a14:m>
                <a:r>
                  <a:rPr lang="en-US" sz="2000" dirty="0">
                    <a:solidFill>
                      <a:schemeClr val="bg1"/>
                    </a:solidFill>
                  </a:rPr>
                  <a:t>and the Red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𝑜𝑢𝑡</m:t>
                        </m:r>
                      </m:sub>
                    </m:sSub>
                  </m:oMath>
                </a14:m>
                <a:endParaRPr lang="en-IN" sz="2000" dirty="0">
                  <a:solidFill>
                    <a:schemeClr val="bg1"/>
                  </a:solidFill>
                </a:endParaRPr>
              </a:p>
              <a:p>
                <a14:m>
                  <m:oMath xmlns:m="http://schemas.openxmlformats.org/officeDocument/2006/math">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1</m:t>
                        </m:r>
                      </m:sub>
                    </m:sSub>
                    <m:r>
                      <a:rPr lang="en-IN" sz="2000" b="0" i="1" smtClean="0">
                        <a:solidFill>
                          <a:schemeClr val="bg1"/>
                        </a:solidFill>
                        <a:latin typeface="Cambria Math" panose="02040503050406030204" pitchFamily="18" charset="0"/>
                      </a:rPr>
                      <m:t>=1</m:t>
                    </m:r>
                    <m:r>
                      <a:rPr lang="en-IN" sz="2000" b="0" i="1" smtClean="0">
                        <a:solidFill>
                          <a:schemeClr val="bg1"/>
                        </a:solidFill>
                        <a:latin typeface="Cambria Math" panose="02040503050406030204" pitchFamily="18" charset="0"/>
                      </a:rPr>
                      <m:t>𝑘</m:t>
                    </m:r>
                    <m:r>
                      <m:rPr>
                        <m:sty m:val="p"/>
                      </m:rPr>
                      <a:rPr lang="el-GR" sz="2000" b="0" i="1" smtClean="0">
                        <a:solidFill>
                          <a:schemeClr val="bg1"/>
                        </a:solidFill>
                        <a:latin typeface="Cambria Math" panose="02040503050406030204" pitchFamily="18" charset="0"/>
                        <a:ea typeface="Cambria Math" panose="02040503050406030204" pitchFamily="18" charset="0"/>
                      </a:rPr>
                      <m:t>Ω</m:t>
                    </m:r>
                  </m:oMath>
                </a14:m>
                <a:r>
                  <a:rPr lang="en-IN" sz="2000" dirty="0">
                    <a:solidFill>
                      <a:schemeClr val="bg1"/>
                    </a:solidFill>
                  </a:rPr>
                  <a:t>, </a:t>
                </a: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2</m:t>
                        </m:r>
                      </m:sub>
                    </m:sSub>
                    <m:r>
                      <a:rPr lang="en-IN" sz="2000" i="1">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𝑘</m:t>
                    </m:r>
                    <m:r>
                      <m:rPr>
                        <m:sty m:val="p"/>
                      </m:rPr>
                      <a:rPr lang="el-GR" sz="2000" i="1">
                        <a:solidFill>
                          <a:schemeClr val="bg1"/>
                        </a:solidFill>
                        <a:latin typeface="Cambria Math" panose="02040503050406030204" pitchFamily="18" charset="0"/>
                        <a:ea typeface="Cambria Math" panose="02040503050406030204" pitchFamily="18" charset="0"/>
                      </a:rPr>
                      <m:t>Ω</m:t>
                    </m:r>
                  </m:oMath>
                </a14:m>
                <a:r>
                  <a:rPr lang="en-IN" sz="2000" dirty="0">
                    <a:solidFill>
                      <a:schemeClr val="bg1"/>
                    </a:solidFill>
                  </a:rPr>
                  <a:t>, </a:t>
                </a: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3</m:t>
                        </m:r>
                      </m:sub>
                    </m:sSub>
                    <m:r>
                      <a:rPr lang="en-IN" sz="2000" i="1">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𝑘</m:t>
                    </m:r>
                    <m:r>
                      <m:rPr>
                        <m:sty m:val="p"/>
                      </m:rPr>
                      <a:rPr lang="el-GR" sz="2000" i="1">
                        <a:solidFill>
                          <a:schemeClr val="bg1"/>
                        </a:solidFill>
                        <a:latin typeface="Cambria Math" panose="02040503050406030204" pitchFamily="18" charset="0"/>
                        <a:ea typeface="Cambria Math" panose="02040503050406030204" pitchFamily="18" charset="0"/>
                      </a:rPr>
                      <m:t>Ω</m:t>
                    </m:r>
                  </m:oMath>
                </a14:m>
                <a:r>
                  <a:rPr lang="en-IN" sz="2000" dirty="0">
                    <a:solidFill>
                      <a:schemeClr val="bg1"/>
                    </a:solidFill>
                  </a:rPr>
                  <a:t>, and </a:t>
                </a: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4</m:t>
                        </m:r>
                      </m:sub>
                    </m:sSub>
                    <m:r>
                      <a:rPr lang="en-IN" sz="2000" i="1">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𝑘</m:t>
                    </m:r>
                    <m:r>
                      <m:rPr>
                        <m:sty m:val="p"/>
                      </m:rPr>
                      <a:rPr lang="el-GR" sz="2000" i="1">
                        <a:solidFill>
                          <a:schemeClr val="bg1"/>
                        </a:solidFill>
                        <a:latin typeface="Cambria Math" panose="02040503050406030204" pitchFamily="18" charset="0"/>
                        <a:ea typeface="Cambria Math" panose="02040503050406030204" pitchFamily="18" charset="0"/>
                      </a:rPr>
                      <m:t>Ω</m:t>
                    </m:r>
                  </m:oMath>
                </a14:m>
                <a:endParaRPr lang="en-IN" sz="2000" dirty="0">
                  <a:solidFill>
                    <a:schemeClr val="bg1"/>
                  </a:solidFill>
                </a:endParaRPr>
              </a:p>
              <a:p>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i="1">
                            <a:solidFill>
                              <a:schemeClr val="bg1"/>
                            </a:solidFill>
                            <a:latin typeface="Cambria Math" panose="02040503050406030204" pitchFamily="18" charset="0"/>
                          </a:rPr>
                          <m:t>𝑜𝑢𝑡</m:t>
                        </m:r>
                      </m:sub>
                    </m:sSub>
                    <m:r>
                      <a:rPr lang="en-IN" sz="2000" i="1">
                        <a:solidFill>
                          <a:schemeClr val="bg1"/>
                        </a:solidFill>
                        <a:latin typeface="Cambria Math" panose="02040503050406030204" pitchFamily="18" charset="0"/>
                      </a:rPr>
                      <m:t>=−</m:t>
                    </m:r>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i="1">
                            <a:solidFill>
                              <a:schemeClr val="bg1"/>
                            </a:solidFill>
                            <a:latin typeface="Cambria Math" panose="02040503050406030204" pitchFamily="18" charset="0"/>
                          </a:rPr>
                          <m:t>4</m:t>
                        </m:r>
                      </m:sub>
                    </m:sSub>
                    <m:d>
                      <m:dPr>
                        <m:begChr m:val="["/>
                        <m:endChr m:val="]"/>
                        <m:ctrlPr>
                          <a:rPr lang="en-IN" sz="2000" i="1">
                            <a:solidFill>
                              <a:schemeClr val="bg1"/>
                            </a:solidFill>
                            <a:latin typeface="Cambria Math" panose="02040503050406030204" pitchFamily="18" charset="0"/>
                          </a:rPr>
                        </m:ctrlPr>
                      </m:dPr>
                      <m:e>
                        <m:f>
                          <m:fPr>
                            <m:ctrlPr>
                              <a:rPr lang="en-IN" sz="2000" i="1">
                                <a:solidFill>
                                  <a:schemeClr val="bg1"/>
                                </a:solidFill>
                                <a:latin typeface="Cambria Math" panose="02040503050406030204" pitchFamily="18" charset="0"/>
                              </a:rPr>
                            </m:ctrlPr>
                          </m:fPr>
                          <m:num>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i="1">
                                    <a:solidFill>
                                      <a:schemeClr val="bg1"/>
                                    </a:solidFill>
                                    <a:latin typeface="Cambria Math" panose="02040503050406030204" pitchFamily="18" charset="0"/>
                                  </a:rPr>
                                  <m:t>1</m:t>
                                </m:r>
                              </m:sub>
                            </m:sSub>
                          </m:num>
                          <m:den>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i="1">
                                    <a:solidFill>
                                      <a:schemeClr val="bg1"/>
                                    </a:solidFill>
                                    <a:latin typeface="Cambria Math" panose="02040503050406030204" pitchFamily="18" charset="0"/>
                                  </a:rPr>
                                  <m:t>1</m:t>
                                </m:r>
                              </m:sub>
                            </m:sSub>
                          </m:den>
                        </m:f>
                        <m:r>
                          <a:rPr lang="en-IN" sz="2000" i="1">
                            <a:solidFill>
                              <a:schemeClr val="bg1"/>
                            </a:solidFill>
                            <a:latin typeface="Cambria Math" panose="02040503050406030204" pitchFamily="18" charset="0"/>
                          </a:rPr>
                          <m:t>+</m:t>
                        </m:r>
                        <m:f>
                          <m:fPr>
                            <m:ctrlPr>
                              <a:rPr lang="en-IN" sz="2000" i="1">
                                <a:solidFill>
                                  <a:schemeClr val="bg1"/>
                                </a:solidFill>
                                <a:latin typeface="Cambria Math" panose="02040503050406030204" pitchFamily="18" charset="0"/>
                              </a:rPr>
                            </m:ctrlPr>
                          </m:fPr>
                          <m:num>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i="1">
                                    <a:solidFill>
                                      <a:schemeClr val="bg1"/>
                                    </a:solidFill>
                                    <a:latin typeface="Cambria Math" panose="02040503050406030204" pitchFamily="18" charset="0"/>
                                  </a:rPr>
                                  <m:t>2</m:t>
                                </m:r>
                              </m:sub>
                            </m:sSub>
                          </m:num>
                          <m:den>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i="1">
                                    <a:solidFill>
                                      <a:schemeClr val="bg1"/>
                                    </a:solidFill>
                                    <a:latin typeface="Cambria Math" panose="02040503050406030204" pitchFamily="18" charset="0"/>
                                  </a:rPr>
                                  <m:t>2</m:t>
                                </m:r>
                              </m:sub>
                            </m:sSub>
                          </m:den>
                        </m:f>
                        <m:r>
                          <a:rPr lang="en-IN" sz="2000" i="1">
                            <a:solidFill>
                              <a:schemeClr val="bg1"/>
                            </a:solidFill>
                            <a:latin typeface="Cambria Math" panose="02040503050406030204" pitchFamily="18" charset="0"/>
                          </a:rPr>
                          <m:t>+</m:t>
                        </m:r>
                        <m:f>
                          <m:fPr>
                            <m:ctrlPr>
                              <a:rPr lang="en-IN" sz="2000" i="1">
                                <a:solidFill>
                                  <a:schemeClr val="bg1"/>
                                </a:solidFill>
                                <a:latin typeface="Cambria Math" panose="02040503050406030204" pitchFamily="18" charset="0"/>
                              </a:rPr>
                            </m:ctrlPr>
                          </m:fPr>
                          <m:num>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i="1">
                                    <a:solidFill>
                                      <a:schemeClr val="bg1"/>
                                    </a:solidFill>
                                    <a:latin typeface="Cambria Math" panose="02040503050406030204" pitchFamily="18" charset="0"/>
                                  </a:rPr>
                                  <m:t>3</m:t>
                                </m:r>
                              </m:sub>
                            </m:sSub>
                          </m:num>
                          <m:den>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i="1">
                                    <a:solidFill>
                                      <a:schemeClr val="bg1"/>
                                    </a:solidFill>
                                    <a:latin typeface="Cambria Math" panose="02040503050406030204" pitchFamily="18" charset="0"/>
                                  </a:rPr>
                                  <m:t>3</m:t>
                                </m:r>
                              </m:sub>
                            </m:sSub>
                          </m:den>
                        </m:f>
                      </m:e>
                    </m:d>
                  </m:oMath>
                </a14:m>
                <a:endParaRPr lang="en-IN" sz="2000" dirty="0">
                  <a:solidFill>
                    <a:schemeClr val="bg1"/>
                  </a:solidFill>
                </a:endParaRPr>
              </a:p>
              <a:p>
                <a:r>
                  <a:rPr lang="en-US" sz="2000" dirty="0">
                    <a:solidFill>
                      <a:schemeClr val="bg1"/>
                    </a:solidFill>
                  </a:rPr>
                  <a:t>Hence, the output will be 3 times the value of Input, and will be inverted due to –ve sign</a:t>
                </a: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327660" y="2638044"/>
                <a:ext cx="4030980" cy="3415622"/>
              </a:xfrm>
              <a:blipFill>
                <a:blip r:embed="rId2"/>
                <a:stretch>
                  <a:fillRect l="-1362" t="-1071"/>
                </a:stretch>
              </a:blipFill>
            </p:spPr>
            <p:txBody>
              <a:bodyPr/>
              <a:lstStyle/>
              <a:p>
                <a:r>
                  <a:rPr lang="en-IN">
                    <a:noFill/>
                  </a:rPr>
                  <a:t> </a:t>
                </a:r>
              </a:p>
            </p:txBody>
          </p:sp>
        </mc:Fallback>
      </mc:AlternateContent>
      <p:pic>
        <p:nvPicPr>
          <p:cNvPr id="14" name="Content Placeholder 5">
            <a:extLst>
              <a:ext uri="{FF2B5EF4-FFF2-40B4-BE49-F238E27FC236}">
                <a16:creationId xmlns:a16="http://schemas.microsoft.com/office/drawing/2014/main" id="{2966F254-CE41-47C0-9BE4-6897E5A80497}"/>
              </a:ext>
            </a:extLst>
          </p:cNvPr>
          <p:cNvPicPr>
            <a:picLocks noChangeAspect="1"/>
          </p:cNvPicPr>
          <p:nvPr/>
        </p:nvPicPr>
        <p:blipFill>
          <a:blip r:embed="rId3"/>
          <a:srcRect l="2091" r="2091"/>
          <a:stretch/>
        </p:blipFill>
        <p:spPr>
          <a:xfrm>
            <a:off x="6758939" y="467293"/>
            <a:ext cx="3063241" cy="2514087"/>
          </a:xfrm>
          <a:prstGeom prst="rect">
            <a:avLst/>
          </a:prstGeom>
          <a:solidFill>
            <a:schemeClr val="tx1"/>
          </a:solidFill>
          <a:ln w="28575">
            <a:solidFill>
              <a:schemeClr val="tx1"/>
            </a:solidFill>
          </a:ln>
        </p:spPr>
      </p:pic>
      <p:pic>
        <p:nvPicPr>
          <p:cNvPr id="4" name="Picture 3">
            <a:extLst>
              <a:ext uri="{FF2B5EF4-FFF2-40B4-BE49-F238E27FC236}">
                <a16:creationId xmlns:a16="http://schemas.microsoft.com/office/drawing/2014/main" id="{5027DA77-B2D8-4003-B06C-89F3CF282F02}"/>
              </a:ext>
            </a:extLst>
          </p:cNvPr>
          <p:cNvPicPr>
            <a:picLocks noChangeAspect="1"/>
          </p:cNvPicPr>
          <p:nvPr/>
        </p:nvPicPr>
        <p:blipFill>
          <a:blip r:embed="rId4"/>
          <a:srcRect/>
          <a:stretch/>
        </p:blipFill>
        <p:spPr>
          <a:xfrm>
            <a:off x="5358594" y="3560366"/>
            <a:ext cx="6139289" cy="272153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71E8D3-D2DF-44ED-98E6-1FC311D79179}"/>
                  </a:ext>
                </a:extLst>
              </p:cNvPr>
              <p:cNvSpPr txBox="1"/>
              <p:nvPr/>
            </p:nvSpPr>
            <p:spPr>
              <a:xfrm>
                <a:off x="6736080" y="2984272"/>
                <a:ext cx="3063241" cy="369332"/>
              </a:xfrm>
              <a:prstGeom prst="rect">
                <a:avLst/>
              </a:prstGeom>
              <a:noFill/>
            </p:spPr>
            <p:txBody>
              <a:bodyPr wrap="square" rtlCol="0">
                <a:spAutoFit/>
              </a:bodyPr>
              <a:lstStyle/>
              <a:p>
                <a:pPr algn="ctr"/>
                <a:r>
                  <a:rPr lang="en-IN" dirty="0"/>
                  <a:t>Input of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2</m:t>
                        </m:r>
                      </m:sub>
                    </m:sSub>
                  </m:oMath>
                </a14:m>
                <a:r>
                  <a:rPr lang="en-IN" dirty="0"/>
                  <a:t>, and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b="0" i="1" smtClean="0">
                            <a:latin typeface="Cambria Math" panose="02040503050406030204" pitchFamily="18" charset="0"/>
                          </a:rPr>
                          <m:t>3</m:t>
                        </m:r>
                      </m:sub>
                    </m:sSub>
                  </m:oMath>
                </a14:m>
                <a:endParaRPr lang="en-IN" dirty="0"/>
              </a:p>
            </p:txBody>
          </p:sp>
        </mc:Choice>
        <mc:Fallback xmlns="">
          <p:sp>
            <p:nvSpPr>
              <p:cNvPr id="5" name="TextBox 4">
                <a:extLst>
                  <a:ext uri="{FF2B5EF4-FFF2-40B4-BE49-F238E27FC236}">
                    <a16:creationId xmlns:a16="http://schemas.microsoft.com/office/drawing/2014/main" id="{9471E8D3-D2DF-44ED-98E6-1FC311D79179}"/>
                  </a:ext>
                </a:extLst>
              </p:cNvPr>
              <p:cNvSpPr txBox="1">
                <a:spLocks noRot="1" noChangeAspect="1" noMove="1" noResize="1" noEditPoints="1" noAdjustHandles="1" noChangeArrowheads="1" noChangeShapeType="1" noTextEdit="1"/>
              </p:cNvSpPr>
              <p:nvPr/>
            </p:nvSpPr>
            <p:spPr>
              <a:xfrm>
                <a:off x="6736080" y="2984272"/>
                <a:ext cx="3063241" cy="369332"/>
              </a:xfrm>
              <a:prstGeom prst="rect">
                <a:avLst/>
              </a:prstGeom>
              <a:blipFill>
                <a:blip r:embed="rId5"/>
                <a:stretch>
                  <a:fillRect t="-10000" b="-26667"/>
                </a:stretch>
              </a:blipFill>
            </p:spPr>
            <p:txBody>
              <a:bodyPr/>
              <a:lstStyle/>
              <a:p>
                <a:r>
                  <a:rPr lang="en-IN">
                    <a:noFill/>
                  </a:rPr>
                  <a:t> </a:t>
                </a:r>
              </a:p>
            </p:txBody>
          </p:sp>
        </mc:Fallback>
      </mc:AlternateContent>
    </p:spTree>
    <p:extLst>
      <p:ext uri="{BB962C8B-B14F-4D97-AF65-F5344CB8AC3E}">
        <p14:creationId xmlns:p14="http://schemas.microsoft.com/office/powerpoint/2010/main" val="77396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00C64-F789-41E1-AD99-716DF528A5F4}"/>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900">
                <a:solidFill>
                  <a:schemeClr val="bg1"/>
                </a:solidFill>
              </a:rPr>
              <a:t>Subtraction Circuit</a:t>
            </a:r>
          </a:p>
        </p:txBody>
      </p:sp>
      <p:pic>
        <p:nvPicPr>
          <p:cNvPr id="4" name="Content Placeholder 3" descr="Diagram, schematic&#10;&#10;Description automatically generated">
            <a:extLst>
              <a:ext uri="{FF2B5EF4-FFF2-40B4-BE49-F238E27FC236}">
                <a16:creationId xmlns:a16="http://schemas.microsoft.com/office/drawing/2014/main" id="{AC7E852E-5E00-410A-A671-18CF42067936}"/>
              </a:ext>
            </a:extLst>
          </p:cNvPr>
          <p:cNvPicPr>
            <a:picLocks noGrp="1" noChangeAspect="1"/>
          </p:cNvPicPr>
          <p:nvPr>
            <p:ph idx="1"/>
          </p:nvPr>
        </p:nvPicPr>
        <p:blipFill>
          <a:blip r:embed="rId2"/>
          <a:stretch/>
        </p:blipFill>
        <p:spPr>
          <a:xfrm>
            <a:off x="5546839" y="643467"/>
            <a:ext cx="5752616" cy="5410199"/>
          </a:xfrm>
          <a:prstGeom prst="rect">
            <a:avLst/>
          </a:prstGeom>
          <a:ln w="28575">
            <a:solidFill>
              <a:schemeClr val="tx1"/>
            </a:solidFill>
          </a:ln>
        </p:spPr>
      </p:pic>
    </p:spTree>
    <p:extLst>
      <p:ext uri="{BB962C8B-B14F-4D97-AF65-F5344CB8AC3E}">
        <p14:creationId xmlns:p14="http://schemas.microsoft.com/office/powerpoint/2010/main" val="27280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IN" dirty="0">
                <a:solidFill>
                  <a:schemeClr val="bg1"/>
                </a:solidFill>
              </a:rPr>
              <a:t>Circuit Analysis</a:t>
            </a:r>
          </a:p>
        </p:txBody>
      </p:sp>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643468" y="2638044"/>
                <a:ext cx="3363974" cy="3415622"/>
              </a:xfrm>
            </p:spPr>
            <p:txBody>
              <a:bodyPr>
                <a:normAutofit lnSpcReduction="10000"/>
              </a:bodyPr>
              <a:lstStyle/>
              <a:p>
                <a:r>
                  <a:rPr lang="en-US" sz="1600" dirty="0">
                    <a:solidFill>
                      <a:schemeClr val="bg1"/>
                    </a:solidFill>
                  </a:rPr>
                  <a:t>As Gain is Amplifier is very Large</a:t>
                </a:r>
              </a:p>
              <a:p>
                <a:pPr lvl="1"/>
                <a14:m>
                  <m:oMath xmlns:m="http://schemas.openxmlformats.org/officeDocument/2006/math">
                    <m:sSub>
                      <m:sSubPr>
                        <m:ctrlPr>
                          <a:rPr lang="en-US" sz="140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a:solidFill>
                              <a:schemeClr val="bg1"/>
                            </a:solidFill>
                            <a:latin typeface="Cambria Math" panose="02040503050406030204" pitchFamily="18" charset="0"/>
                          </a:rPr>
                          <m:t>𝑎</m:t>
                        </m:r>
                      </m:sub>
                    </m:sSub>
                    <m:r>
                      <a:rPr lang="en-IN" sz="1400" i="1">
                        <a:solidFill>
                          <a:schemeClr val="bg1"/>
                        </a:solidFill>
                        <a:latin typeface="Cambria Math" panose="02040503050406030204" pitchFamily="18" charset="0"/>
                        <a:ea typeface="Cambria Math" panose="02040503050406030204" pitchFamily="18" charset="0"/>
                      </a:rPr>
                      <m:t>≈</m:t>
                    </m:r>
                    <m:r>
                      <a:rPr lang="en-IN" sz="1400" b="0" i="1">
                        <a:solidFill>
                          <a:schemeClr val="bg1"/>
                        </a:solidFill>
                        <a:latin typeface="Cambria Math" panose="02040503050406030204" pitchFamily="18" charset="0"/>
                      </a:rPr>
                      <m:t> </m:t>
                    </m:r>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a:solidFill>
                              <a:schemeClr val="bg1"/>
                            </a:solidFill>
                            <a:latin typeface="Cambria Math" panose="02040503050406030204" pitchFamily="18" charset="0"/>
                          </a:rPr>
                          <m:t>𝑏</m:t>
                        </m:r>
                      </m:sub>
                    </m:sSub>
                  </m:oMath>
                </a14:m>
                <a:endParaRPr lang="en-US" sz="1400" dirty="0">
                  <a:solidFill>
                    <a:schemeClr val="bg1"/>
                  </a:solidFill>
                </a:endParaRPr>
              </a:p>
              <a:p>
                <a:r>
                  <a:rPr lang="en-US" sz="1600" dirty="0">
                    <a:solidFill>
                      <a:schemeClr val="bg1"/>
                    </a:solidFill>
                  </a:rPr>
                  <a:t>Kirchhoff's Current Law in </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IN" sz="1600" b="0" i="1" smtClean="0">
                            <a:solidFill>
                              <a:schemeClr val="bg1"/>
                            </a:solidFill>
                            <a:latin typeface="Cambria Math" panose="02040503050406030204" pitchFamily="18" charset="0"/>
                          </a:rPr>
                          <m:t>𝑉</m:t>
                        </m:r>
                      </m:e>
                      <m:sub>
                        <m:r>
                          <a:rPr lang="en-IN" sz="1600" b="0" i="1" smtClean="0">
                            <a:solidFill>
                              <a:schemeClr val="bg1"/>
                            </a:solidFill>
                            <a:latin typeface="Cambria Math" panose="02040503050406030204" pitchFamily="18" charset="0"/>
                          </a:rPr>
                          <m:t>𝑎</m:t>
                        </m:r>
                      </m:sub>
                    </m:sSub>
                  </m:oMath>
                </a14:m>
                <a:r>
                  <a:rPr lang="en-US" sz="1600" dirty="0">
                    <a:solidFill>
                      <a:schemeClr val="bg1"/>
                    </a:solidFill>
                  </a:rPr>
                  <a:t>:</a:t>
                </a:r>
              </a:p>
              <a:p>
                <a:pPr lvl="1"/>
                <a14:m>
                  <m:oMath xmlns:m="http://schemas.openxmlformats.org/officeDocument/2006/math">
                    <m:f>
                      <m:fPr>
                        <m:ctrlPr>
                          <a:rPr lang="en-US" sz="1400" i="1">
                            <a:solidFill>
                              <a:schemeClr val="bg1"/>
                            </a:solidFill>
                            <a:latin typeface="Cambria Math" panose="02040503050406030204" pitchFamily="18" charset="0"/>
                          </a:rPr>
                        </m:ctrlPr>
                      </m:fPr>
                      <m:num>
                        <m:sSub>
                          <m:sSubPr>
                            <m:ctrlPr>
                              <a:rPr lang="en-US" sz="140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𝑎</m:t>
                            </m:r>
                          </m:sub>
                        </m:sSub>
                        <m:r>
                          <a:rPr lang="en-IN" sz="1400" b="0" i="1">
                            <a:solidFill>
                              <a:schemeClr val="bg1"/>
                            </a:solidFill>
                            <a:latin typeface="Cambria Math" panose="02040503050406030204" pitchFamily="18" charset="0"/>
                          </a:rPr>
                          <m:t> −</m:t>
                        </m:r>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2</m:t>
                            </m:r>
                          </m:sub>
                        </m:sSub>
                      </m:num>
                      <m:den>
                        <m:sSub>
                          <m:sSubPr>
                            <m:ctrlPr>
                              <a:rPr lang="en-US" sz="1400" i="1" smtClean="0">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𝑅</m:t>
                            </m:r>
                          </m:e>
                          <m:sub>
                            <m:r>
                              <a:rPr lang="en-IN" sz="1400" b="0" i="1" smtClean="0">
                                <a:solidFill>
                                  <a:schemeClr val="bg1"/>
                                </a:solidFill>
                                <a:latin typeface="Cambria Math" panose="02040503050406030204" pitchFamily="18" charset="0"/>
                              </a:rPr>
                              <m:t>2</m:t>
                            </m:r>
                          </m:sub>
                        </m:sSub>
                      </m:den>
                    </m:f>
                    <m:r>
                      <a:rPr lang="en-IN" sz="1400" b="0" i="1">
                        <a:solidFill>
                          <a:schemeClr val="bg1"/>
                        </a:solidFill>
                        <a:latin typeface="Cambria Math" panose="02040503050406030204" pitchFamily="18" charset="0"/>
                      </a:rPr>
                      <m:t>+ </m:t>
                    </m:r>
                    <m:f>
                      <m:fPr>
                        <m:ctrlPr>
                          <a:rPr lang="en-IN" sz="1400" b="0" i="1">
                            <a:solidFill>
                              <a:schemeClr val="bg1"/>
                            </a:solidFill>
                            <a:latin typeface="Cambria Math" panose="02040503050406030204" pitchFamily="18" charset="0"/>
                          </a:rPr>
                        </m:ctrlPr>
                      </m:fPr>
                      <m:num>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𝑎</m:t>
                            </m:r>
                          </m:sub>
                        </m:sSub>
                        <m:r>
                          <a:rPr lang="en-IN" sz="1400" b="0" i="1" smtClean="0">
                            <a:solidFill>
                              <a:schemeClr val="bg1"/>
                            </a:solidFill>
                            <a:latin typeface="Cambria Math" panose="02040503050406030204" pitchFamily="18" charset="0"/>
                          </a:rPr>
                          <m:t>−0</m:t>
                        </m:r>
                      </m:num>
                      <m:den>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𝑅</m:t>
                            </m:r>
                          </m:e>
                          <m:sub>
                            <m:r>
                              <a:rPr lang="en-IN" sz="1400" b="0" i="1" smtClean="0">
                                <a:solidFill>
                                  <a:schemeClr val="bg1"/>
                                </a:solidFill>
                                <a:latin typeface="Cambria Math" panose="02040503050406030204" pitchFamily="18" charset="0"/>
                              </a:rPr>
                              <m:t>3</m:t>
                            </m:r>
                          </m:sub>
                        </m:sSub>
                      </m:den>
                    </m:f>
                    <m:r>
                      <a:rPr lang="en-IN" sz="1400" b="0" i="1">
                        <a:solidFill>
                          <a:schemeClr val="bg1"/>
                        </a:solidFill>
                        <a:latin typeface="Cambria Math" panose="02040503050406030204" pitchFamily="18" charset="0"/>
                      </a:rPr>
                      <m:t>=0</m:t>
                    </m:r>
                  </m:oMath>
                </a14:m>
                <a:endParaRPr lang="en-US" sz="1400" dirty="0">
                  <a:solidFill>
                    <a:schemeClr val="bg1"/>
                  </a:solidFill>
                </a:endParaRPr>
              </a:p>
              <a:p>
                <a:r>
                  <a:rPr lang="en-US" sz="1600" dirty="0">
                    <a:solidFill>
                      <a:schemeClr val="bg1"/>
                    </a:solidFill>
                  </a:rPr>
                  <a:t>Kirchhoff's Current Law in </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IN" sz="1600" b="0" i="1" smtClean="0">
                            <a:solidFill>
                              <a:schemeClr val="bg1"/>
                            </a:solidFill>
                            <a:latin typeface="Cambria Math" panose="02040503050406030204" pitchFamily="18" charset="0"/>
                          </a:rPr>
                          <m:t>𝑉</m:t>
                        </m:r>
                      </m:e>
                      <m:sub>
                        <m:r>
                          <a:rPr lang="en-IN" sz="1600" b="0" i="1" smtClean="0">
                            <a:solidFill>
                              <a:schemeClr val="bg1"/>
                            </a:solidFill>
                            <a:latin typeface="Cambria Math" panose="02040503050406030204" pitchFamily="18" charset="0"/>
                          </a:rPr>
                          <m:t>𝑏</m:t>
                        </m:r>
                      </m:sub>
                    </m:sSub>
                  </m:oMath>
                </a14:m>
                <a:r>
                  <a:rPr lang="en-US" sz="1600" dirty="0">
                    <a:solidFill>
                      <a:schemeClr val="bg1"/>
                    </a:solidFill>
                  </a:rPr>
                  <a:t>:</a:t>
                </a:r>
              </a:p>
              <a:p>
                <a:pPr lvl="1"/>
                <a14:m>
                  <m:oMath xmlns:m="http://schemas.openxmlformats.org/officeDocument/2006/math">
                    <m:f>
                      <m:fPr>
                        <m:ctrlPr>
                          <a:rPr lang="en-US" sz="1400" i="1">
                            <a:solidFill>
                              <a:schemeClr val="bg1"/>
                            </a:solidFill>
                            <a:latin typeface="Cambria Math" panose="02040503050406030204" pitchFamily="18" charset="0"/>
                          </a:rPr>
                        </m:ctrlPr>
                      </m:fPr>
                      <m:num>
                        <m:sSub>
                          <m:sSubPr>
                            <m:ctrlPr>
                              <a:rPr lang="en-US" sz="140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𝑏</m:t>
                            </m:r>
                          </m:sub>
                        </m:sSub>
                        <m:r>
                          <a:rPr lang="en-IN" sz="1400" b="0" i="1" smtClean="0">
                            <a:solidFill>
                              <a:schemeClr val="bg1"/>
                            </a:solidFill>
                            <a:latin typeface="Cambria Math" panose="02040503050406030204" pitchFamily="18" charset="0"/>
                          </a:rPr>
                          <m:t>−</m:t>
                        </m:r>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1</m:t>
                            </m:r>
                          </m:sub>
                        </m:sSub>
                      </m:num>
                      <m:den>
                        <m:sSub>
                          <m:sSubPr>
                            <m:ctrlPr>
                              <a:rPr lang="en-US" sz="1400" i="1" smtClean="0">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𝑅</m:t>
                            </m:r>
                          </m:e>
                          <m:sub>
                            <m:r>
                              <a:rPr lang="en-IN" sz="1400" b="0" i="1" smtClean="0">
                                <a:solidFill>
                                  <a:schemeClr val="bg1"/>
                                </a:solidFill>
                                <a:latin typeface="Cambria Math" panose="02040503050406030204" pitchFamily="18" charset="0"/>
                              </a:rPr>
                              <m:t>1</m:t>
                            </m:r>
                          </m:sub>
                        </m:sSub>
                      </m:den>
                    </m:f>
                    <m:r>
                      <a:rPr lang="en-IN" sz="1400" b="0" i="1">
                        <a:solidFill>
                          <a:schemeClr val="bg1"/>
                        </a:solidFill>
                        <a:latin typeface="Cambria Math" panose="02040503050406030204" pitchFamily="18" charset="0"/>
                      </a:rPr>
                      <m:t>+ </m:t>
                    </m:r>
                    <m:f>
                      <m:fPr>
                        <m:ctrlPr>
                          <a:rPr lang="en-IN" sz="1400" b="0" i="1">
                            <a:solidFill>
                              <a:schemeClr val="bg1"/>
                            </a:solidFill>
                            <a:latin typeface="Cambria Math" panose="02040503050406030204" pitchFamily="18" charset="0"/>
                          </a:rPr>
                        </m:ctrlPr>
                      </m:fPr>
                      <m:num>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𝑏</m:t>
                            </m:r>
                          </m:sub>
                        </m:sSub>
                        <m:r>
                          <a:rPr lang="en-IN" sz="1400" b="0" i="1" smtClean="0">
                            <a:solidFill>
                              <a:schemeClr val="bg1"/>
                            </a:solidFill>
                            <a:latin typeface="Cambria Math" panose="02040503050406030204" pitchFamily="18" charset="0"/>
                          </a:rPr>
                          <m:t>−</m:t>
                        </m:r>
                        <m:sSub>
                          <m:sSubPr>
                            <m:ctrlPr>
                              <a:rPr lang="en-IN" sz="1400" b="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𝑜𝑢𝑡</m:t>
                            </m:r>
                          </m:sub>
                        </m:sSub>
                      </m:num>
                      <m:den>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𝑅</m:t>
                            </m:r>
                          </m:e>
                          <m:sub>
                            <m:r>
                              <a:rPr lang="en-IN" sz="1400" b="0" i="1" smtClean="0">
                                <a:solidFill>
                                  <a:schemeClr val="bg1"/>
                                </a:solidFill>
                                <a:latin typeface="Cambria Math" panose="02040503050406030204" pitchFamily="18" charset="0"/>
                              </a:rPr>
                              <m:t>4</m:t>
                            </m:r>
                          </m:sub>
                        </m:sSub>
                      </m:den>
                    </m:f>
                    <m:r>
                      <a:rPr lang="en-IN" sz="1400" b="0" i="1">
                        <a:solidFill>
                          <a:schemeClr val="bg1"/>
                        </a:solidFill>
                        <a:latin typeface="Cambria Math" panose="02040503050406030204" pitchFamily="18" charset="0"/>
                      </a:rPr>
                      <m:t>=0</m:t>
                    </m:r>
                  </m:oMath>
                </a14:m>
                <a:endParaRPr lang="en-IN" sz="1400" dirty="0">
                  <a:solidFill>
                    <a:schemeClr val="bg1"/>
                  </a:solidFill>
                </a:endParaRPr>
              </a:p>
              <a:p>
                <a:r>
                  <a:rPr lang="en-IN" sz="1600" dirty="0">
                    <a:solidFill>
                      <a:schemeClr val="bg1"/>
                    </a:solidFill>
                  </a:rPr>
                  <a:t>Solving these two, we get</a:t>
                </a:r>
              </a:p>
              <a:p>
                <a:pPr lvl="1"/>
                <a14:m>
                  <m:oMath xmlns:m="http://schemas.openxmlformats.org/officeDocument/2006/math">
                    <m:sSub>
                      <m:sSubPr>
                        <m:ctrlPr>
                          <a:rPr lang="en-US" sz="180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𝑜𝑢𝑡</m:t>
                        </m:r>
                      </m:sub>
                    </m:sSub>
                    <m:r>
                      <a:rPr lang="en-IN" sz="1800" b="0" i="1" smtClean="0">
                        <a:solidFill>
                          <a:schemeClr val="bg1"/>
                        </a:solidFill>
                        <a:latin typeface="Cambria Math" panose="02040503050406030204" pitchFamily="18" charset="0"/>
                      </a:rPr>
                      <m:t>=</m:t>
                    </m:r>
                    <m:f>
                      <m:fPr>
                        <m:ctrlPr>
                          <a:rPr lang="en-IN" sz="1800" b="0" i="1" smtClean="0">
                            <a:solidFill>
                              <a:schemeClr val="bg1"/>
                            </a:solidFill>
                            <a:latin typeface="Cambria Math" panose="02040503050406030204" pitchFamily="18" charset="0"/>
                          </a:rPr>
                        </m:ctrlPr>
                      </m:fPr>
                      <m:num>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4</m:t>
                            </m:r>
                          </m:sub>
                        </m:sSub>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2</m:t>
                            </m:r>
                          </m:sub>
                        </m:sSub>
                      </m:den>
                    </m:f>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2</m:t>
                        </m:r>
                      </m:sub>
                    </m:sSub>
                    <m:f>
                      <m:fPr>
                        <m:ctrlPr>
                          <a:rPr lang="en-IN" sz="1800" b="0" i="1" smtClean="0">
                            <a:solidFill>
                              <a:schemeClr val="bg1"/>
                            </a:solidFill>
                            <a:latin typeface="Cambria Math" panose="02040503050406030204" pitchFamily="18" charset="0"/>
                          </a:rPr>
                        </m:ctrlPr>
                      </m:fPr>
                      <m:num>
                        <m:d>
                          <m:dPr>
                            <m:begChr m:val="["/>
                            <m:endChr m:val="]"/>
                            <m:ctrlPr>
                              <a:rPr lang="en-IN" sz="1800" b="0" i="1" smtClean="0">
                                <a:solidFill>
                                  <a:schemeClr val="bg1"/>
                                </a:solidFill>
                                <a:latin typeface="Cambria Math" panose="02040503050406030204" pitchFamily="18" charset="0"/>
                              </a:rPr>
                            </m:ctrlPr>
                          </m:dPr>
                          <m:e>
                            <m:f>
                              <m:fPr>
                                <m:ctrlPr>
                                  <a:rPr lang="en-IN" sz="1800" b="0" i="1" smtClean="0">
                                    <a:solidFill>
                                      <a:schemeClr val="bg1"/>
                                    </a:solidFill>
                                    <a:latin typeface="Cambria Math" panose="02040503050406030204" pitchFamily="18" charset="0"/>
                                  </a:rPr>
                                </m:ctrlPr>
                              </m:fPr>
                              <m:num>
                                <m:r>
                                  <a:rPr lang="en-IN" sz="1800" b="0" i="1" smtClean="0">
                                    <a:solidFill>
                                      <a:schemeClr val="bg1"/>
                                    </a:solidFill>
                                    <a:latin typeface="Cambria Math" panose="02040503050406030204" pitchFamily="18" charset="0"/>
                                  </a:rPr>
                                  <m:t>1</m:t>
                                </m:r>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1</m:t>
                                    </m:r>
                                  </m:sub>
                                </m:sSub>
                              </m:den>
                            </m:f>
                            <m:r>
                              <a:rPr lang="en-IN" sz="1800" b="0" i="1" smtClean="0">
                                <a:solidFill>
                                  <a:schemeClr val="bg1"/>
                                </a:solidFill>
                                <a:latin typeface="Cambria Math" panose="02040503050406030204" pitchFamily="18" charset="0"/>
                              </a:rPr>
                              <m:t>+</m:t>
                            </m:r>
                            <m:f>
                              <m:fPr>
                                <m:ctrlPr>
                                  <a:rPr lang="en-IN" sz="1800" b="0" i="1" smtClean="0">
                                    <a:solidFill>
                                      <a:schemeClr val="bg1"/>
                                    </a:solidFill>
                                    <a:latin typeface="Cambria Math" panose="02040503050406030204" pitchFamily="18" charset="0"/>
                                  </a:rPr>
                                </m:ctrlPr>
                              </m:fPr>
                              <m:num>
                                <m:r>
                                  <a:rPr lang="en-IN" sz="1800" b="0" i="1" smtClean="0">
                                    <a:solidFill>
                                      <a:schemeClr val="bg1"/>
                                    </a:solidFill>
                                    <a:latin typeface="Cambria Math" panose="02040503050406030204" pitchFamily="18" charset="0"/>
                                  </a:rPr>
                                  <m:t>1</m:t>
                                </m:r>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4</m:t>
                                    </m:r>
                                  </m:sub>
                                </m:sSub>
                              </m:den>
                            </m:f>
                          </m:e>
                        </m:d>
                      </m:num>
                      <m:den>
                        <m:d>
                          <m:dPr>
                            <m:begChr m:val="["/>
                            <m:endChr m:val="]"/>
                            <m:ctrlPr>
                              <a:rPr lang="en-IN" sz="1800" b="0" i="1" smtClean="0">
                                <a:solidFill>
                                  <a:schemeClr val="bg1"/>
                                </a:solidFill>
                                <a:latin typeface="Cambria Math" panose="02040503050406030204" pitchFamily="18" charset="0"/>
                              </a:rPr>
                            </m:ctrlPr>
                          </m:dPr>
                          <m:e>
                            <m:f>
                              <m:fPr>
                                <m:ctrlPr>
                                  <a:rPr lang="en-IN" sz="1800" b="0" i="1" smtClean="0">
                                    <a:solidFill>
                                      <a:schemeClr val="bg1"/>
                                    </a:solidFill>
                                    <a:latin typeface="Cambria Math" panose="02040503050406030204" pitchFamily="18" charset="0"/>
                                  </a:rPr>
                                </m:ctrlPr>
                              </m:fPr>
                              <m:num>
                                <m:r>
                                  <a:rPr lang="en-IN" sz="1800" b="0" i="1" smtClean="0">
                                    <a:solidFill>
                                      <a:schemeClr val="bg1"/>
                                    </a:solidFill>
                                    <a:latin typeface="Cambria Math" panose="02040503050406030204" pitchFamily="18" charset="0"/>
                                  </a:rPr>
                                  <m:t>1</m:t>
                                </m:r>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2</m:t>
                                    </m:r>
                                  </m:sub>
                                </m:sSub>
                              </m:den>
                            </m:f>
                            <m:r>
                              <a:rPr lang="en-IN" sz="1800" b="0" i="1" smtClean="0">
                                <a:solidFill>
                                  <a:schemeClr val="bg1"/>
                                </a:solidFill>
                                <a:latin typeface="Cambria Math" panose="02040503050406030204" pitchFamily="18" charset="0"/>
                              </a:rPr>
                              <m:t>+</m:t>
                            </m:r>
                            <m:f>
                              <m:fPr>
                                <m:ctrlPr>
                                  <a:rPr lang="en-IN" sz="1800" b="0" i="1" smtClean="0">
                                    <a:solidFill>
                                      <a:schemeClr val="bg1"/>
                                    </a:solidFill>
                                    <a:latin typeface="Cambria Math" panose="02040503050406030204" pitchFamily="18" charset="0"/>
                                  </a:rPr>
                                </m:ctrlPr>
                              </m:fPr>
                              <m:num>
                                <m:r>
                                  <a:rPr lang="en-IN" sz="1800" b="0" i="1" smtClean="0">
                                    <a:solidFill>
                                      <a:schemeClr val="bg1"/>
                                    </a:solidFill>
                                    <a:latin typeface="Cambria Math" panose="02040503050406030204" pitchFamily="18" charset="0"/>
                                  </a:rPr>
                                  <m:t>1</m:t>
                                </m:r>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3</m:t>
                                    </m:r>
                                  </m:sub>
                                </m:sSub>
                              </m:den>
                            </m:f>
                          </m:e>
                        </m:d>
                      </m:den>
                    </m:f>
                    <m:r>
                      <a:rPr lang="en-IN" sz="1800" b="0" i="1" smtClean="0">
                        <a:solidFill>
                          <a:schemeClr val="bg1"/>
                        </a:solidFill>
                        <a:latin typeface="Cambria Math" panose="02040503050406030204" pitchFamily="18" charset="0"/>
                      </a:rPr>
                      <m:t>−</m:t>
                    </m:r>
                    <m:f>
                      <m:fPr>
                        <m:ctrlPr>
                          <a:rPr lang="en-IN" sz="1800" b="0" i="1" smtClean="0">
                            <a:solidFill>
                              <a:schemeClr val="bg1"/>
                            </a:solidFill>
                            <a:latin typeface="Cambria Math" panose="02040503050406030204" pitchFamily="18" charset="0"/>
                          </a:rPr>
                        </m:ctrlPr>
                      </m:fPr>
                      <m:num>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4</m:t>
                            </m:r>
                          </m:sub>
                        </m:sSub>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1</m:t>
                            </m:r>
                          </m:sub>
                        </m:sSub>
                      </m:den>
                    </m:f>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1</m:t>
                        </m:r>
                      </m:sub>
                    </m:sSub>
                  </m:oMath>
                </a14:m>
                <a:endParaRPr lang="en-US" sz="1400" dirty="0">
                  <a:solidFill>
                    <a:schemeClr val="bg1"/>
                  </a:solidFill>
                </a:endParaRPr>
              </a:p>
              <a:p>
                <a:pPr lvl="1"/>
                <a:endParaRPr lang="en-US" sz="1400" dirty="0">
                  <a:solidFill>
                    <a:schemeClr val="bg1"/>
                  </a:solidFill>
                </a:endParaRPr>
              </a:p>
              <a:p>
                <a:pPr lvl="1"/>
                <a:endParaRPr lang="en-US" sz="1400" dirty="0">
                  <a:solidFill>
                    <a:schemeClr val="bg1"/>
                  </a:solidFill>
                </a:endParaRPr>
              </a:p>
              <a:p>
                <a:pPr marL="228600" lvl="1" indent="0">
                  <a:buNone/>
                </a:pPr>
                <a:endParaRPr lang="en-US" dirty="0">
                  <a:solidFill>
                    <a:schemeClr val="bg1"/>
                  </a:solidFill>
                </a:endParaRP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643468" y="2638044"/>
                <a:ext cx="3363974" cy="3415622"/>
              </a:xfrm>
              <a:blipFill>
                <a:blip r:embed="rId2"/>
                <a:stretch>
                  <a:fillRect l="-726" t="-1250"/>
                </a:stretch>
              </a:blipFill>
            </p:spPr>
            <p:txBody>
              <a:bodyPr/>
              <a:lstStyle/>
              <a:p>
                <a:r>
                  <a:rPr lang="en-IN">
                    <a:noFill/>
                  </a:rPr>
                  <a:t> </a:t>
                </a:r>
              </a:p>
            </p:txBody>
          </p:sp>
        </mc:Fallback>
      </mc:AlternateContent>
      <p:pic>
        <p:nvPicPr>
          <p:cNvPr id="5" name="Content Placeholder 4">
            <a:extLst>
              <a:ext uri="{FF2B5EF4-FFF2-40B4-BE49-F238E27FC236}">
                <a16:creationId xmlns:a16="http://schemas.microsoft.com/office/drawing/2014/main" id="{0B900697-7CD4-438C-8DE4-C58C92A4EC4C}"/>
              </a:ext>
            </a:extLst>
          </p:cNvPr>
          <p:cNvPicPr>
            <a:picLocks noChangeAspect="1"/>
          </p:cNvPicPr>
          <p:nvPr/>
        </p:nvPicPr>
        <p:blipFill>
          <a:blip r:embed="rId3"/>
          <a:srcRect/>
          <a:stretch/>
        </p:blipFill>
        <p:spPr>
          <a:xfrm>
            <a:off x="5629148" y="720877"/>
            <a:ext cx="5587998" cy="5255379"/>
          </a:xfrm>
          <a:prstGeom prst="rect">
            <a:avLst/>
          </a:prstGeom>
          <a:solidFill>
            <a:schemeClr val="accent2"/>
          </a:solidFill>
          <a:ln w="28575">
            <a:solidFill>
              <a:schemeClr val="tx1"/>
            </a:solid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2AECF5C-9BBD-406B-82F2-3314D3444FAC}"/>
                  </a:ext>
                </a:extLst>
              </p:cNvPr>
              <p:cNvSpPr txBox="1"/>
              <p:nvPr/>
            </p:nvSpPr>
            <p:spPr>
              <a:xfrm>
                <a:off x="7213600" y="3702050"/>
                <a:ext cx="42545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𝑉</m:t>
                          </m:r>
                        </m:e>
                        <m:sub>
                          <m:r>
                            <a:rPr lang="en-IN" sz="1400" b="0" i="1" smtClean="0">
                              <a:latin typeface="Cambria Math" panose="02040503050406030204" pitchFamily="18" charset="0"/>
                            </a:rPr>
                            <m:t>𝑎</m:t>
                          </m:r>
                        </m:sub>
                      </m:sSub>
                    </m:oMath>
                  </m:oMathPara>
                </a14:m>
                <a:endParaRPr lang="en-IN" dirty="0"/>
              </a:p>
            </p:txBody>
          </p:sp>
        </mc:Choice>
        <mc:Fallback xmlns="">
          <p:sp>
            <p:nvSpPr>
              <p:cNvPr id="3" name="TextBox 2">
                <a:extLst>
                  <a:ext uri="{FF2B5EF4-FFF2-40B4-BE49-F238E27FC236}">
                    <a16:creationId xmlns:a16="http://schemas.microsoft.com/office/drawing/2014/main" id="{D2AECF5C-9BBD-406B-82F2-3314D3444FAC}"/>
                  </a:ext>
                </a:extLst>
              </p:cNvPr>
              <p:cNvSpPr txBox="1">
                <a:spLocks noRot="1" noChangeAspect="1" noMove="1" noResize="1" noEditPoints="1" noAdjustHandles="1" noChangeArrowheads="1" noChangeShapeType="1" noTextEdit="1"/>
              </p:cNvSpPr>
              <p:nvPr/>
            </p:nvSpPr>
            <p:spPr>
              <a:xfrm>
                <a:off x="7213600" y="3702050"/>
                <a:ext cx="425450" cy="30777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01991B-9A30-466C-A209-616B45C0C44C}"/>
                  </a:ext>
                </a:extLst>
              </p:cNvPr>
              <p:cNvSpPr txBox="1"/>
              <p:nvPr/>
            </p:nvSpPr>
            <p:spPr>
              <a:xfrm>
                <a:off x="7675563" y="3121223"/>
                <a:ext cx="42545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𝑉</m:t>
                          </m:r>
                        </m:e>
                        <m:sub>
                          <m:r>
                            <a:rPr lang="en-IN" sz="1400" b="0" i="1" smtClean="0">
                              <a:latin typeface="Cambria Math" panose="02040503050406030204" pitchFamily="18" charset="0"/>
                            </a:rPr>
                            <m:t>𝑏</m:t>
                          </m:r>
                        </m:sub>
                      </m:sSub>
                    </m:oMath>
                  </m:oMathPara>
                </a14:m>
                <a:endParaRPr lang="en-IN" dirty="0"/>
              </a:p>
            </p:txBody>
          </p:sp>
        </mc:Choice>
        <mc:Fallback xmlns="">
          <p:sp>
            <p:nvSpPr>
              <p:cNvPr id="16" name="TextBox 15">
                <a:extLst>
                  <a:ext uri="{FF2B5EF4-FFF2-40B4-BE49-F238E27FC236}">
                    <a16:creationId xmlns:a16="http://schemas.microsoft.com/office/drawing/2014/main" id="{7601991B-9A30-466C-A209-616B45C0C44C}"/>
                  </a:ext>
                </a:extLst>
              </p:cNvPr>
              <p:cNvSpPr txBox="1">
                <a:spLocks noRot="1" noChangeAspect="1" noMove="1" noResize="1" noEditPoints="1" noAdjustHandles="1" noChangeArrowheads="1" noChangeShapeType="1" noTextEdit="1"/>
              </p:cNvSpPr>
              <p:nvPr/>
            </p:nvSpPr>
            <p:spPr>
              <a:xfrm>
                <a:off x="7675563" y="3121223"/>
                <a:ext cx="425450" cy="307777"/>
              </a:xfrm>
              <a:prstGeom prst="rect">
                <a:avLst/>
              </a:prstGeom>
              <a:blipFill>
                <a:blip r:embed="rId5"/>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1CBDEB54-2DAA-44BE-9F11-F9EFA935976B}"/>
              </a:ext>
            </a:extLst>
          </p:cNvPr>
          <p:cNvCxnSpPr>
            <a:cxnSpLocks/>
          </p:cNvCxnSpPr>
          <p:nvPr/>
        </p:nvCxnSpPr>
        <p:spPr>
          <a:xfrm flipH="1">
            <a:off x="6470904" y="4648200"/>
            <a:ext cx="510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0D28AFF-8AEA-4522-AF50-96C666E9A30B}"/>
                  </a:ext>
                </a:extLst>
              </p:cNvPr>
              <p:cNvSpPr txBox="1"/>
              <p:nvPr/>
            </p:nvSpPr>
            <p:spPr>
              <a:xfrm>
                <a:off x="6513449" y="4386590"/>
                <a:ext cx="467995"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100" i="1" smtClean="0">
                              <a:latin typeface="Cambria Math" panose="02040503050406030204" pitchFamily="18" charset="0"/>
                            </a:rPr>
                          </m:ctrlPr>
                        </m:sSubPr>
                        <m:e>
                          <m:r>
                            <a:rPr lang="en-IN" sz="1100" b="0" i="1" smtClean="0">
                              <a:latin typeface="Cambria Math" panose="02040503050406030204" pitchFamily="18" charset="0"/>
                            </a:rPr>
                            <m:t>𝑖</m:t>
                          </m:r>
                        </m:e>
                        <m:sub>
                          <m:r>
                            <a:rPr lang="en-IN" sz="1100" b="0" i="1" smtClean="0">
                              <a:latin typeface="Cambria Math" panose="02040503050406030204" pitchFamily="18" charset="0"/>
                            </a:rPr>
                            <m:t>1</m:t>
                          </m:r>
                        </m:sub>
                      </m:sSub>
                    </m:oMath>
                  </m:oMathPara>
                </a14:m>
                <a:endParaRPr lang="en-IN" sz="1400" dirty="0"/>
              </a:p>
            </p:txBody>
          </p:sp>
        </mc:Choice>
        <mc:Fallback xmlns="">
          <p:sp>
            <p:nvSpPr>
              <p:cNvPr id="20" name="TextBox 19">
                <a:extLst>
                  <a:ext uri="{FF2B5EF4-FFF2-40B4-BE49-F238E27FC236}">
                    <a16:creationId xmlns:a16="http://schemas.microsoft.com/office/drawing/2014/main" id="{90D28AFF-8AEA-4522-AF50-96C666E9A30B}"/>
                  </a:ext>
                </a:extLst>
              </p:cNvPr>
              <p:cNvSpPr txBox="1">
                <a:spLocks noRot="1" noChangeAspect="1" noMove="1" noResize="1" noEditPoints="1" noAdjustHandles="1" noChangeArrowheads="1" noChangeShapeType="1" noTextEdit="1"/>
              </p:cNvSpPr>
              <p:nvPr/>
            </p:nvSpPr>
            <p:spPr>
              <a:xfrm>
                <a:off x="6513449" y="4386590"/>
                <a:ext cx="467995" cy="261610"/>
              </a:xfrm>
              <a:prstGeom prst="rect">
                <a:avLst/>
              </a:prstGeom>
              <a:blipFill>
                <a:blip r:embed="rId6"/>
                <a:stretch>
                  <a:fillRect/>
                </a:stretch>
              </a:blipFill>
            </p:spPr>
            <p:txBody>
              <a:bodyPr/>
              <a:lstStyle/>
              <a:p>
                <a:r>
                  <a:rPr lang="en-IN">
                    <a:noFill/>
                  </a:rPr>
                  <a:t> </a:t>
                </a:r>
              </a:p>
            </p:txBody>
          </p:sp>
        </mc:Fallback>
      </mc:AlternateContent>
      <p:cxnSp>
        <p:nvCxnSpPr>
          <p:cNvPr id="21" name="Straight Arrow Connector 20">
            <a:extLst>
              <a:ext uri="{FF2B5EF4-FFF2-40B4-BE49-F238E27FC236}">
                <a16:creationId xmlns:a16="http://schemas.microsoft.com/office/drawing/2014/main" id="{095CC5EB-638B-4094-8208-85FF95F7475A}"/>
              </a:ext>
            </a:extLst>
          </p:cNvPr>
          <p:cNvCxnSpPr>
            <a:cxnSpLocks/>
          </p:cNvCxnSpPr>
          <p:nvPr/>
        </p:nvCxnSpPr>
        <p:spPr>
          <a:xfrm>
            <a:off x="7397431" y="4648502"/>
            <a:ext cx="419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F483E6E-9331-476E-861C-BD37D62F2A82}"/>
                  </a:ext>
                </a:extLst>
              </p:cNvPr>
              <p:cNvSpPr txBox="1"/>
              <p:nvPr/>
            </p:nvSpPr>
            <p:spPr>
              <a:xfrm>
                <a:off x="7365815" y="4396064"/>
                <a:ext cx="467995"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100" i="1" smtClean="0">
                              <a:latin typeface="Cambria Math" panose="02040503050406030204" pitchFamily="18" charset="0"/>
                            </a:rPr>
                          </m:ctrlPr>
                        </m:sSubPr>
                        <m:e>
                          <m:r>
                            <a:rPr lang="en-IN" sz="1100" b="0" i="1" smtClean="0">
                              <a:latin typeface="Cambria Math" panose="02040503050406030204" pitchFamily="18" charset="0"/>
                            </a:rPr>
                            <m:t>𝑖</m:t>
                          </m:r>
                        </m:e>
                        <m:sub>
                          <m:r>
                            <a:rPr lang="en-IN" sz="1100" b="0" i="1" smtClean="0">
                              <a:latin typeface="Cambria Math" panose="02040503050406030204" pitchFamily="18" charset="0"/>
                            </a:rPr>
                            <m:t>2</m:t>
                          </m:r>
                        </m:sub>
                      </m:sSub>
                    </m:oMath>
                  </m:oMathPara>
                </a14:m>
                <a:endParaRPr lang="en-IN" sz="1400" dirty="0"/>
              </a:p>
            </p:txBody>
          </p:sp>
        </mc:Choice>
        <mc:Fallback xmlns="">
          <p:sp>
            <p:nvSpPr>
              <p:cNvPr id="32" name="TextBox 31">
                <a:extLst>
                  <a:ext uri="{FF2B5EF4-FFF2-40B4-BE49-F238E27FC236}">
                    <a16:creationId xmlns:a16="http://schemas.microsoft.com/office/drawing/2014/main" id="{DF483E6E-9331-476E-861C-BD37D62F2A82}"/>
                  </a:ext>
                </a:extLst>
              </p:cNvPr>
              <p:cNvSpPr txBox="1">
                <a:spLocks noRot="1" noChangeAspect="1" noMove="1" noResize="1" noEditPoints="1" noAdjustHandles="1" noChangeArrowheads="1" noChangeShapeType="1" noTextEdit="1"/>
              </p:cNvSpPr>
              <p:nvPr/>
            </p:nvSpPr>
            <p:spPr>
              <a:xfrm>
                <a:off x="7365815" y="4396064"/>
                <a:ext cx="467995" cy="261610"/>
              </a:xfrm>
              <a:prstGeom prst="rect">
                <a:avLst/>
              </a:prstGeom>
              <a:blipFill>
                <a:blip r:embed="rId7"/>
                <a:stretch>
                  <a:fillRect/>
                </a:stretch>
              </a:blipFill>
            </p:spPr>
            <p:txBody>
              <a:bodyPr/>
              <a:lstStyle/>
              <a:p>
                <a:r>
                  <a:rPr lang="en-IN">
                    <a:noFill/>
                  </a:rPr>
                  <a:t> </a:t>
                </a:r>
              </a:p>
            </p:txBody>
          </p:sp>
        </mc:Fallback>
      </mc:AlternateContent>
      <p:cxnSp>
        <p:nvCxnSpPr>
          <p:cNvPr id="34" name="Straight Arrow Connector 33">
            <a:extLst>
              <a:ext uri="{FF2B5EF4-FFF2-40B4-BE49-F238E27FC236}">
                <a16:creationId xmlns:a16="http://schemas.microsoft.com/office/drawing/2014/main" id="{A1E4C583-DDC8-45B7-82A1-35332D577DB8}"/>
              </a:ext>
            </a:extLst>
          </p:cNvPr>
          <p:cNvCxnSpPr>
            <a:cxnSpLocks/>
          </p:cNvCxnSpPr>
          <p:nvPr/>
        </p:nvCxnSpPr>
        <p:spPr>
          <a:xfrm flipH="1">
            <a:off x="7182394" y="3054202"/>
            <a:ext cx="705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D5B41A4-75F1-44C6-98ED-271E3F775B45}"/>
                  </a:ext>
                </a:extLst>
              </p:cNvPr>
              <p:cNvSpPr txBox="1"/>
              <p:nvPr/>
            </p:nvSpPr>
            <p:spPr>
              <a:xfrm>
                <a:off x="7321776" y="2792592"/>
                <a:ext cx="467995"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100" i="1" smtClean="0">
                              <a:latin typeface="Cambria Math" panose="02040503050406030204" pitchFamily="18" charset="0"/>
                            </a:rPr>
                          </m:ctrlPr>
                        </m:sSubPr>
                        <m:e>
                          <m:r>
                            <a:rPr lang="en-IN" sz="1100" b="0" i="1" smtClean="0">
                              <a:latin typeface="Cambria Math" panose="02040503050406030204" pitchFamily="18" charset="0"/>
                            </a:rPr>
                            <m:t>𝑖</m:t>
                          </m:r>
                        </m:e>
                        <m:sub>
                          <m:r>
                            <a:rPr lang="en-IN" sz="1100" b="0" i="1" smtClean="0">
                              <a:latin typeface="Cambria Math" panose="02040503050406030204" pitchFamily="18" charset="0"/>
                            </a:rPr>
                            <m:t>3</m:t>
                          </m:r>
                        </m:sub>
                      </m:sSub>
                    </m:oMath>
                  </m:oMathPara>
                </a14:m>
                <a:endParaRPr lang="en-IN" sz="1400" dirty="0"/>
              </a:p>
            </p:txBody>
          </p:sp>
        </mc:Choice>
        <mc:Fallback xmlns="">
          <p:sp>
            <p:nvSpPr>
              <p:cNvPr id="35" name="TextBox 34">
                <a:extLst>
                  <a:ext uri="{FF2B5EF4-FFF2-40B4-BE49-F238E27FC236}">
                    <a16:creationId xmlns:a16="http://schemas.microsoft.com/office/drawing/2014/main" id="{6D5B41A4-75F1-44C6-98ED-271E3F775B45}"/>
                  </a:ext>
                </a:extLst>
              </p:cNvPr>
              <p:cNvSpPr txBox="1">
                <a:spLocks noRot="1" noChangeAspect="1" noMove="1" noResize="1" noEditPoints="1" noAdjustHandles="1" noChangeArrowheads="1" noChangeShapeType="1" noTextEdit="1"/>
              </p:cNvSpPr>
              <p:nvPr/>
            </p:nvSpPr>
            <p:spPr>
              <a:xfrm>
                <a:off x="7321776" y="2792592"/>
                <a:ext cx="467995" cy="261610"/>
              </a:xfrm>
              <a:prstGeom prst="rect">
                <a:avLst/>
              </a:prstGeom>
              <a:blipFill>
                <a:blip r:embed="rId8"/>
                <a:stretch>
                  <a:fillRect/>
                </a:stretch>
              </a:blipFill>
            </p:spPr>
            <p:txBody>
              <a:bodyPr/>
              <a:lstStyle/>
              <a:p>
                <a:r>
                  <a:rPr lang="en-IN">
                    <a:noFill/>
                  </a:rPr>
                  <a:t> </a:t>
                </a:r>
              </a:p>
            </p:txBody>
          </p:sp>
        </mc:Fallback>
      </mc:AlternateContent>
      <p:cxnSp>
        <p:nvCxnSpPr>
          <p:cNvPr id="36" name="Straight Arrow Connector 35">
            <a:extLst>
              <a:ext uri="{FF2B5EF4-FFF2-40B4-BE49-F238E27FC236}">
                <a16:creationId xmlns:a16="http://schemas.microsoft.com/office/drawing/2014/main" id="{FC62D7BD-E53E-4FF5-921E-ADEE9C99E45B}"/>
              </a:ext>
            </a:extLst>
          </p:cNvPr>
          <p:cNvCxnSpPr>
            <a:cxnSpLocks/>
          </p:cNvCxnSpPr>
          <p:nvPr/>
        </p:nvCxnSpPr>
        <p:spPr>
          <a:xfrm flipH="1" flipV="1">
            <a:off x="7841840" y="1710611"/>
            <a:ext cx="1" cy="101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71FC23C-1A12-4BC9-9C31-B4ACC958A635}"/>
                  </a:ext>
                </a:extLst>
              </p:cNvPr>
              <p:cNvSpPr txBox="1"/>
              <p:nvPr/>
            </p:nvSpPr>
            <p:spPr>
              <a:xfrm>
                <a:off x="7555773" y="2144745"/>
                <a:ext cx="467995"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100" i="1" smtClean="0">
                              <a:latin typeface="Cambria Math" panose="02040503050406030204" pitchFamily="18" charset="0"/>
                            </a:rPr>
                          </m:ctrlPr>
                        </m:sSubPr>
                        <m:e>
                          <m:r>
                            <a:rPr lang="en-IN" sz="1100" b="0" i="1" smtClean="0">
                              <a:latin typeface="Cambria Math" panose="02040503050406030204" pitchFamily="18" charset="0"/>
                            </a:rPr>
                            <m:t>𝑖</m:t>
                          </m:r>
                        </m:e>
                        <m:sub>
                          <m:r>
                            <a:rPr lang="en-IN" sz="1100" b="0" i="1" smtClean="0">
                              <a:latin typeface="Cambria Math" panose="02040503050406030204" pitchFamily="18" charset="0"/>
                            </a:rPr>
                            <m:t>4</m:t>
                          </m:r>
                        </m:sub>
                      </m:sSub>
                    </m:oMath>
                  </m:oMathPara>
                </a14:m>
                <a:endParaRPr lang="en-IN" sz="1400" dirty="0"/>
              </a:p>
            </p:txBody>
          </p:sp>
        </mc:Choice>
        <mc:Fallback xmlns="">
          <p:sp>
            <p:nvSpPr>
              <p:cNvPr id="37" name="TextBox 36">
                <a:extLst>
                  <a:ext uri="{FF2B5EF4-FFF2-40B4-BE49-F238E27FC236}">
                    <a16:creationId xmlns:a16="http://schemas.microsoft.com/office/drawing/2014/main" id="{D71FC23C-1A12-4BC9-9C31-B4ACC958A635}"/>
                  </a:ext>
                </a:extLst>
              </p:cNvPr>
              <p:cNvSpPr txBox="1">
                <a:spLocks noRot="1" noChangeAspect="1" noMove="1" noResize="1" noEditPoints="1" noAdjustHandles="1" noChangeArrowheads="1" noChangeShapeType="1" noTextEdit="1"/>
              </p:cNvSpPr>
              <p:nvPr/>
            </p:nvSpPr>
            <p:spPr>
              <a:xfrm>
                <a:off x="7555773" y="2144745"/>
                <a:ext cx="467995" cy="261610"/>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4390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327660" y="643467"/>
            <a:ext cx="4030980" cy="1728044"/>
          </a:xfrm>
          <a:noFill/>
          <a:ln>
            <a:solidFill>
              <a:schemeClr val="bg1"/>
            </a:solidFill>
          </a:ln>
        </p:spPr>
        <p:txBody>
          <a:bodyPr wrap="square">
            <a:normAutofit/>
          </a:bodyPr>
          <a:lstStyle/>
          <a:p>
            <a:r>
              <a:rPr lang="en-IN" dirty="0">
                <a:solidFill>
                  <a:schemeClr val="bg1"/>
                </a:solidFill>
              </a:rPr>
              <a:t>I/O Example</a:t>
            </a:r>
          </a:p>
        </p:txBody>
      </p:sp>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327660" y="2638044"/>
                <a:ext cx="4030980" cy="3415622"/>
              </a:xfrm>
            </p:spPr>
            <p:txBody>
              <a:bodyPr>
                <a:noAutofit/>
              </a:bodyPr>
              <a:lstStyle/>
              <a:p>
                <a:r>
                  <a:rPr lang="en-US" sz="2000" dirty="0">
                    <a:solidFill>
                      <a:schemeClr val="bg1"/>
                    </a:solidFill>
                  </a:rPr>
                  <a:t>Here Green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1</m:t>
                        </m:r>
                      </m:sub>
                    </m:sSub>
                  </m:oMath>
                </a14:m>
                <a:r>
                  <a:rPr lang="en-US" sz="2000" dirty="0">
                    <a:solidFill>
                      <a:schemeClr val="bg1"/>
                    </a:solidFill>
                  </a:rPr>
                  <a:t>, Blue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2</m:t>
                        </m:r>
                      </m:sub>
                    </m:sSub>
                  </m:oMath>
                </a14:m>
                <a:r>
                  <a:rPr lang="en-US" sz="2000" dirty="0">
                    <a:solidFill>
                      <a:schemeClr val="bg1"/>
                    </a:solidFill>
                  </a:rPr>
                  <a:t>, and Red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𝑜𝑢𝑡</m:t>
                        </m:r>
                      </m:sub>
                    </m:sSub>
                  </m:oMath>
                </a14:m>
                <a:endParaRPr lang="en-IN" sz="2000" dirty="0">
                  <a:solidFill>
                    <a:schemeClr val="bg1"/>
                  </a:solidFill>
                </a:endParaRPr>
              </a:p>
              <a:p>
                <a14:m>
                  <m:oMath xmlns:m="http://schemas.openxmlformats.org/officeDocument/2006/math">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1</m:t>
                        </m:r>
                      </m:sub>
                    </m:sSub>
                    <m:r>
                      <a:rPr lang="en-IN" sz="2000" b="0" i="1" smtClean="0">
                        <a:solidFill>
                          <a:schemeClr val="bg1"/>
                        </a:solidFill>
                        <a:latin typeface="Cambria Math" panose="02040503050406030204" pitchFamily="18" charset="0"/>
                      </a:rPr>
                      <m:t>=1</m:t>
                    </m:r>
                    <m:r>
                      <a:rPr lang="en-IN" sz="2000" b="0" i="1" smtClean="0">
                        <a:solidFill>
                          <a:schemeClr val="bg1"/>
                        </a:solidFill>
                        <a:latin typeface="Cambria Math" panose="02040503050406030204" pitchFamily="18" charset="0"/>
                      </a:rPr>
                      <m:t>𝑘</m:t>
                    </m:r>
                    <m:r>
                      <m:rPr>
                        <m:sty m:val="p"/>
                      </m:rPr>
                      <a:rPr lang="el-GR" sz="2000" b="0" i="1" smtClean="0">
                        <a:solidFill>
                          <a:schemeClr val="bg1"/>
                        </a:solidFill>
                        <a:latin typeface="Cambria Math" panose="02040503050406030204" pitchFamily="18" charset="0"/>
                        <a:ea typeface="Cambria Math" panose="02040503050406030204" pitchFamily="18" charset="0"/>
                      </a:rPr>
                      <m:t>Ω</m:t>
                    </m:r>
                  </m:oMath>
                </a14:m>
                <a:r>
                  <a:rPr lang="en-IN" sz="2000" dirty="0">
                    <a:solidFill>
                      <a:schemeClr val="bg1"/>
                    </a:solidFill>
                  </a:rPr>
                  <a:t>, </a:t>
                </a: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2</m:t>
                        </m:r>
                      </m:sub>
                    </m:sSub>
                    <m:r>
                      <a:rPr lang="en-IN" sz="2000" i="1">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𝑘</m:t>
                    </m:r>
                    <m:r>
                      <m:rPr>
                        <m:sty m:val="p"/>
                      </m:rPr>
                      <a:rPr lang="el-GR" sz="2000" i="1">
                        <a:solidFill>
                          <a:schemeClr val="bg1"/>
                        </a:solidFill>
                        <a:latin typeface="Cambria Math" panose="02040503050406030204" pitchFamily="18" charset="0"/>
                        <a:ea typeface="Cambria Math" panose="02040503050406030204" pitchFamily="18" charset="0"/>
                      </a:rPr>
                      <m:t>Ω</m:t>
                    </m:r>
                  </m:oMath>
                </a14:m>
                <a:r>
                  <a:rPr lang="en-IN" sz="2000" dirty="0">
                    <a:solidFill>
                      <a:schemeClr val="bg1"/>
                    </a:solidFill>
                  </a:rPr>
                  <a:t>, </a:t>
                </a: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3</m:t>
                        </m:r>
                      </m:sub>
                    </m:sSub>
                    <m:r>
                      <a:rPr lang="en-IN" sz="2000" i="1">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𝑘</m:t>
                    </m:r>
                    <m:r>
                      <m:rPr>
                        <m:sty m:val="p"/>
                      </m:rPr>
                      <a:rPr lang="el-GR" sz="2000" i="1">
                        <a:solidFill>
                          <a:schemeClr val="bg1"/>
                        </a:solidFill>
                        <a:latin typeface="Cambria Math" panose="02040503050406030204" pitchFamily="18" charset="0"/>
                        <a:ea typeface="Cambria Math" panose="02040503050406030204" pitchFamily="18" charset="0"/>
                      </a:rPr>
                      <m:t>Ω</m:t>
                    </m:r>
                  </m:oMath>
                </a14:m>
                <a:r>
                  <a:rPr lang="en-IN" sz="2000" dirty="0">
                    <a:solidFill>
                      <a:schemeClr val="bg1"/>
                    </a:solidFill>
                  </a:rPr>
                  <a:t>, and </a:t>
                </a: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4</m:t>
                        </m:r>
                      </m:sub>
                    </m:sSub>
                    <m:r>
                      <a:rPr lang="en-IN" sz="2000" i="1">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𝑘</m:t>
                    </m:r>
                    <m:r>
                      <m:rPr>
                        <m:sty m:val="p"/>
                      </m:rPr>
                      <a:rPr lang="el-GR" sz="2000" i="1">
                        <a:solidFill>
                          <a:schemeClr val="bg1"/>
                        </a:solidFill>
                        <a:latin typeface="Cambria Math" panose="02040503050406030204" pitchFamily="18" charset="0"/>
                        <a:ea typeface="Cambria Math" panose="02040503050406030204" pitchFamily="18" charset="0"/>
                      </a:rPr>
                      <m:t>Ω</m:t>
                    </m:r>
                  </m:oMath>
                </a14:m>
                <a:endParaRPr lang="en-IN" sz="2000" dirty="0">
                  <a:solidFill>
                    <a:schemeClr val="bg1"/>
                  </a:solidFill>
                </a:endParaRPr>
              </a:p>
              <a:p>
                <a14:m>
                  <m:oMath xmlns:m="http://schemas.openxmlformats.org/officeDocument/2006/math">
                    <m:sSub>
                      <m:sSubPr>
                        <m:ctrlPr>
                          <a:rPr lang="en-US"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i="1">
                            <a:solidFill>
                              <a:schemeClr val="bg1"/>
                            </a:solidFill>
                            <a:latin typeface="Cambria Math" panose="02040503050406030204" pitchFamily="18" charset="0"/>
                          </a:rPr>
                          <m:t>𝑜𝑢𝑡</m:t>
                        </m:r>
                      </m:sub>
                    </m:sSub>
                    <m:r>
                      <a:rPr lang="en-IN" i="1">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4</m:t>
                            </m:r>
                          </m:sub>
                        </m:sSub>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2</m:t>
                            </m:r>
                          </m:sub>
                        </m:sSub>
                      </m:den>
                    </m:f>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i="1">
                            <a:solidFill>
                              <a:schemeClr val="bg1"/>
                            </a:solidFill>
                            <a:latin typeface="Cambria Math" panose="02040503050406030204" pitchFamily="18" charset="0"/>
                          </a:rPr>
                          <m:t>2</m:t>
                        </m:r>
                      </m:sub>
                    </m:sSub>
                    <m:f>
                      <m:fPr>
                        <m:ctrlPr>
                          <a:rPr lang="en-IN" i="1">
                            <a:solidFill>
                              <a:schemeClr val="bg1"/>
                            </a:solidFill>
                            <a:latin typeface="Cambria Math" panose="02040503050406030204" pitchFamily="18" charset="0"/>
                          </a:rPr>
                        </m:ctrlPr>
                      </m:fPr>
                      <m:num>
                        <m:d>
                          <m:dPr>
                            <m:begChr m:val="["/>
                            <m:endChr m:val="]"/>
                            <m:ctrlPr>
                              <a:rPr lang="en-IN" i="1">
                                <a:solidFill>
                                  <a:schemeClr val="bg1"/>
                                </a:solidFill>
                                <a:latin typeface="Cambria Math" panose="02040503050406030204" pitchFamily="18" charset="0"/>
                              </a:rPr>
                            </m:ctrlPr>
                          </m:dPr>
                          <m:e>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1</m:t>
                                </m:r>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1</m:t>
                                    </m:r>
                                  </m:sub>
                                </m:sSub>
                              </m:den>
                            </m:f>
                            <m:r>
                              <a:rPr lang="en-IN" i="1">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1</m:t>
                                </m:r>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4</m:t>
                                    </m:r>
                                  </m:sub>
                                </m:sSub>
                              </m:den>
                            </m:f>
                          </m:e>
                        </m:d>
                      </m:num>
                      <m:den>
                        <m:d>
                          <m:dPr>
                            <m:begChr m:val="["/>
                            <m:endChr m:val="]"/>
                            <m:ctrlPr>
                              <a:rPr lang="en-IN" i="1">
                                <a:solidFill>
                                  <a:schemeClr val="bg1"/>
                                </a:solidFill>
                                <a:latin typeface="Cambria Math" panose="02040503050406030204" pitchFamily="18" charset="0"/>
                              </a:rPr>
                            </m:ctrlPr>
                          </m:dPr>
                          <m:e>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1</m:t>
                                </m:r>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2</m:t>
                                    </m:r>
                                  </m:sub>
                                </m:sSub>
                              </m:den>
                            </m:f>
                            <m:r>
                              <a:rPr lang="en-IN" i="1">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1</m:t>
                                </m:r>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3</m:t>
                                    </m:r>
                                  </m:sub>
                                </m:sSub>
                              </m:den>
                            </m:f>
                          </m:e>
                        </m:d>
                      </m:den>
                    </m:f>
                    <m:r>
                      <a:rPr lang="en-IN" i="1">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4</m:t>
                            </m:r>
                          </m:sub>
                        </m:sSub>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i="1">
                                <a:solidFill>
                                  <a:schemeClr val="bg1"/>
                                </a:solidFill>
                                <a:latin typeface="Cambria Math" panose="02040503050406030204" pitchFamily="18" charset="0"/>
                              </a:rPr>
                              <m:t>1</m:t>
                            </m:r>
                          </m:sub>
                        </m:sSub>
                      </m:den>
                    </m:f>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i="1">
                            <a:solidFill>
                              <a:schemeClr val="bg1"/>
                            </a:solidFill>
                            <a:latin typeface="Cambria Math" panose="02040503050406030204" pitchFamily="18" charset="0"/>
                          </a:rPr>
                          <m:t>1</m:t>
                        </m:r>
                      </m:sub>
                    </m:sSub>
                    <m:r>
                      <a:rPr lang="en-IN" b="0" i="1" smtClean="0">
                        <a:solidFill>
                          <a:schemeClr val="bg1"/>
                        </a:solidFill>
                        <a:latin typeface="Cambria Math" panose="02040503050406030204" pitchFamily="18" charset="0"/>
                      </a:rPr>
                      <m:t>=</m:t>
                    </m:r>
                    <m:sSub>
                      <m:sSubPr>
                        <m:ctrlPr>
                          <a:rPr lang="en-IN" b="0"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𝑉</m:t>
                        </m:r>
                      </m:e>
                      <m:sub>
                        <m:r>
                          <a:rPr lang="en-IN" b="0" i="1" smtClean="0">
                            <a:solidFill>
                              <a:schemeClr val="bg1"/>
                            </a:solidFill>
                            <a:latin typeface="Cambria Math" panose="02040503050406030204" pitchFamily="18" charset="0"/>
                          </a:rPr>
                          <m:t>2</m:t>
                        </m:r>
                      </m:sub>
                    </m:sSub>
                    <m:r>
                      <a:rPr lang="en-IN" b="0" i="1" smtClean="0">
                        <a:solidFill>
                          <a:schemeClr val="bg1"/>
                        </a:solidFill>
                        <a:latin typeface="Cambria Math" panose="02040503050406030204" pitchFamily="18" charset="0"/>
                      </a:rPr>
                      <m:t>−</m:t>
                    </m:r>
                    <m:sSub>
                      <m:sSubPr>
                        <m:ctrlPr>
                          <a:rPr lang="en-IN" b="0"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𝑉</m:t>
                        </m:r>
                      </m:e>
                      <m:sub>
                        <m:r>
                          <a:rPr lang="en-IN" b="0" i="1" smtClean="0">
                            <a:solidFill>
                              <a:schemeClr val="bg1"/>
                            </a:solidFill>
                            <a:latin typeface="Cambria Math" panose="02040503050406030204" pitchFamily="18" charset="0"/>
                          </a:rPr>
                          <m:t>1</m:t>
                        </m:r>
                      </m:sub>
                    </m:sSub>
                  </m:oMath>
                </a14:m>
                <a:endParaRPr lang="en-IN" sz="2000" dirty="0">
                  <a:solidFill>
                    <a:schemeClr val="bg1"/>
                  </a:solidFill>
                </a:endParaRPr>
              </a:p>
              <a:p>
                <a:r>
                  <a:rPr lang="en-US" sz="2000" dirty="0">
                    <a:solidFill>
                      <a:schemeClr val="bg1"/>
                    </a:solidFill>
                  </a:rPr>
                  <a:t>Hence, the output will be superposition of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2</m:t>
                        </m:r>
                      </m:sub>
                    </m:sSub>
                  </m:oMath>
                </a14:m>
                <a:r>
                  <a:rPr lang="en-US" sz="2000" dirty="0">
                    <a:solidFill>
                      <a:schemeClr val="bg1"/>
                    </a:solidFill>
                  </a:rPr>
                  <a:t> and </a:t>
                </a:r>
                <a14:m>
                  <m:oMath xmlns:m="http://schemas.openxmlformats.org/officeDocument/2006/math">
                    <m:r>
                      <a:rPr lang="en-IN" sz="2000" b="0" i="1" smtClean="0">
                        <a:solidFill>
                          <a:schemeClr val="bg1"/>
                        </a:solidFill>
                        <a:latin typeface="Cambria Math" panose="02040503050406030204" pitchFamily="18" charset="0"/>
                      </a:rPr>
                      <m:t>−</m:t>
                    </m:r>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1</m:t>
                        </m:r>
                      </m:sub>
                    </m:sSub>
                  </m:oMath>
                </a14:m>
                <a:endParaRPr lang="en-US" sz="2000" dirty="0">
                  <a:solidFill>
                    <a:schemeClr val="bg1"/>
                  </a:solidFill>
                </a:endParaRP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327660" y="2638044"/>
                <a:ext cx="4030980" cy="3415622"/>
              </a:xfrm>
              <a:blipFill>
                <a:blip r:embed="rId2"/>
                <a:stretch>
                  <a:fillRect l="-1362" t="-1071" r="-605"/>
                </a:stretch>
              </a:blipFill>
            </p:spPr>
            <p:txBody>
              <a:bodyPr/>
              <a:lstStyle/>
              <a:p>
                <a:r>
                  <a:rPr lang="en-IN">
                    <a:noFill/>
                  </a:rPr>
                  <a:t> </a:t>
                </a:r>
              </a:p>
            </p:txBody>
          </p:sp>
        </mc:Fallback>
      </mc:AlternateContent>
      <p:pic>
        <p:nvPicPr>
          <p:cNvPr id="14" name="Content Placeholder 5">
            <a:extLst>
              <a:ext uri="{FF2B5EF4-FFF2-40B4-BE49-F238E27FC236}">
                <a16:creationId xmlns:a16="http://schemas.microsoft.com/office/drawing/2014/main" id="{2966F254-CE41-47C0-9BE4-6897E5A80497}"/>
              </a:ext>
            </a:extLst>
          </p:cNvPr>
          <p:cNvPicPr>
            <a:picLocks noChangeAspect="1"/>
          </p:cNvPicPr>
          <p:nvPr/>
        </p:nvPicPr>
        <p:blipFill>
          <a:blip r:embed="rId3"/>
          <a:srcRect l="2091" r="2091"/>
          <a:stretch/>
        </p:blipFill>
        <p:spPr>
          <a:xfrm>
            <a:off x="5004815" y="467293"/>
            <a:ext cx="3063241" cy="2514087"/>
          </a:xfrm>
          <a:prstGeom prst="rect">
            <a:avLst/>
          </a:prstGeom>
          <a:solidFill>
            <a:schemeClr val="tx1"/>
          </a:solidFill>
          <a:ln w="28575">
            <a:solidFill>
              <a:schemeClr val="tx1"/>
            </a:solidFill>
          </a:ln>
        </p:spPr>
      </p:pic>
      <p:pic>
        <p:nvPicPr>
          <p:cNvPr id="4" name="Picture 3">
            <a:extLst>
              <a:ext uri="{FF2B5EF4-FFF2-40B4-BE49-F238E27FC236}">
                <a16:creationId xmlns:a16="http://schemas.microsoft.com/office/drawing/2014/main" id="{5027DA77-B2D8-4003-B06C-89F3CF282F02}"/>
              </a:ext>
            </a:extLst>
          </p:cNvPr>
          <p:cNvPicPr>
            <a:picLocks noChangeAspect="1"/>
          </p:cNvPicPr>
          <p:nvPr/>
        </p:nvPicPr>
        <p:blipFill>
          <a:blip r:embed="rId4"/>
          <a:srcRect/>
          <a:stretch/>
        </p:blipFill>
        <p:spPr>
          <a:xfrm>
            <a:off x="5004816" y="3875174"/>
            <a:ext cx="6656832" cy="246125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71E8D3-D2DF-44ED-98E6-1FC311D79179}"/>
                  </a:ext>
                </a:extLst>
              </p:cNvPr>
              <p:cNvSpPr txBox="1"/>
              <p:nvPr/>
            </p:nvSpPr>
            <p:spPr>
              <a:xfrm>
                <a:off x="4981956" y="2984272"/>
                <a:ext cx="3063241" cy="369332"/>
              </a:xfrm>
              <a:prstGeom prst="rect">
                <a:avLst/>
              </a:prstGeom>
              <a:noFill/>
            </p:spPr>
            <p:txBody>
              <a:bodyPr wrap="square" rtlCol="0">
                <a:spAutoFit/>
              </a:bodyPr>
              <a:lstStyle/>
              <a:p>
                <a:pPr algn="ctr"/>
                <a:r>
                  <a:rPr lang="en-IN" dirty="0"/>
                  <a:t>Input of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oMath>
                </a14:m>
                <a:endParaRPr lang="en-IN" dirty="0"/>
              </a:p>
            </p:txBody>
          </p:sp>
        </mc:Choice>
        <mc:Fallback xmlns="">
          <p:sp>
            <p:nvSpPr>
              <p:cNvPr id="5" name="TextBox 4">
                <a:extLst>
                  <a:ext uri="{FF2B5EF4-FFF2-40B4-BE49-F238E27FC236}">
                    <a16:creationId xmlns:a16="http://schemas.microsoft.com/office/drawing/2014/main" id="{9471E8D3-D2DF-44ED-98E6-1FC311D79179}"/>
                  </a:ext>
                </a:extLst>
              </p:cNvPr>
              <p:cNvSpPr txBox="1">
                <a:spLocks noRot="1" noChangeAspect="1" noMove="1" noResize="1" noEditPoints="1" noAdjustHandles="1" noChangeArrowheads="1" noChangeShapeType="1" noTextEdit="1"/>
              </p:cNvSpPr>
              <p:nvPr/>
            </p:nvSpPr>
            <p:spPr>
              <a:xfrm>
                <a:off x="4981956" y="2984272"/>
                <a:ext cx="3063241" cy="369332"/>
              </a:xfrm>
              <a:prstGeom prst="rect">
                <a:avLst/>
              </a:prstGeom>
              <a:blipFill>
                <a:blip r:embed="rId5"/>
                <a:stretch>
                  <a:fillRect t="-10000" b="-26667"/>
                </a:stretch>
              </a:blipFill>
            </p:spPr>
            <p:txBody>
              <a:bodyPr/>
              <a:lstStyle/>
              <a:p>
                <a:r>
                  <a:rPr lang="en-IN">
                    <a:noFill/>
                  </a:rPr>
                  <a:t> </a:t>
                </a:r>
              </a:p>
            </p:txBody>
          </p:sp>
        </mc:Fallback>
      </mc:AlternateContent>
      <p:pic>
        <p:nvPicPr>
          <p:cNvPr id="9" name="Content Placeholder 5">
            <a:extLst>
              <a:ext uri="{FF2B5EF4-FFF2-40B4-BE49-F238E27FC236}">
                <a16:creationId xmlns:a16="http://schemas.microsoft.com/office/drawing/2014/main" id="{BBC57B35-C0BE-427B-86AD-B86C77E129CE}"/>
              </a:ext>
            </a:extLst>
          </p:cNvPr>
          <p:cNvPicPr>
            <a:picLocks noChangeAspect="1"/>
          </p:cNvPicPr>
          <p:nvPr/>
        </p:nvPicPr>
        <p:blipFill>
          <a:blip r:embed="rId6"/>
          <a:srcRect l="1795" r="1795"/>
          <a:stretch/>
        </p:blipFill>
        <p:spPr>
          <a:xfrm>
            <a:off x="8598407" y="467293"/>
            <a:ext cx="3063241" cy="2514087"/>
          </a:xfrm>
          <a:prstGeom prst="rect">
            <a:avLst/>
          </a:prstGeom>
          <a:solidFill>
            <a:schemeClr val="tx1"/>
          </a:solidFill>
          <a:ln w="28575">
            <a:solidFill>
              <a:schemeClr val="tx1"/>
            </a:solidFill>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195218-AF29-45BE-9E4A-DBC0FD102C17}"/>
                  </a:ext>
                </a:extLst>
              </p:cNvPr>
              <p:cNvSpPr txBox="1"/>
              <p:nvPr/>
            </p:nvSpPr>
            <p:spPr>
              <a:xfrm>
                <a:off x="8575548" y="2984272"/>
                <a:ext cx="3063241" cy="369332"/>
              </a:xfrm>
              <a:prstGeom prst="rect">
                <a:avLst/>
              </a:prstGeom>
              <a:noFill/>
            </p:spPr>
            <p:txBody>
              <a:bodyPr wrap="square" rtlCol="0">
                <a:spAutoFit/>
              </a:bodyPr>
              <a:lstStyle/>
              <a:p>
                <a:pPr algn="ctr"/>
                <a:r>
                  <a:rPr lang="en-IN" dirty="0"/>
                  <a:t>Input of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oMath>
                </a14:m>
                <a:endParaRPr lang="en-IN" dirty="0"/>
              </a:p>
            </p:txBody>
          </p:sp>
        </mc:Choice>
        <mc:Fallback xmlns="">
          <p:sp>
            <p:nvSpPr>
              <p:cNvPr id="10" name="TextBox 9">
                <a:extLst>
                  <a:ext uri="{FF2B5EF4-FFF2-40B4-BE49-F238E27FC236}">
                    <a16:creationId xmlns:a16="http://schemas.microsoft.com/office/drawing/2014/main" id="{7C195218-AF29-45BE-9E4A-DBC0FD102C17}"/>
                  </a:ext>
                </a:extLst>
              </p:cNvPr>
              <p:cNvSpPr txBox="1">
                <a:spLocks noRot="1" noChangeAspect="1" noMove="1" noResize="1" noEditPoints="1" noAdjustHandles="1" noChangeArrowheads="1" noChangeShapeType="1" noTextEdit="1"/>
              </p:cNvSpPr>
              <p:nvPr/>
            </p:nvSpPr>
            <p:spPr>
              <a:xfrm>
                <a:off x="8575548" y="2984272"/>
                <a:ext cx="3063241" cy="369332"/>
              </a:xfrm>
              <a:prstGeom prst="rect">
                <a:avLst/>
              </a:prstGeom>
              <a:blipFill>
                <a:blip r:embed="rId7"/>
                <a:stretch>
                  <a:fillRect t="-10000" b="-26667"/>
                </a:stretch>
              </a:blipFill>
            </p:spPr>
            <p:txBody>
              <a:bodyPr/>
              <a:lstStyle/>
              <a:p>
                <a:r>
                  <a:rPr lang="en-IN">
                    <a:noFill/>
                  </a:rPr>
                  <a:t> </a:t>
                </a:r>
              </a:p>
            </p:txBody>
          </p:sp>
        </mc:Fallback>
      </mc:AlternateContent>
    </p:spTree>
    <p:extLst>
      <p:ext uri="{BB962C8B-B14F-4D97-AF65-F5344CB8AC3E}">
        <p14:creationId xmlns:p14="http://schemas.microsoft.com/office/powerpoint/2010/main" val="159775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 close - up of a plant&#10;&#10;Description automatically generated with low confidence">
            <a:extLst>
              <a:ext uri="{FF2B5EF4-FFF2-40B4-BE49-F238E27FC236}">
                <a16:creationId xmlns:a16="http://schemas.microsoft.com/office/drawing/2014/main" id="{755A1B70-6C11-417E-95BC-CC0A445BD5DF}"/>
              </a:ext>
            </a:extLst>
          </p:cNvPr>
          <p:cNvPicPr>
            <a:picLocks noChangeAspect="1"/>
          </p:cNvPicPr>
          <p:nvPr/>
        </p:nvPicPr>
        <p:blipFill rotWithShape="1">
          <a:blip r:embed="rId2"/>
          <a:srcRect l="45777" r="2"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E68720F7-301E-4F10-9DA4-2BC18C92EBA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dirty="0">
                <a:solidFill>
                  <a:schemeClr val="bg1"/>
                </a:solidFill>
              </a:rPr>
              <a:t>Question 3</a:t>
            </a:r>
          </a:p>
        </p:txBody>
      </p:sp>
      <p:sp>
        <p:nvSpPr>
          <p:cNvPr id="3" name="Content Placeholder 2">
            <a:extLst>
              <a:ext uri="{FF2B5EF4-FFF2-40B4-BE49-F238E27FC236}">
                <a16:creationId xmlns:a16="http://schemas.microsoft.com/office/drawing/2014/main" id="{46E2682F-15EF-48D1-AFA3-200B64F0D6CC}"/>
              </a:ext>
            </a:extLst>
          </p:cNvPr>
          <p:cNvSpPr>
            <a:spLocks noGrp="1"/>
          </p:cNvSpPr>
          <p:nvPr>
            <p:ph idx="1"/>
          </p:nvPr>
        </p:nvSpPr>
        <p:spPr>
          <a:xfrm>
            <a:off x="6374674" y="976129"/>
            <a:ext cx="5512525" cy="4919815"/>
          </a:xfrm>
        </p:spPr>
        <p:txBody>
          <a:bodyPr anchor="ctr">
            <a:normAutofit/>
          </a:bodyPr>
          <a:lstStyle/>
          <a:p>
            <a:pPr marL="0" indent="0">
              <a:buNone/>
            </a:pPr>
            <a:r>
              <a:rPr lang="en-US" sz="2000" dirty="0"/>
              <a:t>Plot the magnitude vs frequency and phase vs frequency from theoretical circuit analysis and compare with the obtained frequency response. Implement the obtained formula in code to suitable. Comment on the match and departure between the theoretically obtained response and that obtained from the simulation environment.</a:t>
            </a:r>
            <a:endParaRPr lang="en-IN" sz="2000" dirty="0"/>
          </a:p>
        </p:txBody>
      </p:sp>
    </p:spTree>
    <p:extLst>
      <p:ext uri="{BB962C8B-B14F-4D97-AF65-F5344CB8AC3E}">
        <p14:creationId xmlns:p14="http://schemas.microsoft.com/office/powerpoint/2010/main" val="175905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3CD80-9B68-4442-B63B-519D08F54233}"/>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Circuit DIAGRAM</a:t>
            </a:r>
          </a:p>
        </p:txBody>
      </p:sp>
      <p:pic>
        <p:nvPicPr>
          <p:cNvPr id="4" name="Content Placeholder 4" descr="Diagram, schematic&#10;&#10;Description automatically generated">
            <a:extLst>
              <a:ext uri="{FF2B5EF4-FFF2-40B4-BE49-F238E27FC236}">
                <a16:creationId xmlns:a16="http://schemas.microsoft.com/office/drawing/2014/main" id="{E0DC2D72-1277-4F08-AB20-A23E5CB39F36}"/>
              </a:ext>
            </a:extLst>
          </p:cNvPr>
          <p:cNvPicPr>
            <a:picLocks noGrp="1" noChangeAspect="1"/>
          </p:cNvPicPr>
          <p:nvPr>
            <p:ph idx="1"/>
          </p:nvPr>
        </p:nvPicPr>
        <p:blipFill>
          <a:blip r:embed="rId2"/>
          <a:stretch/>
        </p:blipFill>
        <p:spPr>
          <a:xfrm>
            <a:off x="5297763" y="1293626"/>
            <a:ext cx="6250769" cy="4109880"/>
          </a:xfrm>
          <a:prstGeom prst="rect">
            <a:avLst/>
          </a:prstGeom>
          <a:solidFill>
            <a:schemeClr val="accent2"/>
          </a:solidFill>
          <a:ln w="28575">
            <a:solidFill>
              <a:schemeClr val="tx1"/>
            </a:solidFill>
          </a:ln>
        </p:spPr>
      </p:pic>
    </p:spTree>
    <p:extLst>
      <p:ext uri="{BB962C8B-B14F-4D97-AF65-F5344CB8AC3E}">
        <p14:creationId xmlns:p14="http://schemas.microsoft.com/office/powerpoint/2010/main" val="544918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3CD80-9B68-4442-B63B-519D08F54233}"/>
              </a:ext>
            </a:extLst>
          </p:cNvPr>
          <p:cNvSpPr>
            <a:spLocks noGrp="1"/>
          </p:cNvSpPr>
          <p:nvPr>
            <p:ph type="title"/>
          </p:nvPr>
        </p:nvSpPr>
        <p:spPr>
          <a:xfrm>
            <a:off x="643467" y="643467"/>
            <a:ext cx="3363974" cy="1728044"/>
          </a:xfrm>
          <a:noFill/>
          <a:ln>
            <a:solidFill>
              <a:schemeClr val="bg1"/>
            </a:solidFill>
          </a:ln>
        </p:spPr>
        <p:txBody>
          <a:bodyPr vert="horz" wrap="square" lIns="274320" tIns="182880" rIns="274320" bIns="182880" rtlCol="0" anchorCtr="1">
            <a:normAutofit/>
          </a:bodyPr>
          <a:lstStyle/>
          <a:p>
            <a:r>
              <a:rPr lang="en-US" dirty="0">
                <a:solidFill>
                  <a:schemeClr val="bg1"/>
                </a:solidFill>
              </a:rPr>
              <a:t>Circuit Analysis</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D278B8B0-BEE8-4550-B259-3598B653F2A0}"/>
                  </a:ext>
                </a:extLst>
              </p:cNvPr>
              <p:cNvSpPr>
                <a:spLocks noGrp="1"/>
              </p:cNvSpPr>
              <p:nvPr>
                <p:ph idx="1"/>
              </p:nvPr>
            </p:nvSpPr>
            <p:spPr>
              <a:xfrm>
                <a:off x="643468" y="2638044"/>
                <a:ext cx="3363974" cy="3415622"/>
              </a:xfrm>
            </p:spPr>
            <p:txBody>
              <a:bodyPr>
                <a:normAutofit/>
              </a:bodyPr>
              <a:lstStyle/>
              <a:p>
                <a:r>
                  <a:rPr lang="en-US" sz="1600" dirty="0">
                    <a:solidFill>
                      <a:schemeClr val="bg1"/>
                    </a:solidFill>
                  </a:rPr>
                  <a:t>Kirchhoff's Current Law in </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IN" sz="1600" b="0" i="1" smtClean="0">
                            <a:solidFill>
                              <a:schemeClr val="bg1"/>
                            </a:solidFill>
                            <a:latin typeface="Cambria Math" panose="02040503050406030204" pitchFamily="18" charset="0"/>
                          </a:rPr>
                          <m:t>𝑉</m:t>
                        </m:r>
                      </m:e>
                      <m:sub>
                        <m:r>
                          <a:rPr lang="en-IN" sz="1600" b="0" i="1" smtClean="0">
                            <a:solidFill>
                              <a:schemeClr val="bg1"/>
                            </a:solidFill>
                            <a:latin typeface="Cambria Math" panose="02040503050406030204" pitchFamily="18" charset="0"/>
                          </a:rPr>
                          <m:t>𝑜𝑢𝑡</m:t>
                        </m:r>
                      </m:sub>
                    </m:sSub>
                  </m:oMath>
                </a14:m>
                <a:r>
                  <a:rPr lang="en-US" sz="1600" dirty="0">
                    <a:solidFill>
                      <a:schemeClr val="bg1"/>
                    </a:solidFill>
                  </a:rPr>
                  <a:t>:</a:t>
                </a:r>
              </a:p>
              <a:p>
                <a:pPr lvl="1"/>
                <a14:m>
                  <m:oMath xmlns:m="http://schemas.openxmlformats.org/officeDocument/2006/math">
                    <m:f>
                      <m:fPr>
                        <m:ctrlPr>
                          <a:rPr lang="en-US" sz="1400" i="1">
                            <a:solidFill>
                              <a:schemeClr val="bg1"/>
                            </a:solidFill>
                            <a:latin typeface="Cambria Math" panose="02040503050406030204" pitchFamily="18" charset="0"/>
                          </a:rPr>
                        </m:ctrlPr>
                      </m:fPr>
                      <m:num>
                        <m:sSub>
                          <m:sSubPr>
                            <m:ctrlPr>
                              <a:rPr lang="en-US" sz="140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𝑜𝑢𝑡</m:t>
                            </m:r>
                          </m:sub>
                        </m:sSub>
                        <m:r>
                          <a:rPr lang="en-IN" sz="1400" b="0" i="1">
                            <a:solidFill>
                              <a:schemeClr val="bg1"/>
                            </a:solidFill>
                            <a:latin typeface="Cambria Math" panose="02040503050406030204" pitchFamily="18" charset="0"/>
                          </a:rPr>
                          <m:t> −</m:t>
                        </m:r>
                        <m:sSub>
                          <m:sSubPr>
                            <m:ctrlPr>
                              <a:rPr lang="en-IN" sz="1400" b="0" i="1">
                                <a:solidFill>
                                  <a:schemeClr val="bg1"/>
                                </a:solidFill>
                                <a:latin typeface="Cambria Math" panose="02040503050406030204" pitchFamily="18" charset="0"/>
                              </a:rPr>
                            </m:ctrlPr>
                          </m:sSubPr>
                          <m:e>
                            <m:r>
                              <a:rPr lang="en-IN" sz="1400" b="0" i="1">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𝑖𝑛</m:t>
                            </m:r>
                          </m:sub>
                        </m:sSub>
                      </m:num>
                      <m:den>
                        <m:r>
                          <a:rPr lang="en-IN" sz="1400" b="0" i="1" smtClean="0">
                            <a:solidFill>
                              <a:schemeClr val="bg1"/>
                            </a:solidFill>
                            <a:latin typeface="Cambria Math" panose="02040503050406030204" pitchFamily="18" charset="0"/>
                          </a:rPr>
                          <m:t>𝑅</m:t>
                        </m:r>
                      </m:den>
                    </m:f>
                    <m:r>
                      <a:rPr lang="en-IN" sz="1400" b="0" i="1">
                        <a:solidFill>
                          <a:schemeClr val="bg1"/>
                        </a:solidFill>
                        <a:latin typeface="Cambria Math" panose="02040503050406030204" pitchFamily="18" charset="0"/>
                      </a:rPr>
                      <m:t>+</m:t>
                    </m:r>
                    <m:r>
                      <a:rPr lang="en-IN" sz="1400" b="0" i="1" smtClean="0">
                        <a:solidFill>
                          <a:schemeClr val="bg1"/>
                        </a:solidFill>
                        <a:latin typeface="Cambria Math" panose="02040503050406030204" pitchFamily="18" charset="0"/>
                      </a:rPr>
                      <m:t>𝐶</m:t>
                    </m:r>
                    <m:f>
                      <m:fPr>
                        <m:ctrlPr>
                          <a:rPr lang="en-IN" sz="1400" b="0" i="1" smtClean="0">
                            <a:solidFill>
                              <a:schemeClr val="bg1"/>
                            </a:solidFill>
                            <a:latin typeface="Cambria Math" panose="02040503050406030204" pitchFamily="18" charset="0"/>
                          </a:rPr>
                        </m:ctrlPr>
                      </m:fPr>
                      <m:num>
                        <m:r>
                          <a:rPr lang="en-IN" sz="1400" b="0" i="1" smtClean="0">
                            <a:solidFill>
                              <a:schemeClr val="bg1"/>
                            </a:solidFill>
                            <a:latin typeface="Cambria Math" panose="02040503050406030204" pitchFamily="18" charset="0"/>
                          </a:rPr>
                          <m:t>𝑑</m:t>
                        </m:r>
                        <m:d>
                          <m:dPr>
                            <m:ctrlPr>
                              <a:rPr lang="en-IN" sz="1400" b="0" i="1" smtClean="0">
                                <a:solidFill>
                                  <a:schemeClr val="bg1"/>
                                </a:solidFill>
                                <a:latin typeface="Cambria Math" panose="02040503050406030204" pitchFamily="18" charset="0"/>
                              </a:rPr>
                            </m:ctrlPr>
                          </m:dPr>
                          <m:e>
                            <m:sSub>
                              <m:sSubPr>
                                <m:ctrlPr>
                                  <a:rPr lang="en-IN" sz="1400" b="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𝑜𝑢𝑡</m:t>
                                </m:r>
                              </m:sub>
                            </m:sSub>
                          </m:e>
                        </m:d>
                      </m:num>
                      <m:den>
                        <m:r>
                          <a:rPr lang="en-IN" sz="1400" b="0" i="1" smtClean="0">
                            <a:solidFill>
                              <a:schemeClr val="bg1"/>
                            </a:solidFill>
                            <a:latin typeface="Cambria Math" panose="02040503050406030204" pitchFamily="18" charset="0"/>
                          </a:rPr>
                          <m:t>𝑑𝑥</m:t>
                        </m:r>
                      </m:den>
                    </m:f>
                    <m:r>
                      <a:rPr lang="en-IN" sz="1400" b="0" i="1">
                        <a:solidFill>
                          <a:schemeClr val="bg1"/>
                        </a:solidFill>
                        <a:latin typeface="Cambria Math" panose="02040503050406030204" pitchFamily="18" charset="0"/>
                      </a:rPr>
                      <m:t>=0</m:t>
                    </m:r>
                  </m:oMath>
                </a14:m>
                <a:endParaRPr lang="en-US" sz="1400" dirty="0">
                  <a:solidFill>
                    <a:schemeClr val="bg1"/>
                  </a:solidFill>
                </a:endParaRPr>
              </a:p>
              <a:p>
                <a:r>
                  <a:rPr lang="en-IN" sz="1600" dirty="0">
                    <a:solidFill>
                      <a:schemeClr val="bg1"/>
                    </a:solidFill>
                  </a:rPr>
                  <a:t>Using Fourier Transform:</a:t>
                </a:r>
                <a:endParaRPr lang="en-US" sz="1600" dirty="0">
                  <a:solidFill>
                    <a:schemeClr val="bg1"/>
                  </a:solidFill>
                </a:endParaRPr>
              </a:p>
              <a:p>
                <a:pPr lvl="1"/>
                <a14:m>
                  <m:oMath xmlns:m="http://schemas.openxmlformats.org/officeDocument/2006/math">
                    <m:f>
                      <m:fPr>
                        <m:ctrlPr>
                          <a:rPr lang="en-US" sz="1400" i="1">
                            <a:solidFill>
                              <a:schemeClr val="bg1"/>
                            </a:solidFill>
                            <a:latin typeface="Cambria Math" panose="02040503050406030204" pitchFamily="18" charset="0"/>
                          </a:rPr>
                        </m:ctrlPr>
                      </m:fPr>
                      <m:num>
                        <m:sSub>
                          <m:sSubPr>
                            <m:ctrlPr>
                              <a:rPr lang="en-US" sz="1400" i="1">
                                <a:solidFill>
                                  <a:schemeClr val="bg1"/>
                                </a:solidFill>
                                <a:latin typeface="Cambria Math" panose="02040503050406030204" pitchFamily="18" charset="0"/>
                              </a:rPr>
                            </m:ctrlPr>
                          </m:sSubPr>
                          <m:e>
                            <m:r>
                              <a:rPr lang="en-IN" sz="1400" i="1">
                                <a:solidFill>
                                  <a:schemeClr val="bg1"/>
                                </a:solidFill>
                                <a:latin typeface="Cambria Math" panose="02040503050406030204" pitchFamily="18" charset="0"/>
                              </a:rPr>
                              <m:t>𝑉</m:t>
                            </m:r>
                          </m:e>
                          <m:sub>
                            <m:r>
                              <a:rPr lang="en-IN" sz="1400" i="1">
                                <a:solidFill>
                                  <a:schemeClr val="bg1"/>
                                </a:solidFill>
                                <a:latin typeface="Cambria Math" panose="02040503050406030204" pitchFamily="18" charset="0"/>
                              </a:rPr>
                              <m:t>𝑜𝑢𝑡</m:t>
                            </m:r>
                          </m:sub>
                        </m:sSub>
                        <m:d>
                          <m:dPr>
                            <m:ctrlPr>
                              <a:rPr lang="en-IN" sz="1400" i="1" smtClean="0">
                                <a:solidFill>
                                  <a:schemeClr val="bg1"/>
                                </a:solidFill>
                                <a:latin typeface="Cambria Math" panose="02040503050406030204" pitchFamily="18" charset="0"/>
                              </a:rPr>
                            </m:ctrlPr>
                          </m:dPr>
                          <m:e>
                            <m:r>
                              <a:rPr lang="en-IN" sz="1400" b="0" i="1" smtClean="0">
                                <a:solidFill>
                                  <a:schemeClr val="bg1"/>
                                </a:solidFill>
                                <a:latin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r>
                          <a:rPr lang="en-IN" sz="1400" i="1">
                            <a:solidFill>
                              <a:schemeClr val="bg1"/>
                            </a:solidFill>
                            <a:latin typeface="Cambria Math" panose="02040503050406030204" pitchFamily="18" charset="0"/>
                          </a:rPr>
                          <m:t> −</m:t>
                        </m:r>
                        <m:sSub>
                          <m:sSubPr>
                            <m:ctrlPr>
                              <a:rPr lang="en-IN" sz="1400" i="1">
                                <a:solidFill>
                                  <a:schemeClr val="bg1"/>
                                </a:solidFill>
                                <a:latin typeface="Cambria Math" panose="02040503050406030204" pitchFamily="18" charset="0"/>
                              </a:rPr>
                            </m:ctrlPr>
                          </m:sSubPr>
                          <m:e>
                            <m:r>
                              <a:rPr lang="en-IN" sz="1400" i="1">
                                <a:solidFill>
                                  <a:schemeClr val="bg1"/>
                                </a:solidFill>
                                <a:latin typeface="Cambria Math" panose="02040503050406030204" pitchFamily="18" charset="0"/>
                              </a:rPr>
                              <m:t>𝑉</m:t>
                            </m:r>
                          </m:e>
                          <m:sub>
                            <m:r>
                              <a:rPr lang="en-IN" sz="1400" i="1">
                                <a:solidFill>
                                  <a:schemeClr val="bg1"/>
                                </a:solidFill>
                                <a:latin typeface="Cambria Math" panose="02040503050406030204" pitchFamily="18" charset="0"/>
                              </a:rPr>
                              <m:t>𝑖𝑛</m:t>
                            </m:r>
                          </m:sub>
                        </m:sSub>
                        <m:d>
                          <m:dPr>
                            <m:ctrlPr>
                              <a:rPr lang="en-IN" sz="1400" i="1" smtClean="0">
                                <a:solidFill>
                                  <a:schemeClr val="bg1"/>
                                </a:solidFill>
                                <a:latin typeface="Cambria Math" panose="02040503050406030204" pitchFamily="18" charset="0"/>
                              </a:rPr>
                            </m:ctrlPr>
                          </m:dPr>
                          <m:e>
                            <m:r>
                              <a:rPr lang="en-IN" sz="1400" b="0" i="1" smtClean="0">
                                <a:solidFill>
                                  <a:schemeClr val="bg1"/>
                                </a:solidFill>
                                <a:latin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num>
                      <m:den>
                        <m:r>
                          <a:rPr lang="en-IN" sz="1400" i="1">
                            <a:solidFill>
                              <a:schemeClr val="bg1"/>
                            </a:solidFill>
                            <a:latin typeface="Cambria Math" panose="02040503050406030204" pitchFamily="18" charset="0"/>
                          </a:rPr>
                          <m:t>𝑅</m:t>
                        </m:r>
                      </m:den>
                    </m:f>
                    <m:r>
                      <a:rPr lang="en-IN" sz="1400" i="1">
                        <a:solidFill>
                          <a:schemeClr val="bg1"/>
                        </a:solidFill>
                        <a:latin typeface="Cambria Math" panose="02040503050406030204" pitchFamily="18" charset="0"/>
                      </a:rPr>
                      <m:t>+</m:t>
                    </m:r>
                    <m:r>
                      <a:rPr lang="en-IN" sz="1400" b="0" i="1" smtClean="0">
                        <a:solidFill>
                          <a:schemeClr val="bg1"/>
                        </a:solidFill>
                        <a:latin typeface="Cambria Math" panose="02040503050406030204" pitchFamily="18" charset="0"/>
                      </a:rPr>
                      <m:t>𝐶𝑗</m:t>
                    </m:r>
                    <m:r>
                      <a:rPr lang="en-IN" sz="1400" b="0" i="1" smtClean="0">
                        <a:solidFill>
                          <a:schemeClr val="bg1"/>
                        </a:solidFill>
                        <a:latin typeface="Cambria Math" panose="02040503050406030204" pitchFamily="18" charset="0"/>
                        <a:ea typeface="Cambria Math" panose="02040503050406030204" pitchFamily="18" charset="0"/>
                      </a:rPr>
                      <m:t>𝜔</m:t>
                    </m:r>
                    <m:sSub>
                      <m:sSubPr>
                        <m:ctrlPr>
                          <a:rPr lang="en-IN" sz="1400" b="0" i="1" smtClean="0">
                            <a:solidFill>
                              <a:schemeClr val="bg1"/>
                            </a:solidFill>
                            <a:latin typeface="Cambria Math" panose="02040503050406030204" pitchFamily="18" charset="0"/>
                            <a:ea typeface="Cambria Math" panose="02040503050406030204" pitchFamily="18" charset="0"/>
                          </a:rPr>
                        </m:ctrlPr>
                      </m:sSubPr>
                      <m:e>
                        <m:r>
                          <a:rPr lang="en-IN" sz="1400" b="0" i="1" smtClean="0">
                            <a:solidFill>
                              <a:schemeClr val="bg1"/>
                            </a:solidFill>
                            <a:latin typeface="Cambria Math" panose="02040503050406030204" pitchFamily="18" charset="0"/>
                            <a:ea typeface="Cambria Math" panose="02040503050406030204" pitchFamily="18" charset="0"/>
                          </a:rPr>
                          <m:t>𝑉</m:t>
                        </m:r>
                      </m:e>
                      <m:sub>
                        <m:r>
                          <a:rPr lang="en-IN" sz="1400" b="0" i="1" smtClean="0">
                            <a:solidFill>
                              <a:schemeClr val="bg1"/>
                            </a:solidFill>
                            <a:latin typeface="Cambria Math" panose="02040503050406030204" pitchFamily="18" charset="0"/>
                            <a:ea typeface="Cambria Math" panose="02040503050406030204" pitchFamily="18" charset="0"/>
                          </a:rPr>
                          <m:t>𝑜𝑢𝑡</m:t>
                        </m:r>
                      </m:sub>
                    </m:sSub>
                    <m:d>
                      <m:dPr>
                        <m:ctrlPr>
                          <a:rPr lang="en-IN" sz="1400" b="0" i="1" smtClean="0">
                            <a:solidFill>
                              <a:schemeClr val="bg1"/>
                            </a:solidFill>
                            <a:latin typeface="Cambria Math" panose="02040503050406030204" pitchFamily="18" charset="0"/>
                            <a:ea typeface="Cambria Math" panose="02040503050406030204" pitchFamily="18" charset="0"/>
                          </a:rPr>
                        </m:ctrlPr>
                      </m:dPr>
                      <m:e>
                        <m:r>
                          <a:rPr lang="en-IN" sz="1400" b="0" i="1" smtClean="0">
                            <a:solidFill>
                              <a:schemeClr val="bg1"/>
                            </a:solidFill>
                            <a:latin typeface="Cambria Math" panose="02040503050406030204" pitchFamily="18" charset="0"/>
                            <a:ea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r>
                      <a:rPr lang="en-IN" sz="1400" i="1">
                        <a:solidFill>
                          <a:schemeClr val="bg1"/>
                        </a:solidFill>
                        <a:latin typeface="Cambria Math" panose="02040503050406030204" pitchFamily="18" charset="0"/>
                      </a:rPr>
                      <m:t>=</m:t>
                    </m:r>
                    <m:r>
                      <a:rPr lang="en-IN" sz="1400" b="0" i="1" smtClean="0">
                        <a:solidFill>
                          <a:schemeClr val="bg1"/>
                        </a:solidFill>
                        <a:latin typeface="Cambria Math" panose="02040503050406030204" pitchFamily="18" charset="0"/>
                      </a:rPr>
                      <m:t>0</m:t>
                    </m:r>
                  </m:oMath>
                </a14:m>
                <a:endParaRPr lang="en-IN" sz="1400" b="0" dirty="0">
                  <a:solidFill>
                    <a:schemeClr val="bg1"/>
                  </a:solidFill>
                </a:endParaRPr>
              </a:p>
              <a:p>
                <a:pPr lvl="1"/>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𝑜𝑢𝑡</m:t>
                        </m:r>
                      </m:sub>
                    </m:sSub>
                    <m:d>
                      <m:dPr>
                        <m:ctrlPr>
                          <a:rPr lang="en-US" sz="1400" i="1" smtClean="0">
                            <a:solidFill>
                              <a:schemeClr val="bg1"/>
                            </a:solidFill>
                            <a:latin typeface="Cambria Math" panose="02040503050406030204" pitchFamily="18" charset="0"/>
                          </a:rPr>
                        </m:ctrlPr>
                      </m:dPr>
                      <m:e>
                        <m:r>
                          <a:rPr lang="en-IN" sz="1400" b="0" i="1" smtClean="0">
                            <a:solidFill>
                              <a:schemeClr val="bg1"/>
                            </a:solidFill>
                            <a:latin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r>
                      <a:rPr lang="en-IN" sz="1400" b="0" i="1" smtClean="0">
                        <a:solidFill>
                          <a:schemeClr val="bg1"/>
                        </a:solidFill>
                        <a:latin typeface="Cambria Math" panose="02040503050406030204" pitchFamily="18" charset="0"/>
                      </a:rPr>
                      <m:t>=</m:t>
                    </m:r>
                    <m:f>
                      <m:fPr>
                        <m:ctrlPr>
                          <a:rPr lang="en-IN" sz="1400" b="0" i="1" smtClean="0">
                            <a:solidFill>
                              <a:schemeClr val="bg1"/>
                            </a:solidFill>
                            <a:latin typeface="Cambria Math" panose="02040503050406030204" pitchFamily="18" charset="0"/>
                          </a:rPr>
                        </m:ctrlPr>
                      </m:fPr>
                      <m:num>
                        <m:sSub>
                          <m:sSubPr>
                            <m:ctrlPr>
                              <a:rPr lang="en-IN" sz="1400" b="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𝑖𝑛</m:t>
                            </m:r>
                          </m:sub>
                        </m:sSub>
                        <m:d>
                          <m:dPr>
                            <m:ctrlPr>
                              <a:rPr lang="en-IN" sz="1400" b="0" i="1" smtClean="0">
                                <a:solidFill>
                                  <a:schemeClr val="bg1"/>
                                </a:solidFill>
                                <a:latin typeface="Cambria Math" panose="02040503050406030204" pitchFamily="18" charset="0"/>
                              </a:rPr>
                            </m:ctrlPr>
                          </m:dPr>
                          <m:e>
                            <m:r>
                              <a:rPr lang="en-IN" sz="1400" b="0" i="1" smtClean="0">
                                <a:solidFill>
                                  <a:schemeClr val="bg1"/>
                                </a:solidFill>
                                <a:latin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num>
                      <m:den>
                        <m:r>
                          <a:rPr lang="en-IN" sz="1400" b="0" i="1" smtClean="0">
                            <a:solidFill>
                              <a:schemeClr val="bg1"/>
                            </a:solidFill>
                            <a:latin typeface="Cambria Math" panose="02040503050406030204" pitchFamily="18" charset="0"/>
                          </a:rPr>
                          <m:t>1+</m:t>
                        </m:r>
                        <m:r>
                          <a:rPr lang="en-IN" sz="1400" b="0" i="1" smtClean="0">
                            <a:solidFill>
                              <a:schemeClr val="bg1"/>
                            </a:solidFill>
                            <a:latin typeface="Cambria Math" panose="02040503050406030204" pitchFamily="18" charset="0"/>
                          </a:rPr>
                          <m:t>𝑅𝐶𝑗</m:t>
                        </m:r>
                        <m:r>
                          <a:rPr lang="en-IN" sz="1400" b="0" i="1" smtClean="0">
                            <a:solidFill>
                              <a:schemeClr val="bg1"/>
                            </a:solidFill>
                            <a:latin typeface="Cambria Math" panose="02040503050406030204" pitchFamily="18" charset="0"/>
                            <a:ea typeface="Cambria Math" panose="02040503050406030204" pitchFamily="18" charset="0"/>
                          </a:rPr>
                          <m:t>𝜔</m:t>
                        </m:r>
                      </m:den>
                    </m:f>
                  </m:oMath>
                </a14:m>
                <a:endParaRPr lang="en-US" sz="1400" dirty="0">
                  <a:solidFill>
                    <a:schemeClr val="bg1"/>
                  </a:solidFill>
                </a:endParaRPr>
              </a:p>
              <a:p>
                <a:pPr lvl="1"/>
                <a14:m>
                  <m:oMath xmlns:m="http://schemas.openxmlformats.org/officeDocument/2006/math">
                    <m:r>
                      <a:rPr lang="en-IN" sz="1400" b="0" i="1" smtClean="0">
                        <a:solidFill>
                          <a:schemeClr val="bg1"/>
                        </a:solidFill>
                        <a:latin typeface="Cambria Math" panose="02040503050406030204" pitchFamily="18" charset="0"/>
                      </a:rPr>
                      <m:t>𝐻</m:t>
                    </m:r>
                    <m:d>
                      <m:dPr>
                        <m:ctrlPr>
                          <a:rPr lang="en-IN" sz="1400" b="0" i="1" smtClean="0">
                            <a:solidFill>
                              <a:schemeClr val="bg1"/>
                            </a:solidFill>
                            <a:latin typeface="Cambria Math" panose="02040503050406030204" pitchFamily="18" charset="0"/>
                          </a:rPr>
                        </m:ctrlPr>
                      </m:dPr>
                      <m:e>
                        <m:r>
                          <a:rPr lang="en-IN" sz="1400" b="0" i="1" smtClean="0">
                            <a:solidFill>
                              <a:schemeClr val="bg1"/>
                            </a:solidFill>
                            <a:latin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r>
                      <a:rPr lang="en-IN" sz="1400" b="0" i="1" smtClean="0">
                        <a:solidFill>
                          <a:schemeClr val="bg1"/>
                        </a:solidFill>
                        <a:latin typeface="Cambria Math" panose="02040503050406030204" pitchFamily="18" charset="0"/>
                      </a:rPr>
                      <m:t>=</m:t>
                    </m:r>
                    <m:f>
                      <m:fPr>
                        <m:ctrlPr>
                          <a:rPr lang="en-IN" sz="1400" b="0" i="1" smtClean="0">
                            <a:solidFill>
                              <a:schemeClr val="bg1"/>
                            </a:solidFill>
                            <a:latin typeface="Cambria Math" panose="02040503050406030204" pitchFamily="18" charset="0"/>
                          </a:rPr>
                        </m:ctrlPr>
                      </m:fPr>
                      <m:num>
                        <m:sSub>
                          <m:sSubPr>
                            <m:ctrlPr>
                              <a:rPr lang="en-IN" sz="1400" b="0" i="1" smtClean="0">
                                <a:solidFill>
                                  <a:schemeClr val="bg1"/>
                                </a:solidFill>
                                <a:latin typeface="Cambria Math" panose="02040503050406030204" pitchFamily="18" charset="0"/>
                              </a:rPr>
                            </m:ctrlPr>
                          </m:sSubPr>
                          <m:e>
                            <m:r>
                              <a:rPr lang="en-IN" sz="1400" b="0" i="1" smtClean="0">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𝑜𝑢𝑡</m:t>
                            </m:r>
                          </m:sub>
                        </m:sSub>
                        <m:d>
                          <m:dPr>
                            <m:ctrlPr>
                              <a:rPr lang="en-IN" sz="1400" b="0" i="1" smtClean="0">
                                <a:solidFill>
                                  <a:schemeClr val="bg1"/>
                                </a:solidFill>
                                <a:latin typeface="Cambria Math" panose="02040503050406030204" pitchFamily="18" charset="0"/>
                              </a:rPr>
                            </m:ctrlPr>
                          </m:dPr>
                          <m:e>
                            <m:r>
                              <a:rPr lang="en-IN" sz="1400" b="0" i="1" smtClean="0">
                                <a:solidFill>
                                  <a:schemeClr val="bg1"/>
                                </a:solidFill>
                                <a:latin typeface="Cambria Math" panose="02040503050406030204" pitchFamily="18" charset="0"/>
                              </a:rPr>
                              <m:t>𝑗</m:t>
                            </m:r>
                            <m:r>
                              <a:rPr lang="en-IN" sz="1400" b="0" i="1" smtClean="0">
                                <a:solidFill>
                                  <a:schemeClr val="bg1"/>
                                </a:solidFill>
                                <a:latin typeface="Cambria Math" panose="02040503050406030204" pitchFamily="18" charset="0"/>
                                <a:ea typeface="Cambria Math" panose="02040503050406030204" pitchFamily="18" charset="0"/>
                              </a:rPr>
                              <m:t>𝜔</m:t>
                            </m:r>
                          </m:e>
                        </m:d>
                      </m:num>
                      <m:den>
                        <m:sSub>
                          <m:sSubPr>
                            <m:ctrlPr>
                              <a:rPr lang="en-IN" sz="1400" i="1">
                                <a:solidFill>
                                  <a:schemeClr val="bg1"/>
                                </a:solidFill>
                                <a:latin typeface="Cambria Math" panose="02040503050406030204" pitchFamily="18" charset="0"/>
                              </a:rPr>
                            </m:ctrlPr>
                          </m:sSubPr>
                          <m:e>
                            <m:r>
                              <a:rPr lang="en-IN" sz="1400" i="1">
                                <a:solidFill>
                                  <a:schemeClr val="bg1"/>
                                </a:solidFill>
                                <a:latin typeface="Cambria Math" panose="02040503050406030204" pitchFamily="18" charset="0"/>
                              </a:rPr>
                              <m:t>𝑉</m:t>
                            </m:r>
                          </m:e>
                          <m:sub>
                            <m:r>
                              <a:rPr lang="en-IN" sz="1400" b="0" i="1" smtClean="0">
                                <a:solidFill>
                                  <a:schemeClr val="bg1"/>
                                </a:solidFill>
                                <a:latin typeface="Cambria Math" panose="02040503050406030204" pitchFamily="18" charset="0"/>
                              </a:rPr>
                              <m:t>𝑖𝑛</m:t>
                            </m:r>
                          </m:sub>
                        </m:sSub>
                        <m:d>
                          <m:dPr>
                            <m:ctrlPr>
                              <a:rPr lang="en-IN" sz="1400" i="1">
                                <a:solidFill>
                                  <a:schemeClr val="bg1"/>
                                </a:solidFill>
                                <a:latin typeface="Cambria Math" panose="02040503050406030204" pitchFamily="18" charset="0"/>
                              </a:rPr>
                            </m:ctrlPr>
                          </m:dPr>
                          <m:e>
                            <m:r>
                              <a:rPr lang="en-IN" sz="1400" i="1">
                                <a:solidFill>
                                  <a:schemeClr val="bg1"/>
                                </a:solidFill>
                                <a:latin typeface="Cambria Math" panose="02040503050406030204" pitchFamily="18" charset="0"/>
                              </a:rPr>
                              <m:t>𝑗</m:t>
                            </m:r>
                            <m:r>
                              <a:rPr lang="en-IN" sz="1400" i="1">
                                <a:solidFill>
                                  <a:schemeClr val="bg1"/>
                                </a:solidFill>
                                <a:latin typeface="Cambria Math" panose="02040503050406030204" pitchFamily="18" charset="0"/>
                                <a:ea typeface="Cambria Math" panose="02040503050406030204" pitchFamily="18" charset="0"/>
                              </a:rPr>
                              <m:t>𝜔</m:t>
                            </m:r>
                          </m:e>
                        </m:d>
                      </m:den>
                    </m:f>
                    <m:r>
                      <a:rPr lang="en-IN" sz="1400" b="0" i="1" smtClean="0">
                        <a:solidFill>
                          <a:schemeClr val="bg1"/>
                        </a:solidFill>
                        <a:latin typeface="Cambria Math" panose="02040503050406030204" pitchFamily="18" charset="0"/>
                      </a:rPr>
                      <m:t>=</m:t>
                    </m:r>
                    <m:f>
                      <m:fPr>
                        <m:ctrlPr>
                          <a:rPr lang="en-IN" sz="1400" b="0" i="1" smtClean="0">
                            <a:solidFill>
                              <a:schemeClr val="bg1"/>
                            </a:solidFill>
                            <a:latin typeface="Cambria Math" panose="02040503050406030204" pitchFamily="18" charset="0"/>
                          </a:rPr>
                        </m:ctrlPr>
                      </m:fPr>
                      <m:num>
                        <m:r>
                          <a:rPr lang="en-IN" sz="1400" b="0" i="1" smtClean="0">
                            <a:solidFill>
                              <a:schemeClr val="bg1"/>
                            </a:solidFill>
                            <a:latin typeface="Cambria Math" panose="02040503050406030204" pitchFamily="18" charset="0"/>
                          </a:rPr>
                          <m:t>1</m:t>
                        </m:r>
                      </m:num>
                      <m:den>
                        <m:r>
                          <a:rPr lang="en-IN" sz="1400" b="0" i="1" smtClean="0">
                            <a:solidFill>
                              <a:schemeClr val="bg1"/>
                            </a:solidFill>
                            <a:latin typeface="Cambria Math" panose="02040503050406030204" pitchFamily="18" charset="0"/>
                          </a:rPr>
                          <m:t>1+</m:t>
                        </m:r>
                        <m:r>
                          <a:rPr lang="en-IN" sz="1400" b="0" i="1" smtClean="0">
                            <a:solidFill>
                              <a:schemeClr val="bg1"/>
                            </a:solidFill>
                            <a:latin typeface="Cambria Math" panose="02040503050406030204" pitchFamily="18" charset="0"/>
                          </a:rPr>
                          <m:t>𝑅𝐶𝑗</m:t>
                        </m:r>
                        <m:r>
                          <a:rPr lang="en-IN" sz="1400" b="0" i="1" smtClean="0">
                            <a:solidFill>
                              <a:schemeClr val="bg1"/>
                            </a:solidFill>
                            <a:latin typeface="Cambria Math" panose="02040503050406030204" pitchFamily="18" charset="0"/>
                            <a:ea typeface="Cambria Math" panose="02040503050406030204" pitchFamily="18" charset="0"/>
                          </a:rPr>
                          <m:t>𝜔</m:t>
                        </m:r>
                      </m:den>
                    </m:f>
                  </m:oMath>
                </a14:m>
                <a:endParaRPr lang="en-US" sz="1400" dirty="0">
                  <a:solidFill>
                    <a:schemeClr val="bg1"/>
                  </a:solidFill>
                </a:endParaRPr>
              </a:p>
              <a:p>
                <a14:m>
                  <m:oMath xmlns:m="http://schemas.openxmlformats.org/officeDocument/2006/math">
                    <m:d>
                      <m:dPr>
                        <m:begChr m:val="|"/>
                        <m:endChr m:val="|"/>
                        <m:ctrlPr>
                          <a:rPr lang="en-US" sz="1600" i="1" smtClean="0">
                            <a:solidFill>
                              <a:schemeClr val="bg1"/>
                            </a:solidFill>
                            <a:latin typeface="Cambria Math" panose="02040503050406030204" pitchFamily="18" charset="0"/>
                          </a:rPr>
                        </m:ctrlPr>
                      </m:dPr>
                      <m:e>
                        <m:r>
                          <a:rPr lang="en-IN" sz="1600" i="1">
                            <a:solidFill>
                              <a:schemeClr val="bg1"/>
                            </a:solidFill>
                            <a:latin typeface="Cambria Math" panose="02040503050406030204" pitchFamily="18" charset="0"/>
                          </a:rPr>
                          <m:t>𝐻</m:t>
                        </m:r>
                        <m:d>
                          <m:dPr>
                            <m:ctrlPr>
                              <a:rPr lang="en-IN" sz="1600" i="1">
                                <a:solidFill>
                                  <a:schemeClr val="bg1"/>
                                </a:solidFill>
                                <a:latin typeface="Cambria Math" panose="02040503050406030204" pitchFamily="18" charset="0"/>
                              </a:rPr>
                            </m:ctrlPr>
                          </m:dPr>
                          <m:e>
                            <m:r>
                              <a:rPr lang="en-IN" sz="1600" i="1">
                                <a:solidFill>
                                  <a:schemeClr val="bg1"/>
                                </a:solidFill>
                                <a:latin typeface="Cambria Math" panose="02040503050406030204" pitchFamily="18" charset="0"/>
                              </a:rPr>
                              <m:t>𝑗</m:t>
                            </m:r>
                            <m:r>
                              <a:rPr lang="en-IN" sz="1600" i="1">
                                <a:solidFill>
                                  <a:schemeClr val="bg1"/>
                                </a:solidFill>
                                <a:latin typeface="Cambria Math" panose="02040503050406030204" pitchFamily="18" charset="0"/>
                                <a:ea typeface="Cambria Math" panose="02040503050406030204" pitchFamily="18" charset="0"/>
                              </a:rPr>
                              <m:t>𝜔</m:t>
                            </m:r>
                          </m:e>
                        </m:d>
                      </m:e>
                    </m:d>
                    <m:r>
                      <a:rPr lang="en-IN" sz="1600" b="0" i="1" smtClean="0">
                        <a:solidFill>
                          <a:schemeClr val="bg1"/>
                        </a:solidFill>
                        <a:latin typeface="Cambria Math" panose="02040503050406030204" pitchFamily="18" charset="0"/>
                      </a:rPr>
                      <m:t>=</m:t>
                    </m:r>
                    <m:f>
                      <m:fPr>
                        <m:ctrlPr>
                          <a:rPr lang="en-IN" sz="1600" b="0" i="1" smtClean="0">
                            <a:solidFill>
                              <a:schemeClr val="bg1"/>
                            </a:solidFill>
                            <a:latin typeface="Cambria Math" panose="02040503050406030204" pitchFamily="18" charset="0"/>
                          </a:rPr>
                        </m:ctrlPr>
                      </m:fPr>
                      <m:num>
                        <m:r>
                          <a:rPr lang="en-IN" sz="1600" b="0" i="1" smtClean="0">
                            <a:solidFill>
                              <a:schemeClr val="bg1"/>
                            </a:solidFill>
                            <a:latin typeface="Cambria Math" panose="02040503050406030204" pitchFamily="18" charset="0"/>
                          </a:rPr>
                          <m:t>1</m:t>
                        </m:r>
                      </m:num>
                      <m:den>
                        <m:rad>
                          <m:radPr>
                            <m:degHide m:val="on"/>
                            <m:ctrlPr>
                              <a:rPr lang="en-IN" sz="1600" b="0" i="1" smtClean="0">
                                <a:solidFill>
                                  <a:schemeClr val="bg1"/>
                                </a:solidFill>
                                <a:latin typeface="Cambria Math" panose="02040503050406030204" pitchFamily="18" charset="0"/>
                              </a:rPr>
                            </m:ctrlPr>
                          </m:radPr>
                          <m:deg/>
                          <m:e>
                            <m:r>
                              <a:rPr lang="en-IN" sz="1600" b="0" i="1" smtClean="0">
                                <a:solidFill>
                                  <a:schemeClr val="bg1"/>
                                </a:solidFill>
                                <a:latin typeface="Cambria Math" panose="02040503050406030204" pitchFamily="18" charset="0"/>
                              </a:rPr>
                              <m:t>1+</m:t>
                            </m:r>
                            <m:sSup>
                              <m:sSupPr>
                                <m:ctrlPr>
                                  <a:rPr lang="en-IN" sz="1600" b="0" i="1" smtClean="0">
                                    <a:solidFill>
                                      <a:schemeClr val="bg1"/>
                                    </a:solidFill>
                                    <a:latin typeface="Cambria Math" panose="02040503050406030204" pitchFamily="18" charset="0"/>
                                  </a:rPr>
                                </m:ctrlPr>
                              </m:sSupPr>
                              <m:e>
                                <m:r>
                                  <a:rPr lang="en-IN" sz="1600" b="0" i="1" smtClean="0">
                                    <a:solidFill>
                                      <a:schemeClr val="bg1"/>
                                    </a:solidFill>
                                    <a:latin typeface="Cambria Math" panose="02040503050406030204" pitchFamily="18" charset="0"/>
                                  </a:rPr>
                                  <m:t>𝑅</m:t>
                                </m:r>
                              </m:e>
                              <m:sup>
                                <m:r>
                                  <a:rPr lang="en-IN" sz="1600" b="0" i="1" smtClean="0">
                                    <a:solidFill>
                                      <a:schemeClr val="bg1"/>
                                    </a:solidFill>
                                    <a:latin typeface="Cambria Math" panose="02040503050406030204" pitchFamily="18" charset="0"/>
                                  </a:rPr>
                                  <m:t>2</m:t>
                                </m:r>
                              </m:sup>
                            </m:sSup>
                            <m:sSup>
                              <m:sSupPr>
                                <m:ctrlPr>
                                  <a:rPr lang="en-IN" sz="1600" b="0" i="1" smtClean="0">
                                    <a:solidFill>
                                      <a:schemeClr val="bg1"/>
                                    </a:solidFill>
                                    <a:latin typeface="Cambria Math" panose="02040503050406030204" pitchFamily="18" charset="0"/>
                                  </a:rPr>
                                </m:ctrlPr>
                              </m:sSupPr>
                              <m:e>
                                <m:r>
                                  <a:rPr lang="en-IN" sz="1600" b="0" i="1" smtClean="0">
                                    <a:solidFill>
                                      <a:schemeClr val="bg1"/>
                                    </a:solidFill>
                                    <a:latin typeface="Cambria Math" panose="02040503050406030204" pitchFamily="18" charset="0"/>
                                  </a:rPr>
                                  <m:t>𝐶</m:t>
                                </m:r>
                              </m:e>
                              <m:sup>
                                <m:r>
                                  <a:rPr lang="en-IN" sz="1600" b="0" i="1" smtClean="0">
                                    <a:solidFill>
                                      <a:schemeClr val="bg1"/>
                                    </a:solidFill>
                                    <a:latin typeface="Cambria Math" panose="02040503050406030204" pitchFamily="18" charset="0"/>
                                  </a:rPr>
                                  <m:t>2</m:t>
                                </m:r>
                              </m:sup>
                            </m:sSup>
                            <m:sSup>
                              <m:sSupPr>
                                <m:ctrlPr>
                                  <a:rPr lang="en-IN" sz="1600" b="0" i="1" smtClean="0">
                                    <a:solidFill>
                                      <a:schemeClr val="bg1"/>
                                    </a:solidFill>
                                    <a:latin typeface="Cambria Math" panose="02040503050406030204" pitchFamily="18" charset="0"/>
                                  </a:rPr>
                                </m:ctrlPr>
                              </m:sSupPr>
                              <m:e>
                                <m:r>
                                  <a:rPr lang="en-IN" sz="1600" b="0" i="1" smtClean="0">
                                    <a:solidFill>
                                      <a:schemeClr val="bg1"/>
                                    </a:solidFill>
                                    <a:latin typeface="Cambria Math" panose="02040503050406030204" pitchFamily="18" charset="0"/>
                                    <a:ea typeface="Cambria Math" panose="02040503050406030204" pitchFamily="18" charset="0"/>
                                  </a:rPr>
                                  <m:t>𝜔</m:t>
                                </m:r>
                              </m:e>
                              <m:sup>
                                <m:r>
                                  <a:rPr lang="en-IN" sz="1600" b="0" i="1" smtClean="0">
                                    <a:solidFill>
                                      <a:schemeClr val="bg1"/>
                                    </a:solidFill>
                                    <a:latin typeface="Cambria Math" panose="02040503050406030204" pitchFamily="18" charset="0"/>
                                  </a:rPr>
                                  <m:t>2</m:t>
                                </m:r>
                              </m:sup>
                            </m:sSup>
                          </m:e>
                        </m:rad>
                      </m:den>
                    </m:f>
                  </m:oMath>
                </a14:m>
                <a:endParaRPr lang="en-IN" sz="1600" b="0" dirty="0">
                  <a:solidFill>
                    <a:schemeClr val="bg1"/>
                  </a:solidFill>
                </a:endParaRPr>
              </a:p>
              <a:p>
                <a14:m>
                  <m:oMath xmlns:m="http://schemas.openxmlformats.org/officeDocument/2006/math">
                    <m:r>
                      <a:rPr lang="en-US" sz="1600" i="1" smtClean="0">
                        <a:solidFill>
                          <a:schemeClr val="bg1"/>
                        </a:solidFill>
                        <a:latin typeface="Cambria Math" panose="02040503050406030204" pitchFamily="18" charset="0"/>
                        <a:ea typeface="Cambria Math" panose="02040503050406030204" pitchFamily="18" charset="0"/>
                      </a:rPr>
                      <m:t>∠</m:t>
                    </m:r>
                    <m:r>
                      <a:rPr lang="en-IN" sz="1600" i="1">
                        <a:solidFill>
                          <a:schemeClr val="bg1"/>
                        </a:solidFill>
                        <a:latin typeface="Cambria Math" panose="02040503050406030204" pitchFamily="18" charset="0"/>
                      </a:rPr>
                      <m:t>𝐻</m:t>
                    </m:r>
                    <m:d>
                      <m:dPr>
                        <m:ctrlPr>
                          <a:rPr lang="en-IN" sz="1600" i="1">
                            <a:solidFill>
                              <a:schemeClr val="bg1"/>
                            </a:solidFill>
                            <a:latin typeface="Cambria Math" panose="02040503050406030204" pitchFamily="18" charset="0"/>
                          </a:rPr>
                        </m:ctrlPr>
                      </m:dPr>
                      <m:e>
                        <m:r>
                          <a:rPr lang="en-IN" sz="1600" i="1">
                            <a:solidFill>
                              <a:schemeClr val="bg1"/>
                            </a:solidFill>
                            <a:latin typeface="Cambria Math" panose="02040503050406030204" pitchFamily="18" charset="0"/>
                          </a:rPr>
                          <m:t>𝑗</m:t>
                        </m:r>
                        <m:r>
                          <a:rPr lang="en-IN" sz="1600" i="1">
                            <a:solidFill>
                              <a:schemeClr val="bg1"/>
                            </a:solidFill>
                            <a:latin typeface="Cambria Math" panose="02040503050406030204" pitchFamily="18" charset="0"/>
                            <a:ea typeface="Cambria Math" panose="02040503050406030204" pitchFamily="18" charset="0"/>
                          </a:rPr>
                          <m:t>𝜔</m:t>
                        </m:r>
                      </m:e>
                    </m:d>
                    <m:r>
                      <a:rPr lang="en-IN" sz="1600" b="0" i="0" smtClean="0">
                        <a:solidFill>
                          <a:schemeClr val="bg1"/>
                        </a:solidFill>
                        <a:latin typeface="Cambria Math" panose="02040503050406030204" pitchFamily="18" charset="0"/>
                        <a:ea typeface="Cambria Math" panose="02040503050406030204" pitchFamily="18" charset="0"/>
                      </a:rPr>
                      <m:t>=</m:t>
                    </m:r>
                    <m:func>
                      <m:funcPr>
                        <m:ctrlPr>
                          <a:rPr lang="en-IN" sz="1600" b="0" i="1" smtClean="0">
                            <a:solidFill>
                              <a:schemeClr val="bg1"/>
                            </a:solidFill>
                            <a:latin typeface="Cambria Math" panose="02040503050406030204" pitchFamily="18" charset="0"/>
                            <a:ea typeface="Cambria Math" panose="02040503050406030204" pitchFamily="18" charset="0"/>
                          </a:rPr>
                        </m:ctrlPr>
                      </m:funcPr>
                      <m:fName>
                        <m:sSup>
                          <m:sSupPr>
                            <m:ctrlPr>
                              <a:rPr lang="en-IN" sz="1600" b="0" i="1" smtClean="0">
                                <a:solidFill>
                                  <a:schemeClr val="bg1"/>
                                </a:solidFill>
                                <a:latin typeface="Cambria Math" panose="02040503050406030204" pitchFamily="18" charset="0"/>
                                <a:ea typeface="Cambria Math" panose="02040503050406030204" pitchFamily="18" charset="0"/>
                              </a:rPr>
                            </m:ctrlPr>
                          </m:sSupPr>
                          <m:e>
                            <m:r>
                              <a:rPr lang="en-IN" sz="1600" b="0" i="0" smtClean="0">
                                <a:solidFill>
                                  <a:schemeClr val="bg1"/>
                                </a:solidFill>
                                <a:latin typeface="Cambria Math" panose="02040503050406030204" pitchFamily="18" charset="0"/>
                                <a:ea typeface="Cambria Math" panose="02040503050406030204" pitchFamily="18" charset="0"/>
                              </a:rPr>
                              <m:t>−</m:t>
                            </m:r>
                            <m:r>
                              <m:rPr>
                                <m:sty m:val="p"/>
                              </m:rPr>
                              <a:rPr lang="en-IN" sz="1600" b="0" i="0" smtClean="0">
                                <a:solidFill>
                                  <a:schemeClr val="bg1"/>
                                </a:solidFill>
                                <a:latin typeface="Cambria Math" panose="02040503050406030204" pitchFamily="18" charset="0"/>
                                <a:ea typeface="Cambria Math" panose="02040503050406030204" pitchFamily="18" charset="0"/>
                              </a:rPr>
                              <m:t>tan</m:t>
                            </m:r>
                          </m:e>
                          <m:sup>
                            <m:r>
                              <a:rPr lang="en-IN" sz="1600" b="0" i="1" smtClean="0">
                                <a:solidFill>
                                  <a:schemeClr val="bg1"/>
                                </a:solidFill>
                                <a:latin typeface="Cambria Math" panose="02040503050406030204" pitchFamily="18" charset="0"/>
                                <a:ea typeface="Cambria Math" panose="02040503050406030204" pitchFamily="18" charset="0"/>
                              </a:rPr>
                              <m:t>−1</m:t>
                            </m:r>
                          </m:sup>
                        </m:sSup>
                      </m:fName>
                      <m:e>
                        <m:d>
                          <m:dPr>
                            <m:ctrlPr>
                              <a:rPr lang="en-IN" sz="1600" b="0" i="1" smtClean="0">
                                <a:solidFill>
                                  <a:schemeClr val="bg1"/>
                                </a:solidFill>
                                <a:latin typeface="Cambria Math" panose="02040503050406030204" pitchFamily="18" charset="0"/>
                                <a:ea typeface="Cambria Math" panose="02040503050406030204" pitchFamily="18" charset="0"/>
                              </a:rPr>
                            </m:ctrlPr>
                          </m:dPr>
                          <m:e>
                            <m:r>
                              <a:rPr lang="en-IN" sz="1600" b="0" i="1" smtClean="0">
                                <a:solidFill>
                                  <a:schemeClr val="bg1"/>
                                </a:solidFill>
                                <a:latin typeface="Cambria Math" panose="02040503050406030204" pitchFamily="18" charset="0"/>
                                <a:ea typeface="Cambria Math" panose="02040503050406030204" pitchFamily="18" charset="0"/>
                              </a:rPr>
                              <m:t>𝑅𝐶</m:t>
                            </m:r>
                            <m:r>
                              <a:rPr lang="en-IN" sz="1600" b="0" i="1" smtClean="0">
                                <a:solidFill>
                                  <a:schemeClr val="bg1"/>
                                </a:solidFill>
                                <a:latin typeface="Cambria Math" panose="02040503050406030204" pitchFamily="18" charset="0"/>
                                <a:ea typeface="Cambria Math" panose="02040503050406030204" pitchFamily="18" charset="0"/>
                              </a:rPr>
                              <m:t>𝜔</m:t>
                            </m:r>
                          </m:e>
                        </m:d>
                      </m:e>
                    </m:func>
                  </m:oMath>
                </a14:m>
                <a:endParaRPr lang="en-US" sz="1600" dirty="0">
                  <a:solidFill>
                    <a:schemeClr val="bg1"/>
                  </a:solidFill>
                </a:endParaRPr>
              </a:p>
            </p:txBody>
          </p:sp>
        </mc:Choice>
        <mc:Fallback>
          <p:sp>
            <p:nvSpPr>
              <p:cNvPr id="8" name="Content Placeholder 7">
                <a:extLst>
                  <a:ext uri="{FF2B5EF4-FFF2-40B4-BE49-F238E27FC236}">
                    <a16:creationId xmlns:a16="http://schemas.microsoft.com/office/drawing/2014/main" id="{D278B8B0-BEE8-4550-B259-3598B653F2A0}"/>
                  </a:ext>
                </a:extLst>
              </p:cNvPr>
              <p:cNvSpPr>
                <a:spLocks noGrp="1" noRot="1" noChangeAspect="1" noMove="1" noResize="1" noEditPoints="1" noAdjustHandles="1" noChangeArrowheads="1" noChangeShapeType="1" noTextEdit="1"/>
              </p:cNvSpPr>
              <p:nvPr>
                <p:ph idx="1"/>
              </p:nvPr>
            </p:nvSpPr>
            <p:spPr>
              <a:xfrm>
                <a:off x="643468" y="2638044"/>
                <a:ext cx="3363974" cy="3415622"/>
              </a:xfrm>
              <a:blipFill>
                <a:blip r:embed="rId2"/>
                <a:stretch>
                  <a:fillRect l="-726" t="-536" b="-1071"/>
                </a:stretch>
              </a:blipFill>
            </p:spPr>
            <p:txBody>
              <a:bodyPr/>
              <a:lstStyle/>
              <a:p>
                <a:r>
                  <a:rPr lang="en-IN">
                    <a:noFill/>
                  </a:rPr>
                  <a:t> </a:t>
                </a:r>
              </a:p>
            </p:txBody>
          </p:sp>
        </mc:Fallback>
      </mc:AlternateContent>
      <p:pic>
        <p:nvPicPr>
          <p:cNvPr id="4" name="Content Placeholder 4" descr="Diagram, schematic&#10;&#10;Description automatically generated">
            <a:extLst>
              <a:ext uri="{FF2B5EF4-FFF2-40B4-BE49-F238E27FC236}">
                <a16:creationId xmlns:a16="http://schemas.microsoft.com/office/drawing/2014/main" id="{E0DC2D72-1277-4F08-AB20-A23E5CB39F36}"/>
              </a:ext>
            </a:extLst>
          </p:cNvPr>
          <p:cNvPicPr>
            <a:picLocks noChangeAspect="1"/>
          </p:cNvPicPr>
          <p:nvPr/>
        </p:nvPicPr>
        <p:blipFill>
          <a:blip r:embed="rId3"/>
          <a:stretch/>
        </p:blipFill>
        <p:spPr>
          <a:xfrm>
            <a:off x="5297763" y="1293626"/>
            <a:ext cx="6250769" cy="4109880"/>
          </a:xfrm>
          <a:prstGeom prst="rect">
            <a:avLst/>
          </a:prstGeom>
          <a:solidFill>
            <a:schemeClr val="accent2"/>
          </a:solidFill>
          <a:ln w="28575">
            <a:solidFill>
              <a:schemeClr val="tx1"/>
            </a:solidFill>
          </a:ln>
        </p:spPr>
      </p:pic>
      <p:cxnSp>
        <p:nvCxnSpPr>
          <p:cNvPr id="5" name="Straight Arrow Connector 4">
            <a:extLst>
              <a:ext uri="{FF2B5EF4-FFF2-40B4-BE49-F238E27FC236}">
                <a16:creationId xmlns:a16="http://schemas.microsoft.com/office/drawing/2014/main" id="{72E7D660-5941-4D44-B6FA-EB991817497C}"/>
              </a:ext>
            </a:extLst>
          </p:cNvPr>
          <p:cNvCxnSpPr>
            <a:cxnSpLocks/>
          </p:cNvCxnSpPr>
          <p:nvPr/>
        </p:nvCxnSpPr>
        <p:spPr>
          <a:xfrm flipH="1">
            <a:off x="8595360" y="1724297"/>
            <a:ext cx="14804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A19A940-FE72-476B-A9F9-58D6D9CD11D3}"/>
                  </a:ext>
                </a:extLst>
              </p:cNvPr>
              <p:cNvSpPr txBox="1"/>
              <p:nvPr/>
            </p:nvSpPr>
            <p:spPr>
              <a:xfrm>
                <a:off x="9334500" y="1385743"/>
                <a:ext cx="24130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𝑖</m:t>
                          </m:r>
                        </m:e>
                        <m:sub>
                          <m:r>
                            <a:rPr lang="en-IN" sz="1600" b="0" i="1" smtClean="0">
                              <a:latin typeface="Cambria Math" panose="02040503050406030204" pitchFamily="18" charset="0"/>
                            </a:rPr>
                            <m:t>1</m:t>
                          </m:r>
                        </m:sub>
                      </m:sSub>
                    </m:oMath>
                  </m:oMathPara>
                </a14:m>
                <a:endParaRPr lang="en-IN" sz="1600" dirty="0"/>
              </a:p>
            </p:txBody>
          </p:sp>
        </mc:Choice>
        <mc:Fallback>
          <p:sp>
            <p:nvSpPr>
              <p:cNvPr id="7" name="TextBox 6">
                <a:extLst>
                  <a:ext uri="{FF2B5EF4-FFF2-40B4-BE49-F238E27FC236}">
                    <a16:creationId xmlns:a16="http://schemas.microsoft.com/office/drawing/2014/main" id="{FA19A940-FE72-476B-A9F9-58D6D9CD11D3}"/>
                  </a:ext>
                </a:extLst>
              </p:cNvPr>
              <p:cNvSpPr txBox="1">
                <a:spLocks noRot="1" noChangeAspect="1" noMove="1" noResize="1" noEditPoints="1" noAdjustHandles="1" noChangeArrowheads="1" noChangeShapeType="1" noTextEdit="1"/>
              </p:cNvSpPr>
              <p:nvPr/>
            </p:nvSpPr>
            <p:spPr>
              <a:xfrm>
                <a:off x="9334500" y="1385743"/>
                <a:ext cx="241300" cy="338554"/>
              </a:xfrm>
              <a:prstGeom prst="rect">
                <a:avLst/>
              </a:prstGeom>
              <a:blipFill>
                <a:blip r:embed="rId4"/>
                <a:stretch>
                  <a:fillRect r="-15000"/>
                </a:stretch>
              </a:blipFill>
            </p:spPr>
            <p:txBody>
              <a:bodyPr/>
              <a:lstStyle/>
              <a:p>
                <a:r>
                  <a:rPr lang="en-IN">
                    <a:noFill/>
                  </a:rPr>
                  <a:t> </a:t>
                </a:r>
              </a:p>
            </p:txBody>
          </p:sp>
        </mc:Fallback>
      </mc:AlternateContent>
      <p:cxnSp>
        <p:nvCxnSpPr>
          <p:cNvPr id="19" name="Straight Arrow Connector 18">
            <a:extLst>
              <a:ext uri="{FF2B5EF4-FFF2-40B4-BE49-F238E27FC236}">
                <a16:creationId xmlns:a16="http://schemas.microsoft.com/office/drawing/2014/main" id="{5C14158B-A235-4A8E-8ED7-ABB248770C96}"/>
              </a:ext>
            </a:extLst>
          </p:cNvPr>
          <p:cNvCxnSpPr>
            <a:cxnSpLocks/>
          </p:cNvCxnSpPr>
          <p:nvPr/>
        </p:nvCxnSpPr>
        <p:spPr>
          <a:xfrm flipH="1">
            <a:off x="9782954" y="2462485"/>
            <a:ext cx="1" cy="1309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1F3B2C6-82C9-41DF-B05B-655EA20A1238}"/>
                  </a:ext>
                </a:extLst>
              </p:cNvPr>
              <p:cNvSpPr txBox="1"/>
              <p:nvPr/>
            </p:nvSpPr>
            <p:spPr>
              <a:xfrm>
                <a:off x="9481085" y="2947915"/>
                <a:ext cx="241300"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𝑖</m:t>
                          </m:r>
                        </m:e>
                        <m:sub>
                          <m:r>
                            <a:rPr lang="en-IN" sz="1600" b="0" i="1" smtClean="0">
                              <a:latin typeface="Cambria Math" panose="02040503050406030204" pitchFamily="18" charset="0"/>
                            </a:rPr>
                            <m:t>2</m:t>
                          </m:r>
                        </m:sub>
                      </m:sSub>
                    </m:oMath>
                  </m:oMathPara>
                </a14:m>
                <a:endParaRPr lang="en-IN" sz="1600" dirty="0"/>
              </a:p>
            </p:txBody>
          </p:sp>
        </mc:Choice>
        <mc:Fallback>
          <p:sp>
            <p:nvSpPr>
              <p:cNvPr id="20" name="TextBox 19">
                <a:extLst>
                  <a:ext uri="{FF2B5EF4-FFF2-40B4-BE49-F238E27FC236}">
                    <a16:creationId xmlns:a16="http://schemas.microsoft.com/office/drawing/2014/main" id="{11F3B2C6-82C9-41DF-B05B-655EA20A1238}"/>
                  </a:ext>
                </a:extLst>
              </p:cNvPr>
              <p:cNvSpPr txBox="1">
                <a:spLocks noRot="1" noChangeAspect="1" noMove="1" noResize="1" noEditPoints="1" noAdjustHandles="1" noChangeArrowheads="1" noChangeShapeType="1" noTextEdit="1"/>
              </p:cNvSpPr>
              <p:nvPr/>
            </p:nvSpPr>
            <p:spPr>
              <a:xfrm>
                <a:off x="9481085" y="2947915"/>
                <a:ext cx="241300" cy="338554"/>
              </a:xfrm>
              <a:prstGeom prst="rect">
                <a:avLst/>
              </a:prstGeom>
              <a:blipFill>
                <a:blip r:embed="rId5"/>
                <a:stretch>
                  <a:fillRect r="-17500"/>
                </a:stretch>
              </a:blipFill>
            </p:spPr>
            <p:txBody>
              <a:bodyPr/>
              <a:lstStyle/>
              <a:p>
                <a:r>
                  <a:rPr lang="en-IN">
                    <a:noFill/>
                  </a:rPr>
                  <a:t> </a:t>
                </a:r>
              </a:p>
            </p:txBody>
          </p:sp>
        </mc:Fallback>
      </mc:AlternateContent>
    </p:spTree>
    <p:extLst>
      <p:ext uri="{BB962C8B-B14F-4D97-AF65-F5344CB8AC3E}">
        <p14:creationId xmlns:p14="http://schemas.microsoft.com/office/powerpoint/2010/main" val="336986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A4AEE-6159-406F-AA12-A8061324FA93}"/>
              </a:ext>
            </a:extLst>
          </p:cNvPr>
          <p:cNvSpPr>
            <a:spLocks noGrp="1"/>
          </p:cNvSpPr>
          <p:nvPr>
            <p:ph type="title"/>
          </p:nvPr>
        </p:nvSpPr>
        <p:spPr>
          <a:xfrm>
            <a:off x="2231136" y="3781241"/>
            <a:ext cx="7729729" cy="855406"/>
          </a:xfrm>
          <a:noFill/>
          <a:ln>
            <a:solidFill>
              <a:schemeClr val="bg1"/>
            </a:solidFill>
          </a:ln>
        </p:spPr>
        <p:txBody>
          <a:bodyPr vert="horz" lIns="274320" tIns="182880" rIns="274320" bIns="182880" rtlCol="0" anchorCtr="1">
            <a:normAutofit/>
          </a:bodyPr>
          <a:lstStyle/>
          <a:p>
            <a:r>
              <a:rPr lang="en-US" sz="2400">
                <a:solidFill>
                  <a:schemeClr val="bg1"/>
                </a:solidFill>
              </a:rPr>
              <a:t>Magnitude Vs Frequency</a:t>
            </a:r>
          </a:p>
        </p:txBody>
      </p:sp>
      <p:pic>
        <p:nvPicPr>
          <p:cNvPr id="7" name="Picture 2">
            <a:extLst>
              <a:ext uri="{FF2B5EF4-FFF2-40B4-BE49-F238E27FC236}">
                <a16:creationId xmlns:a16="http://schemas.microsoft.com/office/drawing/2014/main" id="{FC9A81B2-BDAC-4DCF-AE71-7C629B934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6874555" y="77662"/>
            <a:ext cx="4117295" cy="29644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12" descr="A picture containing diagram&#10;&#10;Description automatically generated">
            <a:extLst>
              <a:ext uri="{FF2B5EF4-FFF2-40B4-BE49-F238E27FC236}">
                <a16:creationId xmlns:a16="http://schemas.microsoft.com/office/drawing/2014/main" id="{A778A2FC-B714-4CDF-A2DB-F6268E7FB479}"/>
              </a:ext>
            </a:extLst>
          </p:cNvPr>
          <p:cNvPicPr>
            <a:picLocks noChangeAspect="1"/>
          </p:cNvPicPr>
          <p:nvPr/>
        </p:nvPicPr>
        <p:blipFill>
          <a:blip r:embed="rId3"/>
          <a:stretch>
            <a:fillRect/>
          </a:stretch>
        </p:blipFill>
        <p:spPr>
          <a:xfrm>
            <a:off x="1185365" y="77662"/>
            <a:ext cx="4117295" cy="2964453"/>
          </a:xfrm>
          <a:prstGeom prst="rect">
            <a:avLst/>
          </a:prstGeom>
        </p:spPr>
      </p:pic>
      <p:sp>
        <p:nvSpPr>
          <p:cNvPr id="18" name="Content Placeholder 17">
            <a:extLst>
              <a:ext uri="{FF2B5EF4-FFF2-40B4-BE49-F238E27FC236}">
                <a16:creationId xmlns:a16="http://schemas.microsoft.com/office/drawing/2014/main" id="{317D4430-1A85-4A1A-BFA7-A016717DCC20}"/>
              </a:ext>
            </a:extLst>
          </p:cNvPr>
          <p:cNvSpPr>
            <a:spLocks noGrp="1"/>
          </p:cNvSpPr>
          <p:nvPr>
            <p:ph idx="1"/>
          </p:nvPr>
        </p:nvSpPr>
        <p:spPr>
          <a:xfrm>
            <a:off x="2238412" y="4846076"/>
            <a:ext cx="7715177" cy="1271556"/>
          </a:xfrm>
        </p:spPr>
        <p:txBody>
          <a:bodyPr>
            <a:normAutofit/>
          </a:bodyPr>
          <a:lstStyle/>
          <a:p>
            <a:r>
              <a:rPr lang="en-US" dirty="0">
                <a:solidFill>
                  <a:schemeClr val="bg1"/>
                </a:solidFill>
              </a:rPr>
              <a:t>The Left Graph is the Graph made by Excel based on Values exported by the Simulator</a:t>
            </a:r>
          </a:p>
          <a:p>
            <a:r>
              <a:rPr lang="en-US" dirty="0">
                <a:solidFill>
                  <a:schemeClr val="bg1"/>
                </a:solidFill>
              </a:rPr>
              <a:t>The Right Graph is the Graph generated by Python Code</a:t>
            </a:r>
          </a:p>
        </p:txBody>
      </p:sp>
      <p:sp>
        <p:nvSpPr>
          <p:cNvPr id="15" name="TextBox 14">
            <a:extLst>
              <a:ext uri="{FF2B5EF4-FFF2-40B4-BE49-F238E27FC236}">
                <a16:creationId xmlns:a16="http://schemas.microsoft.com/office/drawing/2014/main" id="{1261A52D-8EC8-4CAA-9059-542E3E1AA44F}"/>
              </a:ext>
            </a:extLst>
          </p:cNvPr>
          <p:cNvSpPr txBox="1"/>
          <p:nvPr/>
        </p:nvSpPr>
        <p:spPr>
          <a:xfrm>
            <a:off x="1200150" y="3040874"/>
            <a:ext cx="4117295" cy="369332"/>
          </a:xfrm>
          <a:prstGeom prst="rect">
            <a:avLst/>
          </a:prstGeom>
          <a:noFill/>
        </p:spPr>
        <p:txBody>
          <a:bodyPr wrap="square" rtlCol="0">
            <a:spAutoFit/>
          </a:bodyPr>
          <a:lstStyle/>
          <a:p>
            <a:pPr algn="ctr"/>
            <a:r>
              <a:rPr lang="en-IN" dirty="0"/>
              <a:t>Graph Exported By Simulator</a:t>
            </a:r>
          </a:p>
        </p:txBody>
      </p:sp>
      <p:sp>
        <p:nvSpPr>
          <p:cNvPr id="16" name="TextBox 15">
            <a:extLst>
              <a:ext uri="{FF2B5EF4-FFF2-40B4-BE49-F238E27FC236}">
                <a16:creationId xmlns:a16="http://schemas.microsoft.com/office/drawing/2014/main" id="{94E0F115-7269-413C-880F-E4F9B985EEA2}"/>
              </a:ext>
            </a:extLst>
          </p:cNvPr>
          <p:cNvSpPr txBox="1"/>
          <p:nvPr/>
        </p:nvSpPr>
        <p:spPr>
          <a:xfrm>
            <a:off x="6889340" y="3040874"/>
            <a:ext cx="4102509" cy="369332"/>
          </a:xfrm>
          <a:prstGeom prst="rect">
            <a:avLst/>
          </a:prstGeom>
          <a:noFill/>
        </p:spPr>
        <p:txBody>
          <a:bodyPr wrap="square" rtlCol="0">
            <a:spAutoFit/>
          </a:bodyPr>
          <a:lstStyle/>
          <a:p>
            <a:pPr algn="ctr"/>
            <a:r>
              <a:rPr lang="en-IN" dirty="0"/>
              <a:t>Graph Made By Code</a:t>
            </a:r>
          </a:p>
        </p:txBody>
      </p:sp>
    </p:spTree>
    <p:extLst>
      <p:ext uri="{BB962C8B-B14F-4D97-AF65-F5344CB8AC3E}">
        <p14:creationId xmlns:p14="http://schemas.microsoft.com/office/powerpoint/2010/main" val="2310070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08A4B-E43F-4D21-B5DF-75F4D9240DFD}"/>
              </a:ext>
            </a:extLst>
          </p:cNvPr>
          <p:cNvSpPr>
            <a:spLocks noGrp="1"/>
          </p:cNvSpPr>
          <p:nvPr>
            <p:ph type="title"/>
          </p:nvPr>
        </p:nvSpPr>
        <p:spPr>
          <a:xfrm>
            <a:off x="2231136" y="3781241"/>
            <a:ext cx="7729729" cy="855406"/>
          </a:xfrm>
          <a:noFill/>
          <a:ln>
            <a:solidFill>
              <a:schemeClr val="bg1"/>
            </a:solidFill>
          </a:ln>
        </p:spPr>
        <p:txBody>
          <a:bodyPr>
            <a:normAutofit/>
          </a:bodyPr>
          <a:lstStyle/>
          <a:p>
            <a:r>
              <a:rPr lang="en-IN" sz="2400">
                <a:solidFill>
                  <a:schemeClr val="bg1"/>
                </a:solidFill>
              </a:rPr>
              <a:t>Phase Vs Frequency</a:t>
            </a:r>
          </a:p>
        </p:txBody>
      </p:sp>
      <p:sp>
        <p:nvSpPr>
          <p:cNvPr id="10" name="Content Placeholder 9">
            <a:extLst>
              <a:ext uri="{FF2B5EF4-FFF2-40B4-BE49-F238E27FC236}">
                <a16:creationId xmlns:a16="http://schemas.microsoft.com/office/drawing/2014/main" id="{F8DE477A-6B15-4496-8B26-25C72AE808F1}"/>
              </a:ext>
            </a:extLst>
          </p:cNvPr>
          <p:cNvSpPr>
            <a:spLocks noGrp="1"/>
          </p:cNvSpPr>
          <p:nvPr>
            <p:ph idx="1"/>
          </p:nvPr>
        </p:nvSpPr>
        <p:spPr>
          <a:xfrm>
            <a:off x="2238412" y="4846076"/>
            <a:ext cx="7715177" cy="1271556"/>
          </a:xfrm>
        </p:spPr>
        <p:txBody>
          <a:bodyPr>
            <a:normAutofit/>
          </a:bodyPr>
          <a:lstStyle/>
          <a:p>
            <a:r>
              <a:rPr lang="en-US" dirty="0">
                <a:solidFill>
                  <a:schemeClr val="bg1"/>
                </a:solidFill>
              </a:rPr>
              <a:t>The Left Graph is the Graph made by Excel based on Values exported by the Simulator</a:t>
            </a:r>
          </a:p>
          <a:p>
            <a:r>
              <a:rPr lang="en-US" dirty="0">
                <a:solidFill>
                  <a:schemeClr val="bg1"/>
                </a:solidFill>
              </a:rPr>
              <a:t>The Right Graph is the Graph generated by Python Code</a:t>
            </a:r>
          </a:p>
          <a:p>
            <a:endParaRPr lang="en-US" dirty="0">
              <a:solidFill>
                <a:schemeClr val="bg1"/>
              </a:solidFill>
            </a:endParaRPr>
          </a:p>
        </p:txBody>
      </p:sp>
      <p:pic>
        <p:nvPicPr>
          <p:cNvPr id="11" name="Picture 2">
            <a:extLst>
              <a:ext uri="{FF2B5EF4-FFF2-40B4-BE49-F238E27FC236}">
                <a16:creationId xmlns:a16="http://schemas.microsoft.com/office/drawing/2014/main" id="{F701F79F-419F-4FEC-89C0-7763D0893B83}"/>
              </a:ext>
            </a:extLst>
          </p:cNvPr>
          <p:cNvPicPr>
            <a:picLocks noChangeAspect="1" noChangeArrowheads="1"/>
          </p:cNvPicPr>
          <p:nvPr/>
        </p:nvPicPr>
        <p:blipFill>
          <a:blip r:embed="rId2"/>
          <a:srcRect/>
          <a:stretch/>
        </p:blipFill>
        <p:spPr bwMode="auto">
          <a:xfrm>
            <a:off x="6736033" y="77662"/>
            <a:ext cx="4255815" cy="29644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85615D7-38BD-4D6F-9CC0-FB6FF1A09F84}"/>
              </a:ext>
            </a:extLst>
          </p:cNvPr>
          <p:cNvPicPr>
            <a:picLocks noChangeAspect="1"/>
          </p:cNvPicPr>
          <p:nvPr/>
        </p:nvPicPr>
        <p:blipFill>
          <a:blip r:embed="rId3"/>
          <a:srcRect/>
          <a:stretch/>
        </p:blipFill>
        <p:spPr>
          <a:xfrm>
            <a:off x="1200149" y="77662"/>
            <a:ext cx="4255819" cy="2964453"/>
          </a:xfrm>
          <a:prstGeom prst="rect">
            <a:avLst/>
          </a:prstGeom>
        </p:spPr>
      </p:pic>
      <p:sp>
        <p:nvSpPr>
          <p:cNvPr id="14" name="TextBox 13">
            <a:extLst>
              <a:ext uri="{FF2B5EF4-FFF2-40B4-BE49-F238E27FC236}">
                <a16:creationId xmlns:a16="http://schemas.microsoft.com/office/drawing/2014/main" id="{E86F0F10-5D0C-4203-9E12-ACCCA31C4F63}"/>
              </a:ext>
            </a:extLst>
          </p:cNvPr>
          <p:cNvSpPr txBox="1"/>
          <p:nvPr/>
        </p:nvSpPr>
        <p:spPr>
          <a:xfrm>
            <a:off x="1200150" y="3040874"/>
            <a:ext cx="4255815" cy="369332"/>
          </a:xfrm>
          <a:prstGeom prst="rect">
            <a:avLst/>
          </a:prstGeom>
          <a:noFill/>
        </p:spPr>
        <p:txBody>
          <a:bodyPr wrap="square" rtlCol="0">
            <a:spAutoFit/>
          </a:bodyPr>
          <a:lstStyle/>
          <a:p>
            <a:pPr algn="ctr"/>
            <a:r>
              <a:rPr lang="en-IN" dirty="0"/>
              <a:t>Graph Exported By Simulator</a:t>
            </a:r>
          </a:p>
        </p:txBody>
      </p:sp>
      <p:sp>
        <p:nvSpPr>
          <p:cNvPr id="16" name="TextBox 15">
            <a:extLst>
              <a:ext uri="{FF2B5EF4-FFF2-40B4-BE49-F238E27FC236}">
                <a16:creationId xmlns:a16="http://schemas.microsoft.com/office/drawing/2014/main" id="{0A89BCEB-45E2-4C75-9ABE-2921939F5370}"/>
              </a:ext>
            </a:extLst>
          </p:cNvPr>
          <p:cNvSpPr txBox="1"/>
          <p:nvPr/>
        </p:nvSpPr>
        <p:spPr>
          <a:xfrm>
            <a:off x="6736030" y="3040874"/>
            <a:ext cx="4255819" cy="369332"/>
          </a:xfrm>
          <a:prstGeom prst="rect">
            <a:avLst/>
          </a:prstGeom>
          <a:noFill/>
        </p:spPr>
        <p:txBody>
          <a:bodyPr wrap="square" rtlCol="0">
            <a:spAutoFit/>
          </a:bodyPr>
          <a:lstStyle/>
          <a:p>
            <a:pPr algn="ctr"/>
            <a:r>
              <a:rPr lang="en-IN" dirty="0"/>
              <a:t>Graph Made By Code</a:t>
            </a:r>
          </a:p>
        </p:txBody>
      </p:sp>
    </p:spTree>
    <p:extLst>
      <p:ext uri="{BB962C8B-B14F-4D97-AF65-F5344CB8AC3E}">
        <p14:creationId xmlns:p14="http://schemas.microsoft.com/office/powerpoint/2010/main" val="2260506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514EC-1B93-4007-A295-FC77709C9E8F}"/>
              </a:ext>
            </a:extLst>
          </p:cNvPr>
          <p:cNvSpPr>
            <a:spLocks noGrp="1"/>
          </p:cNvSpPr>
          <p:nvPr>
            <p:ph type="title"/>
          </p:nvPr>
        </p:nvSpPr>
        <p:spPr>
          <a:xfrm>
            <a:off x="2231136" y="2834640"/>
            <a:ext cx="7729728" cy="1188720"/>
          </a:xfrm>
          <a:solidFill>
            <a:srgbClr val="FFFFFF">
              <a:alpha val="10000"/>
            </a:srgbClr>
          </a:solidFill>
          <a:ln>
            <a:solidFill>
              <a:schemeClr val="tx1"/>
            </a:solidFill>
          </a:ln>
        </p:spPr>
        <p:txBody>
          <a:bodyPr>
            <a:normAutofit/>
          </a:bodyPr>
          <a:lstStyle/>
          <a:p>
            <a:r>
              <a:rPr lang="en-IN" dirty="0">
                <a:solidFill>
                  <a:schemeClr val="tx1"/>
                </a:solidFill>
              </a:rPr>
              <a:t>The END</a:t>
            </a:r>
          </a:p>
        </p:txBody>
      </p:sp>
    </p:spTree>
    <p:extLst>
      <p:ext uri="{BB962C8B-B14F-4D97-AF65-F5344CB8AC3E}">
        <p14:creationId xmlns:p14="http://schemas.microsoft.com/office/powerpoint/2010/main" val="26622326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4" descr="A close - up of a plant&#10;&#10;Description automatically generated with low confidence">
            <a:extLst>
              <a:ext uri="{FF2B5EF4-FFF2-40B4-BE49-F238E27FC236}">
                <a16:creationId xmlns:a16="http://schemas.microsoft.com/office/drawing/2014/main" id="{755A1B70-6C11-417E-95BC-CC0A445BD5DF}"/>
              </a:ext>
            </a:extLst>
          </p:cNvPr>
          <p:cNvPicPr>
            <a:picLocks noChangeAspect="1"/>
          </p:cNvPicPr>
          <p:nvPr/>
        </p:nvPicPr>
        <p:blipFill rotWithShape="1">
          <a:blip r:embed="rId2"/>
          <a:srcRect l="45777" r="2"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E68720F7-301E-4F10-9DA4-2BC18C92EBA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dirty="0">
                <a:solidFill>
                  <a:schemeClr val="bg1"/>
                </a:solidFill>
              </a:rPr>
              <a:t>Question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E2682F-15EF-48D1-AFA3-200B64F0D6CC}"/>
                  </a:ext>
                </a:extLst>
              </p:cNvPr>
              <p:cNvSpPr>
                <a:spLocks noGrp="1"/>
              </p:cNvSpPr>
              <p:nvPr>
                <p:ph idx="1"/>
              </p:nvPr>
            </p:nvSpPr>
            <p:spPr>
              <a:xfrm>
                <a:off x="6374674" y="976129"/>
                <a:ext cx="5512525" cy="4919815"/>
              </a:xfrm>
            </p:spPr>
            <p:txBody>
              <a:bodyPr anchor="ctr">
                <a:normAutofit/>
              </a:bodyPr>
              <a:lstStyle/>
              <a:p>
                <a:pPr marL="0" indent="0">
                  <a:buNone/>
                </a:pPr>
                <a:r>
                  <a:rPr lang="en-US" sz="2000" dirty="0"/>
                  <a:t>Implement a Simple Inverting Amplifier. Check whether the gain </a:t>
                </a:r>
                <a14:m>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𝑉</m:t>
                            </m:r>
                          </m:e>
                          <m:sub>
                            <m:r>
                              <a:rPr lang="en-IN" sz="2000" b="0" i="1" smtClean="0">
                                <a:latin typeface="Cambria Math" panose="02040503050406030204" pitchFamily="18" charset="0"/>
                              </a:rPr>
                              <m:t>𝑜𝑢𝑡</m:t>
                            </m:r>
                          </m:sub>
                        </m:sSub>
                      </m:num>
                      <m:den>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𝑉</m:t>
                            </m:r>
                          </m:e>
                          <m:sub>
                            <m:r>
                              <a:rPr lang="en-IN" sz="2000" b="0" i="1" smtClean="0">
                                <a:latin typeface="Cambria Math" panose="02040503050406030204" pitchFamily="18" charset="0"/>
                              </a:rPr>
                              <m:t>𝑖𝑛</m:t>
                            </m:r>
                          </m:sub>
                        </m:sSub>
                      </m:den>
                    </m:f>
                  </m:oMath>
                </a14:m>
                <a:r>
                  <a:rPr lang="en-US" sz="2000" dirty="0"/>
                  <a:t> remains linear over a range of input voltage. Plot the gain against a swing of input voltage for this.</a:t>
                </a:r>
                <a:endParaRPr lang="en-IN" sz="2000" dirty="0"/>
              </a:p>
            </p:txBody>
          </p:sp>
        </mc:Choice>
        <mc:Fallback xmlns="">
          <p:sp>
            <p:nvSpPr>
              <p:cNvPr id="3" name="Content Placeholder 2">
                <a:extLst>
                  <a:ext uri="{FF2B5EF4-FFF2-40B4-BE49-F238E27FC236}">
                    <a16:creationId xmlns:a16="http://schemas.microsoft.com/office/drawing/2014/main" id="{46E2682F-15EF-48D1-AFA3-200B64F0D6CC}"/>
                  </a:ext>
                </a:extLst>
              </p:cNvPr>
              <p:cNvSpPr>
                <a:spLocks noGrp="1" noRot="1" noChangeAspect="1" noMove="1" noResize="1" noEditPoints="1" noAdjustHandles="1" noChangeArrowheads="1" noChangeShapeType="1" noTextEdit="1"/>
              </p:cNvSpPr>
              <p:nvPr>
                <p:ph idx="1"/>
              </p:nvPr>
            </p:nvSpPr>
            <p:spPr>
              <a:xfrm>
                <a:off x="6374674" y="976129"/>
                <a:ext cx="5512525" cy="4919815"/>
              </a:xfrm>
              <a:blipFill>
                <a:blip r:embed="rId3"/>
                <a:stretch>
                  <a:fillRect l="-1217" r="-1991"/>
                </a:stretch>
              </a:blipFill>
            </p:spPr>
            <p:txBody>
              <a:bodyPr/>
              <a:lstStyle/>
              <a:p>
                <a:r>
                  <a:rPr lang="en-IN">
                    <a:noFill/>
                  </a:rPr>
                  <a:t> </a:t>
                </a:r>
              </a:p>
            </p:txBody>
          </p:sp>
        </mc:Fallback>
      </mc:AlternateContent>
    </p:spTree>
    <p:extLst>
      <p:ext uri="{BB962C8B-B14F-4D97-AF65-F5344CB8AC3E}">
        <p14:creationId xmlns:p14="http://schemas.microsoft.com/office/powerpoint/2010/main" val="313859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9B585D-65A7-4CFE-9020-E62658FEA733}"/>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dirty="0">
                <a:solidFill>
                  <a:schemeClr val="bg1"/>
                </a:solidFill>
              </a:rPr>
              <a:t>Circuit Diagram</a:t>
            </a:r>
          </a:p>
        </p:txBody>
      </p:sp>
      <p:pic>
        <p:nvPicPr>
          <p:cNvPr id="5" name="Content Placeholder 4" descr="Circuit Diagram Of Op-Amp Inverting Amplifier Circuit">
            <a:extLst>
              <a:ext uri="{FF2B5EF4-FFF2-40B4-BE49-F238E27FC236}">
                <a16:creationId xmlns:a16="http://schemas.microsoft.com/office/drawing/2014/main" id="{D68586CA-4AF5-40FD-AE6D-27585B3A90DF}"/>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5297763" y="1324880"/>
            <a:ext cx="6250769" cy="4047372"/>
          </a:xfrm>
          <a:prstGeom prst="rect">
            <a:avLst/>
          </a:prstGeom>
          <a:ln w="28575">
            <a:solidFill>
              <a:schemeClr val="tx1"/>
            </a:solidFill>
          </a:ln>
        </p:spPr>
      </p:pic>
    </p:spTree>
    <p:extLst>
      <p:ext uri="{BB962C8B-B14F-4D97-AF65-F5344CB8AC3E}">
        <p14:creationId xmlns:p14="http://schemas.microsoft.com/office/powerpoint/2010/main" val="354292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327660" y="643467"/>
            <a:ext cx="4030980" cy="1728044"/>
          </a:xfrm>
          <a:noFill/>
          <a:ln>
            <a:solidFill>
              <a:schemeClr val="bg1"/>
            </a:solidFill>
          </a:ln>
        </p:spPr>
        <p:txBody>
          <a:bodyPr wrap="square">
            <a:normAutofit/>
          </a:bodyPr>
          <a:lstStyle/>
          <a:p>
            <a:r>
              <a:rPr lang="en-IN" dirty="0">
                <a:solidFill>
                  <a:schemeClr val="bg1"/>
                </a:solidFill>
              </a:rPr>
              <a:t>Circuit Analysis</a:t>
            </a:r>
          </a:p>
        </p:txBody>
      </p:sp>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327660" y="2638044"/>
                <a:ext cx="4030980" cy="3415622"/>
              </a:xfrm>
            </p:spPr>
            <p:txBody>
              <a:bodyPr>
                <a:normAutofit/>
              </a:bodyPr>
              <a:lstStyle/>
              <a:p>
                <a:r>
                  <a:rPr lang="en-US" sz="2000" dirty="0">
                    <a:solidFill>
                      <a:schemeClr val="bg1"/>
                    </a:solidFill>
                  </a:rPr>
                  <a:t>As Gain is Amplifier is very Large</a:t>
                </a:r>
              </a:p>
              <a:p>
                <a:pPr lvl="1"/>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𝑎</m:t>
                        </m:r>
                      </m:sub>
                    </m:sSub>
                    <m:r>
                      <a:rPr lang="en-IN" sz="2000" b="0" i="1" smtClean="0">
                        <a:solidFill>
                          <a:schemeClr val="bg1"/>
                        </a:solidFill>
                        <a:latin typeface="Cambria Math" panose="02040503050406030204" pitchFamily="18" charset="0"/>
                      </a:rPr>
                      <m:t>− </m:t>
                    </m:r>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𝑏</m:t>
                        </m:r>
                      </m:sub>
                    </m:sSub>
                    <m:r>
                      <a:rPr lang="en-IN" sz="2000" b="0" i="1" smtClean="0">
                        <a:solidFill>
                          <a:schemeClr val="bg1"/>
                        </a:solidFill>
                        <a:latin typeface="Cambria Math" panose="02040503050406030204" pitchFamily="18" charset="0"/>
                        <a:ea typeface="Cambria Math" panose="02040503050406030204" pitchFamily="18" charset="0"/>
                      </a:rPr>
                      <m:t>≈0</m:t>
                    </m:r>
                  </m:oMath>
                </a14:m>
                <a:endParaRPr lang="en-US" sz="2000" dirty="0">
                  <a:solidFill>
                    <a:schemeClr val="bg1"/>
                  </a:solidFill>
                </a:endParaRPr>
              </a:p>
              <a:p>
                <a:pPr lvl="1"/>
                <a14:m>
                  <m:oMath xmlns:m="http://schemas.openxmlformats.org/officeDocument/2006/math">
                    <m:r>
                      <m:rPr>
                        <m:sty m:val="p"/>
                      </m:rPr>
                      <a:rPr lang="en-IN" sz="2000" b="0" i="0" smtClean="0">
                        <a:solidFill>
                          <a:schemeClr val="bg1"/>
                        </a:solidFill>
                        <a:latin typeface="Cambria Math" panose="02040503050406030204" pitchFamily="18" charset="0"/>
                      </a:rPr>
                      <m:t>or</m:t>
                    </m:r>
                    <m:r>
                      <a:rPr lang="en-IN" sz="2000" b="0" i="0" smtClean="0">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𝑎</m:t>
                        </m:r>
                      </m:sub>
                    </m:sSub>
                    <m:r>
                      <a:rPr lang="en-IN" sz="2000" b="0" i="1" smtClean="0">
                        <a:solidFill>
                          <a:schemeClr val="bg1"/>
                        </a:solidFill>
                        <a:latin typeface="Cambria Math" panose="02040503050406030204" pitchFamily="18" charset="0"/>
                        <a:ea typeface="Cambria Math" panose="02040503050406030204" pitchFamily="18" charset="0"/>
                      </a:rPr>
                      <m:t>≈</m:t>
                    </m:r>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i="1">
                            <a:solidFill>
                              <a:schemeClr val="bg1"/>
                            </a:solidFill>
                            <a:latin typeface="Cambria Math" panose="02040503050406030204" pitchFamily="18" charset="0"/>
                          </a:rPr>
                          <m:t>𝑏</m:t>
                        </m:r>
                      </m:sub>
                    </m:sSub>
                    <m:r>
                      <a:rPr lang="en-IN" sz="2000" i="1" smtClean="0">
                        <a:solidFill>
                          <a:schemeClr val="bg1"/>
                        </a:solidFill>
                        <a:latin typeface="Cambria Math" panose="02040503050406030204" pitchFamily="18" charset="0"/>
                        <a:ea typeface="Cambria Math" panose="02040503050406030204" pitchFamily="18" charset="0"/>
                      </a:rPr>
                      <m:t>≈</m:t>
                    </m:r>
                    <m:r>
                      <a:rPr lang="en-IN" sz="2000" b="0" i="1" smtClean="0">
                        <a:solidFill>
                          <a:schemeClr val="bg1"/>
                        </a:solidFill>
                        <a:latin typeface="Cambria Math" panose="02040503050406030204" pitchFamily="18" charset="0"/>
                        <a:ea typeface="Cambria Math" panose="02040503050406030204" pitchFamily="18" charset="0"/>
                      </a:rPr>
                      <m:t>0 (</m:t>
                    </m:r>
                    <m:sSub>
                      <m:sSubPr>
                        <m:ctrlPr>
                          <a:rPr lang="en-US"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𝑉</m:t>
                        </m:r>
                      </m:e>
                      <m:sub>
                        <m:r>
                          <a:rPr lang="en-IN" sz="2000" i="1">
                            <a:solidFill>
                              <a:schemeClr val="bg1"/>
                            </a:solidFill>
                            <a:latin typeface="Cambria Math" panose="02040503050406030204" pitchFamily="18" charset="0"/>
                          </a:rPr>
                          <m:t>𝑎</m:t>
                        </m:r>
                      </m:sub>
                    </m:sSub>
                    <m:r>
                      <a:rPr lang="en-IN" sz="2000" b="0" i="1" smtClean="0">
                        <a:solidFill>
                          <a:schemeClr val="bg1"/>
                        </a:solidFill>
                        <a:latin typeface="Cambria Math" panose="02040503050406030204" pitchFamily="18" charset="0"/>
                      </a:rPr>
                      <m:t> </m:t>
                    </m:r>
                    <m:r>
                      <a:rPr lang="en-IN" sz="2000" b="0" i="1" smtClean="0">
                        <a:solidFill>
                          <a:schemeClr val="bg1"/>
                        </a:solidFill>
                        <a:latin typeface="Cambria Math" panose="02040503050406030204" pitchFamily="18" charset="0"/>
                      </a:rPr>
                      <m:t>𝐺𝑟𝑜𝑢𝑛𝑑𝑒𝑑</m:t>
                    </m:r>
                    <m:r>
                      <a:rPr lang="en-IN" sz="2000" b="0" i="1" smtClean="0">
                        <a:solidFill>
                          <a:schemeClr val="bg1"/>
                        </a:solidFill>
                        <a:latin typeface="Cambria Math" panose="02040503050406030204" pitchFamily="18" charset="0"/>
                      </a:rPr>
                      <m:t>)</m:t>
                    </m:r>
                  </m:oMath>
                </a14:m>
                <a:endParaRPr lang="en-US" sz="2000" dirty="0">
                  <a:solidFill>
                    <a:schemeClr val="bg1"/>
                  </a:solidFill>
                </a:endParaRPr>
              </a:p>
              <a:p>
                <a:r>
                  <a:rPr lang="en-US" sz="2000" dirty="0">
                    <a:solidFill>
                      <a:schemeClr val="bg1"/>
                    </a:solidFill>
                  </a:rPr>
                  <a:t>Using Kirchhoff's Current Law :</a:t>
                </a:r>
              </a:p>
              <a:p>
                <a:pPr lvl="1"/>
                <a14:m>
                  <m:oMath xmlns:m="http://schemas.openxmlformats.org/officeDocument/2006/math">
                    <m:f>
                      <m:fPr>
                        <m:ctrlPr>
                          <a:rPr lang="en-US" sz="1800" i="1" smtClean="0">
                            <a:solidFill>
                              <a:schemeClr val="bg1"/>
                            </a:solidFill>
                            <a:latin typeface="Cambria Math" panose="02040503050406030204" pitchFamily="18" charset="0"/>
                          </a:rPr>
                        </m:ctrlPr>
                      </m:fPr>
                      <m:num>
                        <m:r>
                          <a:rPr lang="en-IN" sz="1800" b="0" i="1" smtClean="0">
                            <a:solidFill>
                              <a:schemeClr val="bg1"/>
                            </a:solidFill>
                            <a:latin typeface="Cambria Math" panose="02040503050406030204" pitchFamily="18" charset="0"/>
                          </a:rPr>
                          <m:t>0 −</m:t>
                        </m:r>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𝑖𝑛</m:t>
                            </m:r>
                          </m:sub>
                        </m:sSub>
                      </m:num>
                      <m:den>
                        <m:sSub>
                          <m:sSubPr>
                            <m:ctrlPr>
                              <a:rPr lang="en-US" sz="180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1</m:t>
                            </m:r>
                          </m:sub>
                        </m:sSub>
                      </m:den>
                    </m:f>
                    <m:r>
                      <a:rPr lang="en-IN" sz="1800" b="0" i="1" smtClean="0">
                        <a:solidFill>
                          <a:schemeClr val="bg1"/>
                        </a:solidFill>
                        <a:latin typeface="Cambria Math" panose="02040503050406030204" pitchFamily="18" charset="0"/>
                      </a:rPr>
                      <m:t>+ </m:t>
                    </m:r>
                    <m:f>
                      <m:fPr>
                        <m:ctrlPr>
                          <a:rPr lang="en-IN" sz="1800" b="0" i="1" smtClean="0">
                            <a:solidFill>
                              <a:schemeClr val="bg1"/>
                            </a:solidFill>
                            <a:latin typeface="Cambria Math" panose="02040503050406030204" pitchFamily="18" charset="0"/>
                          </a:rPr>
                        </m:ctrlPr>
                      </m:fPr>
                      <m:num>
                        <m:r>
                          <a:rPr lang="en-IN" sz="1800" b="0" i="1" smtClean="0">
                            <a:solidFill>
                              <a:schemeClr val="bg1"/>
                            </a:solidFill>
                            <a:latin typeface="Cambria Math" panose="02040503050406030204" pitchFamily="18" charset="0"/>
                          </a:rPr>
                          <m:t>0 − </m:t>
                        </m:r>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𝑜𝑢𝑡</m:t>
                            </m:r>
                          </m:sub>
                        </m:sSub>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2</m:t>
                            </m:r>
                          </m:sub>
                        </m:sSub>
                      </m:den>
                    </m:f>
                    <m:r>
                      <a:rPr lang="en-IN" sz="1800" b="0" i="1" smtClean="0">
                        <a:solidFill>
                          <a:schemeClr val="bg1"/>
                        </a:solidFill>
                        <a:latin typeface="Cambria Math" panose="02040503050406030204" pitchFamily="18" charset="0"/>
                      </a:rPr>
                      <m:t>=0</m:t>
                    </m:r>
                  </m:oMath>
                </a14:m>
                <a:endParaRPr lang="en-US" sz="1800" dirty="0">
                  <a:solidFill>
                    <a:schemeClr val="bg1"/>
                  </a:solidFill>
                </a:endParaRPr>
              </a:p>
              <a:p>
                <a:pPr lvl="1"/>
                <a14:m>
                  <m:oMath xmlns:m="http://schemas.openxmlformats.org/officeDocument/2006/math">
                    <m:r>
                      <a:rPr lang="en-IN" sz="1800" b="0" i="1" smtClean="0">
                        <a:solidFill>
                          <a:schemeClr val="bg1"/>
                        </a:solidFill>
                        <a:latin typeface="Cambria Math" panose="02040503050406030204" pitchFamily="18" charset="0"/>
                      </a:rPr>
                      <m:t>𝑜𝑟</m:t>
                    </m:r>
                    <m:r>
                      <a:rPr lang="en-IN" sz="1800" b="0" i="1" smtClean="0">
                        <a:solidFill>
                          <a:schemeClr val="bg1"/>
                        </a:solidFill>
                        <a:latin typeface="Cambria Math" panose="02040503050406030204" pitchFamily="18" charset="0"/>
                      </a:rPr>
                      <m:t> </m:t>
                    </m:r>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𝑜𝑢𝑡</m:t>
                        </m:r>
                      </m:sub>
                    </m:sSub>
                    <m:r>
                      <a:rPr lang="en-IN" sz="1800" b="0" i="1" smtClean="0">
                        <a:solidFill>
                          <a:schemeClr val="bg1"/>
                        </a:solidFill>
                        <a:latin typeface="Cambria Math" panose="02040503050406030204" pitchFamily="18" charset="0"/>
                      </a:rPr>
                      <m:t>=−</m:t>
                    </m:r>
                    <m:f>
                      <m:fPr>
                        <m:ctrlPr>
                          <a:rPr lang="en-IN" sz="1800" b="0" i="1" smtClean="0">
                            <a:solidFill>
                              <a:schemeClr val="bg1"/>
                            </a:solidFill>
                            <a:latin typeface="Cambria Math" panose="02040503050406030204" pitchFamily="18" charset="0"/>
                          </a:rPr>
                        </m:ctrlPr>
                      </m:fPr>
                      <m:num>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2</m:t>
                            </m:r>
                          </m:sub>
                        </m:sSub>
                      </m:num>
                      <m:den>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𝑅</m:t>
                            </m:r>
                          </m:e>
                          <m:sub>
                            <m:r>
                              <a:rPr lang="en-IN" sz="1800" b="0" i="1" smtClean="0">
                                <a:solidFill>
                                  <a:schemeClr val="bg1"/>
                                </a:solidFill>
                                <a:latin typeface="Cambria Math" panose="02040503050406030204" pitchFamily="18" charset="0"/>
                              </a:rPr>
                              <m:t>1</m:t>
                            </m:r>
                          </m:sub>
                        </m:sSub>
                      </m:den>
                    </m:f>
                    <m:r>
                      <a:rPr lang="en-IN" sz="1800" b="0" i="1" smtClean="0">
                        <a:solidFill>
                          <a:schemeClr val="bg1"/>
                        </a:solidFill>
                        <a:latin typeface="Cambria Math" panose="02040503050406030204" pitchFamily="18" charset="0"/>
                      </a:rPr>
                      <m:t>.</m:t>
                    </m:r>
                    <m:sSub>
                      <m:sSubPr>
                        <m:ctrlPr>
                          <a:rPr lang="en-IN" sz="1800" b="0" i="1" smtClean="0">
                            <a:solidFill>
                              <a:schemeClr val="bg1"/>
                            </a:solidFill>
                            <a:latin typeface="Cambria Math" panose="02040503050406030204" pitchFamily="18" charset="0"/>
                          </a:rPr>
                        </m:ctrlPr>
                      </m:sSubPr>
                      <m:e>
                        <m:r>
                          <a:rPr lang="en-IN" sz="1800" b="0" i="1" smtClean="0">
                            <a:solidFill>
                              <a:schemeClr val="bg1"/>
                            </a:solidFill>
                            <a:latin typeface="Cambria Math" panose="02040503050406030204" pitchFamily="18" charset="0"/>
                          </a:rPr>
                          <m:t>𝑉</m:t>
                        </m:r>
                      </m:e>
                      <m:sub>
                        <m:r>
                          <a:rPr lang="en-IN" sz="1800" b="0" i="1" smtClean="0">
                            <a:solidFill>
                              <a:schemeClr val="bg1"/>
                            </a:solidFill>
                            <a:latin typeface="Cambria Math" panose="02040503050406030204" pitchFamily="18" charset="0"/>
                          </a:rPr>
                          <m:t>𝑖𝑛</m:t>
                        </m:r>
                      </m:sub>
                    </m:sSub>
                  </m:oMath>
                </a14:m>
                <a:endParaRPr lang="en-US" sz="1300" dirty="0">
                  <a:solidFill>
                    <a:schemeClr val="bg1"/>
                  </a:solidFill>
                </a:endParaRPr>
              </a:p>
              <a:p>
                <a:pPr marL="228600" lvl="1" indent="0">
                  <a:buNone/>
                </a:pPr>
                <a:endParaRPr lang="en-US" dirty="0">
                  <a:solidFill>
                    <a:schemeClr val="bg1"/>
                  </a:solidFill>
                </a:endParaRP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327660" y="2638044"/>
                <a:ext cx="4030980" cy="3415622"/>
              </a:xfrm>
              <a:blipFill>
                <a:blip r:embed="rId2"/>
                <a:stretch>
                  <a:fillRect l="-1362" t="-1071"/>
                </a:stretch>
              </a:blipFill>
            </p:spPr>
            <p:txBody>
              <a:bodyPr/>
              <a:lstStyle/>
              <a:p>
                <a:r>
                  <a:rPr lang="en-IN">
                    <a:noFill/>
                  </a:rPr>
                  <a:t> </a:t>
                </a:r>
              </a:p>
            </p:txBody>
          </p:sp>
        </mc:Fallback>
      </mc:AlternateContent>
      <p:pic>
        <p:nvPicPr>
          <p:cNvPr id="5" name="Content Placeholder 4" descr="Diagram, schematic&#10;&#10;Description automatically generated">
            <a:extLst>
              <a:ext uri="{FF2B5EF4-FFF2-40B4-BE49-F238E27FC236}">
                <a16:creationId xmlns:a16="http://schemas.microsoft.com/office/drawing/2014/main" id="{0B900697-7CD4-438C-8DE4-C58C92A4EC4C}"/>
              </a:ext>
            </a:extLst>
          </p:cNvPr>
          <p:cNvPicPr>
            <a:picLocks noChangeAspect="1"/>
          </p:cNvPicPr>
          <p:nvPr/>
        </p:nvPicPr>
        <p:blipFill>
          <a:blip r:embed="rId3"/>
          <a:srcRect/>
          <a:stretch/>
        </p:blipFill>
        <p:spPr>
          <a:xfrm>
            <a:off x="5318898" y="1324880"/>
            <a:ext cx="6208498" cy="4047372"/>
          </a:xfrm>
          <a:prstGeom prst="rect">
            <a:avLst/>
          </a:prstGeom>
          <a:solidFill>
            <a:schemeClr val="accent2"/>
          </a:solidFill>
          <a:ln w="28575">
            <a:solidFill>
              <a:schemeClr val="tx1"/>
            </a:solidFill>
          </a:ln>
        </p:spPr>
      </p:pic>
      <p:cxnSp>
        <p:nvCxnSpPr>
          <p:cNvPr id="8" name="Straight Arrow Connector 7">
            <a:extLst>
              <a:ext uri="{FF2B5EF4-FFF2-40B4-BE49-F238E27FC236}">
                <a16:creationId xmlns:a16="http://schemas.microsoft.com/office/drawing/2014/main" id="{2FB15224-3E41-4139-BCBB-409B58EEE500}"/>
              </a:ext>
            </a:extLst>
          </p:cNvPr>
          <p:cNvCxnSpPr>
            <a:cxnSpLocks/>
          </p:cNvCxnSpPr>
          <p:nvPr/>
        </p:nvCxnSpPr>
        <p:spPr>
          <a:xfrm flipV="1">
            <a:off x="7005638" y="1983581"/>
            <a:ext cx="0" cy="726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469E7F3-412B-4C01-BA1F-69D3C6D8E3F2}"/>
              </a:ext>
            </a:extLst>
          </p:cNvPr>
          <p:cNvCxnSpPr>
            <a:cxnSpLocks/>
          </p:cNvCxnSpPr>
          <p:nvPr/>
        </p:nvCxnSpPr>
        <p:spPr>
          <a:xfrm flipH="1">
            <a:off x="6050756" y="3202253"/>
            <a:ext cx="9548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C8ADF3-51E8-4794-98DC-EB03D0158AC2}"/>
                  </a:ext>
                </a:extLst>
              </p:cNvPr>
              <p:cNvSpPr txBox="1"/>
              <p:nvPr/>
            </p:nvSpPr>
            <p:spPr>
              <a:xfrm>
                <a:off x="6774659" y="2286000"/>
                <a:ext cx="2309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50" i="1" smtClean="0">
                              <a:latin typeface="Cambria Math" panose="02040503050406030204" pitchFamily="18" charset="0"/>
                            </a:rPr>
                          </m:ctrlPr>
                        </m:sSubPr>
                        <m:e>
                          <m:r>
                            <a:rPr lang="en-IN" sz="1050" b="0" i="1" smtClean="0">
                              <a:latin typeface="Cambria Math" panose="02040503050406030204" pitchFamily="18" charset="0"/>
                            </a:rPr>
                            <m:t>𝑖</m:t>
                          </m:r>
                        </m:e>
                        <m:sub>
                          <m:r>
                            <a:rPr lang="en-IN" sz="1050" b="0" i="1" smtClean="0">
                              <a:latin typeface="Cambria Math" panose="02040503050406030204" pitchFamily="18" charset="0"/>
                            </a:rPr>
                            <m:t>1</m:t>
                          </m:r>
                        </m:sub>
                      </m:sSub>
                    </m:oMath>
                  </m:oMathPara>
                </a14:m>
                <a:endParaRPr lang="en-IN" dirty="0"/>
              </a:p>
            </p:txBody>
          </p:sp>
        </mc:Choice>
        <mc:Fallback xmlns="">
          <p:sp>
            <p:nvSpPr>
              <p:cNvPr id="15" name="TextBox 14">
                <a:extLst>
                  <a:ext uri="{FF2B5EF4-FFF2-40B4-BE49-F238E27FC236}">
                    <a16:creationId xmlns:a16="http://schemas.microsoft.com/office/drawing/2014/main" id="{AFC8ADF3-51E8-4794-98DC-EB03D0158AC2}"/>
                  </a:ext>
                </a:extLst>
              </p:cNvPr>
              <p:cNvSpPr txBox="1">
                <a:spLocks noRot="1" noChangeAspect="1" noMove="1" noResize="1" noEditPoints="1" noAdjustHandles="1" noChangeArrowheads="1" noChangeShapeType="1" noTextEdit="1"/>
              </p:cNvSpPr>
              <p:nvPr/>
            </p:nvSpPr>
            <p:spPr>
              <a:xfrm>
                <a:off x="6774659" y="2286000"/>
                <a:ext cx="230979" cy="26161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49467E-084A-4999-8C8B-6866605B3144}"/>
                  </a:ext>
                </a:extLst>
              </p:cNvPr>
              <p:cNvSpPr txBox="1"/>
              <p:nvPr/>
            </p:nvSpPr>
            <p:spPr>
              <a:xfrm>
                <a:off x="6412707" y="3167390"/>
                <a:ext cx="23097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50" i="1" smtClean="0">
                              <a:latin typeface="Cambria Math" panose="02040503050406030204" pitchFamily="18" charset="0"/>
                            </a:rPr>
                          </m:ctrlPr>
                        </m:sSubPr>
                        <m:e>
                          <m:r>
                            <a:rPr lang="en-IN" sz="1050" b="0" i="1" smtClean="0">
                              <a:latin typeface="Cambria Math" panose="02040503050406030204" pitchFamily="18" charset="0"/>
                            </a:rPr>
                            <m:t>𝑖</m:t>
                          </m:r>
                        </m:e>
                        <m:sub>
                          <m:r>
                            <a:rPr lang="en-IN" sz="1050" b="0" i="1" smtClean="0">
                              <a:latin typeface="Cambria Math" panose="02040503050406030204" pitchFamily="18" charset="0"/>
                            </a:rPr>
                            <m:t>2</m:t>
                          </m:r>
                        </m:sub>
                      </m:sSub>
                    </m:oMath>
                  </m:oMathPara>
                </a14:m>
                <a:endParaRPr lang="en-IN" dirty="0"/>
              </a:p>
            </p:txBody>
          </p:sp>
        </mc:Choice>
        <mc:Fallback xmlns="">
          <p:sp>
            <p:nvSpPr>
              <p:cNvPr id="27" name="TextBox 26">
                <a:extLst>
                  <a:ext uri="{FF2B5EF4-FFF2-40B4-BE49-F238E27FC236}">
                    <a16:creationId xmlns:a16="http://schemas.microsoft.com/office/drawing/2014/main" id="{0749467E-084A-4999-8C8B-6866605B3144}"/>
                  </a:ext>
                </a:extLst>
              </p:cNvPr>
              <p:cNvSpPr txBox="1">
                <a:spLocks noRot="1" noChangeAspect="1" noMove="1" noResize="1" noEditPoints="1" noAdjustHandles="1" noChangeArrowheads="1" noChangeShapeType="1" noTextEdit="1"/>
              </p:cNvSpPr>
              <p:nvPr/>
            </p:nvSpPr>
            <p:spPr>
              <a:xfrm>
                <a:off x="6412707" y="3167390"/>
                <a:ext cx="230979" cy="2616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B364CE9-CEEC-4A01-B44B-9ED21A1B1A0D}"/>
                  </a:ext>
                </a:extLst>
              </p:cNvPr>
              <p:cNvSpPr txBox="1"/>
              <p:nvPr/>
            </p:nvSpPr>
            <p:spPr>
              <a:xfrm>
                <a:off x="7077309" y="3698351"/>
                <a:ext cx="23097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IN" sz="1200" b="0" i="1" smtClean="0">
                              <a:latin typeface="Cambria Math" panose="02040503050406030204" pitchFamily="18" charset="0"/>
                            </a:rPr>
                            <m:t>𝑉</m:t>
                          </m:r>
                        </m:e>
                        <m:sub>
                          <m:r>
                            <a:rPr lang="en-IN" sz="1200" b="0" i="1" smtClean="0">
                              <a:latin typeface="Cambria Math" panose="02040503050406030204" pitchFamily="18" charset="0"/>
                            </a:rPr>
                            <m:t>𝑎</m:t>
                          </m:r>
                        </m:sub>
                      </m:sSub>
                    </m:oMath>
                  </m:oMathPara>
                </a14:m>
                <a:endParaRPr lang="en-IN" dirty="0"/>
              </a:p>
            </p:txBody>
          </p:sp>
        </mc:Choice>
        <mc:Fallback xmlns="">
          <p:sp>
            <p:nvSpPr>
              <p:cNvPr id="30" name="TextBox 29">
                <a:extLst>
                  <a:ext uri="{FF2B5EF4-FFF2-40B4-BE49-F238E27FC236}">
                    <a16:creationId xmlns:a16="http://schemas.microsoft.com/office/drawing/2014/main" id="{2B364CE9-CEEC-4A01-B44B-9ED21A1B1A0D}"/>
                  </a:ext>
                </a:extLst>
              </p:cNvPr>
              <p:cNvSpPr txBox="1">
                <a:spLocks noRot="1" noChangeAspect="1" noMove="1" noResize="1" noEditPoints="1" noAdjustHandles="1" noChangeArrowheads="1" noChangeShapeType="1" noTextEdit="1"/>
              </p:cNvSpPr>
              <p:nvPr/>
            </p:nvSpPr>
            <p:spPr>
              <a:xfrm>
                <a:off x="7077309" y="3698351"/>
                <a:ext cx="230979" cy="276999"/>
              </a:xfrm>
              <a:prstGeom prst="rect">
                <a:avLst/>
              </a:prstGeom>
              <a:blipFill>
                <a:blip r:embed="rId6"/>
                <a:stretch>
                  <a:fillRect r="-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F5A9AED-921F-4946-8F37-8C4CE6E6E093}"/>
                  </a:ext>
                </a:extLst>
              </p:cNvPr>
              <p:cNvSpPr txBox="1"/>
              <p:nvPr/>
            </p:nvSpPr>
            <p:spPr>
              <a:xfrm>
                <a:off x="7077309" y="3071567"/>
                <a:ext cx="23097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IN" sz="1200" b="0" i="1" smtClean="0">
                              <a:latin typeface="Cambria Math" panose="02040503050406030204" pitchFamily="18" charset="0"/>
                            </a:rPr>
                            <m:t>𝑉</m:t>
                          </m:r>
                        </m:e>
                        <m:sub>
                          <m:r>
                            <a:rPr lang="en-IN" sz="1200" b="0" i="1" smtClean="0">
                              <a:latin typeface="Cambria Math" panose="02040503050406030204" pitchFamily="18" charset="0"/>
                            </a:rPr>
                            <m:t>𝑏</m:t>
                          </m:r>
                        </m:sub>
                      </m:sSub>
                    </m:oMath>
                  </m:oMathPara>
                </a14:m>
                <a:endParaRPr lang="en-IN" dirty="0"/>
              </a:p>
            </p:txBody>
          </p:sp>
        </mc:Choice>
        <mc:Fallback xmlns="">
          <p:sp>
            <p:nvSpPr>
              <p:cNvPr id="31" name="TextBox 30">
                <a:extLst>
                  <a:ext uri="{FF2B5EF4-FFF2-40B4-BE49-F238E27FC236}">
                    <a16:creationId xmlns:a16="http://schemas.microsoft.com/office/drawing/2014/main" id="{4F5A9AED-921F-4946-8F37-8C4CE6E6E093}"/>
                  </a:ext>
                </a:extLst>
              </p:cNvPr>
              <p:cNvSpPr txBox="1">
                <a:spLocks noRot="1" noChangeAspect="1" noMove="1" noResize="1" noEditPoints="1" noAdjustHandles="1" noChangeArrowheads="1" noChangeShapeType="1" noTextEdit="1"/>
              </p:cNvSpPr>
              <p:nvPr/>
            </p:nvSpPr>
            <p:spPr>
              <a:xfrm>
                <a:off x="7077309" y="3071567"/>
                <a:ext cx="230979" cy="276999"/>
              </a:xfrm>
              <a:prstGeom prst="rect">
                <a:avLst/>
              </a:prstGeom>
              <a:blipFill>
                <a:blip r:embed="rId7"/>
                <a:stretch>
                  <a:fillRect r="-18421"/>
                </a:stretch>
              </a:blipFill>
            </p:spPr>
            <p:txBody>
              <a:bodyPr/>
              <a:lstStyle/>
              <a:p>
                <a:r>
                  <a:rPr lang="en-IN">
                    <a:noFill/>
                  </a:rPr>
                  <a:t> </a:t>
                </a:r>
              </a:p>
            </p:txBody>
          </p:sp>
        </mc:Fallback>
      </mc:AlternateContent>
    </p:spTree>
    <p:extLst>
      <p:ext uri="{BB962C8B-B14F-4D97-AF65-F5344CB8AC3E}">
        <p14:creationId xmlns:p14="http://schemas.microsoft.com/office/powerpoint/2010/main" val="32489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327660" y="643467"/>
                <a:ext cx="4030980" cy="1728044"/>
              </a:xfrm>
              <a:noFill/>
              <a:ln>
                <a:solidFill>
                  <a:schemeClr val="bg1"/>
                </a:solidFill>
              </a:ln>
            </p:spPr>
            <p:txBody>
              <a:bodyPr wrap="square">
                <a:normAutofit/>
              </a:bodyPr>
              <a:lstStyle/>
              <a:p>
                <a:r>
                  <a:rPr lang="en-IN" dirty="0">
                    <a:solidFill>
                      <a:schemeClr val="bg1"/>
                    </a:solidFill>
                  </a:rPr>
                  <a:t>I/O Example </a:t>
                </a:r>
                <a14:m>
                  <m:oMath xmlns:m="http://schemas.openxmlformats.org/officeDocument/2006/math">
                    <m:r>
                      <a:rPr lang="en-IN" b="0" i="1" smtClean="0">
                        <a:solidFill>
                          <a:schemeClr val="bg1"/>
                        </a:solidFill>
                        <a:latin typeface="Cambria Math" panose="02040503050406030204" pitchFamily="18" charset="0"/>
                      </a:rPr>
                      <m:t>1</m:t>
                    </m:r>
                  </m:oMath>
                </a14:m>
                <a:endParaRPr lang="en-IN" dirty="0">
                  <a:solidFill>
                    <a:schemeClr val="bg1"/>
                  </a:solidFill>
                </a:endParaRPr>
              </a:p>
            </p:txBody>
          </p:sp>
        </mc:Choice>
        <mc:Fallback xmlns="">
          <p:sp>
            <p:nvSpPr>
              <p:cNvPr id="2" name="Title 1">
                <a:extLst>
                  <a:ext uri="{FF2B5EF4-FFF2-40B4-BE49-F238E27FC236}">
                    <a16:creationId xmlns:a16="http://schemas.microsoft.com/office/drawing/2014/main" id="{356238A7-48EE-4F2A-A624-0A2E0F00B726}"/>
                  </a:ext>
                </a:extLst>
              </p:cNvPr>
              <p:cNvSpPr>
                <a:spLocks noGrp="1" noRot="1" noChangeAspect="1" noMove="1" noResize="1" noEditPoints="1" noAdjustHandles="1" noChangeArrowheads="1" noChangeShapeType="1" noTextEdit="1"/>
              </p:cNvSpPr>
              <p:nvPr>
                <p:ph type="title"/>
              </p:nvPr>
            </p:nvSpPr>
            <p:spPr>
              <a:xfrm>
                <a:off x="327660" y="643467"/>
                <a:ext cx="4030980" cy="1728044"/>
              </a:xfrm>
              <a:blipFill>
                <a:blip r:embed="rId2"/>
                <a:stretch>
                  <a:fillRect/>
                </a:stretch>
              </a:blipFill>
              <a:ln>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327660" y="2638044"/>
                <a:ext cx="4030980" cy="3415622"/>
              </a:xfrm>
            </p:spPr>
            <p:txBody>
              <a:bodyPr>
                <a:noAutofit/>
              </a:bodyPr>
              <a:lstStyle/>
              <a:p>
                <a:r>
                  <a:rPr lang="en-US" sz="2000" dirty="0">
                    <a:solidFill>
                      <a:schemeClr val="bg1"/>
                    </a:solidFill>
                  </a:rPr>
                  <a:t>Here Red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𝑖𝑛</m:t>
                        </m:r>
                      </m:sub>
                    </m:sSub>
                  </m:oMath>
                </a14:m>
                <a:r>
                  <a:rPr lang="en-US" sz="2000" dirty="0">
                    <a:solidFill>
                      <a:schemeClr val="bg1"/>
                    </a:solidFill>
                  </a:rPr>
                  <a:t> and the Blue Plot is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𝑜𝑢𝑡</m:t>
                        </m:r>
                      </m:sub>
                    </m:sSub>
                  </m:oMath>
                </a14:m>
                <a:endParaRPr lang="en-IN" sz="2000" dirty="0">
                  <a:solidFill>
                    <a:schemeClr val="bg1"/>
                  </a:solidFill>
                </a:endParaRPr>
              </a:p>
              <a:p>
                <a14:m>
                  <m:oMath xmlns:m="http://schemas.openxmlformats.org/officeDocument/2006/math">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1</m:t>
                        </m:r>
                      </m:sub>
                    </m:sSub>
                    <m:r>
                      <a:rPr lang="en-IN" sz="2000" b="0" i="1" smtClean="0">
                        <a:solidFill>
                          <a:schemeClr val="bg1"/>
                        </a:solidFill>
                        <a:latin typeface="Cambria Math" panose="02040503050406030204" pitchFamily="18" charset="0"/>
                      </a:rPr>
                      <m:t>=1</m:t>
                    </m:r>
                    <m:r>
                      <a:rPr lang="en-IN" sz="2000" b="0" i="1" smtClean="0">
                        <a:solidFill>
                          <a:schemeClr val="bg1"/>
                        </a:solidFill>
                        <a:latin typeface="Cambria Math" panose="02040503050406030204" pitchFamily="18" charset="0"/>
                      </a:rPr>
                      <m:t>𝑘</m:t>
                    </m:r>
                    <m:r>
                      <m:rPr>
                        <m:sty m:val="p"/>
                      </m:rPr>
                      <a:rPr lang="el-GR" sz="2000" b="0" i="1" smtClean="0">
                        <a:solidFill>
                          <a:schemeClr val="bg1"/>
                        </a:solidFill>
                        <a:latin typeface="Cambria Math" panose="02040503050406030204" pitchFamily="18" charset="0"/>
                        <a:ea typeface="Cambria Math" panose="02040503050406030204" pitchFamily="18" charset="0"/>
                      </a:rPr>
                      <m:t>Ω</m:t>
                    </m:r>
                  </m:oMath>
                </a14:m>
                <a:endParaRPr lang="en-IN" sz="2000" dirty="0">
                  <a:solidFill>
                    <a:schemeClr val="bg1"/>
                  </a:solidFill>
                </a:endParaRPr>
              </a:p>
              <a:p>
                <a14:m>
                  <m:oMath xmlns:m="http://schemas.openxmlformats.org/officeDocument/2006/math">
                    <m:sSub>
                      <m:sSubPr>
                        <m:ctrlPr>
                          <a:rPr lang="en-IN" sz="2000" i="1" smtClean="0">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2</m:t>
                        </m:r>
                      </m:sub>
                    </m:sSub>
                    <m:r>
                      <a:rPr lang="en-IN" sz="2000" i="1">
                        <a:solidFill>
                          <a:schemeClr val="bg1"/>
                        </a:solidFill>
                        <a:latin typeface="Cambria Math" panose="02040503050406030204" pitchFamily="18" charset="0"/>
                      </a:rPr>
                      <m:t>=1</m:t>
                    </m:r>
                    <m:r>
                      <a:rPr lang="en-IN" sz="2000" b="0" i="1" smtClean="0">
                        <a:solidFill>
                          <a:schemeClr val="bg1"/>
                        </a:solidFill>
                        <a:latin typeface="Cambria Math" panose="02040503050406030204" pitchFamily="18" charset="0"/>
                      </a:rPr>
                      <m:t>0</m:t>
                    </m:r>
                    <m:r>
                      <a:rPr lang="en-IN" sz="2000" i="1">
                        <a:solidFill>
                          <a:schemeClr val="bg1"/>
                        </a:solidFill>
                        <a:latin typeface="Cambria Math" panose="02040503050406030204" pitchFamily="18" charset="0"/>
                      </a:rPr>
                      <m:t>𝑘</m:t>
                    </m:r>
                    <m:r>
                      <m:rPr>
                        <m:sty m:val="p"/>
                      </m:rPr>
                      <a:rPr lang="el-GR" sz="2000" i="1" smtClean="0">
                        <a:solidFill>
                          <a:schemeClr val="bg1"/>
                        </a:solidFill>
                        <a:latin typeface="Cambria Math" panose="02040503050406030204" pitchFamily="18" charset="0"/>
                        <a:ea typeface="Cambria Math" panose="02040503050406030204" pitchFamily="18" charset="0"/>
                      </a:rPr>
                      <m:t>Ω</m:t>
                    </m:r>
                  </m:oMath>
                </a14:m>
                <a:endParaRPr lang="en-IN" sz="2000" dirty="0">
                  <a:solidFill>
                    <a:schemeClr val="bg1"/>
                  </a:solidFill>
                </a:endParaRPr>
              </a:p>
              <a:p>
                <a14:m>
                  <m:oMath xmlns:m="http://schemas.openxmlformats.org/officeDocument/2006/math">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𝑜𝑢𝑡</m:t>
                        </m:r>
                      </m:sub>
                    </m:sSub>
                    <m:r>
                      <a:rPr lang="en-IN" sz="2000" b="0" i="1" smtClean="0">
                        <a:solidFill>
                          <a:schemeClr val="bg1"/>
                        </a:solidFill>
                        <a:latin typeface="Cambria Math" panose="02040503050406030204" pitchFamily="18" charset="0"/>
                      </a:rPr>
                      <m:t>=−</m:t>
                    </m:r>
                    <m:f>
                      <m:fPr>
                        <m:ctrlPr>
                          <a:rPr lang="en-IN" sz="2000" b="0" i="1" smtClean="0">
                            <a:solidFill>
                              <a:schemeClr val="bg1"/>
                            </a:solidFill>
                            <a:latin typeface="Cambria Math" panose="02040503050406030204" pitchFamily="18" charset="0"/>
                          </a:rPr>
                        </m:ctrlPr>
                      </m:fPr>
                      <m:num>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2</m:t>
                            </m:r>
                          </m:sub>
                        </m:sSub>
                      </m:num>
                      <m:den>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𝑅</m:t>
                            </m:r>
                          </m:e>
                          <m:sub>
                            <m:r>
                              <a:rPr lang="en-IN" sz="2000" b="0" i="1" smtClean="0">
                                <a:solidFill>
                                  <a:schemeClr val="bg1"/>
                                </a:solidFill>
                                <a:latin typeface="Cambria Math" panose="02040503050406030204" pitchFamily="18" charset="0"/>
                              </a:rPr>
                              <m:t>1</m:t>
                            </m:r>
                          </m:sub>
                        </m:sSub>
                      </m:den>
                    </m:f>
                    <m:r>
                      <a:rPr lang="en-IN" sz="2000" b="0" i="1" smtClean="0">
                        <a:solidFill>
                          <a:schemeClr val="bg1"/>
                        </a:solidFill>
                        <a:latin typeface="Cambria Math" panose="02040503050406030204" pitchFamily="18" charset="0"/>
                      </a:rPr>
                      <m:t>.</m:t>
                    </m:r>
                    <m:sSub>
                      <m:sSubPr>
                        <m:ctrlPr>
                          <a:rPr lang="en-IN" sz="2000" b="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𝑖𝑛</m:t>
                        </m:r>
                      </m:sub>
                    </m:sSub>
                  </m:oMath>
                </a14:m>
                <a:endParaRPr lang="en-IN" sz="2000" dirty="0">
                  <a:solidFill>
                    <a:schemeClr val="bg1"/>
                  </a:solidFill>
                </a:endParaRPr>
              </a:p>
              <a:p>
                <a:r>
                  <a:rPr lang="en-US" sz="2000" dirty="0">
                    <a:solidFill>
                      <a:schemeClr val="bg1"/>
                    </a:solidFill>
                  </a:rPr>
                  <a:t>Hence, the output will be 10 times the value of Input, and will be inverted due to –ve sign</a:t>
                </a: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327660" y="2638044"/>
                <a:ext cx="4030980" cy="3415622"/>
              </a:xfrm>
              <a:blipFill>
                <a:blip r:embed="rId3"/>
                <a:stretch>
                  <a:fillRect l="-1362" t="-1071" r="-1664"/>
                </a:stretch>
              </a:blipFill>
            </p:spPr>
            <p:txBody>
              <a:bodyPr/>
              <a:lstStyle/>
              <a:p>
                <a:r>
                  <a:rPr lang="en-IN">
                    <a:noFill/>
                  </a:rPr>
                  <a:t> </a:t>
                </a:r>
              </a:p>
            </p:txBody>
          </p:sp>
        </mc:Fallback>
      </mc:AlternateContent>
      <p:pic>
        <p:nvPicPr>
          <p:cNvPr id="14" name="Content Placeholder 5" descr="Input Specification">
            <a:extLst>
              <a:ext uri="{FF2B5EF4-FFF2-40B4-BE49-F238E27FC236}">
                <a16:creationId xmlns:a16="http://schemas.microsoft.com/office/drawing/2014/main" id="{2966F254-CE41-47C0-9BE4-6897E5A80497}"/>
              </a:ext>
            </a:extLst>
          </p:cNvPr>
          <p:cNvPicPr>
            <a:picLocks noChangeAspect="1"/>
          </p:cNvPicPr>
          <p:nvPr/>
        </p:nvPicPr>
        <p:blipFill rotWithShape="1">
          <a:blip r:embed="rId4"/>
          <a:srcRect t="14888"/>
          <a:stretch/>
        </p:blipFill>
        <p:spPr>
          <a:xfrm>
            <a:off x="6889567" y="452369"/>
            <a:ext cx="3066764" cy="2516979"/>
          </a:xfrm>
          <a:prstGeom prst="rect">
            <a:avLst/>
          </a:prstGeom>
          <a:solidFill>
            <a:schemeClr val="tx1"/>
          </a:solidFill>
          <a:ln w="28575">
            <a:solidFill>
              <a:schemeClr val="tx1"/>
            </a:solidFill>
          </a:ln>
        </p:spPr>
      </p:pic>
      <p:pic>
        <p:nvPicPr>
          <p:cNvPr id="4" name="Picture 3" descr="Output Graph">
            <a:extLst>
              <a:ext uri="{FF2B5EF4-FFF2-40B4-BE49-F238E27FC236}">
                <a16:creationId xmlns:a16="http://schemas.microsoft.com/office/drawing/2014/main" id="{5027DA77-B2D8-4003-B06C-89F3CF282F02}"/>
              </a:ext>
            </a:extLst>
          </p:cNvPr>
          <p:cNvPicPr>
            <a:picLocks noChangeAspect="1"/>
          </p:cNvPicPr>
          <p:nvPr/>
        </p:nvPicPr>
        <p:blipFill>
          <a:blip r:embed="rId5"/>
          <a:stretch>
            <a:fillRect/>
          </a:stretch>
        </p:blipFill>
        <p:spPr>
          <a:xfrm>
            <a:off x="5358594" y="3507264"/>
            <a:ext cx="6139289" cy="293914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E5CBDA-D099-4DD4-880E-84AABAFA79A4}"/>
                  </a:ext>
                </a:extLst>
              </p:cNvPr>
              <p:cNvSpPr txBox="1"/>
              <p:nvPr/>
            </p:nvSpPr>
            <p:spPr>
              <a:xfrm>
                <a:off x="6889765" y="2981404"/>
                <a:ext cx="3066566" cy="369332"/>
              </a:xfrm>
              <a:prstGeom prst="rect">
                <a:avLst/>
              </a:prstGeom>
              <a:noFill/>
            </p:spPr>
            <p:txBody>
              <a:bodyPr wrap="square" rtlCol="0">
                <a:spAutoFit/>
              </a:bodyPr>
              <a:lstStyle/>
              <a:p>
                <a:pPr algn="ctr"/>
                <a:r>
                  <a:rPr lang="en-IN" dirty="0"/>
                  <a:t>Input of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𝑖𝑛</m:t>
                        </m:r>
                      </m:sub>
                    </m:sSub>
                  </m:oMath>
                </a14:m>
                <a:endParaRPr lang="en-IN" dirty="0"/>
              </a:p>
            </p:txBody>
          </p:sp>
        </mc:Choice>
        <mc:Fallback xmlns="">
          <p:sp>
            <p:nvSpPr>
              <p:cNvPr id="3" name="TextBox 2">
                <a:extLst>
                  <a:ext uri="{FF2B5EF4-FFF2-40B4-BE49-F238E27FC236}">
                    <a16:creationId xmlns:a16="http://schemas.microsoft.com/office/drawing/2014/main" id="{87E5CBDA-D099-4DD4-880E-84AABAFA79A4}"/>
                  </a:ext>
                </a:extLst>
              </p:cNvPr>
              <p:cNvSpPr txBox="1">
                <a:spLocks noRot="1" noChangeAspect="1" noMove="1" noResize="1" noEditPoints="1" noAdjustHandles="1" noChangeArrowheads="1" noChangeShapeType="1" noTextEdit="1"/>
              </p:cNvSpPr>
              <p:nvPr/>
            </p:nvSpPr>
            <p:spPr>
              <a:xfrm>
                <a:off x="6889765" y="2981404"/>
                <a:ext cx="3066566" cy="369332"/>
              </a:xfrm>
              <a:prstGeom prst="rect">
                <a:avLst/>
              </a:prstGeom>
              <a:blipFill>
                <a:blip r:embed="rId6"/>
                <a:stretch>
                  <a:fillRect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18844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327660" y="643467"/>
                <a:ext cx="4030980" cy="1728044"/>
              </a:xfrm>
              <a:noFill/>
              <a:ln>
                <a:solidFill>
                  <a:schemeClr val="bg1"/>
                </a:solidFill>
              </a:ln>
            </p:spPr>
            <p:txBody>
              <a:bodyPr wrap="square">
                <a:normAutofit/>
              </a:bodyPr>
              <a:lstStyle/>
              <a:p>
                <a:r>
                  <a:rPr lang="en-IN" dirty="0">
                    <a:solidFill>
                      <a:schemeClr val="bg1"/>
                    </a:solidFill>
                  </a:rPr>
                  <a:t>I/O Example </a:t>
                </a:r>
                <a14:m>
                  <m:oMath xmlns:m="http://schemas.openxmlformats.org/officeDocument/2006/math">
                    <m:r>
                      <a:rPr lang="en-IN" b="0" i="1" smtClean="0">
                        <a:solidFill>
                          <a:schemeClr val="bg1"/>
                        </a:solidFill>
                        <a:latin typeface="Cambria Math" panose="02040503050406030204" pitchFamily="18" charset="0"/>
                      </a:rPr>
                      <m:t>2</m:t>
                    </m:r>
                  </m:oMath>
                </a14:m>
                <a:endParaRPr lang="en-IN" dirty="0">
                  <a:solidFill>
                    <a:schemeClr val="bg1"/>
                  </a:solidFill>
                </a:endParaRPr>
              </a:p>
            </p:txBody>
          </p:sp>
        </mc:Choice>
        <mc:Fallback xmlns="">
          <p:sp>
            <p:nvSpPr>
              <p:cNvPr id="2" name="Title 1">
                <a:extLst>
                  <a:ext uri="{FF2B5EF4-FFF2-40B4-BE49-F238E27FC236}">
                    <a16:creationId xmlns:a16="http://schemas.microsoft.com/office/drawing/2014/main" id="{356238A7-48EE-4F2A-A624-0A2E0F00B726}"/>
                  </a:ext>
                </a:extLst>
              </p:cNvPr>
              <p:cNvSpPr>
                <a:spLocks noGrp="1" noRot="1" noChangeAspect="1" noMove="1" noResize="1" noEditPoints="1" noAdjustHandles="1" noChangeArrowheads="1" noChangeShapeType="1" noTextEdit="1"/>
              </p:cNvSpPr>
              <p:nvPr>
                <p:ph type="title"/>
              </p:nvPr>
            </p:nvSpPr>
            <p:spPr>
              <a:xfrm>
                <a:off x="327660" y="643467"/>
                <a:ext cx="4030980" cy="1728044"/>
              </a:xfrm>
              <a:blipFill>
                <a:blip r:embed="rId2"/>
                <a:stretch>
                  <a:fillRect/>
                </a:stretch>
              </a:blipFill>
              <a:ln>
                <a:solidFill>
                  <a:schemeClr val="bg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327660" y="2638044"/>
                <a:ext cx="4030980" cy="3415622"/>
              </a:xfrm>
            </p:spPr>
            <p:txBody>
              <a:bodyPr>
                <a:noAutofit/>
              </a:bodyPr>
              <a:lstStyle/>
              <a:p>
                <a:r>
                  <a:rPr lang="en-IN" sz="2000" dirty="0">
                    <a:solidFill>
                      <a:schemeClr val="bg1"/>
                    </a:solidFill>
                  </a:rPr>
                  <a:t>Like Example </a:t>
                </a:r>
                <a14:m>
                  <m:oMath xmlns:m="http://schemas.openxmlformats.org/officeDocument/2006/math">
                    <m:r>
                      <a:rPr lang="en-IN" sz="2000" b="0" i="1" smtClean="0">
                        <a:solidFill>
                          <a:schemeClr val="bg1"/>
                        </a:solidFill>
                        <a:latin typeface="Cambria Math" panose="02040503050406030204" pitchFamily="18" charset="0"/>
                      </a:rPr>
                      <m:t>1</m:t>
                    </m:r>
                  </m:oMath>
                </a14:m>
                <a:r>
                  <a:rPr lang="en-US" sz="2000" dirty="0">
                    <a:solidFill>
                      <a:schemeClr val="bg1"/>
                    </a:solidFill>
                  </a:rPr>
                  <a:t>, only difference is that Amplitude of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𝑖𝑛</m:t>
                        </m:r>
                      </m:sub>
                    </m:sSub>
                  </m:oMath>
                </a14:m>
                <a:r>
                  <a:rPr lang="en-US" sz="2000" dirty="0">
                    <a:solidFill>
                      <a:schemeClr val="bg1"/>
                    </a:solidFill>
                  </a:rPr>
                  <a:t> is doubled</a:t>
                </a:r>
              </a:p>
              <a:p>
                <a:r>
                  <a:rPr lang="en-US" sz="2000" dirty="0">
                    <a:solidFill>
                      <a:schemeClr val="bg1"/>
                    </a:solidFill>
                  </a:rPr>
                  <a:t>This should double Amplitude of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IN" sz="2000" b="0" i="1" smtClean="0">
                            <a:solidFill>
                              <a:schemeClr val="bg1"/>
                            </a:solidFill>
                            <a:latin typeface="Cambria Math" panose="02040503050406030204" pitchFamily="18" charset="0"/>
                          </a:rPr>
                          <m:t>𝑉</m:t>
                        </m:r>
                      </m:e>
                      <m:sub>
                        <m:r>
                          <a:rPr lang="en-IN" sz="2000" b="0" i="1" smtClean="0">
                            <a:solidFill>
                              <a:schemeClr val="bg1"/>
                            </a:solidFill>
                            <a:latin typeface="Cambria Math" panose="02040503050406030204" pitchFamily="18" charset="0"/>
                          </a:rPr>
                          <m:t>𝑜𝑢𝑡</m:t>
                        </m:r>
                      </m:sub>
                    </m:sSub>
                  </m:oMath>
                </a14:m>
                <a:r>
                  <a:rPr lang="en-US" sz="2000" dirty="0">
                    <a:solidFill>
                      <a:schemeClr val="bg1"/>
                    </a:solidFill>
                  </a:rPr>
                  <a:t> to 20V , but as 20V is greater than supply voltage of Op-Amp (12V), any part of the output signal which should have amplitude more than 12V will be limited to 12V.</a:t>
                </a:r>
              </a:p>
              <a:p>
                <a:endParaRPr lang="en-US" sz="2000" dirty="0">
                  <a:solidFill>
                    <a:schemeClr val="bg1"/>
                  </a:solidFill>
                </a:endParaRP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327660" y="2638044"/>
                <a:ext cx="4030980" cy="3415622"/>
              </a:xfrm>
              <a:blipFill>
                <a:blip r:embed="rId3"/>
                <a:stretch>
                  <a:fillRect l="-1362" t="-1071" r="-2118"/>
                </a:stretch>
              </a:blipFill>
            </p:spPr>
            <p:txBody>
              <a:bodyPr/>
              <a:lstStyle/>
              <a:p>
                <a:r>
                  <a:rPr lang="en-IN">
                    <a:noFill/>
                  </a:rPr>
                  <a:t> </a:t>
                </a:r>
              </a:p>
            </p:txBody>
          </p:sp>
        </mc:Fallback>
      </mc:AlternateContent>
      <p:pic>
        <p:nvPicPr>
          <p:cNvPr id="14" name="Content Placeholder 5">
            <a:extLst>
              <a:ext uri="{FF2B5EF4-FFF2-40B4-BE49-F238E27FC236}">
                <a16:creationId xmlns:a16="http://schemas.microsoft.com/office/drawing/2014/main" id="{2966F254-CE41-47C0-9BE4-6897E5A80497}"/>
              </a:ext>
            </a:extLst>
          </p:cNvPr>
          <p:cNvPicPr>
            <a:picLocks noChangeAspect="1"/>
          </p:cNvPicPr>
          <p:nvPr/>
        </p:nvPicPr>
        <p:blipFill>
          <a:blip r:embed="rId4"/>
          <a:srcRect t="98" b="98"/>
          <a:stretch/>
        </p:blipFill>
        <p:spPr>
          <a:xfrm>
            <a:off x="6758939" y="467293"/>
            <a:ext cx="3328416" cy="2731724"/>
          </a:xfrm>
          <a:prstGeom prst="rect">
            <a:avLst/>
          </a:prstGeom>
          <a:solidFill>
            <a:schemeClr val="tx1"/>
          </a:solidFill>
          <a:ln w="28575">
            <a:solidFill>
              <a:schemeClr val="tx1"/>
            </a:solidFill>
          </a:ln>
        </p:spPr>
      </p:pic>
      <p:pic>
        <p:nvPicPr>
          <p:cNvPr id="4" name="Picture 3">
            <a:extLst>
              <a:ext uri="{FF2B5EF4-FFF2-40B4-BE49-F238E27FC236}">
                <a16:creationId xmlns:a16="http://schemas.microsoft.com/office/drawing/2014/main" id="{5027DA77-B2D8-4003-B06C-89F3CF282F02}"/>
              </a:ext>
            </a:extLst>
          </p:cNvPr>
          <p:cNvPicPr>
            <a:picLocks noChangeAspect="1"/>
          </p:cNvPicPr>
          <p:nvPr/>
        </p:nvPicPr>
        <p:blipFill>
          <a:blip r:embed="rId5"/>
          <a:srcRect/>
          <a:stretch/>
        </p:blipFill>
        <p:spPr>
          <a:xfrm>
            <a:off x="5394106" y="3451565"/>
            <a:ext cx="6068265" cy="2939142"/>
          </a:xfrm>
          <a:prstGeom prst="rect">
            <a:avLst/>
          </a:prstGeom>
        </p:spPr>
      </p:pic>
    </p:spTree>
    <p:extLst>
      <p:ext uri="{BB962C8B-B14F-4D97-AF65-F5344CB8AC3E}">
        <p14:creationId xmlns:p14="http://schemas.microsoft.com/office/powerpoint/2010/main" val="286356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 close - up of a plant&#10;&#10;Description automatically generated with low confidence">
            <a:extLst>
              <a:ext uri="{FF2B5EF4-FFF2-40B4-BE49-F238E27FC236}">
                <a16:creationId xmlns:a16="http://schemas.microsoft.com/office/drawing/2014/main" id="{755A1B70-6C11-417E-95BC-CC0A445BD5DF}"/>
              </a:ext>
            </a:extLst>
          </p:cNvPr>
          <p:cNvPicPr>
            <a:picLocks noChangeAspect="1"/>
          </p:cNvPicPr>
          <p:nvPr/>
        </p:nvPicPr>
        <p:blipFill rotWithShape="1">
          <a:blip r:embed="rId2"/>
          <a:srcRect l="45777" r="2"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E68720F7-301E-4F10-9DA4-2BC18C92EBA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dirty="0">
                <a:solidFill>
                  <a:schemeClr val="bg1"/>
                </a:solidFill>
              </a:rPr>
              <a:t>Question 2</a:t>
            </a:r>
          </a:p>
        </p:txBody>
      </p:sp>
      <p:sp>
        <p:nvSpPr>
          <p:cNvPr id="3" name="Content Placeholder 2">
            <a:extLst>
              <a:ext uri="{FF2B5EF4-FFF2-40B4-BE49-F238E27FC236}">
                <a16:creationId xmlns:a16="http://schemas.microsoft.com/office/drawing/2014/main" id="{46E2682F-15EF-48D1-AFA3-200B64F0D6CC}"/>
              </a:ext>
            </a:extLst>
          </p:cNvPr>
          <p:cNvSpPr>
            <a:spLocks noGrp="1"/>
          </p:cNvSpPr>
          <p:nvPr>
            <p:ph idx="1"/>
          </p:nvPr>
        </p:nvSpPr>
        <p:spPr>
          <a:xfrm>
            <a:off x="6374674" y="976129"/>
            <a:ext cx="5512525" cy="4919815"/>
          </a:xfrm>
        </p:spPr>
        <p:txBody>
          <a:bodyPr anchor="ctr">
            <a:normAutofit/>
          </a:bodyPr>
          <a:lstStyle/>
          <a:p>
            <a:pPr marL="0" indent="0">
              <a:buNone/>
            </a:pPr>
            <a:r>
              <a:rPr lang="en-US" sz="2000" dirty="0"/>
              <a:t>Implement an Op-Amp Circuit that produce a linear combination of two input voltages at the output. </a:t>
            </a:r>
            <a:endParaRPr lang="en-IN" sz="2000" dirty="0"/>
          </a:p>
        </p:txBody>
      </p:sp>
    </p:spTree>
    <p:extLst>
      <p:ext uri="{BB962C8B-B14F-4D97-AF65-F5344CB8AC3E}">
        <p14:creationId xmlns:p14="http://schemas.microsoft.com/office/powerpoint/2010/main" val="276940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EDD27-4E09-4550-8D97-5D1BBA864004}"/>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dirty="0">
                <a:solidFill>
                  <a:schemeClr val="bg1"/>
                </a:solidFill>
              </a:rPr>
              <a:t>Addition Circuit</a:t>
            </a:r>
          </a:p>
        </p:txBody>
      </p:sp>
      <p:pic>
        <p:nvPicPr>
          <p:cNvPr id="4" name="Content Placeholder 3" descr="Diagram, schematic&#10;&#10;Description automatically generated">
            <a:extLst>
              <a:ext uri="{FF2B5EF4-FFF2-40B4-BE49-F238E27FC236}">
                <a16:creationId xmlns:a16="http://schemas.microsoft.com/office/drawing/2014/main" id="{1F051F42-5432-43F1-921C-611FA53FCAE5}"/>
              </a:ext>
            </a:extLst>
          </p:cNvPr>
          <p:cNvPicPr>
            <a:picLocks noGrp="1" noChangeAspect="1"/>
          </p:cNvPicPr>
          <p:nvPr>
            <p:ph idx="1"/>
          </p:nvPr>
        </p:nvPicPr>
        <p:blipFill>
          <a:blip r:embed="rId2"/>
          <a:stretch/>
        </p:blipFill>
        <p:spPr>
          <a:xfrm>
            <a:off x="5297763" y="1121730"/>
            <a:ext cx="6250769" cy="4453672"/>
          </a:xfrm>
          <a:prstGeom prst="rect">
            <a:avLst/>
          </a:prstGeom>
          <a:ln w="28575">
            <a:solidFill>
              <a:schemeClr val="tx1"/>
            </a:solidFill>
          </a:ln>
        </p:spPr>
      </p:pic>
    </p:spTree>
    <p:extLst>
      <p:ext uri="{BB962C8B-B14F-4D97-AF65-F5344CB8AC3E}">
        <p14:creationId xmlns:p14="http://schemas.microsoft.com/office/powerpoint/2010/main" val="54258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238A7-48EE-4F2A-A624-0A2E0F00B72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IN" dirty="0">
                <a:solidFill>
                  <a:schemeClr val="bg1"/>
                </a:solidFill>
              </a:rPr>
              <a:t>Circuit Analysis</a:t>
            </a:r>
          </a:p>
        </p:txBody>
      </p:sp>
      <mc:AlternateContent xmlns:mc="http://schemas.openxmlformats.org/markup-compatibility/2006" xmlns:a14="http://schemas.microsoft.com/office/drawing/2010/main">
        <mc:Choice Requires="a14">
          <p:sp>
            <p:nvSpPr>
              <p:cNvPr id="26" name="Content Placeholder 8">
                <a:extLst>
                  <a:ext uri="{FF2B5EF4-FFF2-40B4-BE49-F238E27FC236}">
                    <a16:creationId xmlns:a16="http://schemas.microsoft.com/office/drawing/2014/main" id="{951DC062-0272-49FE-8A53-141B85B64470}"/>
                  </a:ext>
                </a:extLst>
              </p:cNvPr>
              <p:cNvSpPr>
                <a:spLocks noGrp="1"/>
              </p:cNvSpPr>
              <p:nvPr>
                <p:ph idx="1"/>
              </p:nvPr>
            </p:nvSpPr>
            <p:spPr>
              <a:xfrm>
                <a:off x="643468" y="2638044"/>
                <a:ext cx="3363974" cy="3415622"/>
              </a:xfrm>
            </p:spPr>
            <p:txBody>
              <a:bodyPr>
                <a:normAutofit/>
              </a:bodyPr>
              <a:lstStyle/>
              <a:p>
                <a:r>
                  <a:rPr lang="en-US" dirty="0">
                    <a:solidFill>
                      <a:schemeClr val="bg1"/>
                    </a:solidFill>
                  </a:rPr>
                  <a:t>As Gain is Amplifier is very Large</a:t>
                </a:r>
              </a:p>
              <a:p>
                <a:pPr lvl="1"/>
                <a14:m>
                  <m:oMath xmlns:m="http://schemas.openxmlformats.org/officeDocument/2006/math">
                    <m:sSub>
                      <m:sSubPr>
                        <m:ctrlPr>
                          <a:rPr lang="en-US" i="1">
                            <a:solidFill>
                              <a:schemeClr val="bg1"/>
                            </a:solidFill>
                            <a:latin typeface="Cambria Math" panose="02040503050406030204" pitchFamily="18" charset="0"/>
                          </a:rPr>
                        </m:ctrlPr>
                      </m:sSubPr>
                      <m:e>
                        <m:r>
                          <a:rPr lang="en-IN" b="0" i="1">
                            <a:solidFill>
                              <a:schemeClr val="bg1"/>
                            </a:solidFill>
                            <a:latin typeface="Cambria Math" panose="02040503050406030204" pitchFamily="18" charset="0"/>
                          </a:rPr>
                          <m:t>𝑉</m:t>
                        </m:r>
                      </m:e>
                      <m:sub>
                        <m:r>
                          <a:rPr lang="en-IN" b="0" i="1">
                            <a:solidFill>
                              <a:schemeClr val="bg1"/>
                            </a:solidFill>
                            <a:latin typeface="Cambria Math" panose="02040503050406030204" pitchFamily="18" charset="0"/>
                          </a:rPr>
                          <m:t>𝑎</m:t>
                        </m:r>
                      </m:sub>
                    </m:sSub>
                    <m:r>
                      <a:rPr lang="en-IN" b="0" i="1">
                        <a:solidFill>
                          <a:schemeClr val="bg1"/>
                        </a:solidFill>
                        <a:latin typeface="Cambria Math" panose="02040503050406030204" pitchFamily="18" charset="0"/>
                      </a:rPr>
                      <m:t>− </m:t>
                    </m:r>
                    <m:sSub>
                      <m:sSubPr>
                        <m:ctrlPr>
                          <a:rPr lang="en-IN" b="0" i="1">
                            <a:solidFill>
                              <a:schemeClr val="bg1"/>
                            </a:solidFill>
                            <a:latin typeface="Cambria Math" panose="02040503050406030204" pitchFamily="18" charset="0"/>
                          </a:rPr>
                        </m:ctrlPr>
                      </m:sSubPr>
                      <m:e>
                        <m:r>
                          <a:rPr lang="en-IN" b="0" i="1">
                            <a:solidFill>
                              <a:schemeClr val="bg1"/>
                            </a:solidFill>
                            <a:latin typeface="Cambria Math" panose="02040503050406030204" pitchFamily="18" charset="0"/>
                          </a:rPr>
                          <m:t>𝑉</m:t>
                        </m:r>
                      </m:e>
                      <m:sub>
                        <m:r>
                          <a:rPr lang="en-IN" b="0" i="1">
                            <a:solidFill>
                              <a:schemeClr val="bg1"/>
                            </a:solidFill>
                            <a:latin typeface="Cambria Math" panose="02040503050406030204" pitchFamily="18" charset="0"/>
                          </a:rPr>
                          <m:t>𝑏</m:t>
                        </m:r>
                      </m:sub>
                    </m:sSub>
                    <m:r>
                      <a:rPr lang="en-IN" b="0" i="1">
                        <a:solidFill>
                          <a:schemeClr val="bg1"/>
                        </a:solidFill>
                        <a:latin typeface="Cambria Math" panose="02040503050406030204" pitchFamily="18" charset="0"/>
                        <a:ea typeface="Cambria Math" panose="02040503050406030204" pitchFamily="18" charset="0"/>
                      </a:rPr>
                      <m:t>≈0</m:t>
                    </m:r>
                  </m:oMath>
                </a14:m>
                <a:endParaRPr lang="en-US" dirty="0">
                  <a:solidFill>
                    <a:schemeClr val="bg1"/>
                  </a:solidFill>
                </a:endParaRPr>
              </a:p>
              <a:p>
                <a:pPr lvl="1"/>
                <a14:m>
                  <m:oMath xmlns:m="http://schemas.openxmlformats.org/officeDocument/2006/math">
                    <m:r>
                      <m:rPr>
                        <m:sty m:val="p"/>
                      </m:rPr>
                      <a:rPr lang="en-IN" b="0" i="0">
                        <a:solidFill>
                          <a:schemeClr val="bg1"/>
                        </a:solidFill>
                        <a:latin typeface="Cambria Math" panose="02040503050406030204" pitchFamily="18" charset="0"/>
                      </a:rPr>
                      <m:t>or</m:t>
                    </m:r>
                    <m:r>
                      <a:rPr lang="en-IN" b="0" i="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IN" b="0" i="1">
                            <a:solidFill>
                              <a:schemeClr val="bg1"/>
                            </a:solidFill>
                            <a:latin typeface="Cambria Math" panose="02040503050406030204" pitchFamily="18" charset="0"/>
                          </a:rPr>
                          <m:t>𝑉</m:t>
                        </m:r>
                      </m:e>
                      <m:sub>
                        <m:r>
                          <a:rPr lang="en-IN" b="0" i="1">
                            <a:solidFill>
                              <a:schemeClr val="bg1"/>
                            </a:solidFill>
                            <a:latin typeface="Cambria Math" panose="02040503050406030204" pitchFamily="18" charset="0"/>
                          </a:rPr>
                          <m:t>𝑎</m:t>
                        </m:r>
                      </m:sub>
                    </m:sSub>
                    <m:r>
                      <a:rPr lang="en-IN" b="0" i="1">
                        <a:solidFill>
                          <a:schemeClr val="bg1"/>
                        </a:solidFill>
                        <a:latin typeface="Cambria Math" panose="02040503050406030204" pitchFamily="18" charset="0"/>
                        <a:ea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i="1">
                            <a:solidFill>
                              <a:schemeClr val="bg1"/>
                            </a:solidFill>
                            <a:latin typeface="Cambria Math" panose="02040503050406030204" pitchFamily="18" charset="0"/>
                          </a:rPr>
                          <m:t>𝑏</m:t>
                        </m:r>
                      </m:sub>
                    </m:sSub>
                    <m:r>
                      <a:rPr lang="en-IN" i="1">
                        <a:solidFill>
                          <a:schemeClr val="bg1"/>
                        </a:solidFill>
                        <a:latin typeface="Cambria Math" panose="02040503050406030204" pitchFamily="18" charset="0"/>
                        <a:ea typeface="Cambria Math" panose="02040503050406030204" pitchFamily="18" charset="0"/>
                      </a:rPr>
                      <m:t>≈</m:t>
                    </m:r>
                    <m:r>
                      <a:rPr lang="en-IN" b="0" i="1">
                        <a:solidFill>
                          <a:schemeClr val="bg1"/>
                        </a:solidFill>
                        <a:latin typeface="Cambria Math" panose="02040503050406030204" pitchFamily="18" charset="0"/>
                        <a:ea typeface="Cambria Math" panose="02040503050406030204" pitchFamily="18" charset="0"/>
                      </a:rPr>
                      <m:t>0 (</m:t>
                    </m:r>
                    <m:sSub>
                      <m:sSubPr>
                        <m:ctrlPr>
                          <a:rPr lang="en-US"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i="1">
                            <a:solidFill>
                              <a:schemeClr val="bg1"/>
                            </a:solidFill>
                            <a:latin typeface="Cambria Math" panose="02040503050406030204" pitchFamily="18" charset="0"/>
                          </a:rPr>
                          <m:t>𝑎</m:t>
                        </m:r>
                      </m:sub>
                    </m:sSub>
                    <m:r>
                      <a:rPr lang="en-IN" b="0" i="1">
                        <a:solidFill>
                          <a:schemeClr val="bg1"/>
                        </a:solidFill>
                        <a:latin typeface="Cambria Math" panose="02040503050406030204" pitchFamily="18" charset="0"/>
                      </a:rPr>
                      <m:t> </m:t>
                    </m:r>
                    <m:r>
                      <a:rPr lang="en-IN" b="0" i="1">
                        <a:solidFill>
                          <a:schemeClr val="bg1"/>
                        </a:solidFill>
                        <a:latin typeface="Cambria Math" panose="02040503050406030204" pitchFamily="18" charset="0"/>
                      </a:rPr>
                      <m:t>𝐺𝑟𝑜𝑢𝑛𝑑𝑒𝑑</m:t>
                    </m:r>
                    <m:r>
                      <a:rPr lang="en-IN" b="0" i="1">
                        <a:solidFill>
                          <a:schemeClr val="bg1"/>
                        </a:solidFill>
                        <a:latin typeface="Cambria Math" panose="02040503050406030204" pitchFamily="18" charset="0"/>
                      </a:rPr>
                      <m:t>)</m:t>
                    </m:r>
                  </m:oMath>
                </a14:m>
                <a:endParaRPr lang="en-US" dirty="0">
                  <a:solidFill>
                    <a:schemeClr val="bg1"/>
                  </a:solidFill>
                </a:endParaRPr>
              </a:p>
              <a:p>
                <a:r>
                  <a:rPr lang="en-US" dirty="0">
                    <a:solidFill>
                      <a:schemeClr val="bg1"/>
                    </a:solidFill>
                  </a:rPr>
                  <a:t>Using Kirchhoff's Current Law :</a:t>
                </a:r>
              </a:p>
              <a:p>
                <a:pPr lvl="1"/>
                <a14:m>
                  <m:oMath xmlns:m="http://schemas.openxmlformats.org/officeDocument/2006/math">
                    <m:f>
                      <m:fPr>
                        <m:ctrlPr>
                          <a:rPr lang="en-US" sz="1500" i="1">
                            <a:solidFill>
                              <a:schemeClr val="bg1"/>
                            </a:solidFill>
                            <a:latin typeface="Cambria Math" panose="02040503050406030204" pitchFamily="18" charset="0"/>
                          </a:rPr>
                        </m:ctrlPr>
                      </m:fPr>
                      <m:num>
                        <m:r>
                          <a:rPr lang="en-IN" sz="1500" b="0" i="1">
                            <a:solidFill>
                              <a:schemeClr val="bg1"/>
                            </a:solidFill>
                            <a:latin typeface="Cambria Math" panose="02040503050406030204" pitchFamily="18" charset="0"/>
                          </a:rPr>
                          <m:t>0 −</m:t>
                        </m:r>
                        <m:sSub>
                          <m:sSubPr>
                            <m:ctrlPr>
                              <a:rPr lang="en-IN" sz="1500" b="0" i="1">
                                <a:solidFill>
                                  <a:schemeClr val="bg1"/>
                                </a:solidFill>
                                <a:latin typeface="Cambria Math" panose="02040503050406030204" pitchFamily="18" charset="0"/>
                              </a:rPr>
                            </m:ctrlPr>
                          </m:sSubPr>
                          <m:e>
                            <m:r>
                              <a:rPr lang="en-IN" sz="1500" b="0" i="1">
                                <a:solidFill>
                                  <a:schemeClr val="bg1"/>
                                </a:solidFill>
                                <a:latin typeface="Cambria Math" panose="02040503050406030204" pitchFamily="18" charset="0"/>
                              </a:rPr>
                              <m:t>𝑉</m:t>
                            </m:r>
                          </m:e>
                          <m:sub>
                            <m:r>
                              <a:rPr lang="en-IN" sz="1500" b="0" i="1" smtClean="0">
                                <a:solidFill>
                                  <a:schemeClr val="bg1"/>
                                </a:solidFill>
                                <a:latin typeface="Cambria Math" panose="02040503050406030204" pitchFamily="18" charset="0"/>
                              </a:rPr>
                              <m:t>1</m:t>
                            </m:r>
                          </m:sub>
                        </m:sSub>
                      </m:num>
                      <m:den>
                        <m:sSub>
                          <m:sSubPr>
                            <m:ctrlPr>
                              <a:rPr lang="en-US" sz="1500" i="1">
                                <a:solidFill>
                                  <a:schemeClr val="bg1"/>
                                </a:solidFill>
                                <a:latin typeface="Cambria Math" panose="02040503050406030204" pitchFamily="18" charset="0"/>
                              </a:rPr>
                            </m:ctrlPr>
                          </m:sSubPr>
                          <m:e>
                            <m:r>
                              <a:rPr lang="en-IN" sz="1500" b="0" i="1">
                                <a:solidFill>
                                  <a:schemeClr val="bg1"/>
                                </a:solidFill>
                                <a:latin typeface="Cambria Math" panose="02040503050406030204" pitchFamily="18" charset="0"/>
                              </a:rPr>
                              <m:t>𝑅</m:t>
                            </m:r>
                          </m:e>
                          <m:sub>
                            <m:r>
                              <a:rPr lang="en-IN" sz="1500" b="0" i="1">
                                <a:solidFill>
                                  <a:schemeClr val="bg1"/>
                                </a:solidFill>
                                <a:latin typeface="Cambria Math" panose="02040503050406030204" pitchFamily="18" charset="0"/>
                              </a:rPr>
                              <m:t>1</m:t>
                            </m:r>
                          </m:sub>
                        </m:sSub>
                      </m:den>
                    </m:f>
                    <m:r>
                      <a:rPr lang="en-IN" sz="1500" b="0" i="1">
                        <a:solidFill>
                          <a:schemeClr val="bg1"/>
                        </a:solidFill>
                        <a:latin typeface="Cambria Math" panose="02040503050406030204" pitchFamily="18" charset="0"/>
                      </a:rPr>
                      <m:t>+</m:t>
                    </m:r>
                    <m:f>
                      <m:fPr>
                        <m:ctrlPr>
                          <a:rPr lang="en-US" sz="1500" i="1">
                            <a:solidFill>
                              <a:schemeClr val="bg1"/>
                            </a:solidFill>
                            <a:latin typeface="Cambria Math" panose="02040503050406030204" pitchFamily="18" charset="0"/>
                          </a:rPr>
                        </m:ctrlPr>
                      </m:fPr>
                      <m:num>
                        <m:r>
                          <a:rPr lang="en-IN" sz="1500" i="1">
                            <a:solidFill>
                              <a:schemeClr val="bg1"/>
                            </a:solidFill>
                            <a:latin typeface="Cambria Math" panose="02040503050406030204" pitchFamily="18" charset="0"/>
                          </a:rPr>
                          <m:t>0 −</m:t>
                        </m:r>
                        <m:sSub>
                          <m:sSubPr>
                            <m:ctrlPr>
                              <a:rPr lang="en-IN" sz="1500" i="1">
                                <a:solidFill>
                                  <a:schemeClr val="bg1"/>
                                </a:solidFill>
                                <a:latin typeface="Cambria Math" panose="02040503050406030204" pitchFamily="18" charset="0"/>
                              </a:rPr>
                            </m:ctrlPr>
                          </m:sSubPr>
                          <m:e>
                            <m:r>
                              <a:rPr lang="en-IN" sz="1500" i="1">
                                <a:solidFill>
                                  <a:schemeClr val="bg1"/>
                                </a:solidFill>
                                <a:latin typeface="Cambria Math" panose="02040503050406030204" pitchFamily="18" charset="0"/>
                              </a:rPr>
                              <m:t>𝑉</m:t>
                            </m:r>
                          </m:e>
                          <m:sub>
                            <m:r>
                              <a:rPr lang="en-IN" sz="1500" b="0" i="1" smtClean="0">
                                <a:solidFill>
                                  <a:schemeClr val="bg1"/>
                                </a:solidFill>
                                <a:latin typeface="Cambria Math" panose="02040503050406030204" pitchFamily="18" charset="0"/>
                              </a:rPr>
                              <m:t>2</m:t>
                            </m:r>
                          </m:sub>
                        </m:sSub>
                      </m:num>
                      <m:den>
                        <m:sSub>
                          <m:sSubPr>
                            <m:ctrlPr>
                              <a:rPr lang="en-US" sz="1500" i="1" smtClean="0">
                                <a:solidFill>
                                  <a:schemeClr val="bg1"/>
                                </a:solidFill>
                                <a:latin typeface="Cambria Math" panose="02040503050406030204" pitchFamily="18" charset="0"/>
                              </a:rPr>
                            </m:ctrlPr>
                          </m:sSubPr>
                          <m:e>
                            <m:r>
                              <a:rPr lang="en-IN" sz="1500" i="1">
                                <a:solidFill>
                                  <a:schemeClr val="bg1"/>
                                </a:solidFill>
                                <a:latin typeface="Cambria Math" panose="02040503050406030204" pitchFamily="18" charset="0"/>
                              </a:rPr>
                              <m:t>𝑅</m:t>
                            </m:r>
                          </m:e>
                          <m:sub>
                            <m:r>
                              <a:rPr lang="en-IN" sz="1500" b="0" i="1" smtClean="0">
                                <a:solidFill>
                                  <a:schemeClr val="bg1"/>
                                </a:solidFill>
                                <a:latin typeface="Cambria Math" panose="02040503050406030204" pitchFamily="18" charset="0"/>
                              </a:rPr>
                              <m:t>2</m:t>
                            </m:r>
                          </m:sub>
                        </m:sSub>
                      </m:den>
                    </m:f>
                    <m:r>
                      <a:rPr lang="en-IN" sz="1500" b="0" i="1" smtClean="0">
                        <a:solidFill>
                          <a:schemeClr val="bg1"/>
                        </a:solidFill>
                        <a:latin typeface="Cambria Math" panose="02040503050406030204" pitchFamily="18" charset="0"/>
                      </a:rPr>
                      <m:t>+</m:t>
                    </m:r>
                    <m:f>
                      <m:fPr>
                        <m:ctrlPr>
                          <a:rPr lang="en-US" sz="1500" i="1">
                            <a:solidFill>
                              <a:schemeClr val="bg1"/>
                            </a:solidFill>
                            <a:latin typeface="Cambria Math" panose="02040503050406030204" pitchFamily="18" charset="0"/>
                          </a:rPr>
                        </m:ctrlPr>
                      </m:fPr>
                      <m:num>
                        <m:r>
                          <a:rPr lang="en-IN" sz="1500" i="1">
                            <a:solidFill>
                              <a:schemeClr val="bg1"/>
                            </a:solidFill>
                            <a:latin typeface="Cambria Math" panose="02040503050406030204" pitchFamily="18" charset="0"/>
                          </a:rPr>
                          <m:t>0 −</m:t>
                        </m:r>
                        <m:sSub>
                          <m:sSubPr>
                            <m:ctrlPr>
                              <a:rPr lang="en-IN" sz="1500" i="1">
                                <a:solidFill>
                                  <a:schemeClr val="bg1"/>
                                </a:solidFill>
                                <a:latin typeface="Cambria Math" panose="02040503050406030204" pitchFamily="18" charset="0"/>
                              </a:rPr>
                            </m:ctrlPr>
                          </m:sSubPr>
                          <m:e>
                            <m:r>
                              <a:rPr lang="en-IN" sz="1500" i="1">
                                <a:solidFill>
                                  <a:schemeClr val="bg1"/>
                                </a:solidFill>
                                <a:latin typeface="Cambria Math" panose="02040503050406030204" pitchFamily="18" charset="0"/>
                              </a:rPr>
                              <m:t>𝑉</m:t>
                            </m:r>
                          </m:e>
                          <m:sub>
                            <m:r>
                              <a:rPr lang="en-IN" sz="1500" b="0" i="1" smtClean="0">
                                <a:solidFill>
                                  <a:schemeClr val="bg1"/>
                                </a:solidFill>
                                <a:latin typeface="Cambria Math" panose="02040503050406030204" pitchFamily="18" charset="0"/>
                              </a:rPr>
                              <m:t>3</m:t>
                            </m:r>
                          </m:sub>
                        </m:sSub>
                      </m:num>
                      <m:den>
                        <m:sSub>
                          <m:sSubPr>
                            <m:ctrlPr>
                              <a:rPr lang="en-US" sz="1500" i="1">
                                <a:solidFill>
                                  <a:schemeClr val="bg1"/>
                                </a:solidFill>
                                <a:latin typeface="Cambria Math" panose="02040503050406030204" pitchFamily="18" charset="0"/>
                              </a:rPr>
                            </m:ctrlPr>
                          </m:sSubPr>
                          <m:e>
                            <m:r>
                              <a:rPr lang="en-IN" sz="1500" i="1">
                                <a:solidFill>
                                  <a:schemeClr val="bg1"/>
                                </a:solidFill>
                                <a:latin typeface="Cambria Math" panose="02040503050406030204" pitchFamily="18" charset="0"/>
                              </a:rPr>
                              <m:t>𝑅</m:t>
                            </m:r>
                          </m:e>
                          <m:sub>
                            <m:r>
                              <a:rPr lang="en-IN" sz="1500" b="0" i="1" smtClean="0">
                                <a:solidFill>
                                  <a:schemeClr val="bg1"/>
                                </a:solidFill>
                                <a:latin typeface="Cambria Math" panose="02040503050406030204" pitchFamily="18" charset="0"/>
                              </a:rPr>
                              <m:t>3</m:t>
                            </m:r>
                          </m:sub>
                        </m:sSub>
                      </m:den>
                    </m:f>
                    <m:r>
                      <a:rPr lang="en-IN" sz="1500" b="0" i="1" smtClean="0">
                        <a:solidFill>
                          <a:schemeClr val="bg1"/>
                        </a:solidFill>
                        <a:latin typeface="Cambria Math" panose="02040503050406030204" pitchFamily="18" charset="0"/>
                      </a:rPr>
                      <m:t>+</m:t>
                    </m:r>
                    <m:f>
                      <m:fPr>
                        <m:ctrlPr>
                          <a:rPr lang="en-IN" sz="1500" b="0" i="1">
                            <a:solidFill>
                              <a:schemeClr val="bg1"/>
                            </a:solidFill>
                            <a:latin typeface="Cambria Math" panose="02040503050406030204" pitchFamily="18" charset="0"/>
                          </a:rPr>
                        </m:ctrlPr>
                      </m:fPr>
                      <m:num>
                        <m:r>
                          <a:rPr lang="en-IN" sz="1500" b="0" i="1">
                            <a:solidFill>
                              <a:schemeClr val="bg1"/>
                            </a:solidFill>
                            <a:latin typeface="Cambria Math" panose="02040503050406030204" pitchFamily="18" charset="0"/>
                          </a:rPr>
                          <m:t>0 − </m:t>
                        </m:r>
                        <m:sSub>
                          <m:sSubPr>
                            <m:ctrlPr>
                              <a:rPr lang="en-IN" sz="1500" b="0" i="1">
                                <a:solidFill>
                                  <a:schemeClr val="bg1"/>
                                </a:solidFill>
                                <a:latin typeface="Cambria Math" panose="02040503050406030204" pitchFamily="18" charset="0"/>
                              </a:rPr>
                            </m:ctrlPr>
                          </m:sSubPr>
                          <m:e>
                            <m:r>
                              <a:rPr lang="en-IN" sz="1500" b="0" i="1">
                                <a:solidFill>
                                  <a:schemeClr val="bg1"/>
                                </a:solidFill>
                                <a:latin typeface="Cambria Math" panose="02040503050406030204" pitchFamily="18" charset="0"/>
                              </a:rPr>
                              <m:t>𝑉</m:t>
                            </m:r>
                          </m:e>
                          <m:sub>
                            <m:r>
                              <a:rPr lang="en-IN" sz="1500" b="0" i="1">
                                <a:solidFill>
                                  <a:schemeClr val="bg1"/>
                                </a:solidFill>
                                <a:latin typeface="Cambria Math" panose="02040503050406030204" pitchFamily="18" charset="0"/>
                              </a:rPr>
                              <m:t>𝑜𝑢𝑡</m:t>
                            </m:r>
                          </m:sub>
                        </m:sSub>
                      </m:num>
                      <m:den>
                        <m:sSub>
                          <m:sSubPr>
                            <m:ctrlPr>
                              <a:rPr lang="en-IN" sz="1500" b="0" i="1">
                                <a:solidFill>
                                  <a:schemeClr val="bg1"/>
                                </a:solidFill>
                                <a:latin typeface="Cambria Math" panose="02040503050406030204" pitchFamily="18" charset="0"/>
                              </a:rPr>
                            </m:ctrlPr>
                          </m:sSubPr>
                          <m:e>
                            <m:r>
                              <a:rPr lang="en-IN" sz="1500" b="0" i="1">
                                <a:solidFill>
                                  <a:schemeClr val="bg1"/>
                                </a:solidFill>
                                <a:latin typeface="Cambria Math" panose="02040503050406030204" pitchFamily="18" charset="0"/>
                              </a:rPr>
                              <m:t>𝑅</m:t>
                            </m:r>
                          </m:e>
                          <m:sub>
                            <m:r>
                              <a:rPr lang="en-IN" sz="1500" b="0" i="1" smtClean="0">
                                <a:solidFill>
                                  <a:schemeClr val="bg1"/>
                                </a:solidFill>
                                <a:latin typeface="Cambria Math" panose="02040503050406030204" pitchFamily="18" charset="0"/>
                              </a:rPr>
                              <m:t>4</m:t>
                            </m:r>
                          </m:sub>
                        </m:sSub>
                      </m:den>
                    </m:f>
                    <m:r>
                      <a:rPr lang="en-IN" sz="1500" b="0" i="1">
                        <a:solidFill>
                          <a:schemeClr val="bg1"/>
                        </a:solidFill>
                        <a:latin typeface="Cambria Math" panose="02040503050406030204" pitchFamily="18" charset="0"/>
                      </a:rPr>
                      <m:t>=</m:t>
                    </m:r>
                    <m:r>
                      <a:rPr lang="en-IN" sz="1500" b="0" i="1" smtClean="0">
                        <a:solidFill>
                          <a:schemeClr val="bg1"/>
                        </a:solidFill>
                        <a:latin typeface="Cambria Math" panose="02040503050406030204" pitchFamily="18" charset="0"/>
                      </a:rPr>
                      <m:t>0</m:t>
                    </m:r>
                  </m:oMath>
                </a14:m>
                <a:endParaRPr lang="en-US" sz="1500" dirty="0">
                  <a:solidFill>
                    <a:schemeClr val="bg1"/>
                  </a:solidFill>
                </a:endParaRPr>
              </a:p>
              <a:p>
                <a:pPr lvl="1"/>
                <a14:m>
                  <m:oMath xmlns:m="http://schemas.openxmlformats.org/officeDocument/2006/math">
                    <m:r>
                      <a:rPr lang="en-IN" b="0" i="1">
                        <a:solidFill>
                          <a:schemeClr val="bg1"/>
                        </a:solidFill>
                        <a:latin typeface="Cambria Math" panose="02040503050406030204" pitchFamily="18" charset="0"/>
                      </a:rPr>
                      <m:t>𝑜𝑟</m:t>
                    </m:r>
                    <m:r>
                      <a:rPr lang="en-IN" b="0" i="1">
                        <a:solidFill>
                          <a:schemeClr val="bg1"/>
                        </a:solidFill>
                        <a:latin typeface="Cambria Math" panose="02040503050406030204" pitchFamily="18" charset="0"/>
                      </a:rPr>
                      <m:t> </m:t>
                    </m:r>
                    <m:sSub>
                      <m:sSubPr>
                        <m:ctrlPr>
                          <a:rPr lang="en-IN" b="0" i="1">
                            <a:solidFill>
                              <a:schemeClr val="bg1"/>
                            </a:solidFill>
                            <a:latin typeface="Cambria Math" panose="02040503050406030204" pitchFamily="18" charset="0"/>
                          </a:rPr>
                        </m:ctrlPr>
                      </m:sSubPr>
                      <m:e>
                        <m:r>
                          <a:rPr lang="en-IN" b="0" i="1">
                            <a:solidFill>
                              <a:schemeClr val="bg1"/>
                            </a:solidFill>
                            <a:latin typeface="Cambria Math" panose="02040503050406030204" pitchFamily="18" charset="0"/>
                          </a:rPr>
                          <m:t>𝑉</m:t>
                        </m:r>
                      </m:e>
                      <m:sub>
                        <m:r>
                          <a:rPr lang="en-IN" b="0" i="1">
                            <a:solidFill>
                              <a:schemeClr val="bg1"/>
                            </a:solidFill>
                            <a:latin typeface="Cambria Math" panose="02040503050406030204" pitchFamily="18" charset="0"/>
                          </a:rPr>
                          <m:t>𝑜𝑢𝑡</m:t>
                        </m:r>
                      </m:sub>
                    </m:sSub>
                    <m:r>
                      <a:rPr lang="en-IN" b="0" i="1">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m:t>
                    </m:r>
                    <m:sSub>
                      <m:sSubPr>
                        <m:ctrlPr>
                          <a:rPr lang="en-IN" b="0"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𝑅</m:t>
                        </m:r>
                      </m:e>
                      <m:sub>
                        <m:r>
                          <a:rPr lang="en-IN" b="0" i="1" smtClean="0">
                            <a:solidFill>
                              <a:schemeClr val="bg1"/>
                            </a:solidFill>
                            <a:latin typeface="Cambria Math" panose="02040503050406030204" pitchFamily="18" charset="0"/>
                          </a:rPr>
                          <m:t>4</m:t>
                        </m:r>
                      </m:sub>
                    </m:sSub>
                    <m:d>
                      <m:dPr>
                        <m:begChr m:val="["/>
                        <m:endChr m:val="]"/>
                        <m:ctrlPr>
                          <a:rPr lang="en-IN" b="0" i="1" smtClean="0">
                            <a:solidFill>
                              <a:schemeClr val="bg1"/>
                            </a:solidFill>
                            <a:latin typeface="Cambria Math" panose="02040503050406030204" pitchFamily="18" charset="0"/>
                          </a:rPr>
                        </m:ctrlPr>
                      </m:dPr>
                      <m:e>
                        <m:f>
                          <m:fPr>
                            <m:ctrlPr>
                              <a:rPr lang="en-IN" b="0" i="1" smtClean="0">
                                <a:solidFill>
                                  <a:schemeClr val="bg1"/>
                                </a:solidFill>
                                <a:latin typeface="Cambria Math" panose="02040503050406030204" pitchFamily="18" charset="0"/>
                              </a:rPr>
                            </m:ctrlPr>
                          </m:fPr>
                          <m:num>
                            <m:sSub>
                              <m:sSubPr>
                                <m:ctrlPr>
                                  <a:rPr lang="en-IN" b="0"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𝑉</m:t>
                                </m:r>
                              </m:e>
                              <m:sub>
                                <m:r>
                                  <a:rPr lang="en-IN" b="0" i="1" smtClean="0">
                                    <a:solidFill>
                                      <a:schemeClr val="bg1"/>
                                    </a:solidFill>
                                    <a:latin typeface="Cambria Math" panose="02040503050406030204" pitchFamily="18" charset="0"/>
                                  </a:rPr>
                                  <m:t>1</m:t>
                                </m:r>
                              </m:sub>
                            </m:sSub>
                          </m:num>
                          <m:den>
                            <m:sSub>
                              <m:sSubPr>
                                <m:ctrlPr>
                                  <a:rPr lang="en-IN" b="0"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𝑅</m:t>
                                </m:r>
                              </m:e>
                              <m:sub>
                                <m:r>
                                  <a:rPr lang="en-IN" b="0" i="1" smtClean="0">
                                    <a:solidFill>
                                      <a:schemeClr val="bg1"/>
                                    </a:solidFill>
                                    <a:latin typeface="Cambria Math" panose="02040503050406030204" pitchFamily="18" charset="0"/>
                                  </a:rPr>
                                  <m:t>1</m:t>
                                </m:r>
                              </m:sub>
                            </m:sSub>
                          </m:den>
                        </m:f>
                        <m:r>
                          <a:rPr lang="en-IN" b="0" i="1" smtClean="0">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b="0" i="1" smtClean="0">
                                    <a:solidFill>
                                      <a:schemeClr val="bg1"/>
                                    </a:solidFill>
                                    <a:latin typeface="Cambria Math" panose="02040503050406030204" pitchFamily="18" charset="0"/>
                                  </a:rPr>
                                  <m:t>2</m:t>
                                </m:r>
                              </m:sub>
                            </m:sSub>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b="0" i="1" smtClean="0">
                                    <a:solidFill>
                                      <a:schemeClr val="bg1"/>
                                    </a:solidFill>
                                    <a:latin typeface="Cambria Math" panose="02040503050406030204" pitchFamily="18" charset="0"/>
                                  </a:rPr>
                                  <m:t>2</m:t>
                                </m:r>
                              </m:sub>
                            </m:sSub>
                          </m:den>
                        </m:f>
                        <m:r>
                          <a:rPr lang="en-IN" b="0" i="1" smtClean="0">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𝑉</m:t>
                                </m:r>
                              </m:e>
                              <m:sub>
                                <m:r>
                                  <a:rPr lang="en-IN" b="0" i="1" smtClean="0">
                                    <a:solidFill>
                                      <a:schemeClr val="bg1"/>
                                    </a:solidFill>
                                    <a:latin typeface="Cambria Math" panose="02040503050406030204" pitchFamily="18" charset="0"/>
                                  </a:rPr>
                                  <m:t>3</m:t>
                                </m:r>
                              </m:sub>
                            </m:sSub>
                          </m:num>
                          <m:den>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𝑅</m:t>
                                </m:r>
                              </m:e>
                              <m:sub>
                                <m:r>
                                  <a:rPr lang="en-IN" b="0" i="1" smtClean="0">
                                    <a:solidFill>
                                      <a:schemeClr val="bg1"/>
                                    </a:solidFill>
                                    <a:latin typeface="Cambria Math" panose="02040503050406030204" pitchFamily="18" charset="0"/>
                                  </a:rPr>
                                  <m:t>3</m:t>
                                </m:r>
                              </m:sub>
                            </m:sSub>
                          </m:den>
                        </m:f>
                      </m:e>
                    </m:d>
                  </m:oMath>
                </a14:m>
                <a:endParaRPr lang="en-US" dirty="0">
                  <a:solidFill>
                    <a:schemeClr val="bg1"/>
                  </a:solidFill>
                </a:endParaRPr>
              </a:p>
              <a:p>
                <a:pPr marL="228600" lvl="1" indent="0">
                  <a:buNone/>
                </a:pPr>
                <a:endParaRPr lang="en-US" dirty="0">
                  <a:solidFill>
                    <a:schemeClr val="bg1"/>
                  </a:solidFill>
                </a:endParaRPr>
              </a:p>
            </p:txBody>
          </p:sp>
        </mc:Choice>
        <mc:Fallback xmlns="">
          <p:sp>
            <p:nvSpPr>
              <p:cNvPr id="26" name="Content Placeholder 8">
                <a:extLst>
                  <a:ext uri="{FF2B5EF4-FFF2-40B4-BE49-F238E27FC236}">
                    <a16:creationId xmlns:a16="http://schemas.microsoft.com/office/drawing/2014/main" id="{951DC062-0272-49FE-8A53-141B85B64470}"/>
                  </a:ext>
                </a:extLst>
              </p:cNvPr>
              <p:cNvSpPr>
                <a:spLocks noGrp="1" noRot="1" noChangeAspect="1" noMove="1" noResize="1" noEditPoints="1" noAdjustHandles="1" noChangeArrowheads="1" noChangeShapeType="1" noTextEdit="1"/>
              </p:cNvSpPr>
              <p:nvPr>
                <p:ph idx="1"/>
              </p:nvPr>
            </p:nvSpPr>
            <p:spPr>
              <a:xfrm>
                <a:off x="643468" y="2638044"/>
                <a:ext cx="3363974" cy="3415622"/>
              </a:xfrm>
              <a:blipFill>
                <a:blip r:embed="rId2"/>
                <a:stretch>
                  <a:fillRect l="-1270" t="-1071" r="-544"/>
                </a:stretch>
              </a:blipFill>
            </p:spPr>
            <p:txBody>
              <a:bodyPr/>
              <a:lstStyle/>
              <a:p>
                <a:r>
                  <a:rPr lang="en-IN">
                    <a:noFill/>
                  </a:rPr>
                  <a:t> </a:t>
                </a:r>
              </a:p>
            </p:txBody>
          </p:sp>
        </mc:Fallback>
      </mc:AlternateContent>
      <p:pic>
        <p:nvPicPr>
          <p:cNvPr id="5" name="Content Placeholder 4" descr="Diagram, schematic&#10;&#10;Description automatically generated">
            <a:extLst>
              <a:ext uri="{FF2B5EF4-FFF2-40B4-BE49-F238E27FC236}">
                <a16:creationId xmlns:a16="http://schemas.microsoft.com/office/drawing/2014/main" id="{0B900697-7CD4-438C-8DE4-C58C92A4EC4C}"/>
              </a:ext>
            </a:extLst>
          </p:cNvPr>
          <p:cNvPicPr>
            <a:picLocks noChangeAspect="1"/>
          </p:cNvPicPr>
          <p:nvPr/>
        </p:nvPicPr>
        <p:blipFill>
          <a:blip r:embed="rId3"/>
          <a:stretch/>
        </p:blipFill>
        <p:spPr>
          <a:xfrm>
            <a:off x="5297763" y="1121730"/>
            <a:ext cx="6250769" cy="4453672"/>
          </a:xfrm>
          <a:prstGeom prst="rect">
            <a:avLst/>
          </a:prstGeom>
          <a:solidFill>
            <a:schemeClr val="accent2"/>
          </a:solidFill>
          <a:ln w="28575">
            <a:solidFill>
              <a:schemeClr val="tx1"/>
            </a:solid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BFAA9A-8581-476D-B59C-85B620414F84}"/>
                  </a:ext>
                </a:extLst>
              </p:cNvPr>
              <p:cNvSpPr txBox="1"/>
              <p:nvPr/>
            </p:nvSpPr>
            <p:spPr>
              <a:xfrm>
                <a:off x="8260556" y="3305889"/>
                <a:ext cx="2476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IN" sz="1000" b="0" i="1" smtClean="0">
                              <a:latin typeface="Cambria Math" panose="02040503050406030204" pitchFamily="18" charset="0"/>
                            </a:rPr>
                            <m:t>𝑉</m:t>
                          </m:r>
                        </m:e>
                        <m:sub>
                          <m:r>
                            <a:rPr lang="en-IN" sz="1000" b="0" i="1" smtClean="0">
                              <a:latin typeface="Cambria Math" panose="02040503050406030204" pitchFamily="18" charset="0"/>
                            </a:rPr>
                            <m:t>𝑎</m:t>
                          </m:r>
                        </m:sub>
                      </m:sSub>
                    </m:oMath>
                  </m:oMathPara>
                </a14:m>
                <a:endParaRPr lang="en-IN" sz="1000" dirty="0"/>
              </a:p>
            </p:txBody>
          </p:sp>
        </mc:Choice>
        <mc:Fallback xmlns="">
          <p:sp>
            <p:nvSpPr>
              <p:cNvPr id="3" name="TextBox 2">
                <a:extLst>
                  <a:ext uri="{FF2B5EF4-FFF2-40B4-BE49-F238E27FC236}">
                    <a16:creationId xmlns:a16="http://schemas.microsoft.com/office/drawing/2014/main" id="{4FBFAA9A-8581-476D-B59C-85B620414F84}"/>
                  </a:ext>
                </a:extLst>
              </p:cNvPr>
              <p:cNvSpPr txBox="1">
                <a:spLocks noRot="1" noChangeAspect="1" noMove="1" noResize="1" noEditPoints="1" noAdjustHandles="1" noChangeArrowheads="1" noChangeShapeType="1" noTextEdit="1"/>
              </p:cNvSpPr>
              <p:nvPr/>
            </p:nvSpPr>
            <p:spPr>
              <a:xfrm>
                <a:off x="8260556" y="3305889"/>
                <a:ext cx="247650" cy="24622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6579FF-8378-4407-9BDB-F9E318D02787}"/>
                  </a:ext>
                </a:extLst>
              </p:cNvPr>
              <p:cNvSpPr txBox="1"/>
              <p:nvPr/>
            </p:nvSpPr>
            <p:spPr>
              <a:xfrm>
                <a:off x="8333325" y="2722483"/>
                <a:ext cx="2476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IN" sz="1000" b="0" i="1" smtClean="0">
                              <a:latin typeface="Cambria Math" panose="02040503050406030204" pitchFamily="18" charset="0"/>
                            </a:rPr>
                            <m:t>𝑉</m:t>
                          </m:r>
                        </m:e>
                        <m:sub>
                          <m:r>
                            <a:rPr lang="en-IN" sz="1000" b="0" i="1" smtClean="0">
                              <a:latin typeface="Cambria Math" panose="02040503050406030204" pitchFamily="18" charset="0"/>
                            </a:rPr>
                            <m:t>𝑏</m:t>
                          </m:r>
                        </m:sub>
                      </m:sSub>
                    </m:oMath>
                  </m:oMathPara>
                </a14:m>
                <a:endParaRPr lang="en-IN" sz="1000" dirty="0"/>
              </a:p>
            </p:txBody>
          </p:sp>
        </mc:Choice>
        <mc:Fallback xmlns="">
          <p:sp>
            <p:nvSpPr>
              <p:cNvPr id="16" name="TextBox 15">
                <a:extLst>
                  <a:ext uri="{FF2B5EF4-FFF2-40B4-BE49-F238E27FC236}">
                    <a16:creationId xmlns:a16="http://schemas.microsoft.com/office/drawing/2014/main" id="{856579FF-8378-4407-9BDB-F9E318D02787}"/>
                  </a:ext>
                </a:extLst>
              </p:cNvPr>
              <p:cNvSpPr txBox="1">
                <a:spLocks noRot="1" noChangeAspect="1" noMove="1" noResize="1" noEditPoints="1" noAdjustHandles="1" noChangeArrowheads="1" noChangeShapeType="1" noTextEdit="1"/>
              </p:cNvSpPr>
              <p:nvPr/>
            </p:nvSpPr>
            <p:spPr>
              <a:xfrm>
                <a:off x="8333325" y="2722483"/>
                <a:ext cx="247650" cy="246221"/>
              </a:xfrm>
              <a:prstGeom prst="rect">
                <a:avLst/>
              </a:prstGeom>
              <a:blipFill>
                <a:blip r:embed="rId5"/>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BD540033-80C8-487D-AC46-29E892AE0698}"/>
              </a:ext>
            </a:extLst>
          </p:cNvPr>
          <p:cNvCxnSpPr>
            <a:cxnSpLocks/>
          </p:cNvCxnSpPr>
          <p:nvPr/>
        </p:nvCxnSpPr>
        <p:spPr>
          <a:xfrm flipH="1">
            <a:off x="7043738" y="2371511"/>
            <a:ext cx="781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083FBE6-F44F-4CA1-B920-10648EFFD12C}"/>
              </a:ext>
            </a:extLst>
          </p:cNvPr>
          <p:cNvCxnSpPr>
            <a:cxnSpLocks/>
          </p:cNvCxnSpPr>
          <p:nvPr/>
        </p:nvCxnSpPr>
        <p:spPr>
          <a:xfrm flipH="1">
            <a:off x="6991351" y="3047786"/>
            <a:ext cx="781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1380FB1-0750-437F-9A35-77436956880D}"/>
              </a:ext>
            </a:extLst>
          </p:cNvPr>
          <p:cNvCxnSpPr>
            <a:cxnSpLocks/>
          </p:cNvCxnSpPr>
          <p:nvPr/>
        </p:nvCxnSpPr>
        <p:spPr>
          <a:xfrm flipH="1">
            <a:off x="6991351" y="3885986"/>
            <a:ext cx="781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70C74D6-9576-4C82-8D4F-6348728E852D}"/>
              </a:ext>
            </a:extLst>
          </p:cNvPr>
          <p:cNvCxnSpPr>
            <a:cxnSpLocks/>
          </p:cNvCxnSpPr>
          <p:nvPr/>
        </p:nvCxnSpPr>
        <p:spPr>
          <a:xfrm flipV="1">
            <a:off x="8321418" y="1757363"/>
            <a:ext cx="0" cy="96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20FA1FA-C04D-421C-9177-C4D31573C058}"/>
                  </a:ext>
                </a:extLst>
              </p:cNvPr>
              <p:cNvSpPr txBox="1"/>
              <p:nvPr/>
            </p:nvSpPr>
            <p:spPr>
              <a:xfrm>
                <a:off x="7258051" y="2141244"/>
                <a:ext cx="2476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IN" sz="1000" b="0" i="1" smtClean="0">
                              <a:latin typeface="Cambria Math" panose="02040503050406030204" pitchFamily="18" charset="0"/>
                            </a:rPr>
                            <m:t>𝑖</m:t>
                          </m:r>
                        </m:e>
                        <m:sub>
                          <m:r>
                            <a:rPr lang="en-IN" sz="1000" b="0" i="1" smtClean="0">
                              <a:latin typeface="Cambria Math" panose="02040503050406030204" pitchFamily="18" charset="0"/>
                            </a:rPr>
                            <m:t>1</m:t>
                          </m:r>
                        </m:sub>
                      </m:sSub>
                    </m:oMath>
                  </m:oMathPara>
                </a14:m>
                <a:endParaRPr lang="en-IN" sz="1000" dirty="0"/>
              </a:p>
            </p:txBody>
          </p:sp>
        </mc:Choice>
        <mc:Fallback xmlns="">
          <p:sp>
            <p:nvSpPr>
              <p:cNvPr id="29" name="TextBox 28">
                <a:extLst>
                  <a:ext uri="{FF2B5EF4-FFF2-40B4-BE49-F238E27FC236}">
                    <a16:creationId xmlns:a16="http://schemas.microsoft.com/office/drawing/2014/main" id="{220FA1FA-C04D-421C-9177-C4D31573C058}"/>
                  </a:ext>
                </a:extLst>
              </p:cNvPr>
              <p:cNvSpPr txBox="1">
                <a:spLocks noRot="1" noChangeAspect="1" noMove="1" noResize="1" noEditPoints="1" noAdjustHandles="1" noChangeArrowheads="1" noChangeShapeType="1" noTextEdit="1"/>
              </p:cNvSpPr>
              <p:nvPr/>
            </p:nvSpPr>
            <p:spPr>
              <a:xfrm>
                <a:off x="7258051" y="2141244"/>
                <a:ext cx="247650" cy="24622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98CAD36-2CE6-40A4-B95B-37E3C4738505}"/>
                  </a:ext>
                </a:extLst>
              </p:cNvPr>
              <p:cNvSpPr txBox="1"/>
              <p:nvPr/>
            </p:nvSpPr>
            <p:spPr>
              <a:xfrm>
                <a:off x="7258051" y="2785612"/>
                <a:ext cx="2476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IN" sz="1000" b="0" i="1" smtClean="0">
                              <a:latin typeface="Cambria Math" panose="02040503050406030204" pitchFamily="18" charset="0"/>
                            </a:rPr>
                            <m:t>𝑖</m:t>
                          </m:r>
                        </m:e>
                        <m:sub>
                          <m:r>
                            <a:rPr lang="en-IN" sz="1000" b="0" i="1" smtClean="0">
                              <a:latin typeface="Cambria Math" panose="02040503050406030204" pitchFamily="18" charset="0"/>
                            </a:rPr>
                            <m:t>2</m:t>
                          </m:r>
                        </m:sub>
                      </m:sSub>
                    </m:oMath>
                  </m:oMathPara>
                </a14:m>
                <a:endParaRPr lang="en-IN" sz="1000" dirty="0"/>
              </a:p>
            </p:txBody>
          </p:sp>
        </mc:Choice>
        <mc:Fallback xmlns="">
          <p:sp>
            <p:nvSpPr>
              <p:cNvPr id="32" name="TextBox 31">
                <a:extLst>
                  <a:ext uri="{FF2B5EF4-FFF2-40B4-BE49-F238E27FC236}">
                    <a16:creationId xmlns:a16="http://schemas.microsoft.com/office/drawing/2014/main" id="{F98CAD36-2CE6-40A4-B95B-37E3C4738505}"/>
                  </a:ext>
                </a:extLst>
              </p:cNvPr>
              <p:cNvSpPr txBox="1">
                <a:spLocks noRot="1" noChangeAspect="1" noMove="1" noResize="1" noEditPoints="1" noAdjustHandles="1" noChangeArrowheads="1" noChangeShapeType="1" noTextEdit="1"/>
              </p:cNvSpPr>
              <p:nvPr/>
            </p:nvSpPr>
            <p:spPr>
              <a:xfrm>
                <a:off x="7258051" y="2785612"/>
                <a:ext cx="247650" cy="24622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7634044-25F6-41C5-A6E8-FA346450C09F}"/>
                  </a:ext>
                </a:extLst>
              </p:cNvPr>
              <p:cNvSpPr txBox="1"/>
              <p:nvPr/>
            </p:nvSpPr>
            <p:spPr>
              <a:xfrm>
                <a:off x="7258051" y="3639765"/>
                <a:ext cx="2476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IN" sz="1000" b="0" i="1" smtClean="0">
                              <a:latin typeface="Cambria Math" panose="02040503050406030204" pitchFamily="18" charset="0"/>
                            </a:rPr>
                            <m:t>𝑖</m:t>
                          </m:r>
                        </m:e>
                        <m:sub>
                          <m:r>
                            <a:rPr lang="en-IN" sz="1000" b="0" i="1" smtClean="0">
                              <a:latin typeface="Cambria Math" panose="02040503050406030204" pitchFamily="18" charset="0"/>
                            </a:rPr>
                            <m:t>3</m:t>
                          </m:r>
                        </m:sub>
                      </m:sSub>
                    </m:oMath>
                  </m:oMathPara>
                </a14:m>
                <a:endParaRPr lang="en-IN" sz="1000" dirty="0"/>
              </a:p>
            </p:txBody>
          </p:sp>
        </mc:Choice>
        <mc:Fallback xmlns="">
          <p:sp>
            <p:nvSpPr>
              <p:cNvPr id="34" name="TextBox 33">
                <a:extLst>
                  <a:ext uri="{FF2B5EF4-FFF2-40B4-BE49-F238E27FC236}">
                    <a16:creationId xmlns:a16="http://schemas.microsoft.com/office/drawing/2014/main" id="{77634044-25F6-41C5-A6E8-FA346450C09F}"/>
                  </a:ext>
                </a:extLst>
              </p:cNvPr>
              <p:cNvSpPr txBox="1">
                <a:spLocks noRot="1" noChangeAspect="1" noMove="1" noResize="1" noEditPoints="1" noAdjustHandles="1" noChangeArrowheads="1" noChangeShapeType="1" noTextEdit="1"/>
              </p:cNvSpPr>
              <p:nvPr/>
            </p:nvSpPr>
            <p:spPr>
              <a:xfrm>
                <a:off x="7258051" y="3639765"/>
                <a:ext cx="247650" cy="24622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CE87AAE-F0E7-4804-9A34-6359AB4BFE50}"/>
                  </a:ext>
                </a:extLst>
              </p:cNvPr>
              <p:cNvSpPr txBox="1"/>
              <p:nvPr/>
            </p:nvSpPr>
            <p:spPr>
              <a:xfrm>
                <a:off x="8073768" y="2141243"/>
                <a:ext cx="2476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000" i="1" smtClean="0">
                              <a:latin typeface="Cambria Math" panose="02040503050406030204" pitchFamily="18" charset="0"/>
                            </a:rPr>
                          </m:ctrlPr>
                        </m:sSubPr>
                        <m:e>
                          <m:r>
                            <a:rPr lang="en-IN" sz="1000" b="0" i="1" smtClean="0">
                              <a:latin typeface="Cambria Math" panose="02040503050406030204" pitchFamily="18" charset="0"/>
                            </a:rPr>
                            <m:t>𝑖</m:t>
                          </m:r>
                        </m:e>
                        <m:sub>
                          <m:r>
                            <a:rPr lang="en-IN" sz="1000" b="0" i="1" smtClean="0">
                              <a:latin typeface="Cambria Math" panose="02040503050406030204" pitchFamily="18" charset="0"/>
                            </a:rPr>
                            <m:t>4</m:t>
                          </m:r>
                        </m:sub>
                      </m:sSub>
                    </m:oMath>
                  </m:oMathPara>
                </a14:m>
                <a:endParaRPr lang="en-IN" sz="1000" dirty="0"/>
              </a:p>
            </p:txBody>
          </p:sp>
        </mc:Choice>
        <mc:Fallback xmlns="">
          <p:sp>
            <p:nvSpPr>
              <p:cNvPr id="35" name="TextBox 34">
                <a:extLst>
                  <a:ext uri="{FF2B5EF4-FFF2-40B4-BE49-F238E27FC236}">
                    <a16:creationId xmlns:a16="http://schemas.microsoft.com/office/drawing/2014/main" id="{ECE87AAE-F0E7-4804-9A34-6359AB4BFE50}"/>
                  </a:ext>
                </a:extLst>
              </p:cNvPr>
              <p:cNvSpPr txBox="1">
                <a:spLocks noRot="1" noChangeAspect="1" noMove="1" noResize="1" noEditPoints="1" noAdjustHandles="1" noChangeArrowheads="1" noChangeShapeType="1" noTextEdit="1"/>
              </p:cNvSpPr>
              <p:nvPr/>
            </p:nvSpPr>
            <p:spPr>
              <a:xfrm>
                <a:off x="8073768" y="2141243"/>
                <a:ext cx="247650" cy="246221"/>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061461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Gill Sans MT</vt:lpstr>
      <vt:lpstr>Parcel</vt:lpstr>
      <vt:lpstr>Signals AND SYSTEMS</vt:lpstr>
      <vt:lpstr>Question 1</vt:lpstr>
      <vt:lpstr>Circuit Diagram</vt:lpstr>
      <vt:lpstr>Circuit Analysis</vt:lpstr>
      <vt:lpstr>I/O Example 1</vt:lpstr>
      <vt:lpstr>I/O Example 2</vt:lpstr>
      <vt:lpstr>Question 2</vt:lpstr>
      <vt:lpstr>Addition Circuit</vt:lpstr>
      <vt:lpstr>Circuit Analysis</vt:lpstr>
      <vt:lpstr>I/O Example</vt:lpstr>
      <vt:lpstr>Subtraction Circuit</vt:lpstr>
      <vt:lpstr>Circuit Analysis</vt:lpstr>
      <vt:lpstr>I/O Example</vt:lpstr>
      <vt:lpstr>Question 3</vt:lpstr>
      <vt:lpstr>Circuit DIAGRAM</vt:lpstr>
      <vt:lpstr>Circuit Analysis</vt:lpstr>
      <vt:lpstr>Magnitude Vs Frequency</vt:lpstr>
      <vt:lpstr>Phase Vs Frequency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Signals AND SYSTEMS</dc:title>
  <dc:creator>Abhiroop Mukherjee</dc:creator>
  <cp:lastModifiedBy>Abhiroop Mukherjee</cp:lastModifiedBy>
  <cp:revision>1</cp:revision>
  <dcterms:created xsi:type="dcterms:W3CDTF">2021-01-04T17:05:21Z</dcterms:created>
  <dcterms:modified xsi:type="dcterms:W3CDTF">2021-01-04T17:05:36Z</dcterms:modified>
</cp:coreProperties>
</file>