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7"/>
  </p:notesMasterIdLst>
  <p:sldIdLst>
    <p:sldId id="256" r:id="rId2"/>
    <p:sldId id="257" r:id="rId3"/>
    <p:sldId id="291" r:id="rId4"/>
    <p:sldId id="258" r:id="rId5"/>
    <p:sldId id="292" r:id="rId6"/>
    <p:sldId id="293" r:id="rId7"/>
    <p:sldId id="259" r:id="rId8"/>
    <p:sldId id="260" r:id="rId9"/>
    <p:sldId id="265" r:id="rId10"/>
    <p:sldId id="266" r:id="rId11"/>
    <p:sldId id="261" r:id="rId12"/>
    <p:sldId id="26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63" r:id="rId27"/>
    <p:sldId id="264" r:id="rId28"/>
    <p:sldId id="288" r:id="rId29"/>
    <p:sldId id="289" r:id="rId30"/>
    <p:sldId id="290" r:id="rId31"/>
    <p:sldId id="280" r:id="rId32"/>
    <p:sldId id="294" r:id="rId33"/>
    <p:sldId id="295" r:id="rId34"/>
    <p:sldId id="296"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C1A44-BC1E-4593-B809-807ED2565F05}" v="11" dt="2021-03-29T20:26:29.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811C1A44-BC1E-4593-B809-807ED2565F05}"/>
    <pc:docChg chg="undo custSel modSld sldOrd modMainMaster">
      <pc:chgData name="Abhiroop Mukherjee" userId="5fbc6062963ca2c0" providerId="LiveId" clId="{811C1A44-BC1E-4593-B809-807ED2565F05}" dt="2021-03-30T10:33:56.730" v="89" actId="33524"/>
      <pc:docMkLst>
        <pc:docMk/>
      </pc:docMkLst>
      <pc:sldChg chg="modSp ord">
        <pc:chgData name="Abhiroop Mukherjee" userId="5fbc6062963ca2c0" providerId="LiveId" clId="{811C1A44-BC1E-4593-B809-807ED2565F05}" dt="2021-03-29T20:26:29.713" v="65"/>
        <pc:sldMkLst>
          <pc:docMk/>
          <pc:sldMk cId="0" sldId="256"/>
        </pc:sldMkLst>
        <pc:spChg chg="mod">
          <ac:chgData name="Abhiroop Mukherjee" userId="5fbc6062963ca2c0" providerId="LiveId" clId="{811C1A44-BC1E-4593-B809-807ED2565F05}" dt="2021-03-29T20:26:29.713" v="65"/>
          <ac:spMkLst>
            <pc:docMk/>
            <pc:sldMk cId="0" sldId="256"/>
            <ac:spMk id="3" creationId="{00000000-0000-0000-0000-000000000000}"/>
          </ac:spMkLst>
        </pc:spChg>
      </pc:sldChg>
      <pc:sldChg chg="modSp mod">
        <pc:chgData name="Abhiroop Mukherjee" userId="5fbc6062963ca2c0" providerId="LiveId" clId="{811C1A44-BC1E-4593-B809-807ED2565F05}" dt="2021-03-29T20:26:29.713" v="65"/>
        <pc:sldMkLst>
          <pc:docMk/>
          <pc:sldMk cId="0" sldId="257"/>
        </pc:sldMkLst>
        <pc:spChg chg="mod">
          <ac:chgData name="Abhiroop Mukherjee" userId="5fbc6062963ca2c0" providerId="LiveId" clId="{811C1A44-BC1E-4593-B809-807ED2565F05}" dt="2021-03-29T20:26:29.713" v="65"/>
          <ac:spMkLst>
            <pc:docMk/>
            <pc:sldMk cId="0" sldId="257"/>
            <ac:spMk id="2" creationId="{00000000-0000-0000-0000-000000000000}"/>
          </ac:spMkLst>
        </pc:spChg>
        <pc:spChg chg="mod">
          <ac:chgData name="Abhiroop Mukherjee" userId="5fbc6062963ca2c0" providerId="LiveId" clId="{811C1A44-BC1E-4593-B809-807ED2565F05}" dt="2021-03-29T20:26:29.713" v="65"/>
          <ac:spMkLst>
            <pc:docMk/>
            <pc:sldMk cId="0" sldId="257"/>
            <ac:spMk id="3" creationId="{00000000-0000-0000-0000-000000000000}"/>
          </ac:spMkLst>
        </pc:spChg>
      </pc:sldChg>
      <pc:sldChg chg="modSp mod">
        <pc:chgData name="Abhiroop Mukherjee" userId="5fbc6062963ca2c0" providerId="LiveId" clId="{811C1A44-BC1E-4593-B809-807ED2565F05}" dt="2021-03-29T20:26:29.713" v="65"/>
        <pc:sldMkLst>
          <pc:docMk/>
          <pc:sldMk cId="0" sldId="258"/>
        </pc:sldMkLst>
        <pc:spChg chg="mod">
          <ac:chgData name="Abhiroop Mukherjee" userId="5fbc6062963ca2c0" providerId="LiveId" clId="{811C1A44-BC1E-4593-B809-807ED2565F05}" dt="2021-03-29T20:26:29.713" v="65"/>
          <ac:spMkLst>
            <pc:docMk/>
            <pc:sldMk cId="0" sldId="258"/>
            <ac:spMk id="2" creationId="{00000000-0000-0000-0000-000000000000}"/>
          </ac:spMkLst>
        </pc:spChg>
        <pc:picChg chg="mod">
          <ac:chgData name="Abhiroop Mukherjee" userId="5fbc6062963ca2c0" providerId="LiveId" clId="{811C1A44-BC1E-4593-B809-807ED2565F05}" dt="2021-03-29T16:13:19.828" v="60" actId="1076"/>
          <ac:picMkLst>
            <pc:docMk/>
            <pc:sldMk cId="0" sldId="258"/>
            <ac:picMk id="1027" creationId="{00000000-0000-0000-0000-000000000000}"/>
          </ac:picMkLst>
        </pc:picChg>
        <pc:picChg chg="mod">
          <ac:chgData name="Abhiroop Mukherjee" userId="5fbc6062963ca2c0" providerId="LiveId" clId="{811C1A44-BC1E-4593-B809-807ED2565F05}" dt="2021-03-29T16:13:15.847" v="59" actId="1076"/>
          <ac:picMkLst>
            <pc:docMk/>
            <pc:sldMk cId="0" sldId="258"/>
            <ac:picMk id="1028" creationId="{00000000-0000-0000-0000-000000000000}"/>
          </ac:picMkLst>
        </pc:picChg>
      </pc:sldChg>
      <pc:sldChg chg="modSp mod">
        <pc:chgData name="Abhiroop Mukherjee" userId="5fbc6062963ca2c0" providerId="LiveId" clId="{811C1A44-BC1E-4593-B809-807ED2565F05}" dt="2021-03-29T20:26:29.713" v="65"/>
        <pc:sldMkLst>
          <pc:docMk/>
          <pc:sldMk cId="0" sldId="259"/>
        </pc:sldMkLst>
        <pc:spChg chg="mod">
          <ac:chgData name="Abhiroop Mukherjee" userId="5fbc6062963ca2c0" providerId="LiveId" clId="{811C1A44-BC1E-4593-B809-807ED2565F05}" dt="2021-03-29T20:26:29.713" v="65"/>
          <ac:spMkLst>
            <pc:docMk/>
            <pc:sldMk cId="0" sldId="259"/>
            <ac:spMk id="2" creationId="{00000000-0000-0000-0000-000000000000}"/>
          </ac:spMkLst>
        </pc:spChg>
        <pc:spChg chg="mod">
          <ac:chgData name="Abhiroop Mukherjee" userId="5fbc6062963ca2c0" providerId="LiveId" clId="{811C1A44-BC1E-4593-B809-807ED2565F05}" dt="2021-03-29T16:10:39.482" v="38" actId="27636"/>
          <ac:spMkLst>
            <pc:docMk/>
            <pc:sldMk cId="0" sldId="259"/>
            <ac:spMk id="3" creationId="{00000000-0000-0000-0000-000000000000}"/>
          </ac:spMkLst>
        </pc:spChg>
      </pc:sldChg>
      <pc:sldChg chg="modSp">
        <pc:chgData name="Abhiroop Mukherjee" userId="5fbc6062963ca2c0" providerId="LiveId" clId="{811C1A44-BC1E-4593-B809-807ED2565F05}" dt="2021-03-29T20:26:29.713" v="65"/>
        <pc:sldMkLst>
          <pc:docMk/>
          <pc:sldMk cId="0" sldId="260"/>
        </pc:sldMkLst>
        <pc:spChg chg="mod">
          <ac:chgData name="Abhiroop Mukherjee" userId="5fbc6062963ca2c0" providerId="LiveId" clId="{811C1A44-BC1E-4593-B809-807ED2565F05}" dt="2021-03-29T20:26:29.713" v="65"/>
          <ac:spMkLst>
            <pc:docMk/>
            <pc:sldMk cId="0" sldId="260"/>
            <ac:spMk id="2" creationId="{00000000-0000-0000-0000-000000000000}"/>
          </ac:spMkLst>
        </pc:spChg>
        <pc:picChg chg="mod">
          <ac:chgData name="Abhiroop Mukherjee" userId="5fbc6062963ca2c0" providerId="LiveId" clId="{811C1A44-BC1E-4593-B809-807ED2565F05}" dt="2021-03-29T20:26:29.713" v="65"/>
          <ac:picMkLst>
            <pc:docMk/>
            <pc:sldMk cId="0" sldId="260"/>
            <ac:picMk id="2050" creationId="{00000000-0000-0000-0000-000000000000}"/>
          </ac:picMkLst>
        </pc:picChg>
      </pc:sldChg>
      <pc:sldChg chg="modSp mod setBg">
        <pc:chgData name="Abhiroop Mukherjee" userId="5fbc6062963ca2c0" providerId="LiveId" clId="{811C1A44-BC1E-4593-B809-807ED2565F05}" dt="2021-03-29T20:26:29.713" v="65"/>
        <pc:sldMkLst>
          <pc:docMk/>
          <pc:sldMk cId="0" sldId="261"/>
        </pc:sldMkLst>
        <pc:spChg chg="mod">
          <ac:chgData name="Abhiroop Mukherjee" userId="5fbc6062963ca2c0" providerId="LiveId" clId="{811C1A44-BC1E-4593-B809-807ED2565F05}" dt="2021-03-29T20:26:29.713" v="65"/>
          <ac:spMkLst>
            <pc:docMk/>
            <pc:sldMk cId="0" sldId="261"/>
            <ac:spMk id="2" creationId="{00000000-0000-0000-0000-000000000000}"/>
          </ac:spMkLst>
        </pc:spChg>
        <pc:spChg chg="mod">
          <ac:chgData name="Abhiroop Mukherjee" userId="5fbc6062963ca2c0" providerId="LiveId" clId="{811C1A44-BC1E-4593-B809-807ED2565F05}" dt="2021-03-29T16:10:39.673" v="41" actId="27636"/>
          <ac:spMkLst>
            <pc:docMk/>
            <pc:sldMk cId="0" sldId="261"/>
            <ac:spMk id="3" creationId="{00000000-0000-0000-0000-000000000000}"/>
          </ac:spMkLst>
        </pc:spChg>
      </pc:sldChg>
      <pc:sldChg chg="modSp mod">
        <pc:chgData name="Abhiroop Mukherjee" userId="5fbc6062963ca2c0" providerId="LiveId" clId="{811C1A44-BC1E-4593-B809-807ED2565F05}" dt="2021-03-29T20:26:29.713" v="65"/>
        <pc:sldMkLst>
          <pc:docMk/>
          <pc:sldMk cId="0" sldId="262"/>
        </pc:sldMkLst>
        <pc:spChg chg="mod">
          <ac:chgData name="Abhiroop Mukherjee" userId="5fbc6062963ca2c0" providerId="LiveId" clId="{811C1A44-BC1E-4593-B809-807ED2565F05}" dt="2021-03-29T20:26:29.713" v="65"/>
          <ac:spMkLst>
            <pc:docMk/>
            <pc:sldMk cId="0" sldId="262"/>
            <ac:spMk id="2" creationId="{00000000-0000-0000-0000-000000000000}"/>
          </ac:spMkLst>
        </pc:spChg>
        <pc:spChg chg="mod">
          <ac:chgData name="Abhiroop Mukherjee" userId="5fbc6062963ca2c0" providerId="LiveId" clId="{811C1A44-BC1E-4593-B809-807ED2565F05}" dt="2021-03-29T16:10:39.678" v="42" actId="27636"/>
          <ac:spMkLst>
            <pc:docMk/>
            <pc:sldMk cId="0" sldId="262"/>
            <ac:spMk id="3" creationId="{00000000-0000-0000-0000-000000000000}"/>
          </ac:spMkLst>
        </pc:spChg>
      </pc:sldChg>
      <pc:sldChg chg="modSp mod">
        <pc:chgData name="Abhiroop Mukherjee" userId="5fbc6062963ca2c0" providerId="LiveId" clId="{811C1A44-BC1E-4593-B809-807ED2565F05}" dt="2021-03-30T02:44:37.036" v="69" actId="33524"/>
        <pc:sldMkLst>
          <pc:docMk/>
          <pc:sldMk cId="0" sldId="263"/>
        </pc:sldMkLst>
        <pc:spChg chg="mod">
          <ac:chgData name="Abhiroop Mukherjee" userId="5fbc6062963ca2c0" providerId="LiveId" clId="{811C1A44-BC1E-4593-B809-807ED2565F05}" dt="2021-03-29T20:26:29.713" v="65"/>
          <ac:spMkLst>
            <pc:docMk/>
            <pc:sldMk cId="0" sldId="263"/>
            <ac:spMk id="2" creationId="{00000000-0000-0000-0000-000000000000}"/>
          </ac:spMkLst>
        </pc:spChg>
        <pc:spChg chg="mod">
          <ac:chgData name="Abhiroop Mukherjee" userId="5fbc6062963ca2c0" providerId="LiveId" clId="{811C1A44-BC1E-4593-B809-807ED2565F05}" dt="2021-03-30T02:44:37.036" v="69" actId="33524"/>
          <ac:spMkLst>
            <pc:docMk/>
            <pc:sldMk cId="0" sldId="263"/>
            <ac:spMk id="3" creationId="{00000000-0000-0000-0000-000000000000}"/>
          </ac:spMkLst>
        </pc:spChg>
      </pc:sldChg>
      <pc:sldChg chg="modSp mod">
        <pc:chgData name="Abhiroop Mukherjee" userId="5fbc6062963ca2c0" providerId="LiveId" clId="{811C1A44-BC1E-4593-B809-807ED2565F05}" dt="2021-03-29T20:26:29.713" v="65"/>
        <pc:sldMkLst>
          <pc:docMk/>
          <pc:sldMk cId="0" sldId="264"/>
        </pc:sldMkLst>
        <pc:spChg chg="mod">
          <ac:chgData name="Abhiroop Mukherjee" userId="5fbc6062963ca2c0" providerId="LiveId" clId="{811C1A44-BC1E-4593-B809-807ED2565F05}" dt="2021-03-29T20:26:29.713" v="65"/>
          <ac:spMkLst>
            <pc:docMk/>
            <pc:sldMk cId="0" sldId="264"/>
            <ac:spMk id="2" creationId="{00000000-0000-0000-0000-000000000000}"/>
          </ac:spMkLst>
        </pc:spChg>
        <pc:spChg chg="mod">
          <ac:chgData name="Abhiroop Mukherjee" userId="5fbc6062963ca2c0" providerId="LiveId" clId="{811C1A44-BC1E-4593-B809-807ED2565F05}" dt="2021-03-29T20:26:29.713" v="65"/>
          <ac:spMkLst>
            <pc:docMk/>
            <pc:sldMk cId="0" sldId="264"/>
            <ac:spMk id="3" creationId="{00000000-0000-0000-0000-000000000000}"/>
          </ac:spMkLst>
        </pc:spChg>
      </pc:sldChg>
      <pc:sldChg chg="modSp mod">
        <pc:chgData name="Abhiroop Mukherjee" userId="5fbc6062963ca2c0" providerId="LiveId" clId="{811C1A44-BC1E-4593-B809-807ED2565F05}" dt="2021-03-29T20:26:29.713" v="65"/>
        <pc:sldMkLst>
          <pc:docMk/>
          <pc:sldMk cId="0" sldId="265"/>
        </pc:sldMkLst>
        <pc:spChg chg="mod">
          <ac:chgData name="Abhiroop Mukherjee" userId="5fbc6062963ca2c0" providerId="LiveId" clId="{811C1A44-BC1E-4593-B809-807ED2565F05}" dt="2021-03-29T20:26:29.713" v="65"/>
          <ac:spMkLst>
            <pc:docMk/>
            <pc:sldMk cId="0" sldId="265"/>
            <ac:spMk id="2" creationId="{00000000-0000-0000-0000-000000000000}"/>
          </ac:spMkLst>
        </pc:spChg>
        <pc:spChg chg="mod">
          <ac:chgData name="Abhiroop Mukherjee" userId="5fbc6062963ca2c0" providerId="LiveId" clId="{811C1A44-BC1E-4593-B809-807ED2565F05}" dt="2021-03-29T16:10:39.657" v="39" actId="27636"/>
          <ac:spMkLst>
            <pc:docMk/>
            <pc:sldMk cId="0" sldId="265"/>
            <ac:spMk id="3" creationId="{00000000-0000-0000-0000-000000000000}"/>
          </ac:spMkLst>
        </pc:spChg>
      </pc:sldChg>
      <pc:sldChg chg="modSp mod">
        <pc:chgData name="Abhiroop Mukherjee" userId="5fbc6062963ca2c0" providerId="LiveId" clId="{811C1A44-BC1E-4593-B809-807ED2565F05}" dt="2021-03-29T20:26:29.713" v="65"/>
        <pc:sldMkLst>
          <pc:docMk/>
          <pc:sldMk cId="0" sldId="266"/>
        </pc:sldMkLst>
        <pc:spChg chg="mod">
          <ac:chgData name="Abhiroop Mukherjee" userId="5fbc6062963ca2c0" providerId="LiveId" clId="{811C1A44-BC1E-4593-B809-807ED2565F05}" dt="2021-03-29T20:26:29.713" v="65"/>
          <ac:spMkLst>
            <pc:docMk/>
            <pc:sldMk cId="0" sldId="266"/>
            <ac:spMk id="2" creationId="{00000000-0000-0000-0000-000000000000}"/>
          </ac:spMkLst>
        </pc:spChg>
        <pc:spChg chg="mod">
          <ac:chgData name="Abhiroop Mukherjee" userId="5fbc6062963ca2c0" providerId="LiveId" clId="{811C1A44-BC1E-4593-B809-807ED2565F05}" dt="2021-03-29T20:26:29.713" v="65"/>
          <ac:spMkLst>
            <pc:docMk/>
            <pc:sldMk cId="0" sldId="266"/>
            <ac:spMk id="3" creationId="{00000000-0000-0000-0000-000000000000}"/>
          </ac:spMkLst>
        </pc:spChg>
      </pc:sldChg>
      <pc:sldChg chg="modSp">
        <pc:chgData name="Abhiroop Mukherjee" userId="5fbc6062963ca2c0" providerId="LiveId" clId="{811C1A44-BC1E-4593-B809-807ED2565F05}" dt="2021-03-29T20:26:29.713" v="65"/>
        <pc:sldMkLst>
          <pc:docMk/>
          <pc:sldMk cId="0" sldId="267"/>
        </pc:sldMkLst>
        <pc:spChg chg="mod">
          <ac:chgData name="Abhiroop Mukherjee" userId="5fbc6062963ca2c0" providerId="LiveId" clId="{811C1A44-BC1E-4593-B809-807ED2565F05}" dt="2021-03-29T20:26:29.713" v="65"/>
          <ac:spMkLst>
            <pc:docMk/>
            <pc:sldMk cId="0" sldId="267"/>
            <ac:spMk id="2" creationId="{00000000-0000-0000-0000-000000000000}"/>
          </ac:spMkLst>
        </pc:spChg>
      </pc:sldChg>
      <pc:sldChg chg="modSp mod">
        <pc:chgData name="Abhiroop Mukherjee" userId="5fbc6062963ca2c0" providerId="LiveId" clId="{811C1A44-BC1E-4593-B809-807ED2565F05}" dt="2021-03-29T20:26:29.713" v="65"/>
        <pc:sldMkLst>
          <pc:docMk/>
          <pc:sldMk cId="0" sldId="268"/>
        </pc:sldMkLst>
        <pc:spChg chg="mod">
          <ac:chgData name="Abhiroop Mukherjee" userId="5fbc6062963ca2c0" providerId="LiveId" clId="{811C1A44-BC1E-4593-B809-807ED2565F05}" dt="2021-03-29T20:26:29.713" v="65"/>
          <ac:spMkLst>
            <pc:docMk/>
            <pc:sldMk cId="0" sldId="268"/>
            <ac:spMk id="2" creationId="{00000000-0000-0000-0000-000000000000}"/>
          </ac:spMkLst>
        </pc:spChg>
        <pc:spChg chg="mod">
          <ac:chgData name="Abhiroop Mukherjee" userId="5fbc6062963ca2c0" providerId="LiveId" clId="{811C1A44-BC1E-4593-B809-807ED2565F05}" dt="2021-03-29T20:26:29.713" v="65"/>
          <ac:spMkLst>
            <pc:docMk/>
            <pc:sldMk cId="0" sldId="268"/>
            <ac:spMk id="3" creationId="{00000000-0000-0000-0000-000000000000}"/>
          </ac:spMkLst>
        </pc:spChg>
      </pc:sldChg>
      <pc:sldChg chg="modSp mod">
        <pc:chgData name="Abhiroop Mukherjee" userId="5fbc6062963ca2c0" providerId="LiveId" clId="{811C1A44-BC1E-4593-B809-807ED2565F05}" dt="2021-03-29T20:26:29.713" v="65"/>
        <pc:sldMkLst>
          <pc:docMk/>
          <pc:sldMk cId="0" sldId="269"/>
        </pc:sldMkLst>
        <pc:spChg chg="mod">
          <ac:chgData name="Abhiroop Mukherjee" userId="5fbc6062963ca2c0" providerId="LiveId" clId="{811C1A44-BC1E-4593-B809-807ED2565F05}" dt="2021-03-29T20:26:29.713" v="65"/>
          <ac:spMkLst>
            <pc:docMk/>
            <pc:sldMk cId="0" sldId="269"/>
            <ac:spMk id="2" creationId="{00000000-0000-0000-0000-000000000000}"/>
          </ac:spMkLst>
        </pc:spChg>
        <pc:spChg chg="mod">
          <ac:chgData name="Abhiroop Mukherjee" userId="5fbc6062963ca2c0" providerId="LiveId" clId="{811C1A44-BC1E-4593-B809-807ED2565F05}" dt="2021-03-29T20:26:29.713" v="65"/>
          <ac:spMkLst>
            <pc:docMk/>
            <pc:sldMk cId="0" sldId="269"/>
            <ac:spMk id="3" creationId="{00000000-0000-0000-0000-000000000000}"/>
          </ac:spMkLst>
        </pc:spChg>
      </pc:sldChg>
      <pc:sldChg chg="modSp">
        <pc:chgData name="Abhiroop Mukherjee" userId="5fbc6062963ca2c0" providerId="LiveId" clId="{811C1A44-BC1E-4593-B809-807ED2565F05}" dt="2021-03-29T20:26:29.713" v="65"/>
        <pc:sldMkLst>
          <pc:docMk/>
          <pc:sldMk cId="0" sldId="270"/>
        </pc:sldMkLst>
        <pc:spChg chg="mod">
          <ac:chgData name="Abhiroop Mukherjee" userId="5fbc6062963ca2c0" providerId="LiveId" clId="{811C1A44-BC1E-4593-B809-807ED2565F05}" dt="2021-03-29T20:26:29.713" v="65"/>
          <ac:spMkLst>
            <pc:docMk/>
            <pc:sldMk cId="0" sldId="270"/>
            <ac:spMk id="2" creationId="{00000000-0000-0000-0000-000000000000}"/>
          </ac:spMkLst>
        </pc:spChg>
        <pc:picChg chg="mod">
          <ac:chgData name="Abhiroop Mukherjee" userId="5fbc6062963ca2c0" providerId="LiveId" clId="{811C1A44-BC1E-4593-B809-807ED2565F05}" dt="2021-03-29T20:26:29.713" v="65"/>
          <ac:picMkLst>
            <pc:docMk/>
            <pc:sldMk cId="0" sldId="270"/>
            <ac:picMk id="3074" creationId="{00000000-0000-0000-0000-000000000000}"/>
          </ac:picMkLst>
        </pc:picChg>
      </pc:sldChg>
      <pc:sldChg chg="modSp mod">
        <pc:chgData name="Abhiroop Mukherjee" userId="5fbc6062963ca2c0" providerId="LiveId" clId="{811C1A44-BC1E-4593-B809-807ED2565F05}" dt="2021-03-29T20:26:29.713" v="65"/>
        <pc:sldMkLst>
          <pc:docMk/>
          <pc:sldMk cId="0" sldId="271"/>
        </pc:sldMkLst>
        <pc:spChg chg="mod">
          <ac:chgData name="Abhiroop Mukherjee" userId="5fbc6062963ca2c0" providerId="LiveId" clId="{811C1A44-BC1E-4593-B809-807ED2565F05}" dt="2021-03-29T20:26:29.713" v="65"/>
          <ac:spMkLst>
            <pc:docMk/>
            <pc:sldMk cId="0" sldId="271"/>
            <ac:spMk id="2" creationId="{00000000-0000-0000-0000-000000000000}"/>
          </ac:spMkLst>
        </pc:spChg>
        <pc:spChg chg="mod">
          <ac:chgData name="Abhiroop Mukherjee" userId="5fbc6062963ca2c0" providerId="LiveId" clId="{811C1A44-BC1E-4593-B809-807ED2565F05}" dt="2021-03-29T20:26:29.713" v="65"/>
          <ac:spMkLst>
            <pc:docMk/>
            <pc:sldMk cId="0" sldId="271"/>
            <ac:spMk id="3" creationId="{00000000-0000-0000-0000-000000000000}"/>
          </ac:spMkLst>
        </pc:spChg>
      </pc:sldChg>
      <pc:sldChg chg="modSp mod">
        <pc:chgData name="Abhiroop Mukherjee" userId="5fbc6062963ca2c0" providerId="LiveId" clId="{811C1A44-BC1E-4593-B809-807ED2565F05}" dt="2021-03-29T20:26:29.713" v="65"/>
        <pc:sldMkLst>
          <pc:docMk/>
          <pc:sldMk cId="0" sldId="272"/>
        </pc:sldMkLst>
        <pc:spChg chg="mod">
          <ac:chgData name="Abhiroop Mukherjee" userId="5fbc6062963ca2c0" providerId="LiveId" clId="{811C1A44-BC1E-4593-B809-807ED2565F05}" dt="2021-03-29T20:26:29.713" v="65"/>
          <ac:spMkLst>
            <pc:docMk/>
            <pc:sldMk cId="0" sldId="272"/>
            <ac:spMk id="2" creationId="{00000000-0000-0000-0000-000000000000}"/>
          </ac:spMkLst>
        </pc:spChg>
        <pc:spChg chg="mod">
          <ac:chgData name="Abhiroop Mukherjee" userId="5fbc6062963ca2c0" providerId="LiveId" clId="{811C1A44-BC1E-4593-B809-807ED2565F05}" dt="2021-03-29T20:26:29.713" v="65"/>
          <ac:spMkLst>
            <pc:docMk/>
            <pc:sldMk cId="0" sldId="272"/>
            <ac:spMk id="3" creationId="{00000000-0000-0000-0000-000000000000}"/>
          </ac:spMkLst>
        </pc:spChg>
      </pc:sldChg>
      <pc:sldChg chg="modSp">
        <pc:chgData name="Abhiroop Mukherjee" userId="5fbc6062963ca2c0" providerId="LiveId" clId="{811C1A44-BC1E-4593-B809-807ED2565F05}" dt="2021-03-29T20:26:29.713" v="65"/>
        <pc:sldMkLst>
          <pc:docMk/>
          <pc:sldMk cId="0" sldId="273"/>
        </pc:sldMkLst>
        <pc:spChg chg="mod">
          <ac:chgData name="Abhiroop Mukherjee" userId="5fbc6062963ca2c0" providerId="LiveId" clId="{811C1A44-BC1E-4593-B809-807ED2565F05}" dt="2021-03-29T20:26:29.713" v="65"/>
          <ac:spMkLst>
            <pc:docMk/>
            <pc:sldMk cId="0" sldId="273"/>
            <ac:spMk id="2" creationId="{00000000-0000-0000-0000-000000000000}"/>
          </ac:spMkLst>
        </pc:spChg>
      </pc:sldChg>
      <pc:sldChg chg="modSp">
        <pc:chgData name="Abhiroop Mukherjee" userId="5fbc6062963ca2c0" providerId="LiveId" clId="{811C1A44-BC1E-4593-B809-807ED2565F05}" dt="2021-03-29T20:26:29.713" v="65"/>
        <pc:sldMkLst>
          <pc:docMk/>
          <pc:sldMk cId="0" sldId="274"/>
        </pc:sldMkLst>
        <pc:spChg chg="mod">
          <ac:chgData name="Abhiroop Mukherjee" userId="5fbc6062963ca2c0" providerId="LiveId" clId="{811C1A44-BC1E-4593-B809-807ED2565F05}" dt="2021-03-29T20:26:29.713" v="65"/>
          <ac:spMkLst>
            <pc:docMk/>
            <pc:sldMk cId="0" sldId="274"/>
            <ac:spMk id="2" creationId="{00000000-0000-0000-0000-000000000000}"/>
          </ac:spMkLst>
        </pc:spChg>
        <pc:spChg chg="mod">
          <ac:chgData name="Abhiroop Mukherjee" userId="5fbc6062963ca2c0" providerId="LiveId" clId="{811C1A44-BC1E-4593-B809-807ED2565F05}" dt="2021-03-29T20:26:29.713" v="65"/>
          <ac:spMkLst>
            <pc:docMk/>
            <pc:sldMk cId="0" sldId="274"/>
            <ac:spMk id="3" creationId="{00000000-0000-0000-0000-000000000000}"/>
          </ac:spMkLst>
        </pc:spChg>
      </pc:sldChg>
      <pc:sldChg chg="modSp mod">
        <pc:chgData name="Abhiroop Mukherjee" userId="5fbc6062963ca2c0" providerId="LiveId" clId="{811C1A44-BC1E-4593-B809-807ED2565F05}" dt="2021-03-29T20:26:29.713" v="65"/>
        <pc:sldMkLst>
          <pc:docMk/>
          <pc:sldMk cId="0" sldId="275"/>
        </pc:sldMkLst>
        <pc:spChg chg="mod">
          <ac:chgData name="Abhiroop Mukherjee" userId="5fbc6062963ca2c0" providerId="LiveId" clId="{811C1A44-BC1E-4593-B809-807ED2565F05}" dt="2021-03-29T20:26:29.713" v="65"/>
          <ac:spMkLst>
            <pc:docMk/>
            <pc:sldMk cId="0" sldId="275"/>
            <ac:spMk id="2" creationId="{00000000-0000-0000-0000-000000000000}"/>
          </ac:spMkLst>
        </pc:spChg>
        <pc:spChg chg="mod">
          <ac:chgData name="Abhiroop Mukherjee" userId="5fbc6062963ca2c0" providerId="LiveId" clId="{811C1A44-BC1E-4593-B809-807ED2565F05}" dt="2021-03-29T20:26:29.713" v="65"/>
          <ac:spMkLst>
            <pc:docMk/>
            <pc:sldMk cId="0" sldId="275"/>
            <ac:spMk id="3" creationId="{00000000-0000-0000-0000-000000000000}"/>
          </ac:spMkLst>
        </pc:spChg>
      </pc:sldChg>
      <pc:sldChg chg="modSp">
        <pc:chgData name="Abhiroop Mukherjee" userId="5fbc6062963ca2c0" providerId="LiveId" clId="{811C1A44-BC1E-4593-B809-807ED2565F05}" dt="2021-03-29T20:26:29.713" v="65"/>
        <pc:sldMkLst>
          <pc:docMk/>
          <pc:sldMk cId="0" sldId="276"/>
        </pc:sldMkLst>
        <pc:spChg chg="mod">
          <ac:chgData name="Abhiroop Mukherjee" userId="5fbc6062963ca2c0" providerId="LiveId" clId="{811C1A44-BC1E-4593-B809-807ED2565F05}" dt="2021-03-29T20:26:29.713" v="65"/>
          <ac:spMkLst>
            <pc:docMk/>
            <pc:sldMk cId="0" sldId="276"/>
            <ac:spMk id="2" creationId="{00000000-0000-0000-0000-000000000000}"/>
          </ac:spMkLst>
        </pc:spChg>
        <pc:picChg chg="mod">
          <ac:chgData name="Abhiroop Mukherjee" userId="5fbc6062963ca2c0" providerId="LiveId" clId="{811C1A44-BC1E-4593-B809-807ED2565F05}" dt="2021-03-29T20:26:29.713" v="65"/>
          <ac:picMkLst>
            <pc:docMk/>
            <pc:sldMk cId="0" sldId="276"/>
            <ac:picMk id="5122" creationId="{00000000-0000-0000-0000-000000000000}"/>
          </ac:picMkLst>
        </pc:picChg>
      </pc:sldChg>
      <pc:sldChg chg="modSp mod">
        <pc:chgData name="Abhiroop Mukherjee" userId="5fbc6062963ca2c0" providerId="LiveId" clId="{811C1A44-BC1E-4593-B809-807ED2565F05}" dt="2021-03-29T20:26:29.713" v="65"/>
        <pc:sldMkLst>
          <pc:docMk/>
          <pc:sldMk cId="0" sldId="277"/>
        </pc:sldMkLst>
        <pc:spChg chg="mod">
          <ac:chgData name="Abhiroop Mukherjee" userId="5fbc6062963ca2c0" providerId="LiveId" clId="{811C1A44-BC1E-4593-B809-807ED2565F05}" dt="2021-03-29T20:26:29.713" v="65"/>
          <ac:spMkLst>
            <pc:docMk/>
            <pc:sldMk cId="0" sldId="277"/>
            <ac:spMk id="2" creationId="{00000000-0000-0000-0000-000000000000}"/>
          </ac:spMkLst>
        </pc:spChg>
        <pc:spChg chg="mod">
          <ac:chgData name="Abhiroop Mukherjee" userId="5fbc6062963ca2c0" providerId="LiveId" clId="{811C1A44-BC1E-4593-B809-807ED2565F05}" dt="2021-03-29T16:10:39.724" v="48" actId="27636"/>
          <ac:spMkLst>
            <pc:docMk/>
            <pc:sldMk cId="0" sldId="277"/>
            <ac:spMk id="3" creationId="{00000000-0000-0000-0000-000000000000}"/>
          </ac:spMkLst>
        </pc:spChg>
      </pc:sldChg>
      <pc:sldChg chg="modSp mod">
        <pc:chgData name="Abhiroop Mukherjee" userId="5fbc6062963ca2c0" providerId="LiveId" clId="{811C1A44-BC1E-4593-B809-807ED2565F05}" dt="2021-03-29T20:26:29.713" v="65"/>
        <pc:sldMkLst>
          <pc:docMk/>
          <pc:sldMk cId="0" sldId="278"/>
        </pc:sldMkLst>
        <pc:spChg chg="mod">
          <ac:chgData name="Abhiroop Mukherjee" userId="5fbc6062963ca2c0" providerId="LiveId" clId="{811C1A44-BC1E-4593-B809-807ED2565F05}" dt="2021-03-29T20:26:29.713" v="65"/>
          <ac:spMkLst>
            <pc:docMk/>
            <pc:sldMk cId="0" sldId="278"/>
            <ac:spMk id="2" creationId="{00000000-0000-0000-0000-000000000000}"/>
          </ac:spMkLst>
        </pc:spChg>
        <pc:spChg chg="mod">
          <ac:chgData name="Abhiroop Mukherjee" userId="5fbc6062963ca2c0" providerId="LiveId" clId="{811C1A44-BC1E-4593-B809-807ED2565F05}" dt="2021-03-29T16:10:39.729" v="49" actId="27636"/>
          <ac:spMkLst>
            <pc:docMk/>
            <pc:sldMk cId="0" sldId="278"/>
            <ac:spMk id="3" creationId="{00000000-0000-0000-0000-000000000000}"/>
          </ac:spMkLst>
        </pc:spChg>
      </pc:sldChg>
      <pc:sldChg chg="modSp mod">
        <pc:chgData name="Abhiroop Mukherjee" userId="5fbc6062963ca2c0" providerId="LiveId" clId="{811C1A44-BC1E-4593-B809-807ED2565F05}" dt="2021-03-30T02:40:44.335" v="67" actId="33524"/>
        <pc:sldMkLst>
          <pc:docMk/>
          <pc:sldMk cId="0" sldId="279"/>
        </pc:sldMkLst>
        <pc:spChg chg="mod">
          <ac:chgData name="Abhiroop Mukherjee" userId="5fbc6062963ca2c0" providerId="LiveId" clId="{811C1A44-BC1E-4593-B809-807ED2565F05}" dt="2021-03-29T20:26:29.713" v="65"/>
          <ac:spMkLst>
            <pc:docMk/>
            <pc:sldMk cId="0" sldId="279"/>
            <ac:spMk id="2" creationId="{00000000-0000-0000-0000-000000000000}"/>
          </ac:spMkLst>
        </pc:spChg>
        <pc:spChg chg="mod">
          <ac:chgData name="Abhiroop Mukherjee" userId="5fbc6062963ca2c0" providerId="LiveId" clId="{811C1A44-BC1E-4593-B809-807ED2565F05}" dt="2021-03-30T02:40:44.335" v="67" actId="33524"/>
          <ac:spMkLst>
            <pc:docMk/>
            <pc:sldMk cId="0" sldId="279"/>
            <ac:spMk id="3" creationId="{00000000-0000-0000-0000-000000000000}"/>
          </ac:spMkLst>
        </pc:spChg>
      </pc:sldChg>
      <pc:sldChg chg="modSp mod">
        <pc:chgData name="Abhiroop Mukherjee" userId="5fbc6062963ca2c0" providerId="LiveId" clId="{811C1A44-BC1E-4593-B809-807ED2565F05}" dt="2021-03-30T10:33:56.730" v="89" actId="33524"/>
        <pc:sldMkLst>
          <pc:docMk/>
          <pc:sldMk cId="0" sldId="280"/>
        </pc:sldMkLst>
        <pc:spChg chg="mod">
          <ac:chgData name="Abhiroop Mukherjee" userId="5fbc6062963ca2c0" providerId="LiveId" clId="{811C1A44-BC1E-4593-B809-807ED2565F05}" dt="2021-03-30T02:45:32.584" v="79" actId="313"/>
          <ac:spMkLst>
            <pc:docMk/>
            <pc:sldMk cId="0" sldId="280"/>
            <ac:spMk id="2" creationId="{00000000-0000-0000-0000-000000000000}"/>
          </ac:spMkLst>
        </pc:spChg>
        <pc:spChg chg="mod">
          <ac:chgData name="Abhiroop Mukherjee" userId="5fbc6062963ca2c0" providerId="LiveId" clId="{811C1A44-BC1E-4593-B809-807ED2565F05}" dt="2021-03-30T10:33:56.730" v="89" actId="33524"/>
          <ac:spMkLst>
            <pc:docMk/>
            <pc:sldMk cId="0" sldId="280"/>
            <ac:spMk id="3" creationId="{00000000-0000-0000-0000-000000000000}"/>
          </ac:spMkLst>
        </pc:spChg>
      </pc:sldChg>
      <pc:sldChg chg="modSp mod">
        <pc:chgData name="Abhiroop Mukherjee" userId="5fbc6062963ca2c0" providerId="LiveId" clId="{811C1A44-BC1E-4593-B809-807ED2565F05}" dt="2021-03-30T02:46:15.283" v="88" actId="20577"/>
        <pc:sldMkLst>
          <pc:docMk/>
          <pc:sldMk cId="0" sldId="285"/>
        </pc:sldMkLst>
        <pc:spChg chg="mod">
          <ac:chgData name="Abhiroop Mukherjee" userId="5fbc6062963ca2c0" providerId="LiveId" clId="{811C1A44-BC1E-4593-B809-807ED2565F05}" dt="2021-03-29T20:26:29.713" v="65"/>
          <ac:spMkLst>
            <pc:docMk/>
            <pc:sldMk cId="0" sldId="285"/>
            <ac:spMk id="2" creationId="{00000000-0000-0000-0000-000000000000}"/>
          </ac:spMkLst>
        </pc:spChg>
        <pc:spChg chg="mod">
          <ac:chgData name="Abhiroop Mukherjee" userId="5fbc6062963ca2c0" providerId="LiveId" clId="{811C1A44-BC1E-4593-B809-807ED2565F05}" dt="2021-03-30T02:46:15.283" v="88" actId="20577"/>
          <ac:spMkLst>
            <pc:docMk/>
            <pc:sldMk cId="0" sldId="285"/>
            <ac:spMk id="3" creationId="{00000000-0000-0000-0000-000000000000}"/>
          </ac:spMkLst>
        </pc:spChg>
      </pc:sldChg>
      <pc:sldChg chg="modSp mod">
        <pc:chgData name="Abhiroop Mukherjee" userId="5fbc6062963ca2c0" providerId="LiveId" clId="{811C1A44-BC1E-4593-B809-807ED2565F05}" dt="2021-03-30T02:44:43.770" v="70" actId="33524"/>
        <pc:sldMkLst>
          <pc:docMk/>
          <pc:sldMk cId="0" sldId="288"/>
        </pc:sldMkLst>
        <pc:spChg chg="mod">
          <ac:chgData name="Abhiroop Mukherjee" userId="5fbc6062963ca2c0" providerId="LiveId" clId="{811C1A44-BC1E-4593-B809-807ED2565F05}" dt="2021-03-29T20:26:29.713" v="65"/>
          <ac:spMkLst>
            <pc:docMk/>
            <pc:sldMk cId="0" sldId="288"/>
            <ac:spMk id="2" creationId="{00000000-0000-0000-0000-000000000000}"/>
          </ac:spMkLst>
        </pc:spChg>
        <pc:spChg chg="mod">
          <ac:chgData name="Abhiroop Mukherjee" userId="5fbc6062963ca2c0" providerId="LiveId" clId="{811C1A44-BC1E-4593-B809-807ED2565F05}" dt="2021-03-30T02:44:43.770" v="70" actId="33524"/>
          <ac:spMkLst>
            <pc:docMk/>
            <pc:sldMk cId="0" sldId="288"/>
            <ac:spMk id="3" creationId="{00000000-0000-0000-0000-000000000000}"/>
          </ac:spMkLst>
        </pc:spChg>
      </pc:sldChg>
      <pc:sldChg chg="modSp mod">
        <pc:chgData name="Abhiroop Mukherjee" userId="5fbc6062963ca2c0" providerId="LiveId" clId="{811C1A44-BC1E-4593-B809-807ED2565F05}" dt="2021-03-30T02:44:47.464" v="71" actId="313"/>
        <pc:sldMkLst>
          <pc:docMk/>
          <pc:sldMk cId="0" sldId="289"/>
        </pc:sldMkLst>
        <pc:spChg chg="mod">
          <ac:chgData name="Abhiroop Mukherjee" userId="5fbc6062963ca2c0" providerId="LiveId" clId="{811C1A44-BC1E-4593-B809-807ED2565F05}" dt="2021-03-29T20:26:29.713" v="65"/>
          <ac:spMkLst>
            <pc:docMk/>
            <pc:sldMk cId="0" sldId="289"/>
            <ac:spMk id="2" creationId="{00000000-0000-0000-0000-000000000000}"/>
          </ac:spMkLst>
        </pc:spChg>
        <pc:spChg chg="mod">
          <ac:chgData name="Abhiroop Mukherjee" userId="5fbc6062963ca2c0" providerId="LiveId" clId="{811C1A44-BC1E-4593-B809-807ED2565F05}" dt="2021-03-30T02:44:47.464" v="71" actId="313"/>
          <ac:spMkLst>
            <pc:docMk/>
            <pc:sldMk cId="0" sldId="289"/>
            <ac:spMk id="3" creationId="{00000000-0000-0000-0000-000000000000}"/>
          </ac:spMkLst>
        </pc:spChg>
      </pc:sldChg>
      <pc:sldChg chg="modSp mod">
        <pc:chgData name="Abhiroop Mukherjee" userId="5fbc6062963ca2c0" providerId="LiveId" clId="{811C1A44-BC1E-4593-B809-807ED2565F05}" dt="2021-03-30T02:45:28.514" v="78" actId="20577"/>
        <pc:sldMkLst>
          <pc:docMk/>
          <pc:sldMk cId="0" sldId="290"/>
        </pc:sldMkLst>
        <pc:spChg chg="mod">
          <ac:chgData name="Abhiroop Mukherjee" userId="5fbc6062963ca2c0" providerId="LiveId" clId="{811C1A44-BC1E-4593-B809-807ED2565F05}" dt="2021-03-30T02:44:56.615" v="72" actId="20577"/>
          <ac:spMkLst>
            <pc:docMk/>
            <pc:sldMk cId="0" sldId="290"/>
            <ac:spMk id="2" creationId="{00000000-0000-0000-0000-000000000000}"/>
          </ac:spMkLst>
        </pc:spChg>
        <pc:spChg chg="mod">
          <ac:chgData name="Abhiroop Mukherjee" userId="5fbc6062963ca2c0" providerId="LiveId" clId="{811C1A44-BC1E-4593-B809-807ED2565F05}" dt="2021-03-30T02:45:28.514" v="78" actId="20577"/>
          <ac:spMkLst>
            <pc:docMk/>
            <pc:sldMk cId="0" sldId="290"/>
            <ac:spMk id="3" creationId="{00000000-0000-0000-0000-000000000000}"/>
          </ac:spMkLst>
        </pc:spChg>
      </pc:sldChg>
      <pc:sldChg chg="modSp">
        <pc:chgData name="Abhiroop Mukherjee" userId="5fbc6062963ca2c0" providerId="LiveId" clId="{811C1A44-BC1E-4593-B809-807ED2565F05}" dt="2021-03-29T20:26:29.713" v="65"/>
        <pc:sldMkLst>
          <pc:docMk/>
          <pc:sldMk cId="0" sldId="291"/>
        </pc:sldMkLst>
        <pc:spChg chg="mod">
          <ac:chgData name="Abhiroop Mukherjee" userId="5fbc6062963ca2c0" providerId="LiveId" clId="{811C1A44-BC1E-4593-B809-807ED2565F05}" dt="2021-03-29T20:26:29.713" v="65"/>
          <ac:spMkLst>
            <pc:docMk/>
            <pc:sldMk cId="0" sldId="291"/>
            <ac:spMk id="2" creationId="{00000000-0000-0000-0000-000000000000}"/>
          </ac:spMkLst>
        </pc:spChg>
        <pc:picChg chg="mod">
          <ac:chgData name="Abhiroop Mukherjee" userId="5fbc6062963ca2c0" providerId="LiveId" clId="{811C1A44-BC1E-4593-B809-807ED2565F05}" dt="2021-03-29T20:26:29.713" v="65"/>
          <ac:picMkLst>
            <pc:docMk/>
            <pc:sldMk cId="0" sldId="291"/>
            <ac:picMk id="1026" creationId="{00000000-0000-0000-0000-000000000000}"/>
          </ac:picMkLst>
        </pc:picChg>
      </pc:sldChg>
      <pc:sldChg chg="modSp mod">
        <pc:chgData name="Abhiroop Mukherjee" userId="5fbc6062963ca2c0" providerId="LiveId" clId="{811C1A44-BC1E-4593-B809-807ED2565F05}" dt="2021-03-29T20:26:29.713" v="65"/>
        <pc:sldMkLst>
          <pc:docMk/>
          <pc:sldMk cId="0" sldId="292"/>
        </pc:sldMkLst>
        <pc:spChg chg="mod">
          <ac:chgData name="Abhiroop Mukherjee" userId="5fbc6062963ca2c0" providerId="LiveId" clId="{811C1A44-BC1E-4593-B809-807ED2565F05}" dt="2021-03-29T20:26:29.713" v="65"/>
          <ac:spMkLst>
            <pc:docMk/>
            <pc:sldMk cId="0" sldId="292"/>
            <ac:spMk id="2" creationId="{00000000-0000-0000-0000-000000000000}"/>
          </ac:spMkLst>
        </pc:spChg>
        <pc:spChg chg="mod">
          <ac:chgData name="Abhiroop Mukherjee" userId="5fbc6062963ca2c0" providerId="LiveId" clId="{811C1A44-BC1E-4593-B809-807ED2565F05}" dt="2021-03-29T20:26:29.713" v="65"/>
          <ac:spMkLst>
            <pc:docMk/>
            <pc:sldMk cId="0" sldId="292"/>
            <ac:spMk id="3" creationId="{00000000-0000-0000-0000-000000000000}"/>
          </ac:spMkLst>
        </pc:spChg>
      </pc:sldChg>
      <pc:sldChg chg="modSp mod">
        <pc:chgData name="Abhiroop Mukherjee" userId="5fbc6062963ca2c0" providerId="LiveId" clId="{811C1A44-BC1E-4593-B809-807ED2565F05}" dt="2021-03-29T16:20:42.278" v="61" actId="1076"/>
        <pc:sldMkLst>
          <pc:docMk/>
          <pc:sldMk cId="0" sldId="293"/>
        </pc:sldMkLst>
        <pc:picChg chg="mod">
          <ac:chgData name="Abhiroop Mukherjee" userId="5fbc6062963ca2c0" providerId="LiveId" clId="{811C1A44-BC1E-4593-B809-807ED2565F05}" dt="2021-03-29T16:20:42.278" v="61" actId="1076"/>
          <ac:picMkLst>
            <pc:docMk/>
            <pc:sldMk cId="0" sldId="293"/>
            <ac:picMk id="2050" creationId="{00000000-0000-0000-0000-000000000000}"/>
          </ac:picMkLst>
        </pc:picChg>
      </pc:sldChg>
      <pc:sldChg chg="modSp mod">
        <pc:chgData name="Abhiroop Mukherjee" userId="5fbc6062963ca2c0" providerId="LiveId" clId="{811C1A44-BC1E-4593-B809-807ED2565F05}" dt="2021-03-30T02:45:38.465" v="81" actId="33524"/>
        <pc:sldMkLst>
          <pc:docMk/>
          <pc:sldMk cId="0" sldId="294"/>
        </pc:sldMkLst>
        <pc:spChg chg="mod">
          <ac:chgData name="Abhiroop Mukherjee" userId="5fbc6062963ca2c0" providerId="LiveId" clId="{811C1A44-BC1E-4593-B809-807ED2565F05}" dt="2021-03-30T02:45:38.465" v="81" actId="33524"/>
          <ac:spMkLst>
            <pc:docMk/>
            <pc:sldMk cId="0" sldId="294"/>
            <ac:spMk id="5" creationId="{00000000-0000-0000-0000-000000000000}"/>
          </ac:spMkLst>
        </pc:spChg>
      </pc:sldChg>
      <pc:sldChg chg="modSp mod">
        <pc:chgData name="Abhiroop Mukherjee" userId="5fbc6062963ca2c0" providerId="LiveId" clId="{811C1A44-BC1E-4593-B809-807ED2565F05}" dt="2021-03-30T02:45:43.654" v="82" actId="33524"/>
        <pc:sldMkLst>
          <pc:docMk/>
          <pc:sldMk cId="0" sldId="295"/>
        </pc:sldMkLst>
        <pc:spChg chg="mod">
          <ac:chgData name="Abhiroop Mukherjee" userId="5fbc6062963ca2c0" providerId="LiveId" clId="{811C1A44-BC1E-4593-B809-807ED2565F05}" dt="2021-03-30T02:45:43.654" v="82" actId="33524"/>
          <ac:spMkLst>
            <pc:docMk/>
            <pc:sldMk cId="0" sldId="295"/>
            <ac:spMk id="11" creationId="{00000000-0000-0000-0000-000000000000}"/>
          </ac:spMkLst>
        </pc:spChg>
      </pc:sldChg>
      <pc:sldChg chg="modSp">
        <pc:chgData name="Abhiroop Mukherjee" userId="5fbc6062963ca2c0" providerId="LiveId" clId="{811C1A44-BC1E-4593-B809-807ED2565F05}" dt="2021-03-29T20:26:29.713" v="65"/>
        <pc:sldMkLst>
          <pc:docMk/>
          <pc:sldMk cId="0" sldId="296"/>
        </pc:sldMkLst>
        <pc:spChg chg="mod">
          <ac:chgData name="Abhiroop Mukherjee" userId="5fbc6062963ca2c0" providerId="LiveId" clId="{811C1A44-BC1E-4593-B809-807ED2565F05}" dt="2021-03-29T20:26:29.713" v="65"/>
          <ac:spMkLst>
            <pc:docMk/>
            <pc:sldMk cId="0" sldId="296"/>
            <ac:spMk id="2" creationId="{00000000-0000-0000-0000-000000000000}"/>
          </ac:spMkLst>
        </pc:spChg>
      </pc:sldChg>
      <pc:sldMasterChg chg="setBg modSldLayout">
        <pc:chgData name="Abhiroop Mukherjee" userId="5fbc6062963ca2c0" providerId="LiveId" clId="{811C1A44-BC1E-4593-B809-807ED2565F05}" dt="2021-03-29T20:21:03.430" v="64"/>
        <pc:sldMasterMkLst>
          <pc:docMk/>
          <pc:sldMasterMk cId="3305755099" sldId="2147483660"/>
        </pc:sldMasterMkLst>
        <pc:sldLayoutChg chg="setBg">
          <pc:chgData name="Abhiroop Mukherjee" userId="5fbc6062963ca2c0" providerId="LiveId" clId="{811C1A44-BC1E-4593-B809-807ED2565F05}" dt="2021-03-29T20:21:03.430" v="64"/>
          <pc:sldLayoutMkLst>
            <pc:docMk/>
            <pc:sldMasterMk cId="3305755099" sldId="2147483660"/>
            <pc:sldLayoutMk cId="1670286359" sldId="2147483661"/>
          </pc:sldLayoutMkLst>
        </pc:sldLayoutChg>
        <pc:sldLayoutChg chg="setBg">
          <pc:chgData name="Abhiroop Mukherjee" userId="5fbc6062963ca2c0" providerId="LiveId" clId="{811C1A44-BC1E-4593-B809-807ED2565F05}" dt="2021-03-29T20:21:03.430" v="64"/>
          <pc:sldLayoutMkLst>
            <pc:docMk/>
            <pc:sldMasterMk cId="3305755099" sldId="2147483660"/>
            <pc:sldLayoutMk cId="1873681101" sldId="2147483662"/>
          </pc:sldLayoutMkLst>
        </pc:sldLayoutChg>
        <pc:sldLayoutChg chg="setBg">
          <pc:chgData name="Abhiroop Mukherjee" userId="5fbc6062963ca2c0" providerId="LiveId" clId="{811C1A44-BC1E-4593-B809-807ED2565F05}" dt="2021-03-29T20:21:03.430" v="64"/>
          <pc:sldLayoutMkLst>
            <pc:docMk/>
            <pc:sldMasterMk cId="3305755099" sldId="2147483660"/>
            <pc:sldLayoutMk cId="1688841835" sldId="2147483663"/>
          </pc:sldLayoutMkLst>
        </pc:sldLayoutChg>
        <pc:sldLayoutChg chg="setBg">
          <pc:chgData name="Abhiroop Mukherjee" userId="5fbc6062963ca2c0" providerId="LiveId" clId="{811C1A44-BC1E-4593-B809-807ED2565F05}" dt="2021-03-29T20:21:03.430" v="64"/>
          <pc:sldLayoutMkLst>
            <pc:docMk/>
            <pc:sldMasterMk cId="3305755099" sldId="2147483660"/>
            <pc:sldLayoutMk cId="3843786475" sldId="2147483664"/>
          </pc:sldLayoutMkLst>
        </pc:sldLayoutChg>
        <pc:sldLayoutChg chg="setBg">
          <pc:chgData name="Abhiroop Mukherjee" userId="5fbc6062963ca2c0" providerId="LiveId" clId="{811C1A44-BC1E-4593-B809-807ED2565F05}" dt="2021-03-29T20:21:03.430" v="64"/>
          <pc:sldLayoutMkLst>
            <pc:docMk/>
            <pc:sldMasterMk cId="3305755099" sldId="2147483660"/>
            <pc:sldLayoutMk cId="3037532145" sldId="2147483665"/>
          </pc:sldLayoutMkLst>
        </pc:sldLayoutChg>
        <pc:sldLayoutChg chg="setBg">
          <pc:chgData name="Abhiroop Mukherjee" userId="5fbc6062963ca2c0" providerId="LiveId" clId="{811C1A44-BC1E-4593-B809-807ED2565F05}" dt="2021-03-29T20:21:03.430" v="64"/>
          <pc:sldLayoutMkLst>
            <pc:docMk/>
            <pc:sldMasterMk cId="3305755099" sldId="2147483660"/>
            <pc:sldLayoutMk cId="1003746337" sldId="2147483666"/>
          </pc:sldLayoutMkLst>
        </pc:sldLayoutChg>
        <pc:sldLayoutChg chg="setBg">
          <pc:chgData name="Abhiroop Mukherjee" userId="5fbc6062963ca2c0" providerId="LiveId" clId="{811C1A44-BC1E-4593-B809-807ED2565F05}" dt="2021-03-29T20:21:03.430" v="64"/>
          <pc:sldLayoutMkLst>
            <pc:docMk/>
            <pc:sldMasterMk cId="3305755099" sldId="2147483660"/>
            <pc:sldLayoutMk cId="2720446609" sldId="2147483667"/>
          </pc:sldLayoutMkLst>
        </pc:sldLayoutChg>
        <pc:sldLayoutChg chg="setBg">
          <pc:chgData name="Abhiroop Mukherjee" userId="5fbc6062963ca2c0" providerId="LiveId" clId="{811C1A44-BC1E-4593-B809-807ED2565F05}" dt="2021-03-29T20:21:03.430" v="64"/>
          <pc:sldLayoutMkLst>
            <pc:docMk/>
            <pc:sldMasterMk cId="3305755099" sldId="2147483660"/>
            <pc:sldLayoutMk cId="2049683377" sldId="2147483668"/>
          </pc:sldLayoutMkLst>
        </pc:sldLayoutChg>
        <pc:sldLayoutChg chg="setBg">
          <pc:chgData name="Abhiroop Mukherjee" userId="5fbc6062963ca2c0" providerId="LiveId" clId="{811C1A44-BC1E-4593-B809-807ED2565F05}" dt="2021-03-29T20:21:03.430" v="64"/>
          <pc:sldLayoutMkLst>
            <pc:docMk/>
            <pc:sldMasterMk cId="3305755099" sldId="2147483660"/>
            <pc:sldLayoutMk cId="1027450697" sldId="2147483669"/>
          </pc:sldLayoutMkLst>
        </pc:sldLayoutChg>
        <pc:sldLayoutChg chg="setBg">
          <pc:chgData name="Abhiroop Mukherjee" userId="5fbc6062963ca2c0" providerId="LiveId" clId="{811C1A44-BC1E-4593-B809-807ED2565F05}" dt="2021-03-29T20:21:03.430" v="64"/>
          <pc:sldLayoutMkLst>
            <pc:docMk/>
            <pc:sldMasterMk cId="3305755099" sldId="2147483660"/>
            <pc:sldLayoutMk cId="1854112714" sldId="2147483670"/>
          </pc:sldLayoutMkLst>
        </pc:sldLayoutChg>
        <pc:sldLayoutChg chg="setBg">
          <pc:chgData name="Abhiroop Mukherjee" userId="5fbc6062963ca2c0" providerId="LiveId" clId="{811C1A44-BC1E-4593-B809-807ED2565F05}" dt="2021-03-29T20:21:03.430" v="64"/>
          <pc:sldLayoutMkLst>
            <pc:docMk/>
            <pc:sldMasterMk cId="3305755099" sldId="2147483660"/>
            <pc:sldLayoutMk cId="2116975333" sldId="2147483671"/>
          </pc:sldLayoutMkLst>
        </pc:sldLayoutChg>
        <pc:sldLayoutChg chg="setBg">
          <pc:chgData name="Abhiroop Mukherjee" userId="5fbc6062963ca2c0" providerId="LiveId" clId="{811C1A44-BC1E-4593-B809-807ED2565F05}" dt="2021-03-29T20:21:03.430" v="64"/>
          <pc:sldLayoutMkLst>
            <pc:docMk/>
            <pc:sldMasterMk cId="3305755099" sldId="2147483660"/>
            <pc:sldLayoutMk cId="781014702" sldId="2147483672"/>
          </pc:sldLayoutMkLst>
        </pc:sldLayoutChg>
        <pc:sldLayoutChg chg="setBg">
          <pc:chgData name="Abhiroop Mukherjee" userId="5fbc6062963ca2c0" providerId="LiveId" clId="{811C1A44-BC1E-4593-B809-807ED2565F05}" dt="2021-03-29T20:21:03.430" v="64"/>
          <pc:sldLayoutMkLst>
            <pc:docMk/>
            <pc:sldMasterMk cId="3305755099" sldId="2147483660"/>
            <pc:sldLayoutMk cId="4032900269" sldId="2147483673"/>
          </pc:sldLayoutMkLst>
        </pc:sldLayoutChg>
        <pc:sldLayoutChg chg="setBg">
          <pc:chgData name="Abhiroop Mukherjee" userId="5fbc6062963ca2c0" providerId="LiveId" clId="{811C1A44-BC1E-4593-B809-807ED2565F05}" dt="2021-03-29T20:21:03.430" v="64"/>
          <pc:sldLayoutMkLst>
            <pc:docMk/>
            <pc:sldMasterMk cId="3305755099" sldId="2147483660"/>
            <pc:sldLayoutMk cId="232222047" sldId="2147483674"/>
          </pc:sldLayoutMkLst>
        </pc:sldLayoutChg>
        <pc:sldLayoutChg chg="setBg">
          <pc:chgData name="Abhiroop Mukherjee" userId="5fbc6062963ca2c0" providerId="LiveId" clId="{811C1A44-BC1E-4593-B809-807ED2565F05}" dt="2021-03-29T20:21:03.430" v="64"/>
          <pc:sldLayoutMkLst>
            <pc:docMk/>
            <pc:sldMasterMk cId="3305755099" sldId="2147483660"/>
            <pc:sldLayoutMk cId="2477972155" sldId="2147483675"/>
          </pc:sldLayoutMkLst>
        </pc:sldLayoutChg>
        <pc:sldLayoutChg chg="setBg">
          <pc:chgData name="Abhiroop Mukherjee" userId="5fbc6062963ca2c0" providerId="LiveId" clId="{811C1A44-BC1E-4593-B809-807ED2565F05}" dt="2021-03-29T20:21:03.430" v="64"/>
          <pc:sldLayoutMkLst>
            <pc:docMk/>
            <pc:sldMasterMk cId="3305755099" sldId="2147483660"/>
            <pc:sldLayoutMk cId="3266653901" sldId="2147483676"/>
          </pc:sldLayoutMkLst>
        </pc:sldLayoutChg>
        <pc:sldLayoutChg chg="setBg">
          <pc:chgData name="Abhiroop Mukherjee" userId="5fbc6062963ca2c0" providerId="LiveId" clId="{811C1A44-BC1E-4593-B809-807ED2565F05}" dt="2021-03-29T20:21:03.430" v="64"/>
          <pc:sldLayoutMkLst>
            <pc:docMk/>
            <pc:sldMasterMk cId="3305755099" sldId="2147483660"/>
            <pc:sldLayoutMk cId="287409453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6C420-9DF8-40CD-98B7-87209283CD89}" type="datetimeFigureOut">
              <a:rPr lang="en-IN" smtClean="0"/>
              <a:t>30-03-2021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715D0-9E0E-44D7-A44B-7F0970040625}" type="slidenum">
              <a:rPr lang="en-IN" smtClean="0"/>
              <a:t>‹#›</a:t>
            </a:fld>
            <a:endParaRPr lang="en-IN"/>
          </a:p>
        </p:txBody>
      </p:sp>
    </p:spTree>
    <p:extLst>
      <p:ext uri="{BB962C8B-B14F-4D97-AF65-F5344CB8AC3E}">
        <p14:creationId xmlns:p14="http://schemas.microsoft.com/office/powerpoint/2010/main" val="574228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F715D0-9E0E-44D7-A44B-7F0970040625}" type="slidenum">
              <a:rPr lang="en-IN" smtClean="0"/>
              <a:t>4</a:t>
            </a:fld>
            <a:endParaRPr lang="en-IN"/>
          </a:p>
        </p:txBody>
      </p:sp>
    </p:spTree>
    <p:extLst>
      <p:ext uri="{BB962C8B-B14F-4D97-AF65-F5344CB8AC3E}">
        <p14:creationId xmlns:p14="http://schemas.microsoft.com/office/powerpoint/2010/main" val="231198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A52876-DE1A-487A-B0A8-1A116A5292DD}"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329679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A52876-DE1A-487A-B0A8-1A116A5292DD}"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78986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A52876-DE1A-487A-B0A8-1A116A5292DD}"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2401044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A52876-DE1A-487A-B0A8-1A116A5292DD}"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AF6D-1A8B-411E-B07C-5E2B30962F36}"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223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A52876-DE1A-487A-B0A8-1A116A5292DD}"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1244711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A52876-DE1A-487A-B0A8-1A116A5292DD}" type="datetimeFigureOut">
              <a:rPr lang="en-US" smtClean="0"/>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3077976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A52876-DE1A-487A-B0A8-1A116A5292DD}" type="datetimeFigureOut">
              <a:rPr lang="en-US" smtClean="0"/>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273665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52876-DE1A-487A-B0A8-1A116A5292DD}"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3760465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52876-DE1A-487A-B0A8-1A116A5292DD}"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15420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52876-DE1A-487A-B0A8-1A116A5292DD}"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37842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52876-DE1A-487A-B0A8-1A116A5292DD}"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11086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A52876-DE1A-487A-B0A8-1A116A5292DD}"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2389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A52876-DE1A-487A-B0A8-1A116A5292DD}" type="datetimeFigureOut">
              <a:rPr lang="en-US" smtClean="0"/>
              <a:pPr/>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242203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A52876-DE1A-487A-B0A8-1A116A5292DD}" type="datetimeFigureOut">
              <a:rPr lang="en-US" smtClean="0"/>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383345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52876-DE1A-487A-B0A8-1A116A5292DD}" type="datetimeFigureOut">
              <a:rPr lang="en-US" smtClean="0"/>
              <a:pPr/>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24329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52876-DE1A-487A-B0A8-1A116A5292DD}"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234934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52876-DE1A-487A-B0A8-1A116A5292DD}"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BAF6D-1A8B-411E-B07C-5E2B30962F36}" type="slidenum">
              <a:rPr lang="en-US" smtClean="0"/>
              <a:pPr/>
              <a:t>‹#›</a:t>
            </a:fld>
            <a:endParaRPr lang="en-US"/>
          </a:p>
        </p:txBody>
      </p:sp>
    </p:spTree>
    <p:extLst>
      <p:ext uri="{BB962C8B-B14F-4D97-AF65-F5344CB8AC3E}">
        <p14:creationId xmlns:p14="http://schemas.microsoft.com/office/powerpoint/2010/main" val="230267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A52876-DE1A-487A-B0A8-1A116A5292DD}" type="datetimeFigureOut">
              <a:rPr lang="en-US" smtClean="0"/>
              <a:pPr/>
              <a:t>3/30/2021</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8BAF6D-1A8B-411E-B07C-5E2B30962F36}" type="slidenum">
              <a:rPr lang="en-US" smtClean="0"/>
              <a:pPr/>
              <a:t>‹#›</a:t>
            </a:fld>
            <a:endParaRPr lang="en-US"/>
          </a:p>
        </p:txBody>
      </p:sp>
    </p:spTree>
    <p:extLst>
      <p:ext uri="{BB962C8B-B14F-4D97-AF65-F5344CB8AC3E}">
        <p14:creationId xmlns:p14="http://schemas.microsoft.com/office/powerpoint/2010/main" val="18718639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dfs.semanticscholar.org/943a/e455fafc3d36ae4ce68f1a60ae4f85623e2a.pdf"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47800"/>
            <a:ext cx="7772400" cy="1470025"/>
          </a:xfrm>
        </p:spPr>
        <p:txBody>
          <a:bodyPr/>
          <a:lstStyle/>
          <a:p>
            <a:r>
              <a:rPr lang="en-US" dirty="0"/>
              <a:t>Recommender Systems</a:t>
            </a:r>
          </a:p>
        </p:txBody>
      </p:sp>
      <p:sp>
        <p:nvSpPr>
          <p:cNvPr id="3" name="Subtitle 2"/>
          <p:cNvSpPr>
            <a:spLocks noGrp="1"/>
          </p:cNvSpPr>
          <p:nvPr>
            <p:ph type="subTitle" idx="1"/>
          </p:nvPr>
        </p:nvSpPr>
        <p:spPr/>
        <p:txBody>
          <a:bodyPr/>
          <a:lstStyle/>
          <a:p>
            <a:r>
              <a:rPr lang="en-US" dirty="0"/>
              <a:t>Jaya </a:t>
            </a:r>
            <a:r>
              <a:rPr lang="en-US" dirty="0" err="1"/>
              <a:t>Sil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bias and variance</a:t>
            </a:r>
          </a:p>
        </p:txBody>
      </p:sp>
      <p:sp>
        <p:nvSpPr>
          <p:cNvPr id="3" name="Content Placeholder 2"/>
          <p:cNvSpPr>
            <a:spLocks noGrp="1"/>
          </p:cNvSpPr>
          <p:nvPr>
            <p:ph idx="1"/>
          </p:nvPr>
        </p:nvSpPr>
        <p:spPr/>
        <p:txBody>
          <a:bodyPr>
            <a:normAutofit fontScale="70000" lnSpcReduction="20000"/>
          </a:bodyPr>
          <a:lstStyle/>
          <a:p>
            <a:r>
              <a:rPr lang="en-US" sz="2400" dirty="0">
                <a:latin typeface="Times New Roman" pitchFamily="18" charset="0"/>
                <a:cs typeface="Times New Roman" pitchFamily="18" charset="0"/>
              </a:rPr>
              <a:t>The users and items latent representations extracted by the model have a mathematical meaning that can be hard to interpret for a human being.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So as a free model for user-item interactions is assumed has theoretically a higher bias but a lower variance than methods assuming no latent model.</a:t>
            </a:r>
          </a:p>
          <a:p>
            <a:endParaRPr lang="en-US" sz="1700" dirty="0">
              <a:latin typeface="Times New Roman" pitchFamily="18" charset="0"/>
              <a:cs typeface="Times New Roman" pitchFamily="18" charset="0"/>
            </a:endParaRPr>
          </a:p>
          <a:p>
            <a:r>
              <a:rPr lang="en-US" sz="2400" dirty="0"/>
              <a:t>However, </a:t>
            </a:r>
            <a:r>
              <a:rPr lang="en-US" sz="2400" dirty="0">
                <a:latin typeface="Times New Roman" pitchFamily="18" charset="0"/>
                <a:cs typeface="Times New Roman" pitchFamily="18" charset="0"/>
              </a:rPr>
              <a:t>as for model based collaborative methods, a user-item interactions model is assumed.   </a:t>
            </a:r>
          </a:p>
          <a:p>
            <a:endParaRPr lang="en-US" sz="17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model is more constrained (because representation of users and/or items are given) and, so, the method tends to have the highest bias but the lowest variance.</a:t>
            </a:r>
            <a:endParaRPr lang="en-US" sz="2400" dirty="0"/>
          </a:p>
          <a:p>
            <a:endParaRPr lang="en-US" sz="1400" dirty="0"/>
          </a:p>
          <a:p>
            <a:r>
              <a:rPr lang="en-US" sz="2800" dirty="0">
                <a:latin typeface="Times New Roman" pitchFamily="18" charset="0"/>
                <a:cs typeface="Times New Roman" pitchFamily="18" charset="0"/>
              </a:rPr>
              <a:t>For example, users are represented by given features and we try to model for each item the kind of user profile that likes or not this item. </a:t>
            </a:r>
          </a:p>
          <a:p>
            <a:endParaRPr lang="en-US" sz="17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Advantage of collaborative Approaches </a:t>
            </a:r>
            <a:endParaRPr lang="en-US" dirty="0"/>
          </a:p>
        </p:txBody>
      </p:sp>
      <p:sp>
        <p:nvSpPr>
          <p:cNvPr id="3" name="Content Placeholder 2"/>
          <p:cNvSpPr>
            <a:spLocks noGrp="1"/>
          </p:cNvSpPr>
          <p:nvPr>
            <p:ph idx="1"/>
          </p:nvPr>
        </p:nvSpPr>
        <p:spPr>
          <a:xfrm>
            <a:off x="457200" y="1524000"/>
            <a:ext cx="8229600" cy="4602163"/>
          </a:xfrm>
        </p:spPr>
        <p:txBody>
          <a:bodyPr>
            <a:normAutofit fontScale="92500" lnSpcReduction="20000"/>
          </a:bodyPr>
          <a:lstStyle/>
          <a:p>
            <a:r>
              <a:rPr lang="en-US" sz="2400" dirty="0">
                <a:latin typeface="Times New Roman" pitchFamily="18" charset="0"/>
                <a:cs typeface="Times New Roman" pitchFamily="18" charset="0"/>
              </a:rPr>
              <a:t>The main advantage of collaborative approaches is that they require no information about users or items and, so, they can be used in many situations.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more users interact with items the more new recommendations become accurate.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For a fixed set of users and items, new interactions are recorded over time that bring new information and make the system more and more effective.</a:t>
            </a:r>
          </a:p>
          <a:p>
            <a:endParaRPr lang="en-US" sz="1300" dirty="0">
              <a:latin typeface="Times New Roman" pitchFamily="18" charset="0"/>
              <a:cs typeface="Times New Roman" pitchFamily="18" charset="0"/>
            </a:endParaRPr>
          </a:p>
          <a:p>
            <a:r>
              <a:rPr lang="en-US" sz="2400" dirty="0">
                <a:latin typeface="Times New Roman" pitchFamily="18" charset="0"/>
                <a:cs typeface="Times New Roman" pitchFamily="18" charset="0"/>
              </a:rPr>
              <a:t>However, as it only consider past interactions to make recommendations, collaborative filtering suffer from the “cold start problem”.</a:t>
            </a:r>
          </a:p>
          <a:p>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Cold start problem</a:t>
            </a:r>
            <a:endParaRPr lang="en-US" dirty="0"/>
          </a:p>
        </p:txBody>
      </p:sp>
      <p:sp>
        <p:nvSpPr>
          <p:cNvPr id="3" name="Content Placeholder 2"/>
          <p:cNvSpPr>
            <a:spLocks noGrp="1"/>
          </p:cNvSpPr>
          <p:nvPr>
            <p:ph idx="1"/>
          </p:nvPr>
        </p:nvSpPr>
        <p:spPr>
          <a:xfrm>
            <a:off x="457200" y="1447800"/>
            <a:ext cx="8229600" cy="4678363"/>
          </a:xfrm>
        </p:spPr>
        <p:txBody>
          <a:bodyPr>
            <a:normAutofit fontScale="47500" lnSpcReduction="20000"/>
          </a:bodyPr>
          <a:lstStyle/>
          <a:p>
            <a:r>
              <a:rPr lang="en-IN" sz="4400" dirty="0">
                <a:latin typeface="Times"/>
                <a:cs typeface="Times"/>
              </a:rPr>
              <a:t>Each time a new ad is placed on your site, it goes through the cold start phase due to the lack of valuable user interactions. </a:t>
            </a:r>
          </a:p>
          <a:p>
            <a:endParaRPr lang="en-IN" sz="1700" dirty="0"/>
          </a:p>
          <a:p>
            <a:r>
              <a:rPr lang="en-IN" sz="4400" dirty="0">
                <a:latin typeface="Times"/>
                <a:cs typeface="Times"/>
              </a:rPr>
              <a:t>User actions are incredibly important since these determine the future of both product-to-product and personalized, user-history-based recommendations.</a:t>
            </a:r>
          </a:p>
          <a:p>
            <a:pPr marL="0" indent="0">
              <a:buNone/>
            </a:pPr>
            <a:endParaRPr lang="en-US" sz="1700" dirty="0">
              <a:latin typeface="Times New Roman" pitchFamily="18" charset="0"/>
              <a:cs typeface="Times New Roman" pitchFamily="18" charset="0"/>
            </a:endParaRPr>
          </a:p>
          <a:p>
            <a:r>
              <a:rPr lang="en-US" sz="4400" dirty="0">
                <a:latin typeface="Times New Roman" pitchFamily="18" charset="0"/>
                <a:cs typeface="Times New Roman" pitchFamily="18" charset="0"/>
              </a:rPr>
              <a:t>This drawback can be addressed in different way: recommending random items to new users or new items to random users (random strategy).</a:t>
            </a:r>
          </a:p>
          <a:p>
            <a:endParaRPr lang="en-US" sz="2200" dirty="0">
              <a:latin typeface="Times New Roman" pitchFamily="18" charset="0"/>
              <a:cs typeface="Times New Roman" pitchFamily="18" charset="0"/>
            </a:endParaRPr>
          </a:p>
          <a:p>
            <a:r>
              <a:rPr lang="en-US" sz="4400" dirty="0">
                <a:latin typeface="Times New Roman" pitchFamily="18" charset="0"/>
                <a:cs typeface="Times New Roman" pitchFamily="18" charset="0"/>
              </a:rPr>
              <a:t>Recommending popular items to new users or new items to most active users.</a:t>
            </a:r>
          </a:p>
          <a:p>
            <a:endParaRPr lang="en-US" sz="1700" dirty="0">
              <a:latin typeface="Times New Roman" pitchFamily="18" charset="0"/>
              <a:cs typeface="Times New Roman" pitchFamily="18" charset="0"/>
            </a:endParaRPr>
          </a:p>
          <a:p>
            <a:r>
              <a:rPr lang="en-US" sz="4400" dirty="0">
                <a:latin typeface="Times New Roman" pitchFamily="18" charset="0"/>
                <a:cs typeface="Times New Roman" pitchFamily="18" charset="0"/>
              </a:rPr>
              <a:t>Recommending a set of various items to new users or a new item to a set of various users (exploratory strategy).</a:t>
            </a:r>
          </a:p>
          <a:p>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Memory based collaborative approaches- User-user</a:t>
            </a:r>
            <a:br>
              <a:rPr lang="en-US" dirty="0"/>
            </a:br>
            <a:br>
              <a:rPr lang="en-US" dirty="0"/>
            </a:br>
            <a:endParaRPr lang="en-US" dirty="0"/>
          </a:p>
        </p:txBody>
      </p:sp>
      <p:sp>
        <p:nvSpPr>
          <p:cNvPr id="3" name="Content Placeholder 2"/>
          <p:cNvSpPr>
            <a:spLocks noGrp="1"/>
          </p:cNvSpPr>
          <p:nvPr>
            <p:ph idx="1"/>
          </p:nvPr>
        </p:nvSpPr>
        <p:spPr>
          <a:xfrm>
            <a:off x="457200" y="1828800"/>
            <a:ext cx="8229600" cy="4297363"/>
          </a:xfrm>
        </p:spPr>
        <p:txBody>
          <a:bodyPr>
            <a:normAutofit/>
          </a:bodyPr>
          <a:lstStyle/>
          <a:p>
            <a:r>
              <a:rPr lang="en-US" sz="2400" dirty="0">
                <a:latin typeface="Times New Roman" pitchFamily="18" charset="0"/>
                <a:cs typeface="Times New Roman" pitchFamily="18" charset="0"/>
              </a:rPr>
              <a:t>In order to make a new recommendation to a user, user-user method roughly tries to identify users with the most similar “interactions profile” (nearest </a:t>
            </a:r>
            <a:r>
              <a:rPr lang="en-US" sz="2400" dirty="0" err="1">
                <a:latin typeface="Times New Roman" pitchFamily="18" charset="0"/>
                <a:cs typeface="Times New Roman" pitchFamily="18" charset="0"/>
              </a:rPr>
              <a:t>neighbours</a:t>
            </a:r>
            <a:r>
              <a:rPr lang="en-US" sz="2400" dirty="0">
                <a:latin typeface="Times New Roman" pitchFamily="18" charset="0"/>
                <a:cs typeface="Times New Roman" pitchFamily="18" charset="0"/>
              </a:rPr>
              <a:t>) in order to suggest items that are the most popular among these </a:t>
            </a:r>
            <a:r>
              <a:rPr lang="en-US" sz="2400" dirty="0" err="1">
                <a:latin typeface="Times New Roman" pitchFamily="18" charset="0"/>
                <a:cs typeface="Times New Roman" pitchFamily="18" charset="0"/>
              </a:rPr>
              <a:t>neighbours</a:t>
            </a:r>
            <a:r>
              <a:rPr lang="en-US" sz="2400" dirty="0">
                <a:latin typeface="Times New Roman" pitchFamily="18" charset="0"/>
                <a:cs typeface="Times New Roman" pitchFamily="18" charset="0"/>
              </a:rPr>
              <a:t> (and that are “new” to our user). </a:t>
            </a:r>
          </a:p>
          <a:p>
            <a:endParaRPr lang="en-US" sz="16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method is said to be “user-</a:t>
            </a:r>
            <a:r>
              <a:rPr lang="en-US" sz="2400" dirty="0" err="1">
                <a:latin typeface="Times New Roman" pitchFamily="18" charset="0"/>
                <a:cs typeface="Times New Roman" pitchFamily="18" charset="0"/>
              </a:rPr>
              <a:t>centred</a:t>
            </a:r>
            <a:r>
              <a:rPr lang="en-US" sz="2400" dirty="0">
                <a:latin typeface="Times New Roman" pitchFamily="18" charset="0"/>
                <a:cs typeface="Times New Roman" pitchFamily="18" charset="0"/>
              </a:rPr>
              <a:t>” as it represent users based on their interactions with items and evaluate distances between users</a:t>
            </a:r>
          </a:p>
          <a:p>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Times New Roman" pitchFamily="18" charset="0"/>
                <a:cs typeface="Times New Roman" pitchFamily="18" charset="0"/>
              </a:rPr>
            </a:br>
            <a:r>
              <a:rPr lang="en-US" dirty="0">
                <a:latin typeface="Times New Roman" pitchFamily="18" charset="0"/>
                <a:cs typeface="Times New Roman" pitchFamily="18" charset="0"/>
              </a:rPr>
              <a:t>To make a recommendation for a given user</a:t>
            </a:r>
            <a:br>
              <a:rPr lang="en-US" dirty="0"/>
            </a:br>
            <a:endParaRPr lang="en-US" dirty="0"/>
          </a:p>
        </p:txBody>
      </p:sp>
      <p:sp>
        <p:nvSpPr>
          <p:cNvPr id="3" name="Content Placeholder 2"/>
          <p:cNvSpPr>
            <a:spLocks noGrp="1"/>
          </p:cNvSpPr>
          <p:nvPr>
            <p:ph idx="1"/>
          </p:nvPr>
        </p:nvSpPr>
        <p:spPr/>
        <p:txBody>
          <a:bodyPr>
            <a:normAutofit fontScale="92500"/>
          </a:bodyPr>
          <a:lstStyle/>
          <a:p>
            <a:r>
              <a:rPr lang="en-US" sz="2400" dirty="0">
                <a:latin typeface="Times New Roman" pitchFamily="18" charset="0"/>
                <a:cs typeface="Times New Roman" pitchFamily="18" charset="0"/>
              </a:rPr>
              <a:t>First, every user can be represented by its vector of interactions with the different items (“its line” in the interaction matrix).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Then, we can compute some kind of “similarity” between our user of interest and every other users, which measure closeness between two users with similar interactions on the same items.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Once similarities to every users have been computed, we can keep the k-nearest-</a:t>
            </a:r>
            <a:r>
              <a:rPr lang="en-US" sz="2400" dirty="0" err="1">
                <a:latin typeface="Times New Roman" pitchFamily="18" charset="0"/>
                <a:cs typeface="Times New Roman" pitchFamily="18" charset="0"/>
              </a:rPr>
              <a:t>neighbours</a:t>
            </a:r>
            <a:r>
              <a:rPr lang="en-US" sz="2400" dirty="0">
                <a:latin typeface="Times New Roman" pitchFamily="18" charset="0"/>
                <a:cs typeface="Times New Roman" pitchFamily="18" charset="0"/>
              </a:rPr>
              <a:t> to our user and then suggest the most popular items among them (only looking at the items that our reference user has not interacted with yet).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Computing similarity</a:t>
            </a: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When computing similarity between users, the number of “common interactions” (how much items have already been considered by both users?) should be considered carefully!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Avoid that someone that only have one interaction in common with our reference user could have a 100% match and be considered as being “closer” than someone having 100 common interactions and agreeing “only” on 98% of them.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So, we consider that two users are similar if they have interacted with a lot of common items in the same way (similar rating, similar time hovering…).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Memory based collaborative approaches- user-user</a:t>
            </a:r>
            <a:br>
              <a:rPr lang="en-US" dirty="0"/>
            </a:br>
            <a:endParaRPr lang="en-US" dirty="0"/>
          </a:p>
        </p:txBody>
      </p:sp>
      <p:pic>
        <p:nvPicPr>
          <p:cNvPr id="3074" name="Picture 2"/>
          <p:cNvPicPr>
            <a:picLocks noGrp="1" noChangeAspect="1" noChangeArrowheads="1"/>
          </p:cNvPicPr>
          <p:nvPr>
            <p:ph idx="1"/>
          </p:nvPr>
        </p:nvPicPr>
        <p:blipFill>
          <a:blip r:embed="rId2"/>
          <a:stretch>
            <a:fillRect/>
          </a:stretch>
        </p:blipFill>
        <p:spPr bwMode="auto">
          <a:xfrm>
            <a:off x="685800" y="2130887"/>
            <a:ext cx="7764463" cy="326138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based collaborative approaches- item-item</a:t>
            </a:r>
            <a:br>
              <a:rPr lang="en-US" dirty="0"/>
            </a:br>
            <a:endParaRPr lang="en-US" dirty="0"/>
          </a:p>
        </p:txBody>
      </p:sp>
      <p:sp>
        <p:nvSpPr>
          <p:cNvPr id="3" name="Content Placeholder 2"/>
          <p:cNvSpPr>
            <a:spLocks noGrp="1"/>
          </p:cNvSpPr>
          <p:nvPr>
            <p:ph idx="1"/>
          </p:nvPr>
        </p:nvSpPr>
        <p:spPr/>
        <p:txBody>
          <a:bodyPr>
            <a:normAutofit fontScale="92500"/>
          </a:bodyPr>
          <a:lstStyle/>
          <a:p>
            <a:r>
              <a:rPr lang="en-US" sz="2600" dirty="0">
                <a:latin typeface="Times New Roman" pitchFamily="18" charset="0"/>
                <a:cs typeface="Times New Roman" pitchFamily="18" charset="0"/>
              </a:rPr>
              <a:t>To make a new recommendation to a user, the idea of item-item method is to find the items similar to the ones the user already “positively” interacted with. </a:t>
            </a:r>
          </a:p>
          <a:p>
            <a:endParaRPr lang="en-US" sz="1300" dirty="0"/>
          </a:p>
          <a:p>
            <a:r>
              <a:rPr lang="en-US" sz="2400" dirty="0">
                <a:latin typeface="Times New Roman" pitchFamily="18" charset="0"/>
                <a:cs typeface="Times New Roman" pitchFamily="18" charset="0"/>
              </a:rPr>
              <a:t>Two items are considered to be similar if most of the users that have interacted with both of them did it in a similar way.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method is said to be “item-</a:t>
            </a:r>
            <a:r>
              <a:rPr lang="en-US" sz="2400" dirty="0" err="1">
                <a:latin typeface="Times New Roman" pitchFamily="18" charset="0"/>
                <a:cs typeface="Times New Roman" pitchFamily="18" charset="0"/>
              </a:rPr>
              <a:t>centred</a:t>
            </a:r>
            <a:r>
              <a:rPr lang="en-US" sz="2400" dirty="0">
                <a:latin typeface="Times New Roman" pitchFamily="18" charset="0"/>
                <a:cs typeface="Times New Roman" pitchFamily="18" charset="0"/>
              </a:rPr>
              <a:t>” as it represent items based on interactions users had with them and evaluate distances between those items.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To make a recommendation for a given user</a:t>
            </a:r>
            <a:endParaRPr lang="en-US" dirty="0"/>
          </a:p>
        </p:txBody>
      </p:sp>
      <p:sp>
        <p:nvSpPr>
          <p:cNvPr id="3" name="Content Placeholder 2"/>
          <p:cNvSpPr>
            <a:spLocks noGrp="1"/>
          </p:cNvSpPr>
          <p:nvPr>
            <p:ph idx="1"/>
          </p:nvPr>
        </p:nvSpPr>
        <p:spPr/>
        <p:txBody>
          <a:bodyPr>
            <a:normAutofit fontScale="47500" lnSpcReduction="20000"/>
          </a:bodyPr>
          <a:lstStyle/>
          <a:p>
            <a:r>
              <a:rPr lang="en-US" sz="3400" dirty="0">
                <a:latin typeface="Times New Roman" pitchFamily="18" charset="0"/>
                <a:cs typeface="Times New Roman" pitchFamily="18" charset="0"/>
              </a:rPr>
              <a:t>First, we consider the item this user liked the most and represent it (as all the other items) by its vector of interaction with every users (“its column” in the interaction matrix). </a:t>
            </a:r>
          </a:p>
          <a:p>
            <a:endParaRPr lang="en-US" sz="1200" dirty="0">
              <a:latin typeface="Times New Roman" pitchFamily="18" charset="0"/>
              <a:cs typeface="Times New Roman" pitchFamily="18" charset="0"/>
            </a:endParaRPr>
          </a:p>
          <a:p>
            <a:r>
              <a:rPr lang="en-US" sz="3400" dirty="0">
                <a:latin typeface="Times New Roman" pitchFamily="18" charset="0"/>
                <a:cs typeface="Times New Roman" pitchFamily="18" charset="0"/>
              </a:rPr>
              <a:t>Then, we can compute similarities between the “best item” and all the other items. </a:t>
            </a:r>
          </a:p>
          <a:p>
            <a:endParaRPr lang="en-US" sz="1200" dirty="0">
              <a:latin typeface="Times New Roman" pitchFamily="18" charset="0"/>
              <a:cs typeface="Times New Roman" pitchFamily="18" charset="0"/>
            </a:endParaRPr>
          </a:p>
          <a:p>
            <a:r>
              <a:rPr lang="en-US" sz="3800" dirty="0">
                <a:latin typeface="Times New Roman" pitchFamily="18" charset="0"/>
                <a:cs typeface="Times New Roman" pitchFamily="18" charset="0"/>
              </a:rPr>
              <a:t>Once the similarities have been computed, we can then keep the k-nearest-</a:t>
            </a:r>
            <a:r>
              <a:rPr lang="en-US" sz="3800" dirty="0" err="1">
                <a:latin typeface="Times New Roman" pitchFamily="18" charset="0"/>
                <a:cs typeface="Times New Roman" pitchFamily="18" charset="0"/>
              </a:rPr>
              <a:t>neighbours</a:t>
            </a:r>
            <a:r>
              <a:rPr lang="en-US" sz="3800" dirty="0">
                <a:latin typeface="Times New Roman" pitchFamily="18" charset="0"/>
                <a:cs typeface="Times New Roman" pitchFamily="18" charset="0"/>
              </a:rPr>
              <a:t> to the selected “best item” that are new to our user of interest and recommend these items.</a:t>
            </a:r>
          </a:p>
          <a:p>
            <a:endParaRPr lang="en-US" sz="2400" dirty="0">
              <a:latin typeface="Times New Roman" pitchFamily="18" charset="0"/>
              <a:cs typeface="Times New Roman" pitchFamily="18" charset="0"/>
            </a:endParaRPr>
          </a:p>
          <a:p>
            <a:r>
              <a:rPr lang="en-US" sz="3400" dirty="0">
                <a:latin typeface="Times New Roman" pitchFamily="18" charset="0"/>
                <a:cs typeface="Times New Roman" pitchFamily="18" charset="0"/>
              </a:rPr>
              <a:t>Notice that in order to get more relevant recommendations, we can do this job for more than only the user’s </a:t>
            </a:r>
            <a:r>
              <a:rPr lang="en-US" sz="3400" dirty="0" err="1">
                <a:latin typeface="Times New Roman" pitchFamily="18" charset="0"/>
                <a:cs typeface="Times New Roman" pitchFamily="18" charset="0"/>
              </a:rPr>
              <a:t>favourite</a:t>
            </a:r>
            <a:r>
              <a:rPr lang="en-US" sz="3400" dirty="0">
                <a:latin typeface="Times New Roman" pitchFamily="18" charset="0"/>
                <a:cs typeface="Times New Roman" pitchFamily="18" charset="0"/>
              </a:rPr>
              <a:t> item and consider the n preferred items instead. </a:t>
            </a:r>
          </a:p>
          <a:p>
            <a:endParaRPr lang="en-US" sz="2200" dirty="0">
              <a:latin typeface="Times New Roman" pitchFamily="18" charset="0"/>
              <a:cs typeface="Times New Roman" pitchFamily="18" charset="0"/>
            </a:endParaRPr>
          </a:p>
          <a:p>
            <a:r>
              <a:rPr lang="en-US" sz="3400" dirty="0">
                <a:latin typeface="Times New Roman" pitchFamily="18" charset="0"/>
                <a:cs typeface="Times New Roman" pitchFamily="18" charset="0"/>
              </a:rPr>
              <a:t>In this case, we can recommend items that are close to several of these preferred items.</a:t>
            </a:r>
          </a:p>
          <a:p>
            <a:br>
              <a:rPr lang="en-US" sz="2400" dirty="0"/>
            </a:b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based collaborative approaches- Item-item</a:t>
            </a:r>
          </a:p>
        </p:txBody>
      </p:sp>
      <p:pic>
        <p:nvPicPr>
          <p:cNvPr id="4098" name="Picture 2"/>
          <p:cNvPicPr>
            <a:picLocks noGrp="1" noChangeAspect="1" noChangeArrowheads="1"/>
          </p:cNvPicPr>
          <p:nvPr>
            <p:ph idx="1"/>
          </p:nvPr>
        </p:nvPicPr>
        <p:blipFill>
          <a:blip r:embed="rId2"/>
          <a:srcRect/>
          <a:stretch>
            <a:fillRect/>
          </a:stretch>
        </p:blipFill>
        <p:spPr bwMode="auto">
          <a:xfrm>
            <a:off x="457200" y="2057400"/>
            <a:ext cx="8229600" cy="339031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sz="2400" dirty="0">
                <a:latin typeface="Times New Roman" pitchFamily="18" charset="0"/>
                <a:cs typeface="Times New Roman" pitchFamily="18" charset="0"/>
              </a:rPr>
              <a:t>With the rise of YouTube, Amazon, Netflix and many other such web services, recommender systems </a:t>
            </a:r>
            <a:r>
              <a:rPr lang="en-US" sz="2400" dirty="0"/>
              <a:t>are </a:t>
            </a:r>
            <a:r>
              <a:rPr lang="en-US" sz="2400" dirty="0">
                <a:latin typeface="Times New Roman" pitchFamily="18" charset="0"/>
                <a:cs typeface="Times New Roman" pitchFamily="18" charset="0"/>
              </a:rPr>
              <a:t>today unavoidable in our daily online journeys.</a:t>
            </a:r>
          </a:p>
          <a:p>
            <a:pPr marL="0" indent="0">
              <a:buNone/>
            </a:pPr>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Recommender systems are algorithms aimed at suggesting relevant items to users.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Two major paradigms of recommender systems : collaborative and content based methods.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Collaborative methods calculate similarity from interactions and Content based methods are based on similarity of item attributes.</a:t>
            </a:r>
          </a:p>
          <a:p>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user-user and item-item</a:t>
            </a:r>
            <a:br>
              <a:rPr lang="en-US" dirty="0"/>
            </a:b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user-user method is based on the search of similar users in terms of interactions with items.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As, in general, every user have only interacted with a few items, it makes the method sensitive to any recorded interactions (high variance).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On the other hand, as the final recommendation is only based on interactions recorded for users similar to our user of interest, we obtain more personalized results (low bias).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user-user and item-item</a:t>
            </a: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Conversely, the item-item method is based on the search of similar items in terms of user-item interactions.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As, in general, a lot of users have interacted with an item, the </a:t>
            </a:r>
            <a:r>
              <a:rPr lang="en-US" sz="2400" dirty="0" err="1">
                <a:latin typeface="Times New Roman" pitchFamily="18" charset="0"/>
                <a:cs typeface="Times New Roman" pitchFamily="18" charset="0"/>
              </a:rPr>
              <a:t>neighbourhood</a:t>
            </a:r>
            <a:r>
              <a:rPr lang="en-US" sz="2400" dirty="0">
                <a:latin typeface="Times New Roman" pitchFamily="18" charset="0"/>
                <a:cs typeface="Times New Roman" pitchFamily="18" charset="0"/>
              </a:rPr>
              <a:t> search is far less sensitive to single interactions (lower variance).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As a counterpart, interactions coming from every kind of users (even users very different from our reference user) are then considered in the recommendation, making the method less </a:t>
            </a:r>
            <a:r>
              <a:rPr lang="en-US" sz="2400" dirty="0" err="1">
                <a:latin typeface="Times New Roman" pitchFamily="18" charset="0"/>
                <a:cs typeface="Times New Roman" pitchFamily="18" charset="0"/>
              </a:rPr>
              <a:t>personalised</a:t>
            </a:r>
            <a:r>
              <a:rPr lang="en-US" sz="2400" dirty="0">
                <a:latin typeface="Times New Roman" pitchFamily="18" charset="0"/>
                <a:cs typeface="Times New Roman" pitchFamily="18" charset="0"/>
              </a:rPr>
              <a:t> (more biased) than the user-user approach but more robust.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tretch>
            <a:fillRect/>
          </a:stretch>
        </p:blipFill>
        <p:spPr bwMode="auto">
          <a:xfrm>
            <a:off x="685800" y="1788572"/>
            <a:ext cx="7764463" cy="394601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a:t>
            </a:r>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r>
              <a:rPr lang="en-US" sz="2600" dirty="0">
                <a:latin typeface="Times New Roman" pitchFamily="18" charset="0"/>
                <a:cs typeface="Times New Roman" pitchFamily="18" charset="0"/>
              </a:rPr>
              <a:t>One of the biggest flaw of memory based collaborative filtering is that they do not scale easily.</a:t>
            </a:r>
          </a:p>
          <a:p>
            <a:endParaRPr lang="en-US" sz="1200" dirty="0">
              <a:latin typeface="Times New Roman" pitchFamily="18" charset="0"/>
              <a:cs typeface="Times New Roman" pitchFamily="18" charset="0"/>
            </a:endParaRPr>
          </a:p>
          <a:p>
            <a:r>
              <a:rPr lang="en-US" sz="2600" dirty="0">
                <a:latin typeface="Times New Roman" pitchFamily="18" charset="0"/>
                <a:cs typeface="Times New Roman" pitchFamily="18" charset="0"/>
              </a:rPr>
              <a:t> Generating a new recommendation can be extremely time consuming for big systems, say with millions of users and millions of items.</a:t>
            </a:r>
          </a:p>
          <a:p>
            <a:endParaRPr lang="en-US" sz="1300" dirty="0">
              <a:latin typeface="Times New Roman" pitchFamily="18" charset="0"/>
              <a:cs typeface="Times New Roman" pitchFamily="18" charset="0"/>
            </a:endParaRPr>
          </a:p>
          <a:p>
            <a:r>
              <a:rPr lang="en-US" sz="2600" dirty="0">
                <a:latin typeface="Times New Roman" pitchFamily="18" charset="0"/>
                <a:cs typeface="Times New Roman" pitchFamily="18" charset="0"/>
              </a:rPr>
              <a:t>The nearest </a:t>
            </a:r>
            <a:r>
              <a:rPr lang="en-US" sz="2600" dirty="0" err="1">
                <a:latin typeface="Times New Roman" pitchFamily="18" charset="0"/>
                <a:cs typeface="Times New Roman" pitchFamily="18" charset="0"/>
              </a:rPr>
              <a:t>neighbours</a:t>
            </a:r>
            <a:r>
              <a:rPr lang="en-US" sz="2600" dirty="0">
                <a:latin typeface="Times New Roman" pitchFamily="18" charset="0"/>
                <a:cs typeface="Times New Roman" pitchFamily="18" charset="0"/>
              </a:rPr>
              <a:t> search step can become intractable if not carefully designed (KNN algorithm has a complexity of O(</a:t>
            </a:r>
            <a:r>
              <a:rPr lang="en-US" sz="2600" dirty="0" err="1">
                <a:latin typeface="Times New Roman" pitchFamily="18" charset="0"/>
                <a:cs typeface="Times New Roman" pitchFamily="18" charset="0"/>
              </a:rPr>
              <a:t>ndk</a:t>
            </a:r>
            <a:r>
              <a:rPr lang="en-US" sz="2600" dirty="0">
                <a:latin typeface="Times New Roman" pitchFamily="18" charset="0"/>
                <a:cs typeface="Times New Roman" pitchFamily="18" charset="0"/>
              </a:rPr>
              <a:t>) with n the number of users, d the number of items and k the number of considered </a:t>
            </a:r>
            <a:r>
              <a:rPr lang="en-US" sz="2600" dirty="0" err="1">
                <a:latin typeface="Times New Roman" pitchFamily="18" charset="0"/>
                <a:cs typeface="Times New Roman" pitchFamily="18" charset="0"/>
              </a:rPr>
              <a:t>neighbours</a:t>
            </a:r>
            <a:r>
              <a:rPr lang="en-US" sz="2600" dirty="0">
                <a:latin typeface="Times New Roman" pitchFamily="18" charset="0"/>
                <a:cs typeface="Times New Roman" pitchFamily="18" charset="0"/>
              </a:rPr>
              <a:t>). </a:t>
            </a:r>
          </a:p>
          <a:p>
            <a:endParaRPr lang="en-US" sz="1300" dirty="0">
              <a:latin typeface="Times New Roman" pitchFamily="18" charset="0"/>
              <a:cs typeface="Times New Roman" pitchFamily="18" charset="0"/>
            </a:endParaRPr>
          </a:p>
          <a:p>
            <a:r>
              <a:rPr lang="en-US" sz="2600" dirty="0">
                <a:latin typeface="Times New Roman" pitchFamily="18" charset="0"/>
                <a:cs typeface="Times New Roman" pitchFamily="18" charset="0"/>
              </a:rPr>
              <a:t>In order to make computations more tractable for huge systems, we can both take advantage of the </a:t>
            </a:r>
            <a:r>
              <a:rPr lang="en-US" sz="2600" dirty="0" err="1">
                <a:latin typeface="Times New Roman" pitchFamily="18" charset="0"/>
                <a:cs typeface="Times New Roman" pitchFamily="18" charset="0"/>
              </a:rPr>
              <a:t>sparsity</a:t>
            </a:r>
            <a:r>
              <a:rPr lang="en-US" sz="2600" dirty="0">
                <a:latin typeface="Times New Roman" pitchFamily="18" charset="0"/>
                <a:cs typeface="Times New Roman" pitchFamily="18" charset="0"/>
              </a:rPr>
              <a:t> of the interaction matrix when designing our algorithm or use approximate nearest </a:t>
            </a:r>
            <a:r>
              <a:rPr lang="en-US" sz="2600" dirty="0" err="1">
                <a:latin typeface="Times New Roman" pitchFamily="18" charset="0"/>
                <a:cs typeface="Times New Roman" pitchFamily="18" charset="0"/>
              </a:rPr>
              <a:t>neighbours</a:t>
            </a:r>
            <a:r>
              <a:rPr lang="en-US" sz="2600" dirty="0">
                <a:latin typeface="Times New Roman" pitchFamily="18" charset="0"/>
                <a:cs typeface="Times New Roman" pitchFamily="18" charset="0"/>
              </a:rPr>
              <a:t> methods (ANN).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a:t>
            </a:r>
          </a:p>
        </p:txBody>
      </p:sp>
      <p:sp>
        <p:nvSpPr>
          <p:cNvPr id="3" name="Content Placeholder 2"/>
          <p:cNvSpPr>
            <a:spLocks noGrp="1"/>
          </p:cNvSpPr>
          <p:nvPr>
            <p:ph idx="1"/>
          </p:nvPr>
        </p:nvSpPr>
        <p:spPr>
          <a:xfrm>
            <a:off x="457200" y="1524000"/>
            <a:ext cx="8229600" cy="4602163"/>
          </a:xfrm>
        </p:spPr>
        <p:txBody>
          <a:bodyPr>
            <a:normAutofit fontScale="62500" lnSpcReduction="20000"/>
          </a:bodyPr>
          <a:lstStyle/>
          <a:p>
            <a:r>
              <a:rPr lang="en-US" sz="3400" dirty="0">
                <a:latin typeface="Times New Roman" pitchFamily="18" charset="0"/>
                <a:cs typeface="Times New Roman" pitchFamily="18" charset="0"/>
              </a:rPr>
              <a:t>In most of the recommendation algorithms, it is necessary to be extremely careful to avoid a “rich-get-richer” effect for popular items and to avoid getting users stuck into what could be called an “information confinement area”. </a:t>
            </a:r>
          </a:p>
          <a:p>
            <a:endParaRPr lang="en-US" sz="2600" dirty="0">
              <a:latin typeface="Times New Roman" pitchFamily="18" charset="0"/>
              <a:cs typeface="Times New Roman" pitchFamily="18" charset="0"/>
            </a:endParaRPr>
          </a:p>
          <a:p>
            <a:r>
              <a:rPr lang="en-US" sz="3400" dirty="0">
                <a:latin typeface="Times New Roman" pitchFamily="18" charset="0"/>
                <a:cs typeface="Times New Roman" pitchFamily="18" charset="0"/>
              </a:rPr>
              <a:t>In other words, we do not want that our system tend to recommend more and more only popular items as well as we do not want that our users only receive recommendations for items extremely close to the one they already liked with no chance to get to know new items they might like too. </a:t>
            </a:r>
          </a:p>
          <a:p>
            <a:endParaRPr lang="en-US" sz="2600" dirty="0">
              <a:latin typeface="Times New Roman" pitchFamily="18" charset="0"/>
              <a:cs typeface="Times New Roman" pitchFamily="18" charset="0"/>
            </a:endParaRPr>
          </a:p>
          <a:p>
            <a:r>
              <a:rPr lang="en-US" sz="3400" dirty="0">
                <a:latin typeface="Times New Roman" pitchFamily="18" charset="0"/>
                <a:cs typeface="Times New Roman" pitchFamily="18" charset="0"/>
              </a:rPr>
              <a:t>These problems can arise in most of the recommendation algorithms, especially true for memory based collaborative ones.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based collaborative approaches</a:t>
            </a:r>
            <a:br>
              <a:rPr lang="en-US" dirty="0"/>
            </a:b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Model based collaborative approaches only rely on user-item interactions information and assume a latent model supposed to explain these interactions.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For example, matrix factorization algorithms consists in decomposing the huge and sparse user-item interaction matrix into a product of two smaller and dense matrices: a user-factor matrix (containing users' representations) that multiplies a factor-item matrix (containing items representations).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methods</a:t>
            </a: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Unlike collaborative methods that only rely on the user-item interactions, content-based approaches use additional information about users and/or items.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If we consider the example of a movies recommender system, this additional information can be, the age, the job or any other personal information for users as well as the category, the main actors, the duration (items).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idea of content-based methods is to try to build a model, based on the available “features”, that explain the observed user-item interactions.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methods</a:t>
            </a:r>
          </a:p>
        </p:txBody>
      </p:sp>
      <p:sp>
        <p:nvSpPr>
          <p:cNvPr id="3" name="Content Placeholder 2"/>
          <p:cNvSpPr>
            <a:spLocks noGrp="1"/>
          </p:cNvSpPr>
          <p:nvPr>
            <p:ph idx="1"/>
          </p:nvPr>
        </p:nvSpPr>
        <p:spPr/>
        <p:txBody>
          <a:bodyPr>
            <a:normAutofit fontScale="85000" lnSpcReduction="20000"/>
          </a:bodyPr>
          <a:lstStyle/>
          <a:p>
            <a:r>
              <a:rPr lang="en-US" sz="2400" dirty="0">
                <a:latin typeface="Times New Roman" pitchFamily="18" charset="0"/>
                <a:cs typeface="Times New Roman" pitchFamily="18" charset="0"/>
              </a:rPr>
              <a:t>Making new predictions for a user is easier if we obtain a model.</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We just need to look at the profile (age, sex, …) of this user and, based on this information, to determine relevant movies to suggest.</a:t>
            </a:r>
          </a:p>
          <a:p>
            <a:endParaRPr lang="en-US" sz="1300" dirty="0">
              <a:latin typeface="Times New Roman" pitchFamily="18" charset="0"/>
              <a:cs typeface="Times New Roman" pitchFamily="18" charset="0"/>
            </a:endParaRPr>
          </a:p>
          <a:p>
            <a:r>
              <a:rPr lang="en-US" sz="2600" dirty="0">
                <a:latin typeface="Times New Roman" pitchFamily="18" charset="0"/>
                <a:cs typeface="Times New Roman" pitchFamily="18" charset="0"/>
              </a:rPr>
              <a:t>Content based methods suffer far less from the cold start problem than collaborative approaches: new users or items can be described by their characteristics (content) and so relevant suggestions can be done for these new entities. </a:t>
            </a:r>
          </a:p>
          <a:p>
            <a:endParaRPr lang="en-US" sz="1300" dirty="0">
              <a:latin typeface="Times New Roman" pitchFamily="18" charset="0"/>
              <a:cs typeface="Times New Roman" pitchFamily="18" charset="0"/>
            </a:endParaRPr>
          </a:p>
          <a:p>
            <a:r>
              <a:rPr lang="en-US" sz="2600" dirty="0">
                <a:latin typeface="Times New Roman" pitchFamily="18" charset="0"/>
                <a:cs typeface="Times New Roman" pitchFamily="18" charset="0"/>
              </a:rPr>
              <a:t>Only new users or items with previously unseen features will logically suffer from this drawback, but once the system old enough, this has few to no chance to happen.</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based approaches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In content-based methods, the recommendation problem is casted into either a classification problem (predict if a user “likes” or not an item) or into a regression problem (predict the rating given by a user to an item).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In both cases, we are going to set a model that will be based on the user and/or item features at our disposal (the “content” of our “content-based” method).</a:t>
            </a:r>
          </a:p>
          <a:p>
            <a:endParaRPr lang="en-US" sz="1000" dirty="0">
              <a:latin typeface="Times New Roman" pitchFamily="18" charset="0"/>
              <a:cs typeface="Times New Roman" pitchFamily="18" charset="0"/>
            </a:endParaRPr>
          </a:p>
          <a:p>
            <a:r>
              <a:rPr lang="en-US" sz="2400" dirty="0">
                <a:latin typeface="Times New Roman" pitchFamily="18" charset="0"/>
                <a:cs typeface="Times New Roman" pitchFamily="18" charset="0"/>
              </a:rPr>
              <a:t>If our classification (or regression) is based on users features, we say the approach is item-</a:t>
            </a:r>
            <a:r>
              <a:rPr lang="en-US" sz="2400" dirty="0" err="1">
                <a:latin typeface="Times New Roman" pitchFamily="18" charset="0"/>
                <a:cs typeface="Times New Roman" pitchFamily="18" charset="0"/>
              </a:rPr>
              <a:t>centred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modelling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optimisations</a:t>
            </a:r>
            <a:r>
              <a:rPr lang="en-US" sz="2400" dirty="0">
                <a:latin typeface="Times New Roman" pitchFamily="18" charset="0"/>
                <a:cs typeface="Times New Roman" pitchFamily="18" charset="0"/>
              </a:rPr>
              <a:t> and computations can be done “by item”.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Centered</a:t>
            </a:r>
          </a:p>
        </p:txBody>
      </p:sp>
      <p:sp>
        <p:nvSpPr>
          <p:cNvPr id="3" name="Content Placeholder 2"/>
          <p:cNvSpPr>
            <a:spLocks noGrp="1"/>
          </p:cNvSpPr>
          <p:nvPr>
            <p:ph idx="1"/>
          </p:nvPr>
        </p:nvSpPr>
        <p:spPr/>
        <p:txBody>
          <a:bodyPr>
            <a:normAutofit fontScale="77500" lnSpcReduction="20000"/>
          </a:bodyPr>
          <a:lstStyle/>
          <a:p>
            <a:r>
              <a:rPr lang="en-US" sz="2400" dirty="0">
                <a:latin typeface="Times New Roman" pitchFamily="18" charset="0"/>
                <a:cs typeface="Times New Roman" pitchFamily="18" charset="0"/>
              </a:rPr>
              <a:t>In this case, we build and learn one model by item based on users features trying to answer the question “what is the probability for each user to like this item?”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Or “what is the rate given by each user to this item?”, for regression. </a:t>
            </a:r>
          </a:p>
          <a:p>
            <a:endParaRPr lang="en-US" sz="1400" dirty="0">
              <a:latin typeface="Times New Roman" pitchFamily="18" charset="0"/>
              <a:cs typeface="Times New Roman" pitchFamily="18" charset="0"/>
            </a:endParaRPr>
          </a:p>
          <a:p>
            <a:r>
              <a:rPr lang="en-US" sz="2600" dirty="0">
                <a:latin typeface="Times New Roman" pitchFamily="18" charset="0"/>
                <a:cs typeface="Times New Roman" pitchFamily="18" charset="0"/>
              </a:rPr>
              <a:t>The model is robust as a lot of users have interacted with the item. </a:t>
            </a:r>
          </a:p>
          <a:p>
            <a:endParaRPr lang="en-US" sz="1400" dirty="0">
              <a:latin typeface="Times New Roman" pitchFamily="18" charset="0"/>
              <a:cs typeface="Times New Roman" pitchFamily="18" charset="0"/>
            </a:endParaRPr>
          </a:p>
          <a:p>
            <a:r>
              <a:rPr lang="en-US" sz="2600" dirty="0">
                <a:latin typeface="Times New Roman" pitchFamily="18" charset="0"/>
                <a:cs typeface="Times New Roman" pitchFamily="18" charset="0"/>
              </a:rPr>
              <a:t>However, the interactions considered to learn the model come from every users and even if these users have similar characteristic (features) their preferences can be different. </a:t>
            </a:r>
          </a:p>
          <a:p>
            <a:endParaRPr lang="en-US" sz="1400" dirty="0">
              <a:latin typeface="Times New Roman" pitchFamily="18" charset="0"/>
              <a:cs typeface="Times New Roman" pitchFamily="18" charset="0"/>
            </a:endParaRPr>
          </a:p>
          <a:p>
            <a:r>
              <a:rPr lang="en-US" sz="2600" dirty="0">
                <a:latin typeface="Times New Roman" pitchFamily="18" charset="0"/>
                <a:cs typeface="Times New Roman" pitchFamily="18" charset="0"/>
              </a:rPr>
              <a:t>This mean that even if this method is more robust, it can be considered as being less personalized (more biased).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Collaborative methods</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1244222" y="1894915"/>
            <a:ext cx="6647619" cy="373333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user-centered</a:t>
            </a:r>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r>
              <a:rPr lang="en-US" sz="3100" dirty="0">
                <a:latin typeface="Times New Roman" pitchFamily="18" charset="0"/>
                <a:cs typeface="Times New Roman" pitchFamily="18" charset="0"/>
              </a:rPr>
              <a:t>If we work with items features, the method is then user-centered: modelling, optimizations and computations can be done “by user”. </a:t>
            </a:r>
          </a:p>
          <a:p>
            <a:endParaRPr lang="en-US" sz="1300" dirty="0">
              <a:latin typeface="Times New Roman" pitchFamily="18" charset="0"/>
              <a:cs typeface="Times New Roman" pitchFamily="18" charset="0"/>
            </a:endParaRPr>
          </a:p>
          <a:p>
            <a:r>
              <a:rPr lang="en-US" sz="2800" dirty="0">
                <a:latin typeface="Times New Roman" pitchFamily="18" charset="0"/>
                <a:cs typeface="Times New Roman" pitchFamily="18" charset="0"/>
              </a:rPr>
              <a:t>We then train one model by user based on items features that tries to answer the question “what is the probability for this user to like each item?” (or “what is the rate given by this user to each item?”, for regression). </a:t>
            </a:r>
          </a:p>
          <a:p>
            <a:endParaRPr lang="en-US" sz="1300" dirty="0">
              <a:latin typeface="Times New Roman" pitchFamily="18" charset="0"/>
              <a:cs typeface="Times New Roman" pitchFamily="18" charset="0"/>
            </a:endParaRPr>
          </a:p>
          <a:p>
            <a:r>
              <a:rPr lang="en-US" sz="2800" dirty="0">
                <a:latin typeface="Times New Roman" pitchFamily="18" charset="0"/>
                <a:cs typeface="Times New Roman" pitchFamily="18" charset="0"/>
              </a:rPr>
              <a:t>We can then attach a model to each user that is trained on its data: the model obtained is, so, more personalized than its item-centered counterpart as it only considers interactions from the considered user. </a:t>
            </a:r>
          </a:p>
          <a:p>
            <a:endParaRPr lang="en-US" sz="1400" dirty="0">
              <a:latin typeface="Times New Roman" pitchFamily="18" charset="0"/>
              <a:cs typeface="Times New Roman" pitchFamily="18" charset="0"/>
            </a:endParaRPr>
          </a:p>
          <a:p>
            <a:r>
              <a:rPr lang="en-US" sz="2800" dirty="0">
                <a:latin typeface="Times New Roman" pitchFamily="18" charset="0"/>
                <a:cs typeface="Times New Roman" pitchFamily="18" charset="0"/>
              </a:rPr>
              <a:t>However, most of the time a user has interacted with relatively few items and, so, the model we obtain is a far less robust than an item-centered one.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Matrix factorization</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sz="3400" dirty="0">
                <a:latin typeface="Times New Roman" pitchFamily="18" charset="0"/>
                <a:cs typeface="Times New Roman" pitchFamily="18" charset="0"/>
              </a:rPr>
              <a:t>The main assumption behind matrix factorization is that there exists a low dimensional latent space of features in which we can represent both users and items and such that the interaction between a user and an item can be obtained by computing the dot product of corresponding dense vectors in that space.</a:t>
            </a:r>
          </a:p>
          <a:p>
            <a:endParaRPr lang="en-US" sz="1700" dirty="0">
              <a:latin typeface="Times New Roman" pitchFamily="18" charset="0"/>
              <a:cs typeface="Times New Roman" pitchFamily="18" charset="0"/>
            </a:endParaRPr>
          </a:p>
          <a:p>
            <a:r>
              <a:rPr lang="en-US" sz="3400" dirty="0">
                <a:latin typeface="Times New Roman" pitchFamily="18" charset="0"/>
                <a:cs typeface="Times New Roman" pitchFamily="18" charset="0"/>
              </a:rPr>
              <a:t>For example, consider that we have a user-movie rating matrix.</a:t>
            </a:r>
          </a:p>
          <a:p>
            <a:endParaRPr lang="en-US" sz="1900" dirty="0">
              <a:latin typeface="Times New Roman" pitchFamily="18" charset="0"/>
              <a:cs typeface="Times New Roman" pitchFamily="18" charset="0"/>
            </a:endParaRPr>
          </a:p>
          <a:p>
            <a:r>
              <a:rPr lang="en-US" sz="3400" dirty="0">
                <a:latin typeface="Times New Roman" pitchFamily="18" charset="0"/>
                <a:cs typeface="Times New Roman" pitchFamily="18" charset="0"/>
              </a:rPr>
              <a:t> In order to model the interactions between users and movies, we can assume that:  there exists some features describing (and telling apart) pretty well movies.</a:t>
            </a:r>
          </a:p>
          <a:p>
            <a:endParaRPr lang="en-US" sz="1900" dirty="0">
              <a:latin typeface="Times New Roman" pitchFamily="18" charset="0"/>
              <a:cs typeface="Times New Roman" pitchFamily="18" charset="0"/>
            </a:endParaRPr>
          </a:p>
          <a:p>
            <a:r>
              <a:rPr lang="en-US" sz="3400" dirty="0">
                <a:latin typeface="Times New Roman" pitchFamily="18" charset="0"/>
                <a:cs typeface="Times New Roman" pitchFamily="18" charset="0"/>
              </a:rPr>
              <a:t>These features can also be used to describe user preferences (high values for features the user likes, low values otherwise)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295400" y="838200"/>
            <a:ext cx="6666667" cy="3723810"/>
          </a:xfrm>
          <a:prstGeom prst="rect">
            <a:avLst/>
          </a:prstGeom>
          <a:noFill/>
          <a:ln w="9525">
            <a:noFill/>
            <a:miter lim="800000"/>
            <a:headEnd/>
            <a:tailEnd/>
          </a:ln>
          <a:effectLst/>
        </p:spPr>
      </p:pic>
      <p:sp>
        <p:nvSpPr>
          <p:cNvPr id="5" name="Rectangle 4"/>
          <p:cNvSpPr/>
          <p:nvPr/>
        </p:nvSpPr>
        <p:spPr>
          <a:xfrm>
            <a:off x="914400" y="4800600"/>
            <a:ext cx="7924800" cy="1200329"/>
          </a:xfrm>
          <a:prstGeom prst="rect">
            <a:avLst/>
          </a:prstGeom>
        </p:spPr>
        <p:txBody>
          <a:bodyPr wrap="square">
            <a:spAutoFit/>
          </a:bodyPr>
          <a:lstStyle/>
          <a:p>
            <a:r>
              <a:rPr lang="en-US" sz="2400" dirty="0">
                <a:latin typeface="Times New Roman" pitchFamily="18" charset="0"/>
                <a:cs typeface="Times New Roman" pitchFamily="18" charset="0"/>
              </a:rPr>
              <a:t>Matrix factorization-based methods attempt to reduce dimensionality of the interaction matrix and approximate it by two or more small matrices with k latent components.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524000" y="228600"/>
            <a:ext cx="6533334" cy="3666667"/>
          </a:xfrm>
          <a:prstGeom prst="rect">
            <a:avLst/>
          </a:prstGeom>
          <a:noFill/>
          <a:ln w="9525">
            <a:noFill/>
            <a:miter lim="800000"/>
            <a:headEnd/>
            <a:tailEnd/>
          </a:ln>
          <a:effectLst/>
        </p:spPr>
      </p:pic>
      <p:sp>
        <p:nvSpPr>
          <p:cNvPr id="11" name="Rectangle 10"/>
          <p:cNvSpPr/>
          <p:nvPr/>
        </p:nvSpPr>
        <p:spPr>
          <a:xfrm>
            <a:off x="533400" y="3810000"/>
            <a:ext cx="8153400" cy="2308324"/>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By multiplying corresponding row and column you predict rating of item by user. </a:t>
            </a:r>
          </a:p>
          <a:p>
            <a:pPr>
              <a:buFont typeface="Arial" pitchFamily="34" charset="0"/>
              <a:buChar char="•"/>
            </a:pPr>
            <a:r>
              <a:rPr lang="en-US" sz="2400" dirty="0">
                <a:latin typeface="Times New Roman" pitchFamily="18" charset="0"/>
                <a:cs typeface="Times New Roman" pitchFamily="18" charset="0"/>
              </a:rPr>
              <a:t> Training error can be obtained by comparing nonempty ratings to predicted ratings. </a:t>
            </a:r>
          </a:p>
          <a:p>
            <a:pPr>
              <a:buFont typeface="Arial" pitchFamily="34" charset="0"/>
              <a:buChar char="•"/>
            </a:pPr>
            <a:r>
              <a:rPr lang="en-US" sz="2400" dirty="0">
                <a:latin typeface="Times New Roman" pitchFamily="18" charset="0"/>
                <a:cs typeface="Times New Roman" pitchFamily="18" charset="0"/>
              </a:rPr>
              <a:t> One can also regularize training loss by adding a penalty term keeping values of latent vectors low.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3250" name="Picture 2"/>
          <p:cNvPicPr>
            <a:picLocks noGrp="1" noChangeAspect="1" noChangeArrowheads="1"/>
          </p:cNvPicPr>
          <p:nvPr>
            <p:ph idx="1"/>
          </p:nvPr>
        </p:nvPicPr>
        <p:blipFill>
          <a:blip r:embed="rId2"/>
          <a:srcRect/>
          <a:stretch>
            <a:fillRect/>
          </a:stretch>
        </p:blipFill>
        <p:spPr bwMode="auto">
          <a:xfrm>
            <a:off x="1143000" y="1219200"/>
            <a:ext cx="6609524" cy="2895600"/>
          </a:xfrm>
          <a:prstGeom prst="rect">
            <a:avLst/>
          </a:prstGeom>
          <a:noFill/>
          <a:ln w="9525">
            <a:noFill/>
            <a:miter lim="800000"/>
            <a:headEnd/>
            <a:tailEnd/>
          </a:ln>
          <a:effectLst/>
        </p:spPr>
      </p:pic>
      <p:sp>
        <p:nvSpPr>
          <p:cNvPr id="11" name="Rectangle 10"/>
          <p:cNvSpPr/>
          <p:nvPr/>
        </p:nvSpPr>
        <p:spPr>
          <a:xfrm>
            <a:off x="762000" y="4343400"/>
            <a:ext cx="8077200" cy="1477328"/>
          </a:xfrm>
          <a:prstGeom prst="rect">
            <a:avLst/>
          </a:prstGeom>
        </p:spPr>
        <p:txBody>
          <a:bodyPr wrap="square">
            <a:spAutoFit/>
          </a:bodyPr>
          <a:lstStyle/>
          <a:p>
            <a:r>
              <a:rPr lang="en-US" sz="2400" dirty="0">
                <a:latin typeface="Times New Roman" pitchFamily="18" charset="0"/>
                <a:cs typeface="Times New Roman" pitchFamily="18" charset="0"/>
              </a:rPr>
              <a:t>Most popular training algorithm is a stochastic gradient descent minimizing loss by gradient updates of both columns and rows of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a </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 matrices.</a:t>
            </a:r>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Matrix Factorization</a:t>
            </a:r>
          </a:p>
        </p:txBody>
      </p:sp>
      <p:sp>
        <p:nvSpPr>
          <p:cNvPr id="3" name="Content Placeholder 2"/>
          <p:cNvSpPr>
            <a:spLocks noGrp="1"/>
          </p:cNvSpPr>
          <p:nvPr>
            <p:ph idx="1"/>
          </p:nvPr>
        </p:nvSpPr>
        <p:spPr/>
        <p:txBody>
          <a:bodyPr>
            <a:normAutofit fontScale="77500" lnSpcReduction="20000"/>
          </a:bodyPr>
          <a:lstStyle/>
          <a:p>
            <a:r>
              <a:rPr lang="en-US" sz="2800" dirty="0">
                <a:latin typeface="Times New Roman" pitchFamily="18" charset="0"/>
                <a:cs typeface="Times New Roman" pitchFamily="18" charset="0"/>
              </a:rPr>
              <a:t>Once the matrix has been factorized, we have less information to manipulate in order to make a new recommendation.</a:t>
            </a:r>
          </a:p>
          <a:p>
            <a:endParaRPr lang="en-US" sz="1400" dirty="0">
              <a:latin typeface="Times New Roman" pitchFamily="18" charset="0"/>
              <a:cs typeface="Times New Roman" pitchFamily="18" charset="0"/>
            </a:endParaRPr>
          </a:p>
          <a:p>
            <a:r>
              <a:rPr lang="en-US" sz="2800" dirty="0">
                <a:latin typeface="Times New Roman" pitchFamily="18" charset="0"/>
                <a:cs typeface="Times New Roman" pitchFamily="18" charset="0"/>
              </a:rPr>
              <a:t>We can simply multiply a user vector by any item vector in order to estimate the corresponding rating.</a:t>
            </a:r>
          </a:p>
          <a:p>
            <a:endParaRPr lang="en-US" sz="1400" dirty="0">
              <a:latin typeface="Times New Roman" pitchFamily="18" charset="0"/>
              <a:cs typeface="Times New Roman" pitchFamily="18" charset="0"/>
            </a:endParaRPr>
          </a:p>
          <a:p>
            <a:r>
              <a:rPr lang="en-US" sz="2800" dirty="0">
                <a:latin typeface="Times New Roman" pitchFamily="18" charset="0"/>
                <a:cs typeface="Times New Roman" pitchFamily="18" charset="0"/>
              </a:rPr>
              <a:t>Notice that we could also use user-user and item-item methods with these new representations of users and items.</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Nearest neighbors searches wouldn’t be done over huge sparse vectors but over small dense ones making some approximation techniques more tractable.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Collaborative methods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a:latin typeface="Times New Roman" pitchFamily="18" charset="0"/>
                <a:cs typeface="Times New Roman" pitchFamily="18" charset="0"/>
              </a:rPr>
              <a:t>Based solely on the past interactions recorded between users and items in order to produce new recommendations.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These interactions are stored in the so-called “user-item interactions matrix”.</a:t>
            </a:r>
          </a:p>
          <a:p>
            <a:endParaRPr lang="en-US" sz="1200" dirty="0"/>
          </a:p>
          <a:p>
            <a:br>
              <a:rPr lang="en-US" sz="2400" dirty="0"/>
            </a:br>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431399" y="3165830"/>
            <a:ext cx="3267075" cy="29337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352800" y="3200400"/>
            <a:ext cx="5867400" cy="1905000"/>
          </a:xfrm>
          <a:prstGeom prst="rect">
            <a:avLst/>
          </a:prstGeom>
          <a:noFill/>
          <a:ln w="9525">
            <a:noFill/>
            <a:miter lim="800000"/>
            <a:headEnd/>
            <a:tailEnd/>
          </a:ln>
          <a:effectLst/>
        </p:spPr>
      </p:pic>
      <p:sp>
        <p:nvSpPr>
          <p:cNvPr id="7" name="Rectangle 6"/>
          <p:cNvSpPr/>
          <p:nvPr/>
        </p:nvSpPr>
        <p:spPr>
          <a:xfrm>
            <a:off x="2807922" y="5181600"/>
            <a:ext cx="6324600" cy="1200329"/>
          </a:xfrm>
          <a:prstGeom prst="rect">
            <a:avLst/>
          </a:prstGeom>
        </p:spPr>
        <p:txBody>
          <a:bodyPr wrap="square">
            <a:spAutoFit/>
          </a:bodyPr>
          <a:lstStyle/>
          <a:p>
            <a:r>
              <a:rPr lang="en-US" dirty="0">
                <a:latin typeface="Times New Roman" pitchFamily="18" charset="0"/>
                <a:cs typeface="Times New Roman" pitchFamily="18" charset="0"/>
              </a:rPr>
              <a:t>The main idea that rules collaborative methods is that the past user-item interactions are sufficient to detect similar users and/or similar items and make predictions based on these estimated proximities.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Collaborative methods</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latin typeface="Times New Roman" pitchFamily="18" charset="0"/>
                <a:cs typeface="Times New Roman" pitchFamily="18" charset="0"/>
              </a:rPr>
              <a:t>Collaborative methods work with the interaction matrix that can also be called rating matrix.</a:t>
            </a:r>
          </a:p>
          <a:p>
            <a:endParaRPr lang="en-US" sz="1200" dirty="0">
              <a:latin typeface="Times New Roman" pitchFamily="18" charset="0"/>
              <a:cs typeface="Times New Roman" pitchFamily="18" charset="0"/>
            </a:endParaRPr>
          </a:p>
          <a:p>
            <a:r>
              <a:rPr lang="en-US" sz="2600" dirty="0">
                <a:latin typeface="Times New Roman" pitchFamily="18" charset="0"/>
                <a:cs typeface="Times New Roman" pitchFamily="18" charset="0"/>
              </a:rPr>
              <a:t>In the rare case when users provide explicit rating of items. </a:t>
            </a:r>
          </a:p>
          <a:p>
            <a:endParaRPr lang="en-US" sz="1200" dirty="0">
              <a:latin typeface="Times New Roman" pitchFamily="18" charset="0"/>
              <a:cs typeface="Times New Roman" pitchFamily="18" charset="0"/>
            </a:endParaRPr>
          </a:p>
          <a:p>
            <a:r>
              <a:rPr lang="en-US" sz="2600" dirty="0">
                <a:latin typeface="Times New Roman" pitchFamily="18" charset="0"/>
                <a:cs typeface="Times New Roman" pitchFamily="18" charset="0"/>
              </a:rPr>
              <a:t>The task of machine learning is to learn a function that predicts utility of items to each user. </a:t>
            </a:r>
          </a:p>
          <a:p>
            <a:endParaRPr lang="en-US" sz="1300" dirty="0">
              <a:latin typeface="Times New Roman" pitchFamily="18" charset="0"/>
              <a:cs typeface="Times New Roman" pitchFamily="18" charset="0"/>
            </a:endParaRPr>
          </a:p>
          <a:p>
            <a:r>
              <a:rPr lang="en-US" sz="2600" dirty="0">
                <a:latin typeface="Times New Roman" pitchFamily="18" charset="0"/>
                <a:cs typeface="Times New Roman" pitchFamily="18" charset="0"/>
              </a:rPr>
              <a:t>Matrix is typically huge, very sparse and most of values are missing.</a:t>
            </a:r>
          </a:p>
          <a:p>
            <a:pPr>
              <a:buNone/>
            </a:pP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19200" y="575286"/>
            <a:ext cx="7239000" cy="4190543"/>
          </a:xfrm>
          <a:prstGeom prst="rect">
            <a:avLst/>
          </a:prstGeom>
          <a:noFill/>
          <a:ln w="9525">
            <a:noFill/>
            <a:miter lim="800000"/>
            <a:headEnd/>
            <a:tailEnd/>
          </a:ln>
          <a:effectLst/>
        </p:spPr>
      </p:pic>
      <p:sp>
        <p:nvSpPr>
          <p:cNvPr id="5" name="Rectangle 4"/>
          <p:cNvSpPr/>
          <p:nvPr/>
        </p:nvSpPr>
        <p:spPr>
          <a:xfrm>
            <a:off x="304800" y="4800600"/>
            <a:ext cx="8534400" cy="1200329"/>
          </a:xfrm>
          <a:prstGeom prst="rect">
            <a:avLst/>
          </a:prstGeom>
        </p:spPr>
        <p:txBody>
          <a:bodyPr wrap="square">
            <a:spAutoFit/>
          </a:bodyPr>
          <a:lstStyle/>
          <a:p>
            <a:r>
              <a:rPr lang="en-US" sz="2400" dirty="0">
                <a:latin typeface="Times New Roman" pitchFamily="18" charset="0"/>
                <a:cs typeface="Times New Roman" pitchFamily="18" charset="0"/>
              </a:rPr>
              <a:t>The simplest algorithm computes cosine or </a:t>
            </a:r>
            <a:r>
              <a:rPr lang="en-US" sz="2400" u="sng" dirty="0">
                <a:latin typeface="Times New Roman" pitchFamily="18" charset="0"/>
                <a:cs typeface="Times New Roman" pitchFamily="18" charset="0"/>
                <a:hlinkClick r:id="rId3"/>
              </a:rPr>
              <a:t>correlation similarity</a:t>
            </a:r>
            <a:r>
              <a:rPr lang="en-US" sz="2400" dirty="0">
                <a:latin typeface="Times New Roman" pitchFamily="18" charset="0"/>
                <a:cs typeface="Times New Roman" pitchFamily="18" charset="0"/>
              </a:rPr>
              <a:t> of rows (users) or columns (items) and recommends items that k — nearest neighbors enjoyed.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methods</a:t>
            </a:r>
          </a:p>
        </p:txBody>
      </p:sp>
      <p:sp>
        <p:nvSpPr>
          <p:cNvPr id="3" name="Content Placeholder 2"/>
          <p:cNvSpPr>
            <a:spLocks noGrp="1"/>
          </p:cNvSpPr>
          <p:nvPr>
            <p:ph idx="1"/>
          </p:nvPr>
        </p:nvSpPr>
        <p:spPr>
          <a:xfrm>
            <a:off x="457200" y="1524000"/>
            <a:ext cx="8229600" cy="4602163"/>
          </a:xfrm>
        </p:spPr>
        <p:txBody>
          <a:bodyPr>
            <a:normAutofit fontScale="92500" lnSpcReduction="20000"/>
          </a:bodyPr>
          <a:lstStyle/>
          <a:p>
            <a:r>
              <a:rPr lang="en-US" sz="2600" dirty="0">
                <a:latin typeface="Times New Roman" pitchFamily="18" charset="0"/>
                <a:cs typeface="Times New Roman" pitchFamily="18" charset="0"/>
              </a:rPr>
              <a:t>Collaborative algorithms is divided into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memory based and (ii) model based approaches. </a:t>
            </a:r>
          </a:p>
          <a:p>
            <a:endParaRPr lang="en-US" sz="1200" dirty="0">
              <a:latin typeface="Times New Roman" pitchFamily="18" charset="0"/>
              <a:cs typeface="Times New Roman" pitchFamily="18" charset="0"/>
            </a:endParaRPr>
          </a:p>
          <a:p>
            <a:r>
              <a:rPr lang="en-US" sz="2600" dirty="0">
                <a:latin typeface="Times New Roman" pitchFamily="18" charset="0"/>
                <a:cs typeface="Times New Roman" pitchFamily="18" charset="0"/>
              </a:rPr>
              <a:t>Memory based approaches directly works with the values of recorded interactions,  and based on nearest </a:t>
            </a:r>
            <a:r>
              <a:rPr lang="en-US" sz="2600" dirty="0" err="1">
                <a:latin typeface="Times New Roman" pitchFamily="18" charset="0"/>
                <a:cs typeface="Times New Roman" pitchFamily="18" charset="0"/>
              </a:rPr>
              <a:t>neighbours</a:t>
            </a:r>
            <a:r>
              <a:rPr lang="en-US" sz="2600" dirty="0">
                <a:latin typeface="Times New Roman" pitchFamily="18" charset="0"/>
                <a:cs typeface="Times New Roman" pitchFamily="18" charset="0"/>
              </a:rPr>
              <a:t> search.</a:t>
            </a:r>
          </a:p>
          <a:p>
            <a:endParaRPr lang="en-US" sz="1200" dirty="0">
              <a:latin typeface="Times New Roman" pitchFamily="18" charset="0"/>
              <a:cs typeface="Times New Roman" pitchFamily="18" charset="0"/>
            </a:endParaRPr>
          </a:p>
          <a:p>
            <a:r>
              <a:rPr lang="en-US" sz="2600" dirty="0">
                <a:latin typeface="Times New Roman" pitchFamily="18" charset="0"/>
                <a:cs typeface="Times New Roman" pitchFamily="18" charset="0"/>
              </a:rPr>
              <a:t>Model based approaches assume an underlying “generative” model [p(</a:t>
            </a:r>
            <a:r>
              <a:rPr lang="en-US" sz="2600" dirty="0" err="1">
                <a:latin typeface="Times New Roman" pitchFamily="18" charset="0"/>
                <a:cs typeface="Times New Roman" pitchFamily="18" charset="0"/>
              </a:rPr>
              <a:t>x,y</a:t>
            </a:r>
            <a:r>
              <a:rPr lang="en-US" sz="2600" dirty="0">
                <a:latin typeface="Times New Roman" pitchFamily="18" charset="0"/>
                <a:cs typeface="Times New Roman" pitchFamily="18" charset="0"/>
              </a:rPr>
              <a:t>)] that explains the user-item interactions and try to discover it in order to make new predictions.</a:t>
            </a:r>
          </a:p>
          <a:p>
            <a:endParaRPr lang="en-US" sz="1300" dirty="0">
              <a:latin typeface="Times New Roman" pitchFamily="18" charset="0"/>
              <a:cs typeface="Times New Roman" pitchFamily="18" charset="0"/>
            </a:endParaRPr>
          </a:p>
          <a:p>
            <a:r>
              <a:rPr lang="en-IN" sz="2600" dirty="0">
                <a:latin typeface="Times"/>
                <a:cs typeface="Times"/>
              </a:rPr>
              <a:t>Generative modeling automatically discover and learning the patterns in input data in such a way that the model can be used to generate or output new examples </a:t>
            </a:r>
          </a:p>
          <a:p>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filtering methods</a:t>
            </a:r>
          </a:p>
        </p:txBody>
      </p:sp>
      <p:pic>
        <p:nvPicPr>
          <p:cNvPr id="2050" name="Picture 2"/>
          <p:cNvPicPr>
            <a:picLocks noGrp="1" noChangeAspect="1" noChangeArrowheads="1"/>
          </p:cNvPicPr>
          <p:nvPr>
            <p:ph idx="1"/>
          </p:nvPr>
        </p:nvPicPr>
        <p:blipFill>
          <a:blip r:embed="rId2"/>
          <a:stretch>
            <a:fillRect/>
          </a:stretch>
        </p:blipFill>
        <p:spPr bwMode="auto">
          <a:xfrm>
            <a:off x="1876806" y="1731963"/>
            <a:ext cx="5382451" cy="405923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bias and variance</a:t>
            </a:r>
            <a:br>
              <a:rPr lang="en-US" dirty="0"/>
            </a:b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sz="2400" dirty="0">
                <a:latin typeface="Times New Roman" pitchFamily="18" charset="0"/>
                <a:cs typeface="Times New Roman" pitchFamily="18" charset="0"/>
              </a:rPr>
              <a:t>In memory based collaborative methods, no latent model is assumed.</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As no latent model is assumed, these methods have theoretically a low bias but a high variance (Complex model).</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In model based collaborative methods, some latent interaction model is assumed. </a:t>
            </a:r>
          </a:p>
          <a:p>
            <a:endParaRPr lang="en-US" sz="1200" dirty="0"/>
          </a:p>
          <a:p>
            <a:r>
              <a:rPr lang="en-US" sz="2400" dirty="0">
                <a:latin typeface="Times New Roman" pitchFamily="18" charset="0"/>
                <a:cs typeface="Times New Roman" pitchFamily="18" charset="0"/>
              </a:rPr>
              <a:t>The model is trained to reconstruct user-item interactions values from its own representation of users and items.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New suggestions can then be done based on this model.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795</TotalTime>
  <Words>2717</Words>
  <Application>Microsoft Office PowerPoint</Application>
  <PresentationFormat>On-screen Show (4:3)</PresentationFormat>
  <Paragraphs>201</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Calisto MT</vt:lpstr>
      <vt:lpstr>Times</vt:lpstr>
      <vt:lpstr>Times New Roman</vt:lpstr>
      <vt:lpstr>Wingdings 2</vt:lpstr>
      <vt:lpstr>Slate</vt:lpstr>
      <vt:lpstr>Recommender Systems</vt:lpstr>
      <vt:lpstr>Introduction</vt:lpstr>
      <vt:lpstr>Collaborative methods</vt:lpstr>
      <vt:lpstr>Collaborative methods </vt:lpstr>
      <vt:lpstr>Collaborative methods</vt:lpstr>
      <vt:lpstr>PowerPoint Presentation</vt:lpstr>
      <vt:lpstr>Collaborative methods</vt:lpstr>
      <vt:lpstr>Collaborative filtering methods</vt:lpstr>
      <vt:lpstr>Models, bias and variance </vt:lpstr>
      <vt:lpstr>Models, bias and variance</vt:lpstr>
      <vt:lpstr>Advantage of collaborative Approaches </vt:lpstr>
      <vt:lpstr>Cold start problem</vt:lpstr>
      <vt:lpstr>  Memory based collaborative approaches- User-user  </vt:lpstr>
      <vt:lpstr> To make a recommendation for a given user </vt:lpstr>
      <vt:lpstr>Computing similarity</vt:lpstr>
      <vt:lpstr> Memory based collaborative approaches- user-user </vt:lpstr>
      <vt:lpstr>Memory based collaborative approaches- item-item </vt:lpstr>
      <vt:lpstr>To make a recommendation for a given user</vt:lpstr>
      <vt:lpstr>Memory based collaborative approaches- Item-item</vt:lpstr>
      <vt:lpstr>Comparing user-user and item-item </vt:lpstr>
      <vt:lpstr>Comparing user-user and item-item</vt:lpstr>
      <vt:lpstr>PowerPoint Presentation</vt:lpstr>
      <vt:lpstr>Complexity</vt:lpstr>
      <vt:lpstr>Effects</vt:lpstr>
      <vt:lpstr>Model based collaborative approaches </vt:lpstr>
      <vt:lpstr>Content based methods</vt:lpstr>
      <vt:lpstr>Content based methods</vt:lpstr>
      <vt:lpstr>Content based approaches </vt:lpstr>
      <vt:lpstr>Item Centered</vt:lpstr>
      <vt:lpstr>user-centered</vt:lpstr>
      <vt:lpstr>Matrix factorization </vt:lpstr>
      <vt:lpstr>PowerPoint Presentation</vt:lpstr>
      <vt:lpstr>PowerPoint Presentation</vt:lpstr>
      <vt:lpstr> </vt:lpstr>
      <vt:lpstr>Matrix Factorization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ITRA</dc:creator>
  <cp:lastModifiedBy>Abhiroop Mukherjee</cp:lastModifiedBy>
  <cp:revision>23</cp:revision>
  <dcterms:created xsi:type="dcterms:W3CDTF">2021-02-04T06:06:41Z</dcterms:created>
  <dcterms:modified xsi:type="dcterms:W3CDTF">2021-03-30T10:34:28Z</dcterms:modified>
</cp:coreProperties>
</file>