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86" r:id="rId10"/>
    <p:sldId id="288" r:id="rId11"/>
    <p:sldId id="290" r:id="rId12"/>
    <p:sldId id="293" r:id="rId13"/>
    <p:sldId id="295" r:id="rId14"/>
    <p:sldId id="263" r:id="rId15"/>
    <p:sldId id="264" r:id="rId16"/>
    <p:sldId id="265" r:id="rId17"/>
    <p:sldId id="292" r:id="rId18"/>
    <p:sldId id="270" r:id="rId19"/>
    <p:sldId id="271" r:id="rId20"/>
    <p:sldId id="266" r:id="rId21"/>
    <p:sldId id="267" r:id="rId22"/>
    <p:sldId id="268" r:id="rId23"/>
    <p:sldId id="269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98" r:id="rId35"/>
    <p:sldId id="299" r:id="rId36"/>
    <p:sldId id="300" r:id="rId37"/>
    <p:sldId id="301" r:id="rId38"/>
    <p:sldId id="302" r:id="rId39"/>
    <p:sldId id="297" r:id="rId40"/>
    <p:sldId id="296" r:id="rId41"/>
    <p:sldId id="303" r:id="rId42"/>
    <p:sldId id="304" r:id="rId43"/>
    <p:sldId id="305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Mukherjee" userId="5fbc6062963ca2c0" providerId="LiveId" clId="{99C9404C-9D7E-43C4-8A88-6413B8618837}"/>
    <pc:docChg chg="modSld">
      <pc:chgData name="Abhiroop Mukherjee" userId="5fbc6062963ca2c0" providerId="LiveId" clId="{99C9404C-9D7E-43C4-8A88-6413B8618837}" dt="2021-05-08T13:25:25.299" v="2" actId="1076"/>
      <pc:docMkLst>
        <pc:docMk/>
      </pc:docMkLst>
      <pc:sldChg chg="modSp mod">
        <pc:chgData name="Abhiroop Mukherjee" userId="5fbc6062963ca2c0" providerId="LiveId" clId="{99C9404C-9D7E-43C4-8A88-6413B8618837}" dt="2021-05-08T13:25:25.299" v="2" actId="1076"/>
        <pc:sldMkLst>
          <pc:docMk/>
          <pc:sldMk cId="0" sldId="265"/>
        </pc:sldMkLst>
        <pc:picChg chg="mod">
          <ac:chgData name="Abhiroop Mukherjee" userId="5fbc6062963ca2c0" providerId="LiveId" clId="{99C9404C-9D7E-43C4-8A88-6413B8618837}" dt="2021-05-08T13:25:25.299" v="2" actId="1076"/>
          <ac:picMkLst>
            <pc:docMk/>
            <pc:sldMk cId="0" sldId="265"/>
            <ac:picMk id="9218" creationId="{00000000-0000-0000-0000-000000000000}"/>
          </ac:picMkLst>
        </pc:picChg>
        <pc:picChg chg="mod">
          <ac:chgData name="Abhiroop Mukherjee" userId="5fbc6062963ca2c0" providerId="LiveId" clId="{99C9404C-9D7E-43C4-8A88-6413B8618837}" dt="2021-05-08T13:25:11.161" v="1" actId="1038"/>
          <ac:picMkLst>
            <pc:docMk/>
            <pc:sldMk cId="0" sldId="265"/>
            <ac:picMk id="921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9CF9-7CCE-45BE-B169-981F9A5A04E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3C9F-F8BE-453C-882D-60F9CAA2E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independence" TargetMode="External"/><Relationship Id="rId7" Type="http://schemas.openxmlformats.org/officeDocument/2006/relationships/hyperlink" Target="https://en.wikipedia.org/wiki/Euclidean_space" TargetMode="External"/><Relationship Id="rId2" Type="http://schemas.openxmlformats.org/officeDocument/2006/relationships/hyperlink" Target="http://mathworld.wolfram.com/VectorSpa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world.wolfram.com/Vector.html" TargetMode="External"/><Relationship Id="rId5" Type="http://schemas.openxmlformats.org/officeDocument/2006/relationships/hyperlink" Target="https://mathworld.wolfram.com/Subspace.html" TargetMode="External"/><Relationship Id="rId4" Type="http://schemas.openxmlformats.org/officeDocument/2006/relationships/hyperlink" Target="http://mathworld.wolfram.com/VectorSpaceSpa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Symmetric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rthogonalit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Transformation_matri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thogonal_matrix" TargetMode="External"/><Relationship Id="rId2" Type="http://schemas.openxmlformats.org/officeDocument/2006/relationships/hyperlink" Target="https://en.wikipedia.org/wiki/Orthonorm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Jaya </a:t>
            </a:r>
            <a:r>
              <a:rPr lang="en-US" dirty="0" err="1"/>
              <a:t>Sil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Eigenvalues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     (3)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called characteristic matrix.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Cramer’s rule, System (3) has nontrivial solutions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= 0              (4)</a:t>
            </a:r>
          </a:p>
          <a:p>
            <a:pPr marL="0" indent="0">
              <a:buNone/>
            </a:pP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left-hand side of equation (4) is known as the characteristic polynomial and is given by </a:t>
            </a:r>
          </a:p>
          <a:p>
            <a:pPr marL="0" indent="0">
              <a:buNone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        (5)</a:t>
            </a:r>
          </a:p>
          <a:p>
            <a:pPr marL="0" indent="0">
              <a:buNone/>
            </a:pP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polynomial (5) has degree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equal to the order of the square matrix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roots of the equation (4) and hence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Eigenvalues of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"/>
              <a:cs typeface="Times"/>
            </a:endParaRPr>
          </a:p>
          <a:p>
            <a:pPr marL="0" indent="0">
              <a:buNone/>
            </a:pPr>
            <a:endParaRPr lang="en-IN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  <a:p>
            <a:endParaRPr lang="en-IN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4707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transformation matrix </a:t>
            </a:r>
          </a:p>
          <a:p>
            <a:endParaRPr lang="en-US" sz="2400" dirty="0">
              <a:latin typeface="Times"/>
              <a:cs typeface="Times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characteristic polynomial=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|A −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| = 3 − 4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Eigenvalues are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 and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3. </a:t>
            </a:r>
          </a:p>
          <a:p>
            <a:endParaRPr lang="en-US" sz="1400" dirty="0">
              <a:latin typeface="Times"/>
              <a:cs typeface="Times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Eigenvectors (Solution of (3))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−1 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 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1158062" cy="674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73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Eigen vector?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4733" y="1850571"/>
            <a:ext cx="71532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733" y="2939143"/>
            <a:ext cx="66675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250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1643742"/>
            <a:ext cx="6848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2" y="4359727"/>
            <a:ext cx="6724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2" y="5236029"/>
            <a:ext cx="6000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normalize a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simply divide it by its length to have the normalized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905000"/>
            <a:ext cx="1647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66373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" y="38100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normalized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still in the same direction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u,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its length is 1.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Eigenvectors are important  because an eigenvector simplifies the matrix multiplication into a scalar multiplication.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normalizing an eigenvector corresponding to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you still have an eigenvector for that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3733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029200"/>
            <a:ext cx="2552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495300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matrix transformed a set of vectors forming a circle into a new set forming an ellipse.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5952381" cy="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209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vectors for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and 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287" y="2895600"/>
            <a:ext cx="666591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410"/>
            <a:ext cx="8229600" cy="48237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λA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λ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Eigen vectors are same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though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different;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Suppose you need to compute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which was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found by using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eigenvalues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not by multiplying 100 matrices.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Certain vectors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are in the same direction as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Those are the “eigenvectors”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191000"/>
            <a:ext cx="24479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455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set of vectors {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v3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…,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form a basis for a </a:t>
            </a:r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vector space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if they are </a:t>
            </a:r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3"/>
              </a:rPr>
              <a:t>linearly independent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4"/>
              </a:rPr>
              <a:t>span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span of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5"/>
              </a:rPr>
              <a:t>subspace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generated by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6"/>
              </a:rPr>
              <a:t>vectors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where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Span (v1, v2) = {rv1 +sv2}: r, s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sym typeface="Symbol"/>
              </a:rPr>
              <a:t> R}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vector space is a set of vectors that can be added together or multiplied by scalars.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7"/>
              </a:rPr>
              <a:t>Euclidean space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² is an example of a vector space.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a set of vectors is linearly independent, it means that no vector in the set can be written as a linear combination of the other vectors.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Linearly independent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not possible to write when some of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a2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..,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are not zero.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other words, none of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vectors in this set can be expressed in terms of the other vectors. 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vectors spans a space if every other vector in the space can be written as a linear combination of the spanning set.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every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written as: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8534400" cy="29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638800"/>
            <a:ext cx="5076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Linear algebra studies linear transformations, which are represented by matrices acting on vectors. 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linear algebra, the Singular Value Decomposition (SVD) of a matrix is a factorization of that matrix into three matrices.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understand SVD we need to first understand the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a matrix. 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mathematics,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eigenvector,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eigenspace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related concepts in the field of linear algebra.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2533334" cy="1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5135" y="1524000"/>
            <a:ext cx="66278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676400"/>
            <a:ext cx="187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eigenvectors: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457200"/>
            <a:ext cx="6018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3.618 and  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1.382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66563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04800" y="5657672"/>
            <a:ext cx="8610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ellipse can be thought of as a circle stretched or shrunk along its principal axes.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791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symmetric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matrix that is equal to its transpose.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symmetric matrix transforms a vector by stretching or shrinking it along its eigenvectors.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66373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50292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transforms the initial circle by stretching it along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eigenvectors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symmetric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5562600"/>
            <a:ext cx="2533334" cy="1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amount of stretching or shrinking along each eigenvector is proportional to the corresponding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/>
              <a:t> 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664686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410200"/>
            <a:ext cx="5000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eigenvectors of the symmetric matrix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are perpendicular to each other and form </a:t>
            </a:r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orthogonal vectors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important property of the symmetric matrices is that an 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symmetric matrix has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linearly independent and orthogonal eigenvectors, and it has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real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corresponding to those eigenvectors.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not necessarily different from each other and some of them can be equal. 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Another important property of symmetric matrices is that they are orthogonally diagonalizable.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symmetric matrix is orthogonally diagonalizable means that if we have an 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symmetric matrix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decompose it as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PDP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en-IN" sz="1300" dirty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where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an 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diagonal matrix comprised of the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also an 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matrix, and the columns 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P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the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linearly independent eigenvectors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A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correspond to those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other words, if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…,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the eigenvectors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λ</a:t>
            </a:r>
            <a:r>
              <a:rPr lang="en-IN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are their corresponding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respectively, then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 be written 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731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193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038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considered a column vector and its transpose is a row vector.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 the transpose 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P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has been written in terms of the transpose of the columns of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factorization 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A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called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decomposition of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2571429" cy="10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665638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514600"/>
            <a:ext cx="469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200400"/>
            <a:ext cx="64754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5562600"/>
            <a:ext cx="66563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343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columns 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P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the eigenvectors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A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correspond to those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respectively.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Decomposition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7162800" cy="11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66563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eigenvector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vector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Multiplication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its transpose becomes 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matrix.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66468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124200"/>
            <a:ext cx="52911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transform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so that it acts on a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multiplication to produce a new vector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rotation matrix in a 2-d space can be defined as: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matrix rotates a vector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about the origin by the angle θ</a:t>
            </a:r>
          </a:p>
          <a:p>
            <a:endParaRPr lang="en-US" sz="1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050" y="3200401"/>
            <a:ext cx="3867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4267200"/>
            <a:ext cx="8305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Eigenvector of a square matrix is a vector that points in a direction which is invariant under the Linear Transformation. </a:t>
            </a:r>
          </a:p>
          <a:p>
            <a:endParaRPr lang="en-IN" sz="1200" dirty="0">
              <a:latin typeface="Times"/>
              <a:cs typeface="Times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Eigen Vectors give the direction of spread of data, while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value is the intensity of spread in a particular direction or of that respective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vector.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54563"/>
          </a:xfrm>
        </p:spPr>
        <p:txBody>
          <a:bodyPr/>
          <a:lstStyle/>
          <a:p>
            <a:r>
              <a:rPr lang="en-US"/>
              <a:t> 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eigendecomposition equation becomes:</a:t>
            </a:r>
          </a:p>
          <a:p>
            <a:pPr>
              <a:buNone/>
            </a:pPr>
            <a:br>
              <a:rPr lang="en-US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5611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50292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the 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can be broken into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matrices with the same shape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and each of these matrices has a multiplier which is equal to the corresponding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projection matrix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of the matrices                are called projection matrix.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Imagine that we have a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unit vector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inner product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gives the scalar projection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is the length of the vector projection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if we multiply it by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again, it gives a vector which is called the orthogonal projection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066800"/>
            <a:ext cx="1276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38600"/>
            <a:ext cx="66468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Orthogonal </a:t>
            </a:r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unit vector, multiplying          by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give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orthogonal projection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called the projection matrix.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multiplying             by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get the orthogonal projection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onto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00200"/>
            <a:ext cx="652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1" y="2819400"/>
            <a:ext cx="990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581400"/>
            <a:ext cx="2571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5029200"/>
            <a:ext cx="66659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4572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equation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5657671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also a symmetric matrix.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fact, all the projection matrices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equation are symmetric.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 because the element in row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column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each matrix and the element at row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column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has the same value which makes it a symmetric matrix.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equal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 at row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column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has the same value which makes it a symmetric matrix. </a:t>
            </a:r>
          </a:p>
          <a:p>
            <a:pPr marL="0" indent="0">
              <a:spcBef>
                <a:spcPts val="0"/>
              </a:spcBef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projection matrix has some interesting properties.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= [ 3.618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pl-PL" sz="2400" dirty="0">
                <a:latin typeface="Times New Roman" pitchFamily="18" charset="0"/>
                <a:cs typeface="Times New Roman" pitchFamily="18" charset="0"/>
              </a:rPr>
            </a:b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= [[ 0.8507 -0.5257]</a:t>
            </a:r>
            <a:br>
              <a:rPr lang="pl-PL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[ 0.5257 0.8507]]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one is zero and the other is equal to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λ1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original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eigenvectors are exactly the same eigenvectors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term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equation is multiplied by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2552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4476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an eigenvector and it is normalized, so its length and its inner product with itself are both equal to 1.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219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charter"/>
                <a:cs typeface="Arial" pitchFamily="34" charset="0"/>
              </a:rPr>
              <a:t>Now if you look at the definition of the eigenvectors, this equation means that one of the eigenvalues of the matrix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https://miro.medium.com/max/60/1*8RSaRzPNdeKYnRzFdkbVKw@2x.png?q=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133600"/>
            <a:ext cx="1390650" cy="4762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066800" y="2133600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819400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corresponding eigenvector is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But this matrix is 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symmetric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 and should have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eigenvectors. 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Now we can multiply it by any of the remaining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(n-1)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get:                                                                 where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</a:p>
          <a:p>
            <a:pPr>
              <a:buFont typeface="Arial" pitchFamily="34" charset="0"/>
              <a:buChar char="•"/>
            </a:pP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Font typeface="Arial" pitchFamily="34" charset="0"/>
              <a:buChar char="•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724400"/>
            <a:ext cx="471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are orthogonal which means each pair of them are perpendicular.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inner product of two perpendicular vectors is zero (since the scalar projection of one onto the other should be zero).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the inner product of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zero, and we get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00400"/>
            <a:ext cx="6618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3886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means that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also an eigenvector and its corresponding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zero. So we conclude that each matrix 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343400"/>
            <a:ext cx="1304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5029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equation is a symmetric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 with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eigenvectors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eigenvectors are the same as the original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are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u1, u2, … 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corresponding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is the same as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but all the other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zero.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Now, remember how a symmetric matrix transforms a vector.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will stretch or shrink the vector along its eigenvectors, and the amount of stretching or shrinking is proportional to the corresponding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this matrix will stretch a vector along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since the other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zero, it will shrink it to zero in those directions.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6600000" cy="31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9624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initial circle is stretched along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shrunk to zero along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u2.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the result of this transformation is a straight line, not an ellipse.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consistent with the fact that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projection matrix and should project everything onto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so the result should be a straight line along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u1.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eigenvectors are linearly independent, but they are not orthogonal and they do not show the correct direction of stretching for this matrix after transformation.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00400"/>
            <a:ext cx="66563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57200"/>
            <a:ext cx="2581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Stretching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2-d space which is defined as: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2581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45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matrix stretches a vector along 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-axis by a constant factor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but does not affect it in 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-direction. 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have a stretching matrix in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-direction: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800600"/>
            <a:ext cx="2562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029200"/>
            <a:ext cx="1847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is very useful, but only works for a symmetric matrix.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symmetric matrix is always a square matrix, so if you have a matrix that is not square, or a square but non-symmetric matrix, then you cannot use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to approximate it with other matrices.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SVD can overcome this problem.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a way to calculate the stretching directions for a non-symmetric matrix. 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that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 and 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is a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symmetric matrix.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symmetric matrix, so it has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real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linear independent and orthogonal eigenvectors which can form a basis for 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vectors that it can transform (in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space).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call these eigenvectors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we assume they are normalized.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each of these eigenvectors using the definition of length and the rule for the product of transposed matrices to have: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6343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3434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assume that the corresponding </a:t>
            </a:r>
            <a:r>
              <a:rPr lang="en-US" dirty="0" err="1"/>
              <a:t>eigenvalue</a:t>
            </a:r>
            <a:r>
              <a:rPr lang="en-US" dirty="0"/>
              <a:t> of </a:t>
            </a:r>
            <a:r>
              <a:rPr lang="en-US" b="1" dirty="0"/>
              <a:t>vi</a:t>
            </a:r>
            <a:r>
              <a:rPr lang="en-US" dirty="0"/>
              <a:t> is </a:t>
            </a:r>
            <a:r>
              <a:rPr lang="en-US" i="1" dirty="0" err="1"/>
              <a:t>λi</a:t>
            </a:r>
            <a:endParaRPr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800600"/>
            <a:ext cx="5657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charter"/>
                <a:cs typeface="Arial" pitchFamily="34" charset="0"/>
              </a:rPr>
              <a:t>But vi is normalized, so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486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Vi is normalized so                                                    =</a:t>
            </a:r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6019800"/>
            <a:ext cx="4210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648200" y="601980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result shows that all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positive. </a:t>
            </a: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5410200"/>
            <a:ext cx="1057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410200"/>
            <a:ext cx="1533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5410200"/>
            <a:ext cx="790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we label them in decreasing order, so: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we define the singular value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the square root of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and we denote it with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σi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3924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81400"/>
            <a:ext cx="3914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5181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the singular values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are the length of vectors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Backbone of the SVD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we can summarize an important result which forms the backbone of the SVD method.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shown that the maximum value of ||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|| subject to the constraints</a:t>
            </a:r>
            <a:endParaRPr lang="en-US" sz="24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71800"/>
            <a:ext cx="66373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3429000"/>
            <a:ext cx="8077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σk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this maximum is attained at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For the constraints, we used the fact that when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perpendicular to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their dot product is zero.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if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eigenvector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(ordered based on its corresponding singular value), and assuming that ||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||=1, then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showing a direction of stretching for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corresponding singular value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σi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gives the length of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be an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 and rank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number of non-zero singular values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Since they are positive and labeled in decreasing order, we can write them as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743200"/>
            <a:ext cx="3238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10000"/>
            <a:ext cx="4752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44196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 each singular value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σi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square root of the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and corresponds to an eigenvector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vi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the same order.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i="1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singular value decomposition</a:t>
            </a:r>
            <a:r>
              <a:rPr lang="en-US" sz="24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 of </a:t>
            </a:r>
            <a:r>
              <a:rPr lang="en-US" sz="2400" b="1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 as: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55" name="Picture 11" descr="https://miro.medium.com/max/60/1*N0vu8qXewtKCLG_cztrxhA@2x.png?q=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4354513"/>
            <a:ext cx="2219325" cy="438150"/>
          </a:xfrm>
          <a:prstGeom prst="rect">
            <a:avLst/>
          </a:prstGeom>
          <a:noFill/>
        </p:spPr>
      </p:pic>
      <p:pic>
        <p:nvPicPr>
          <p:cNvPr id="57356" name="Picture 12" descr="https://miro.medium.com/max/233/1*N0vu8qXewtKCLG_cztrxhA@2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7325" y="-4079875"/>
            <a:ext cx="2219325" cy="438150"/>
          </a:xfrm>
          <a:prstGeom prst="rect">
            <a:avLst/>
          </a:prstGeom>
          <a:noFill/>
        </p:spPr>
      </p:pic>
      <p:pic>
        <p:nvPicPr>
          <p:cNvPr id="57357" name="Picture 13" descr="https://miro.medium.com/max/60/1*r47Bm8neVvTpAAukeBBbxQ@2x.png?q=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7325" y="-2206625"/>
            <a:ext cx="4324350" cy="552450"/>
          </a:xfrm>
          <a:prstGeom prst="rect">
            <a:avLst/>
          </a:prstGeom>
          <a:noFill/>
        </p:spPr>
      </p:pic>
      <p:pic>
        <p:nvPicPr>
          <p:cNvPr id="57358" name="Picture 14" descr="https://miro.medium.com/max/454/1*r47Bm8neVvTpAAukeBBbxQ@2x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6172200"/>
            <a:ext cx="4324350" cy="552450"/>
          </a:xfrm>
          <a:prstGeom prst="rect">
            <a:avLst/>
          </a:prstGeom>
          <a:noFill/>
        </p:spPr>
      </p:pic>
      <p:pic>
        <p:nvPicPr>
          <p:cNvPr id="57359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5638800"/>
            <a:ext cx="2190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call a set of orthogonal and normalized vectors an </a:t>
            </a:r>
            <a:r>
              <a:rPr lang="en-US" sz="2400" i="1" u="sng" dirty="0" err="1">
                <a:latin typeface="Times New Roman" pitchFamily="18" charset="0"/>
                <a:cs typeface="Times New Roman" pitchFamily="18" charset="0"/>
                <a:hlinkClick r:id="rId2"/>
              </a:rPr>
              <a:t>orthonormal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set. So the set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is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set.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matrix whose columns are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set is called an 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  <a:hlinkClick r:id="rId3"/>
              </a:rPr>
              <a:t>orthogonal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an orthogonal matrix.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diagonal matrix of the form: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43200"/>
            <a:ext cx="5791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0" y="4953000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we first make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× r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diagonal matrix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diagonal entries of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σ1, σ2,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Then we pad it with zero to make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× n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matrix.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set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…,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is an orthogonal basis for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σi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||.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can normalize the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vectors by dividing them by their length: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57200" y="2743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Now we have a set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…,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which is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basis for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which is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-dimensional.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know that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 × n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matrix, and the rank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can be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at most (when all the columns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are linearly independent).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we need an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 for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add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(m-r)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vectors to the set of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to make it a normalized basis for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m-dimensional space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^m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now we have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basis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}. These vectors will be the columns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which is an orthogonal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1" y="1981200"/>
            <a:ext cx="5791200" cy="19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800600" y="51816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SVD equation decomposes the matrix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into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matrices with the same shape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038600"/>
            <a:ext cx="4724399" cy="224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construct the matrices </a:t>
            </a:r>
            <a:r>
              <a:rPr lang="en-US" b="1" dirty="0"/>
              <a:t>Σ</a:t>
            </a:r>
            <a:r>
              <a:rPr lang="en-US" dirty="0"/>
              <a:t> and </a:t>
            </a:r>
            <a:r>
              <a:rPr lang="en-US" b="1" dirty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first sort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descending order.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columns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are the corresponding eigenvectors in the same order.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we filter the non-zero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take the square root of them to get the non-zero singular values.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Σ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be a 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place the two non-zero singular values in a 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diagonal matrix and pad it with zero to have a 3 × 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matrix.</a:t>
            </a:r>
            <a:r>
              <a:rPr lang="da-DK" sz="2400" dirty="0"/>
              <a:t> </a:t>
            </a:r>
          </a:p>
          <a:p>
            <a:r>
              <a:rPr lang="da-DK" sz="2400" dirty="0"/>
              <a:t>Sigma= [[9.493         0   ]</a:t>
            </a:r>
            <a:br>
              <a:rPr lang="da-DK" sz="2400" dirty="0"/>
            </a:br>
            <a:r>
              <a:rPr lang="da-DK" sz="2400" dirty="0"/>
              <a:t>               [     0     3.5893]]</a:t>
            </a:r>
            <a:br>
              <a:rPr lang="da-DK" sz="2400" dirty="0"/>
            </a:br>
            <a:r>
              <a:rPr lang="da-DK" sz="2400" dirty="0"/>
              <a:t>V= [[ 0.9415 0.0969 0.3228]</a:t>
            </a:r>
            <a:br>
              <a:rPr lang="da-DK" sz="2400" dirty="0"/>
            </a:br>
            <a:r>
              <a:rPr lang="da-DK" sz="2400" dirty="0"/>
              <a:t>       [ 0.3314 -0.0906 -0.9391]</a:t>
            </a:r>
            <a:br>
              <a:rPr lang="da-DK" sz="2400" dirty="0"/>
            </a:br>
            <a:r>
              <a:rPr lang="da-DK" sz="2400" dirty="0"/>
              <a:t>       [-0.0617 0.9912 -0.1174]]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construct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take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vectors corresponding to 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non-zero singular values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divide them by their corresponding singular values.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should be a 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2 non-zero singular values, so the rank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2 and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=2.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result, we already have enough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vectors to form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/>
              <a:t>U= [[ 0.4121 0.9111]</a:t>
            </a:r>
            <a:br>
              <a:rPr lang="pl-PL" sz="2400" dirty="0"/>
            </a:br>
            <a:r>
              <a:rPr lang="pl-PL" sz="2400" dirty="0"/>
              <a:t>[ 0.9111 -0.4121]]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666667" cy="2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46482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transformed vector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 = A 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rotation matrix is calculated for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30⁰ and in the stretching matrix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=3.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8229600" cy="139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" y="1981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method, we can approximate our original symmetric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by summing the terms which have the highest singular values. So we can use the first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terms in the SVD equation, using the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highest singular values which means we only include the first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vectors 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matrices in the decomposition equation:</a:t>
            </a:r>
          </a:p>
        </p:txBody>
      </p:sp>
      <p:pic>
        <p:nvPicPr>
          <p:cNvPr id="6247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6637337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original matrix is 480×423=203040 values. </a:t>
            </a:r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6647620" cy="36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8534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SVD each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480 elements and each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423 elements. To be able to reconstruct the image using the first 30 singular values we only need to keep the first 30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σi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means storing 30×(1+480+423)=27120 values.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roughly 13% of the number of values required for the original image. So using SVD we can have a good approximation of the original image and save a lot of memory.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6619048" cy="3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60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We have a circle that contains all the vectors that are one unit away from the origin. 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810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781800" y="2286000"/>
            <a:ext cx="236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 we calculate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set of all the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vectors in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which have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been transformed by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plots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 the effect of transformation on two sample vectors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1000"/>
            <a:ext cx="2524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5791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transformation matrix somehow changes this circle and turns it into an ellipse.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334000"/>
            <a:ext cx="418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only stretches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 the same direction and gives the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has a bigger magnitude.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only way to change the magnitude of a vector without changing its direction is by multiplying it with a scalar.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if we have a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scalar quantity then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the same direction and a different magnitude.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for a vector like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effect of multiplying by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like multiplying it with a scalar quantity like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true for all the vectors 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5715000"/>
            <a:ext cx="2924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each 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only some of the vectors have this property.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special vectors are called the eigenvectors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their corresponding scalar quantity λ is called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for that eigenvector.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eigenvector of an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matrix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defined as a nonzero vector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such that: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114800"/>
            <a:ext cx="1695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4572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eigenvector corresponding to 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675343" cy="390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99" y="1417638"/>
            <a:ext cx="7114940" cy="11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3282</Words>
  <Application>Microsoft Office PowerPoint</Application>
  <PresentationFormat>On-screen Show (4:3)</PresentationFormat>
  <Paragraphs>295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charter</vt:lpstr>
      <vt:lpstr>Times</vt:lpstr>
      <vt:lpstr>Times New Roman</vt:lpstr>
      <vt:lpstr>Office Theme</vt:lpstr>
      <vt:lpstr>Singular Value Decomposition</vt:lpstr>
      <vt:lpstr>Introduction</vt:lpstr>
      <vt:lpstr>Linear Transformation</vt:lpstr>
      <vt:lpstr>Transormation</vt:lpstr>
      <vt:lpstr>Transformation </vt:lpstr>
      <vt:lpstr>PowerPoint Presentation</vt:lpstr>
      <vt:lpstr>Eigenvalues and Eigenvectors</vt:lpstr>
      <vt:lpstr>Eigenvectors</vt:lpstr>
      <vt:lpstr>Eigenvectors</vt:lpstr>
      <vt:lpstr>Eigenvalues </vt:lpstr>
      <vt:lpstr>Example:</vt:lpstr>
      <vt:lpstr>How to calculate Eigen vector?</vt:lpstr>
      <vt:lpstr>PowerPoint Presentation</vt:lpstr>
      <vt:lpstr>Normalized Vector</vt:lpstr>
      <vt:lpstr>Properties</vt:lpstr>
      <vt:lpstr>PowerPoint Presentation</vt:lpstr>
      <vt:lpstr>Property</vt:lpstr>
      <vt:lpstr>Basis</vt:lpstr>
      <vt:lpstr>Linearly independent</vt:lpstr>
      <vt:lpstr>PowerPoint Presentation</vt:lpstr>
      <vt:lpstr>PowerPoint Presentation</vt:lpstr>
      <vt:lpstr>PowerPoint Presentation</vt:lpstr>
      <vt:lpstr>Orthogonal Vectors</vt:lpstr>
      <vt:lpstr>Eigen Decomposition</vt:lpstr>
      <vt:lpstr>PowerPoint Presentation</vt:lpstr>
      <vt:lpstr>eigendecomposition</vt:lpstr>
      <vt:lpstr>PowerPoint Presentation</vt:lpstr>
      <vt:lpstr>Eigen Decomposition</vt:lpstr>
      <vt:lpstr>PowerPoint Presentation</vt:lpstr>
      <vt:lpstr>eigendecomposition </vt:lpstr>
      <vt:lpstr>projection matrix </vt:lpstr>
      <vt:lpstr>Orthogonal projection</vt:lpstr>
      <vt:lpstr>Projection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SVD</vt:lpstr>
      <vt:lpstr>PowerPoint Presentation</vt:lpstr>
      <vt:lpstr>PowerPoint Presentation</vt:lpstr>
      <vt:lpstr>Backbone of the SVD method</vt:lpstr>
      <vt:lpstr>Singular Value Decomposition (SVD)</vt:lpstr>
      <vt:lpstr>PowerPoint Presentation</vt:lpstr>
      <vt:lpstr>PowerPoint Presentation</vt:lpstr>
      <vt:lpstr>PowerPoint Presentation</vt:lpstr>
      <vt:lpstr>How to construct the matrices Σ and V</vt:lpstr>
      <vt:lpstr>PowerPoint Presentation</vt:lpstr>
      <vt:lpstr>PowerPoint Presentation</vt:lpstr>
      <vt:lpstr>The original matrix is 480×423=203040 values.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ITRA</dc:creator>
  <cp:lastModifiedBy>Abhiroop Mukherjee</cp:lastModifiedBy>
  <cp:revision>29</cp:revision>
  <dcterms:created xsi:type="dcterms:W3CDTF">2021-03-22T17:56:44Z</dcterms:created>
  <dcterms:modified xsi:type="dcterms:W3CDTF">2021-05-08T13:25:43Z</dcterms:modified>
</cp:coreProperties>
</file>