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0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7CBF-DFF7-40E3-8FA8-7595158E58F9}" type="datetimeFigureOut">
              <a:rPr lang="en-IN" smtClean="0"/>
              <a:t>03-05-24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79FDD-D79F-4045-B5E8-0625B0C40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08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79FDD-D79F-4045-B5E8-0625B0C40E7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9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848555"/>
            <a:ext cx="6498158" cy="804333"/>
          </a:xfrm>
        </p:spPr>
        <p:txBody>
          <a:bodyPr/>
          <a:lstStyle/>
          <a:p>
            <a:r>
              <a:rPr lang="en-US" b="1" dirty="0"/>
              <a:t>Malicious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17333"/>
            <a:ext cx="6498159" cy="99832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Viruses and Related Threats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Virus Counter Measures</a:t>
            </a:r>
          </a:p>
        </p:txBody>
      </p:sp>
    </p:spTree>
    <p:extLst>
      <p:ext uri="{BB962C8B-B14F-4D97-AF65-F5344CB8AC3E}">
        <p14:creationId xmlns:p14="http://schemas.microsoft.com/office/powerpoint/2010/main" val="356754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39091"/>
          </a:xfrm>
        </p:spPr>
        <p:txBody>
          <a:bodyPr/>
          <a:lstStyle/>
          <a:p>
            <a:r>
              <a:rPr lang="en-US" sz="3600" b="1" dirty="0"/>
              <a:t>Taxonomy of Malicious Programs</a:t>
            </a:r>
          </a:p>
        </p:txBody>
      </p:sp>
      <p:pic>
        <p:nvPicPr>
          <p:cNvPr id="4" name="Content Placeholder 3" descr="20201209_073433.jp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39" b="-2439"/>
          <a:stretch>
            <a:fillRect/>
          </a:stretch>
        </p:blipFill>
        <p:spPr>
          <a:xfrm>
            <a:off x="225778" y="1085849"/>
            <a:ext cx="8734777" cy="5151261"/>
          </a:xfrm>
        </p:spPr>
      </p:pic>
    </p:spTree>
    <p:extLst>
      <p:ext uri="{BB962C8B-B14F-4D97-AF65-F5344CB8AC3E}">
        <p14:creationId xmlns:p14="http://schemas.microsoft.com/office/powerpoint/2010/main" val="396236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Phases of Virus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54201"/>
            <a:ext cx="8042276" cy="4343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During its lifetime, a typical virus goes through the following four phases: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Dormant Phase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Propagation Phase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Triggering Phase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Execution Phase</a:t>
            </a:r>
          </a:p>
        </p:txBody>
      </p:sp>
    </p:spTree>
    <p:extLst>
      <p:ext uri="{BB962C8B-B14F-4D97-AF65-F5344CB8AC3E}">
        <p14:creationId xmlns:p14="http://schemas.microsoft.com/office/powerpoint/2010/main" val="308647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Types of Viruses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938868"/>
            <a:ext cx="8042276" cy="3183465"/>
          </a:xfrm>
        </p:spPr>
        <p:txBody>
          <a:bodyPr/>
          <a:lstStyle/>
          <a:p>
            <a:r>
              <a:rPr lang="en-US" dirty="0"/>
              <a:t>Parasitic Virus</a:t>
            </a:r>
          </a:p>
          <a:p>
            <a:r>
              <a:rPr lang="en-US" dirty="0"/>
              <a:t>Memory-resident Virus</a:t>
            </a:r>
          </a:p>
          <a:p>
            <a:r>
              <a:rPr lang="en-US" dirty="0"/>
              <a:t>Boot Sector Virus</a:t>
            </a:r>
          </a:p>
          <a:p>
            <a:r>
              <a:rPr lang="en-US" dirty="0"/>
              <a:t>Stealth Virus</a:t>
            </a:r>
          </a:p>
          <a:p>
            <a:r>
              <a:rPr lang="en-US" dirty="0"/>
              <a:t>Polymorphic Virus</a:t>
            </a:r>
          </a:p>
        </p:txBody>
      </p:sp>
    </p:spTree>
    <p:extLst>
      <p:ext uri="{BB962C8B-B14F-4D97-AF65-F5344CB8AC3E}">
        <p14:creationId xmlns:p14="http://schemas.microsoft.com/office/powerpoint/2010/main" val="240165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606778"/>
            <a:ext cx="8042276" cy="804333"/>
          </a:xfrm>
        </p:spPr>
        <p:txBody>
          <a:bodyPr/>
          <a:lstStyle/>
          <a:p>
            <a:r>
              <a:rPr lang="en-US" sz="4000" b="1" dirty="0"/>
              <a:t>Virus Countermeasures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215443"/>
            <a:ext cx="8042276" cy="29210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Antivirus Approaches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Detection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Identification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Removal</a:t>
            </a:r>
          </a:p>
        </p:txBody>
      </p:sp>
    </p:spTree>
    <p:extLst>
      <p:ext uri="{BB962C8B-B14F-4D97-AF65-F5344CB8AC3E}">
        <p14:creationId xmlns:p14="http://schemas.microsoft.com/office/powerpoint/2010/main" val="153838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769055"/>
            <a:ext cx="8042276" cy="776111"/>
          </a:xfrm>
        </p:spPr>
        <p:txBody>
          <a:bodyPr/>
          <a:lstStyle/>
          <a:p>
            <a:r>
              <a:rPr lang="en-US" sz="4000" b="1" dirty="0"/>
              <a:t>Virus Countermeasures (2/2)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413000"/>
            <a:ext cx="8042276" cy="27770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Advanced Antivirus Techniques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Generic Decryption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Digital Immune System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Behavior–Blocking Software  </a:t>
            </a:r>
          </a:p>
        </p:txBody>
      </p:sp>
    </p:spTree>
    <p:extLst>
      <p:ext uri="{BB962C8B-B14F-4D97-AF65-F5344CB8AC3E}">
        <p14:creationId xmlns:p14="http://schemas.microsoft.com/office/powerpoint/2010/main" val="502737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199</TotalTime>
  <Words>80</Words>
  <Application>Microsoft Office PowerPoint</Application>
  <PresentationFormat>On-screen Show (4:3)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News Gothic MT</vt:lpstr>
      <vt:lpstr>Wingdings 2</vt:lpstr>
      <vt:lpstr>Breeze</vt:lpstr>
      <vt:lpstr>Malicious Software</vt:lpstr>
      <vt:lpstr>Taxonomy of Malicious Programs</vt:lpstr>
      <vt:lpstr>Phases of Virus</vt:lpstr>
      <vt:lpstr>Types of Viruses</vt:lpstr>
      <vt:lpstr>Virus Countermeasures (1/2)</vt:lpstr>
      <vt:lpstr>Virus Countermeasures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</dc:title>
  <dc:creator>apple</dc:creator>
  <cp:lastModifiedBy>Joyabrata Acharyya</cp:lastModifiedBy>
  <cp:revision>20</cp:revision>
  <dcterms:created xsi:type="dcterms:W3CDTF">2020-12-08T16:43:06Z</dcterms:created>
  <dcterms:modified xsi:type="dcterms:W3CDTF">2024-05-03T00:22:50Z</dcterms:modified>
</cp:coreProperties>
</file>