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58" r:id="rId5"/>
    <p:sldId id="262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0743B1-05B6-BB48-A8BB-47233FDFCE7C}">
          <p14:sldIdLst>
            <p14:sldId id="256"/>
            <p14:sldId id="257"/>
            <p14:sldId id="275"/>
            <p14:sldId id="258"/>
            <p14:sldId id="262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Untitled Section" id="{C1C97ED0-1600-FA47-B653-8171B5B045B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/>
              <a:t>Is your presentation as crisp as possible? Consider moving extra content to the appendix.</a:t>
            </a:r>
          </a:p>
          <a:p>
            <a:r>
              <a:rPr lang="en-US" dirty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455613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800" b="1" dirty="0">
                <a:solidFill>
                  <a:srgbClr val="0000FF"/>
                </a:solidFill>
              </a:rPr>
              <a:t>Data Encryption Standard </a:t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>(DES)</a:t>
            </a:r>
          </a:p>
        </p:txBody>
      </p:sp>
    </p:spTree>
    <p:extLst>
      <p:ext uri="{BB962C8B-B14F-4D97-AF65-F5344CB8AC3E}">
        <p14:creationId xmlns:p14="http://schemas.microsoft.com/office/powerpoint/2010/main" val="198652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S-Box Substitution</a:t>
            </a:r>
            <a:endParaRPr lang="en-US" dirty="0"/>
          </a:p>
        </p:txBody>
      </p:sp>
      <p:pic>
        <p:nvPicPr>
          <p:cNvPr id="5" name="Content Placeholder 4" descr="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1" r="-2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081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807506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660066"/>
                </a:solidFill>
              </a:rPr>
              <a:t>Selecting An Entry In A S-box Based On 6-bit Input</a:t>
            </a:r>
            <a:endParaRPr lang="en-US" sz="3200" dirty="0"/>
          </a:p>
        </p:txBody>
      </p:sp>
      <p:pic>
        <p:nvPicPr>
          <p:cNvPr id="4" name="Content Placeholder 3" descr="0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39" b="-176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P-Box Permutation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It is the replacement of each bit with another bit following the predetermined P-box.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XOR and Swap</a:t>
            </a:r>
            <a:endParaRPr lang="en-US" dirty="0"/>
          </a:p>
        </p:txBody>
      </p:sp>
      <p:pic>
        <p:nvPicPr>
          <p:cNvPr id="4" name="Content Placeholder 3" descr="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25" r="-285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15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Final 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sz="4000" dirty="0"/>
              <a:t>At the end of the 16 rounds Final Permutation is performed using a predefined table called FP 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79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Next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Variations of DES</a:t>
            </a:r>
          </a:p>
        </p:txBody>
      </p:sp>
    </p:spTree>
    <p:extLst>
      <p:ext uri="{BB962C8B-B14F-4D97-AF65-F5344CB8AC3E}">
        <p14:creationId xmlns:p14="http://schemas.microsoft.com/office/powerpoint/2010/main" val="394109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dirty="0">
                <a:solidFill>
                  <a:srgbClr val="008000"/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151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Briefing on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DES is a block cipher.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	Block Size = 64 bit and Key Length = 56 bit.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initial key consists of 64 bits. But every </a:t>
            </a:r>
            <a:r>
              <a:rPr lang="en-US" b="1" dirty="0"/>
              <a:t>8</a:t>
            </a:r>
            <a:r>
              <a:rPr lang="en-US" b="1" baseline="30000" dirty="0"/>
              <a:t>th</a:t>
            </a:r>
            <a:r>
              <a:rPr lang="en-US" b="1" dirty="0"/>
              <a:t> bit </a:t>
            </a:r>
            <a:r>
              <a:rPr lang="en-US" dirty="0"/>
              <a:t>of the key is </a:t>
            </a:r>
            <a:r>
              <a:rPr lang="en-US" b="1" dirty="0"/>
              <a:t>discarded</a:t>
            </a:r>
            <a:r>
              <a:rPr lang="en-US" dirty="0"/>
              <a:t> to produce a 56-bit key.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DES consists of both substitution and transposition.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Broadly, DES consists of 16 steps, each of which is called as a round.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2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Conceptual Working of DES</a:t>
            </a:r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559" b="-24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0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Broad-Level Steps in DES</a:t>
            </a:r>
            <a:endParaRPr lang="en-US" dirty="0"/>
          </a:p>
        </p:txBody>
      </p:sp>
      <p:pic>
        <p:nvPicPr>
          <p:cNvPr id="7" name="Content Placeholder 6" descr="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96" r="-405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76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Outline of one Round in DES</a:t>
            </a:r>
            <a:endParaRPr lang="en-US" dirty="0"/>
          </a:p>
        </p:txBody>
      </p:sp>
      <p:pic>
        <p:nvPicPr>
          <p:cNvPr id="4" name="Content Placeholder 3" descr="0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81" r="-88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98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Key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56-bit key is divided into two halves of 28-bit each.</a:t>
            </a:r>
          </a:p>
          <a:p>
            <a:pPr>
              <a:lnSpc>
                <a:spcPct val="120000"/>
              </a:lnSpc>
            </a:pPr>
            <a:r>
              <a:rPr lang="en-US" dirty="0"/>
              <a:t>Depending on the round number each halves are circularly shifted left by 2 or 1 position.</a:t>
            </a:r>
          </a:p>
          <a:p>
            <a:pPr>
              <a:lnSpc>
                <a:spcPct val="120000"/>
              </a:lnSpc>
            </a:pPr>
            <a:r>
              <a:rPr lang="en-US" dirty="0"/>
              <a:t>Then out of 56 bits , 48 bits are selected by a compression permutation.</a:t>
            </a:r>
          </a:p>
        </p:txBody>
      </p:sp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Expansion Permutation (1/2)</a:t>
            </a:r>
            <a:endParaRPr lang="en-US" dirty="0"/>
          </a:p>
        </p:txBody>
      </p:sp>
      <p:pic>
        <p:nvPicPr>
          <p:cNvPr id="5" name="Content Placeholder 4" descr="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65" b="-51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395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Expansion Permutation (2/2)</a:t>
            </a:r>
            <a:endParaRPr lang="en-US" dirty="0"/>
          </a:p>
        </p:txBody>
      </p:sp>
      <p:pic>
        <p:nvPicPr>
          <p:cNvPr id="4" name="Content Placeholder 3" descr="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30" b="-17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35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Way to S-Box Substitution</a:t>
            </a:r>
            <a:endParaRPr lang="en-US" dirty="0"/>
          </a:p>
        </p:txBody>
      </p:sp>
      <p:pic>
        <p:nvPicPr>
          <p:cNvPr id="4" name="Content Placeholder 3" descr="0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56" b="-147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356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263</Words>
  <Application>Microsoft Office PowerPoint</Application>
  <PresentationFormat>On-screen Show (4:3)</PresentationFormat>
  <Paragraphs>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Data Encryption Standard  (DES)</vt:lpstr>
      <vt:lpstr>Briefing on DES</vt:lpstr>
      <vt:lpstr>Conceptual Working of DES</vt:lpstr>
      <vt:lpstr>Broad-Level Steps in DES</vt:lpstr>
      <vt:lpstr>Outline of one Round in DES</vt:lpstr>
      <vt:lpstr>Key Transformation</vt:lpstr>
      <vt:lpstr>Expansion Permutation (1/2)</vt:lpstr>
      <vt:lpstr>Expansion Permutation (2/2)</vt:lpstr>
      <vt:lpstr>Way to S-Box Substitution</vt:lpstr>
      <vt:lpstr>S-Box Substitution</vt:lpstr>
      <vt:lpstr>Selecting An Entry In A S-box Based On 6-bit Input</vt:lpstr>
      <vt:lpstr>P-Box Permutation</vt:lpstr>
      <vt:lpstr>XOR and Swap</vt:lpstr>
      <vt:lpstr>Final Permutation</vt:lpstr>
      <vt:lpstr>Next Topic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Joyabrata Acharyya</cp:lastModifiedBy>
  <cp:revision>76</cp:revision>
  <dcterms:created xsi:type="dcterms:W3CDTF">2020-10-03T14:54:48Z</dcterms:created>
  <dcterms:modified xsi:type="dcterms:W3CDTF">2024-02-21T14:56:04Z</dcterms:modified>
</cp:coreProperties>
</file>