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72" r:id="rId14"/>
    <p:sldId id="271" r:id="rId15"/>
    <p:sldId id="270" r:id="rId16"/>
    <p:sldId id="269" r:id="rId17"/>
    <p:sldId id="280" r:id="rId18"/>
    <p:sldId id="279" r:id="rId19"/>
    <p:sldId id="278" r:id="rId20"/>
    <p:sldId id="277" r:id="rId21"/>
    <p:sldId id="276" r:id="rId22"/>
    <p:sldId id="284" r:id="rId23"/>
    <p:sldId id="283" r:id="rId24"/>
    <p:sldId id="282" r:id="rId25"/>
    <p:sldId id="281" r:id="rId26"/>
    <p:sldId id="275" r:id="rId27"/>
    <p:sldId id="274" r:id="rId28"/>
    <p:sldId id="273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32D987-5F49-409A-9ABD-1CEA152E9BD9}">
          <p14:sldIdLst>
            <p14:sldId id="256"/>
            <p14:sldId id="257"/>
          </p14:sldIdLst>
        </p14:section>
        <p14:section name="Porter's Five Forces Model" id="{E96916C0-2997-48F6-90EF-0F3138817144}">
          <p14:sldIdLst>
            <p14:sldId id="258"/>
            <p14:sldId id="259"/>
            <p14:sldId id="260"/>
            <p14:sldId id="267"/>
            <p14:sldId id="266"/>
            <p14:sldId id="265"/>
            <p14:sldId id="264"/>
            <p14:sldId id="263"/>
            <p14:sldId id="262"/>
            <p14:sldId id="261"/>
            <p14:sldId id="272"/>
            <p14:sldId id="271"/>
            <p14:sldId id="270"/>
            <p14:sldId id="269"/>
            <p14:sldId id="280"/>
            <p14:sldId id="279"/>
            <p14:sldId id="278"/>
            <p14:sldId id="277"/>
            <p14:sldId id="276"/>
            <p14:sldId id="284"/>
            <p14:sldId id="283"/>
            <p14:sldId id="282"/>
            <p14:sldId id="281"/>
            <p14:sldId id="275"/>
            <p14:sldId id="274"/>
            <p14:sldId id="273"/>
            <p14:sldId id="294"/>
            <p14:sldId id="293"/>
            <p14:sldId id="292"/>
            <p14:sldId id="291"/>
            <p14:sldId id="290"/>
            <p14:sldId id="289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6CF9F-D2AE-49AA-9DE9-87919C1481FD}" v="2" dt="2022-11-19T09:28:1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oop Mukherjee" userId="5fbc6062963ca2c0" providerId="LiveId" clId="{9536CF9F-D2AE-49AA-9DE9-87919C1481FD}"/>
    <pc:docChg chg="delSld modSld modSection">
      <pc:chgData name="Abhiroop Mukherjee" userId="5fbc6062963ca2c0" providerId="LiveId" clId="{9536CF9F-D2AE-49AA-9DE9-87919C1481FD}" dt="2022-11-19T09:33:41.713" v="2" actId="2696"/>
      <pc:docMkLst>
        <pc:docMk/>
      </pc:docMkLst>
      <pc:sldChg chg="del">
        <pc:chgData name="Abhiroop Mukherjee" userId="5fbc6062963ca2c0" providerId="LiveId" clId="{9536CF9F-D2AE-49AA-9DE9-87919C1481FD}" dt="2022-11-19T09:33:41.713" v="2" actId="2696"/>
        <pc:sldMkLst>
          <pc:docMk/>
          <pc:sldMk cId="2657667974" sldId="268"/>
        </pc:sldMkLst>
      </pc:sldChg>
      <pc:sldChg chg="modSp">
        <pc:chgData name="Abhiroop Mukherjee" userId="5fbc6062963ca2c0" providerId="LiveId" clId="{9536CF9F-D2AE-49AA-9DE9-87919C1481FD}" dt="2022-11-19T09:28:17.450" v="1" actId="1076"/>
        <pc:sldMkLst>
          <pc:docMk/>
          <pc:sldMk cId="3450126793" sldId="273"/>
        </pc:sldMkLst>
        <pc:picChg chg="mod">
          <ac:chgData name="Abhiroop Mukherjee" userId="5fbc6062963ca2c0" providerId="LiveId" clId="{9536CF9F-D2AE-49AA-9DE9-87919C1481FD}" dt="2022-11-19T09:28:17.450" v="1" actId="1076"/>
          <ac:picMkLst>
            <pc:docMk/>
            <pc:sldMk cId="3450126793" sldId="273"/>
            <ac:picMk id="5122" creationId="{00000000-0000-0000-0000-000000000000}"/>
          </ac:picMkLst>
        </pc:picChg>
      </pc:sldChg>
      <pc:sldChg chg="del">
        <pc:chgData name="Abhiroop Mukherjee" userId="5fbc6062963ca2c0" providerId="LiveId" clId="{9536CF9F-D2AE-49AA-9DE9-87919C1481FD}" dt="2022-11-19T09:33:41.713" v="2" actId="2696"/>
        <pc:sldMkLst>
          <pc:docMk/>
          <pc:sldMk cId="446808496" sldId="285"/>
        </pc:sldMkLst>
      </pc:sldChg>
      <pc:sldChg chg="del">
        <pc:chgData name="Abhiroop Mukherjee" userId="5fbc6062963ca2c0" providerId="LiveId" clId="{9536CF9F-D2AE-49AA-9DE9-87919C1481FD}" dt="2022-11-19T09:33:41.713" v="2" actId="2696"/>
        <pc:sldMkLst>
          <pc:docMk/>
          <pc:sldMk cId="1559630502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2E741CE-B026-47B0-994D-B4189FC9BECD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72F5838-B00F-43C1-8959-4EC6D28567D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Business Level Strategies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Dr. </a:t>
            </a:r>
            <a:r>
              <a:rPr lang="en-US" sz="3200" dirty="0" err="1"/>
              <a:t>Satarupa</a:t>
            </a:r>
            <a:r>
              <a:rPr lang="en-US" sz="3200" dirty="0"/>
              <a:t> </a:t>
            </a:r>
            <a:r>
              <a:rPr lang="en-US" sz="3200" dirty="0" err="1"/>
              <a:t>Roychowdhury</a:t>
            </a:r>
            <a:endParaRPr lang="en-US" sz="3200" dirty="0"/>
          </a:p>
          <a:p>
            <a:r>
              <a:rPr lang="en-US" sz="3200" dirty="0"/>
              <a:t>SOMS, IIESTS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1593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" y="414627"/>
            <a:ext cx="8136904" cy="3518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1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/>
          <a:lstStyle/>
          <a:p>
            <a:r>
              <a:rPr lang="en-US" dirty="0"/>
              <a:t>2. Bargaining Power of Buyers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52928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33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en-US" dirty="0"/>
              <a:t>3. Bargaining Power of Suppliers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2493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42493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79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>
            <a:normAutofit fontScale="90000"/>
          </a:bodyPr>
          <a:lstStyle/>
          <a:p>
            <a:r>
              <a:rPr lang="en-US" dirty="0"/>
              <a:t>4. Nature of Rivalry in the Industry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4935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62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7220"/>
            <a:ext cx="8496943" cy="143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72816"/>
            <a:ext cx="8496942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91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5292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78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en-US" dirty="0"/>
              <a:t>5. Threat of Substitutes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96943" cy="573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82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en-US" dirty="0"/>
              <a:t>Business Level Strategies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4096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>
            <a:normAutofit fontScale="90000"/>
          </a:bodyPr>
          <a:lstStyle/>
          <a:p>
            <a:r>
              <a:rPr lang="en-US" dirty="0"/>
              <a:t>Michael Porter’s Generic Strategies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96944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8879"/>
            <a:ext cx="8496943" cy="39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98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9081"/>
            <a:ext cx="8496944" cy="654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6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2886"/>
            <a:ext cx="8208912" cy="638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5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524"/>
            <a:ext cx="8352928" cy="634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0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en-US" dirty="0"/>
              <a:t>Cost Leadership Strategy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496944" cy="573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32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0891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89240"/>
            <a:ext cx="82089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52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5292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28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6" y="332656"/>
            <a:ext cx="8771884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99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92899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628800"/>
            <a:ext cx="894916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73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6952"/>
            <a:ext cx="8856984" cy="650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82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84976" cy="468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86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85698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12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255"/>
            <a:ext cx="8856983" cy="622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17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r>
              <a:rPr lang="en-US" dirty="0"/>
              <a:t>Porter’s Five Forces Model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5388"/>
            <a:ext cx="8712968" cy="566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845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6" y="332656"/>
            <a:ext cx="896488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548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5698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650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4" y="404664"/>
            <a:ext cx="8779023" cy="417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816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6446"/>
            <a:ext cx="8784976" cy="652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506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1665"/>
            <a:ext cx="8856984" cy="5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3"/>
            <a:ext cx="8712968" cy="60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828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" y="0"/>
            <a:ext cx="9036495" cy="2203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177739"/>
            <a:ext cx="9036495" cy="468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435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9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52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41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7058"/>
            <a:ext cx="8352928" cy="63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39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42400"/>
          </a:xfrm>
        </p:spPr>
        <p:txBody>
          <a:bodyPr>
            <a:normAutofit fontScale="90000"/>
          </a:bodyPr>
          <a:lstStyle/>
          <a:p>
            <a:r>
              <a:rPr lang="en-US" dirty="0"/>
              <a:t>1. Threat of New Entrant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68952" cy="212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10083"/>
            <a:ext cx="8568952" cy="374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14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08912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79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208911" cy="86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268761"/>
            <a:ext cx="8208911" cy="547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41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4826"/>
            <a:ext cx="8352928" cy="647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813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105</TotalTime>
  <Words>55</Words>
  <Application>Microsoft Office PowerPoint</Application>
  <PresentationFormat>On-screen Show (4:3)</PresentationFormat>
  <Paragraphs>12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Candara</vt:lpstr>
      <vt:lpstr>Symbol</vt:lpstr>
      <vt:lpstr>Waveform</vt:lpstr>
      <vt:lpstr>Business Level Strategies</vt:lpstr>
      <vt:lpstr>PowerPoint Presentation</vt:lpstr>
      <vt:lpstr>Porter’s Five Forces Model</vt:lpstr>
      <vt:lpstr>PowerPoint Presentation</vt:lpstr>
      <vt:lpstr>PowerPoint Presentation</vt:lpstr>
      <vt:lpstr>1. Threat of New Entrant</vt:lpstr>
      <vt:lpstr>PowerPoint Presentation</vt:lpstr>
      <vt:lpstr>PowerPoint Presentation</vt:lpstr>
      <vt:lpstr>PowerPoint Presentation</vt:lpstr>
      <vt:lpstr>PowerPoint Presentation</vt:lpstr>
      <vt:lpstr>2. Bargaining Power of Buyers</vt:lpstr>
      <vt:lpstr>3. Bargaining Power of Suppliers</vt:lpstr>
      <vt:lpstr>4. Nature of Rivalry in the Industry</vt:lpstr>
      <vt:lpstr>PowerPoint Presentation</vt:lpstr>
      <vt:lpstr>PowerPoint Presentation</vt:lpstr>
      <vt:lpstr>5. Threat of Substitutes</vt:lpstr>
      <vt:lpstr>Business Level Strategies</vt:lpstr>
      <vt:lpstr>Michael Porter’s Generic Strategies</vt:lpstr>
      <vt:lpstr>PowerPoint Presentation</vt:lpstr>
      <vt:lpstr>PowerPoint Presentation</vt:lpstr>
      <vt:lpstr>Cost Leadership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Level Strategies</dc:title>
  <dc:creator>satarupa.roy@gmail.com</dc:creator>
  <cp:lastModifiedBy>Abhiroop Mukherjee</cp:lastModifiedBy>
  <cp:revision>7</cp:revision>
  <dcterms:created xsi:type="dcterms:W3CDTF">2022-09-09T05:20:37Z</dcterms:created>
  <dcterms:modified xsi:type="dcterms:W3CDTF">2022-11-19T09:33:43Z</dcterms:modified>
</cp:coreProperties>
</file>