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7" r:id="rId6"/>
    <p:sldId id="266" r:id="rId7"/>
    <p:sldId id="265" r:id="rId8"/>
    <p:sldId id="264" r:id="rId9"/>
    <p:sldId id="263" r:id="rId10"/>
    <p:sldId id="262" r:id="rId11"/>
    <p:sldId id="261" r:id="rId12"/>
    <p:sldId id="260" r:id="rId13"/>
    <p:sldId id="259" r:id="rId14"/>
    <p:sldId id="274" r:id="rId15"/>
    <p:sldId id="273" r:id="rId16"/>
    <p:sldId id="272" r:id="rId17"/>
    <p:sldId id="271" r:id="rId18"/>
    <p:sldId id="270" r:id="rId19"/>
    <p:sldId id="279" r:id="rId20"/>
    <p:sldId id="278" r:id="rId21"/>
    <p:sldId id="277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roop Mukherjee" userId="5fbc6062963ca2c0" providerId="LiveId" clId="{0557B6B8-B58B-4E76-A30D-FB6ACCFDBB8C}"/>
    <pc:docChg chg="delSld">
      <pc:chgData name="Abhiroop Mukherjee" userId="5fbc6062963ca2c0" providerId="LiveId" clId="{0557B6B8-B58B-4E76-A30D-FB6ACCFDBB8C}" dt="2022-11-19T11:01:35.617" v="0" actId="2696"/>
      <pc:docMkLst>
        <pc:docMk/>
      </pc:docMkLst>
      <pc:sldChg chg="del">
        <pc:chgData name="Abhiroop Mukherjee" userId="5fbc6062963ca2c0" providerId="LiveId" clId="{0557B6B8-B58B-4E76-A30D-FB6ACCFDBB8C}" dt="2022-11-19T11:01:35.617" v="0" actId="2696"/>
        <pc:sldMkLst>
          <pc:docMk/>
          <pc:sldMk cId="2204705835" sldId="269"/>
        </pc:sldMkLst>
      </pc:sldChg>
      <pc:sldChg chg="del">
        <pc:chgData name="Abhiroop Mukherjee" userId="5fbc6062963ca2c0" providerId="LiveId" clId="{0557B6B8-B58B-4E76-A30D-FB6ACCFDBB8C}" dt="2022-11-19T11:01:35.617" v="0" actId="2696"/>
        <pc:sldMkLst>
          <pc:docMk/>
          <pc:sldMk cId="2003427431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D94D-11DE-49E5-A7FB-ED4F9C65AE9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ABA-0195-4C74-AD53-A99AB5D45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05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D94D-11DE-49E5-A7FB-ED4F9C65AE9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ABA-0195-4C74-AD53-A99AB5D45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0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D94D-11DE-49E5-A7FB-ED4F9C65AE9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ABA-0195-4C74-AD53-A99AB5D45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1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D94D-11DE-49E5-A7FB-ED4F9C65AE9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ABA-0195-4C74-AD53-A99AB5D45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12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D94D-11DE-49E5-A7FB-ED4F9C65AE9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ABA-0195-4C74-AD53-A99AB5D45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75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D94D-11DE-49E5-A7FB-ED4F9C65AE9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ABA-0195-4C74-AD53-A99AB5D45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41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D94D-11DE-49E5-A7FB-ED4F9C65AE9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ABA-0195-4C74-AD53-A99AB5D45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47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D94D-11DE-49E5-A7FB-ED4F9C65AE9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ABA-0195-4C74-AD53-A99AB5D45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64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D94D-11DE-49E5-A7FB-ED4F9C65AE9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ABA-0195-4C74-AD53-A99AB5D45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4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D94D-11DE-49E5-A7FB-ED4F9C65AE9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ABA-0195-4C74-AD53-A99AB5D45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42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D94D-11DE-49E5-A7FB-ED4F9C65AE9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ABA-0195-4C74-AD53-A99AB5D45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2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BD94D-11DE-49E5-A7FB-ED4F9C65AE90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DCABA-0195-4C74-AD53-A99AB5D45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8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Level Strategies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Satarupa</a:t>
            </a:r>
            <a:r>
              <a:rPr lang="en-US" dirty="0"/>
              <a:t> </a:t>
            </a:r>
            <a:r>
              <a:rPr lang="en-US" dirty="0" err="1"/>
              <a:t>Roychowdhury</a:t>
            </a:r>
            <a:r>
              <a:rPr lang="en-US" dirty="0"/>
              <a:t>, SOMS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74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799"/>
            <a:ext cx="8640960" cy="661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00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814"/>
            <a:ext cx="8964488" cy="642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9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1" y="404664"/>
            <a:ext cx="8950784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04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70" y="188639"/>
            <a:ext cx="9160570" cy="358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9" y="3770707"/>
            <a:ext cx="8934640" cy="3111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04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0" y="361724"/>
            <a:ext cx="8626070" cy="4472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59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92" y="188640"/>
            <a:ext cx="851408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39" y="3068960"/>
            <a:ext cx="8487840" cy="344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8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32597"/>
            <a:ext cx="8280920" cy="594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12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664"/>
            <a:ext cx="8784976" cy="604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056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9313"/>
            <a:ext cx="8640960" cy="637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875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5922"/>
            <a:ext cx="8712968" cy="603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63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1632"/>
            <a:ext cx="8064896" cy="655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21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4126"/>
            <a:ext cx="8595720" cy="569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474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8786"/>
            <a:ext cx="8136903" cy="579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148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889248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66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784976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33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39" y="188640"/>
            <a:ext cx="8940943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7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59" y="116632"/>
            <a:ext cx="8688137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90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87" y="188640"/>
            <a:ext cx="8569814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86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09" y="476672"/>
            <a:ext cx="9168619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3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6726"/>
            <a:ext cx="8712967" cy="669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71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35" y="188640"/>
            <a:ext cx="8596945" cy="6077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10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9</Words>
  <Application>Microsoft Office PowerPoint</Application>
  <PresentationFormat>On-screen Show (4:3)</PresentationFormat>
  <Paragraphs>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Functional Level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satarupa.roy@gmail.com</dc:creator>
  <cp:lastModifiedBy>Abhiroop Mukherjee</cp:lastModifiedBy>
  <cp:revision>7</cp:revision>
  <dcterms:created xsi:type="dcterms:W3CDTF">2022-11-01T14:45:06Z</dcterms:created>
  <dcterms:modified xsi:type="dcterms:W3CDTF">2022-11-19T11:01:36Z</dcterms:modified>
</cp:coreProperties>
</file>