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65" r:id="rId2"/>
    <p:sldId id="256" r:id="rId3"/>
    <p:sldId id="260" r:id="rId4"/>
    <p:sldId id="267" r:id="rId5"/>
    <p:sldId id="268" r:id="rId6"/>
    <p:sldId id="269" r:id="rId7"/>
    <p:sldId id="270" r:id="rId8"/>
    <p:sldId id="271" r:id="rId9"/>
    <p:sldId id="296" r:id="rId10"/>
    <p:sldId id="263" r:id="rId11"/>
    <p:sldId id="300" r:id="rId12"/>
    <p:sldId id="299" r:id="rId13"/>
    <p:sldId id="298" r:id="rId14"/>
    <p:sldId id="297" r:id="rId15"/>
    <p:sldId id="272" r:id="rId16"/>
    <p:sldId id="283" r:id="rId17"/>
    <p:sldId id="287" r:id="rId18"/>
    <p:sldId id="289" r:id="rId19"/>
    <p:sldId id="290" r:id="rId20"/>
    <p:sldId id="295"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60028"/>
    <a:srgbClr val="00AAFF"/>
    <a:srgbClr val="0000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B630D9-954E-4B47-9D12-4CE92AAD9996}" v="68" dt="2023-05-29T10:43:10.953"/>
    <p1510:client id="{814FDDE6-AA3D-4F69-9ECF-A953AB2C37AC}" v="4" dt="2023-05-29T16:44:12.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4"/>
    <p:restoredTop sz="82147"/>
  </p:normalViewPr>
  <p:slideViewPr>
    <p:cSldViewPr snapToGrid="0">
      <p:cViewPr varScale="1">
        <p:scale>
          <a:sx n="114" d="100"/>
          <a:sy n="114" d="100"/>
        </p:scale>
        <p:origin x="10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 Lu" userId="951325a5-fb01-4766-9e67-a55400a932e0" providerId="ADAL" clId="{6FB630D9-954E-4B47-9D12-4CE92AAD9996}"/>
    <pc:docChg chg="undo custSel addSld delSld modSld sldOrd">
      <pc:chgData name="Qi Lu" userId="951325a5-fb01-4766-9e67-a55400a932e0" providerId="ADAL" clId="{6FB630D9-954E-4B47-9D12-4CE92AAD9996}" dt="2023-05-29T11:16:01.022" v="5119" actId="20577"/>
      <pc:docMkLst>
        <pc:docMk/>
      </pc:docMkLst>
      <pc:sldChg chg="del">
        <pc:chgData name="Qi Lu" userId="951325a5-fb01-4766-9e67-a55400a932e0" providerId="ADAL" clId="{6FB630D9-954E-4B47-9D12-4CE92AAD9996}" dt="2023-05-28T12:01:10.477" v="1" actId="2696"/>
        <pc:sldMkLst>
          <pc:docMk/>
          <pc:sldMk cId="2422148979" sldId="258"/>
        </pc:sldMkLst>
      </pc:sldChg>
      <pc:sldChg chg="addSp delSp modSp mod modClrScheme chgLayout modNotesTx">
        <pc:chgData name="Qi Lu" userId="951325a5-fb01-4766-9e67-a55400a932e0" providerId="ADAL" clId="{6FB630D9-954E-4B47-9D12-4CE92AAD9996}" dt="2023-05-29T11:16:01.022" v="5119" actId="20577"/>
        <pc:sldMkLst>
          <pc:docMk/>
          <pc:sldMk cId="2165072093" sldId="259"/>
        </pc:sldMkLst>
        <pc:spChg chg="mod">
          <ac:chgData name="Qi Lu" userId="951325a5-fb01-4766-9e67-a55400a932e0" providerId="ADAL" clId="{6FB630D9-954E-4B47-9D12-4CE92AAD9996}" dt="2023-05-28T12:03:44.887" v="43" actId="26606"/>
          <ac:spMkLst>
            <pc:docMk/>
            <pc:sldMk cId="2165072093" sldId="259"/>
            <ac:spMk id="2" creationId="{CABA9BAC-DE3D-E141-94FA-F61283E86611}"/>
          </ac:spMkLst>
        </pc:spChg>
        <pc:spChg chg="mod">
          <ac:chgData name="Qi Lu" userId="951325a5-fb01-4766-9e67-a55400a932e0" providerId="ADAL" clId="{6FB630D9-954E-4B47-9D12-4CE92AAD9996}" dt="2023-05-28T12:03:44.887" v="43" actId="26606"/>
          <ac:spMkLst>
            <pc:docMk/>
            <pc:sldMk cId="2165072093" sldId="259"/>
            <ac:spMk id="3" creationId="{C3F26467-D398-0942-A138-F4A732728749}"/>
          </ac:spMkLst>
        </pc:spChg>
        <pc:spChg chg="mod">
          <ac:chgData name="Qi Lu" userId="951325a5-fb01-4766-9e67-a55400a932e0" providerId="ADAL" clId="{6FB630D9-954E-4B47-9D12-4CE92AAD9996}" dt="2023-05-28T12:03:44.887" v="43" actId="26606"/>
          <ac:spMkLst>
            <pc:docMk/>
            <pc:sldMk cId="2165072093" sldId="259"/>
            <ac:spMk id="4" creationId="{EAB8AFE8-7D81-9649-AF72-E7075DC911A5}"/>
          </ac:spMkLst>
        </pc:spChg>
        <pc:spChg chg="add del mod">
          <ac:chgData name="Qi Lu" userId="951325a5-fb01-4766-9e67-a55400a932e0" providerId="ADAL" clId="{6FB630D9-954E-4B47-9D12-4CE92AAD9996}" dt="2023-05-28T12:03:07.012" v="32" actId="478"/>
          <ac:spMkLst>
            <pc:docMk/>
            <pc:sldMk cId="2165072093" sldId="259"/>
            <ac:spMk id="5" creationId="{0E908C09-F84F-DC05-E649-98979DEE00E7}"/>
          </ac:spMkLst>
        </pc:spChg>
        <pc:picChg chg="add mod ord">
          <ac:chgData name="Qi Lu" userId="951325a5-fb01-4766-9e67-a55400a932e0" providerId="ADAL" clId="{6FB630D9-954E-4B47-9D12-4CE92AAD9996}" dt="2023-05-28T12:03:44.887" v="43" actId="26606"/>
          <ac:picMkLst>
            <pc:docMk/>
            <pc:sldMk cId="2165072093" sldId="259"/>
            <ac:picMk id="6" creationId="{AE6BAEAA-3D2E-2B66-8F34-14311475A2C4}"/>
          </ac:picMkLst>
        </pc:picChg>
      </pc:sldChg>
      <pc:sldChg chg="ord modNotesTx">
        <pc:chgData name="Qi Lu" userId="951325a5-fb01-4766-9e67-a55400a932e0" providerId="ADAL" clId="{6FB630D9-954E-4B47-9D12-4CE92AAD9996}" dt="2023-05-29T03:08:57.255" v="474"/>
        <pc:sldMkLst>
          <pc:docMk/>
          <pc:sldMk cId="817166660" sldId="261"/>
        </pc:sldMkLst>
      </pc:sldChg>
      <pc:sldChg chg="modSp mod modNotesTx">
        <pc:chgData name="Qi Lu" userId="951325a5-fb01-4766-9e67-a55400a932e0" providerId="ADAL" clId="{6FB630D9-954E-4B47-9D12-4CE92AAD9996}" dt="2023-05-29T10:23:58.138" v="2211" actId="20577"/>
        <pc:sldMkLst>
          <pc:docMk/>
          <pc:sldMk cId="1371762552" sldId="263"/>
        </pc:sldMkLst>
        <pc:spChg chg="mod">
          <ac:chgData name="Qi Lu" userId="951325a5-fb01-4766-9e67-a55400a932e0" providerId="ADAL" clId="{6FB630D9-954E-4B47-9D12-4CE92AAD9996}" dt="2023-05-29T10:06:15.136" v="1739" actId="20577"/>
          <ac:spMkLst>
            <pc:docMk/>
            <pc:sldMk cId="1371762552" sldId="263"/>
            <ac:spMk id="11" creationId="{447C6AF0-1DC7-2745-92F3-3CDBEE8844A8}"/>
          </ac:spMkLst>
        </pc:spChg>
        <pc:spChg chg="mod">
          <ac:chgData name="Qi Lu" userId="951325a5-fb01-4766-9e67-a55400a932e0" providerId="ADAL" clId="{6FB630D9-954E-4B47-9D12-4CE92AAD9996}" dt="2023-05-29T03:03:50.937" v="471" actId="6549"/>
          <ac:spMkLst>
            <pc:docMk/>
            <pc:sldMk cId="1371762552" sldId="263"/>
            <ac:spMk id="12" creationId="{1A206DBF-703D-EAEF-CC2A-D704C7C3C240}"/>
          </ac:spMkLst>
        </pc:spChg>
      </pc:sldChg>
      <pc:sldChg chg="del">
        <pc:chgData name="Qi Lu" userId="951325a5-fb01-4766-9e67-a55400a932e0" providerId="ADAL" clId="{6FB630D9-954E-4B47-9D12-4CE92AAD9996}" dt="2023-05-28T12:01:52.999" v="8" actId="2696"/>
        <pc:sldMkLst>
          <pc:docMk/>
          <pc:sldMk cId="1373255700" sldId="264"/>
        </pc:sldMkLst>
      </pc:sldChg>
      <pc:sldChg chg="add modNotesTx">
        <pc:chgData name="Qi Lu" userId="951325a5-fb01-4766-9e67-a55400a932e0" providerId="ADAL" clId="{6FB630D9-954E-4B47-9D12-4CE92AAD9996}" dt="2023-05-29T09:40:40.153" v="501" actId="20577"/>
        <pc:sldMkLst>
          <pc:docMk/>
          <pc:sldMk cId="6424848" sldId="265"/>
        </pc:sldMkLst>
      </pc:sldChg>
      <pc:sldChg chg="add del">
        <pc:chgData name="Qi Lu" userId="951325a5-fb01-4766-9e67-a55400a932e0" providerId="ADAL" clId="{6FB630D9-954E-4B47-9D12-4CE92AAD9996}" dt="2023-05-28T12:01:15.822" v="3"/>
        <pc:sldMkLst>
          <pc:docMk/>
          <pc:sldMk cId="479631761" sldId="266"/>
        </pc:sldMkLst>
      </pc:sldChg>
      <pc:sldChg chg="modSp add mod modNotesTx">
        <pc:chgData name="Qi Lu" userId="951325a5-fb01-4766-9e67-a55400a932e0" providerId="ADAL" clId="{6FB630D9-954E-4B47-9D12-4CE92AAD9996}" dt="2023-05-29T02:10:36.655" v="238" actId="20577"/>
        <pc:sldMkLst>
          <pc:docMk/>
          <pc:sldMk cId="2075149342" sldId="266"/>
        </pc:sldMkLst>
        <pc:spChg chg="mod">
          <ac:chgData name="Qi Lu" userId="951325a5-fb01-4766-9e67-a55400a932e0" providerId="ADAL" clId="{6FB630D9-954E-4B47-9D12-4CE92AAD9996}" dt="2023-05-29T02:10:36.655" v="238" actId="20577"/>
          <ac:spMkLst>
            <pc:docMk/>
            <pc:sldMk cId="2075149342" sldId="266"/>
            <ac:spMk id="11" creationId="{447C6AF0-1DC7-2745-92F3-3CDBEE8844A8}"/>
          </ac:spMkLst>
        </pc:spChg>
      </pc:sldChg>
      <pc:sldChg chg="add modNotesTx">
        <pc:chgData name="Qi Lu" userId="951325a5-fb01-4766-9e67-a55400a932e0" providerId="ADAL" clId="{6FB630D9-954E-4B47-9D12-4CE92AAD9996}" dt="2023-05-29T03:06:24.852" v="472" actId="20577"/>
        <pc:sldMkLst>
          <pc:docMk/>
          <pc:sldMk cId="2570847132" sldId="267"/>
        </pc:sldMkLst>
      </pc:sldChg>
      <pc:sldChg chg="add modNotesTx">
        <pc:chgData name="Qi Lu" userId="951325a5-fb01-4766-9e67-a55400a932e0" providerId="ADAL" clId="{6FB630D9-954E-4B47-9D12-4CE92AAD9996}" dt="2023-05-29T02:14:49.631" v="280" actId="20577"/>
        <pc:sldMkLst>
          <pc:docMk/>
          <pc:sldMk cId="2647080459" sldId="268"/>
        </pc:sldMkLst>
      </pc:sldChg>
      <pc:sldChg chg="modSp add">
        <pc:chgData name="Qi Lu" userId="951325a5-fb01-4766-9e67-a55400a932e0" providerId="ADAL" clId="{6FB630D9-954E-4B47-9D12-4CE92AAD9996}" dt="2023-05-29T02:09:07.423" v="214" actId="313"/>
        <pc:sldMkLst>
          <pc:docMk/>
          <pc:sldMk cId="4057551852" sldId="269"/>
        </pc:sldMkLst>
        <pc:graphicFrameChg chg="mod">
          <ac:chgData name="Qi Lu" userId="951325a5-fb01-4766-9e67-a55400a932e0" providerId="ADAL" clId="{6FB630D9-954E-4B47-9D12-4CE92AAD9996}" dt="2023-05-29T02:09:07.423" v="214" actId="313"/>
          <ac:graphicFrameMkLst>
            <pc:docMk/>
            <pc:sldMk cId="4057551852" sldId="269"/>
            <ac:graphicFrameMk id="14" creationId="{6CE787AE-9682-AAD8-6ABC-412FC5FFB883}"/>
          </ac:graphicFrameMkLst>
        </pc:graphicFrameChg>
      </pc:sldChg>
      <pc:sldChg chg="add modNotesTx">
        <pc:chgData name="Qi Lu" userId="951325a5-fb01-4766-9e67-a55400a932e0" providerId="ADAL" clId="{6FB630D9-954E-4B47-9D12-4CE92AAD9996}" dt="2023-05-29T03:09:45.981" v="494" actId="20577"/>
        <pc:sldMkLst>
          <pc:docMk/>
          <pc:sldMk cId="2010156260" sldId="270"/>
        </pc:sldMkLst>
      </pc:sldChg>
      <pc:sldChg chg="delSp add mod delAnim modNotesTx">
        <pc:chgData name="Qi Lu" userId="951325a5-fb01-4766-9e67-a55400a932e0" providerId="ADAL" clId="{6FB630D9-954E-4B47-9D12-4CE92AAD9996}" dt="2023-05-29T10:26:17.865" v="2261" actId="20577"/>
        <pc:sldMkLst>
          <pc:docMk/>
          <pc:sldMk cId="2168347417" sldId="271"/>
        </pc:sldMkLst>
        <pc:picChg chg="del">
          <ac:chgData name="Qi Lu" userId="951325a5-fb01-4766-9e67-a55400a932e0" providerId="ADAL" clId="{6FB630D9-954E-4B47-9D12-4CE92AAD9996}" dt="2023-05-29T02:26:16.170" v="376" actId="478"/>
          <ac:picMkLst>
            <pc:docMk/>
            <pc:sldMk cId="2168347417" sldId="271"/>
            <ac:picMk id="3" creationId="{70D368BE-F7D6-5D6D-3E02-78A705834D80}"/>
          </ac:picMkLst>
        </pc:picChg>
        <pc:picChg chg="del">
          <ac:chgData name="Qi Lu" userId="951325a5-fb01-4766-9e67-a55400a932e0" providerId="ADAL" clId="{6FB630D9-954E-4B47-9D12-4CE92AAD9996}" dt="2023-05-29T02:24:01.761" v="346" actId="478"/>
          <ac:picMkLst>
            <pc:docMk/>
            <pc:sldMk cId="2168347417" sldId="271"/>
            <ac:picMk id="6" creationId="{82295244-3994-4346-CA6D-A8845E1418D3}"/>
          </ac:picMkLst>
        </pc:picChg>
      </pc:sldChg>
      <pc:sldChg chg="addSp delSp modSp add mod modNotesTx">
        <pc:chgData name="Qi Lu" userId="951325a5-fb01-4766-9e67-a55400a932e0" providerId="ADAL" clId="{6FB630D9-954E-4B47-9D12-4CE92AAD9996}" dt="2023-05-29T11:03:50.206" v="4191" actId="20577"/>
        <pc:sldMkLst>
          <pc:docMk/>
          <pc:sldMk cId="1054804541" sldId="272"/>
        </pc:sldMkLst>
        <pc:spChg chg="mod">
          <ac:chgData name="Qi Lu" userId="951325a5-fb01-4766-9e67-a55400a932e0" providerId="ADAL" clId="{6FB630D9-954E-4B47-9D12-4CE92AAD9996}" dt="2023-05-29T10:48:23.081" v="3067" actId="20577"/>
          <ac:spMkLst>
            <pc:docMk/>
            <pc:sldMk cId="1054804541" sldId="272"/>
            <ac:spMk id="3" creationId="{AFF758A7-5AA8-AF07-4FFF-3F645386C3BD}"/>
          </ac:spMkLst>
        </pc:spChg>
        <pc:picChg chg="add del mod">
          <ac:chgData name="Qi Lu" userId="951325a5-fb01-4766-9e67-a55400a932e0" providerId="ADAL" clId="{6FB630D9-954E-4B47-9D12-4CE92AAD9996}" dt="2023-05-29T10:43:02.833" v="2717" actId="478"/>
          <ac:picMkLst>
            <pc:docMk/>
            <pc:sldMk cId="1054804541" sldId="272"/>
            <ac:picMk id="4" creationId="{0E0A454D-3D37-E961-BE9C-07AD58976914}"/>
          </ac:picMkLst>
        </pc:picChg>
        <pc:picChg chg="add del mod">
          <ac:chgData name="Qi Lu" userId="951325a5-fb01-4766-9e67-a55400a932e0" providerId="ADAL" clId="{6FB630D9-954E-4B47-9D12-4CE92AAD9996}" dt="2023-05-29T10:43:00.911" v="2716" actId="478"/>
          <ac:picMkLst>
            <pc:docMk/>
            <pc:sldMk cId="1054804541" sldId="272"/>
            <ac:picMk id="5" creationId="{42DF11BD-A74F-220F-E90E-E265C21CB08F}"/>
          </ac:picMkLst>
        </pc:picChg>
      </pc:sldChg>
      <pc:sldChg chg="delSp modSp add mod setBg delDesignElem modNotesTx">
        <pc:chgData name="Qi Lu" userId="951325a5-fb01-4766-9e67-a55400a932e0" providerId="ADAL" clId="{6FB630D9-954E-4B47-9D12-4CE92AAD9996}" dt="2023-05-29T11:04:10.348" v="4197" actId="20577"/>
        <pc:sldMkLst>
          <pc:docMk/>
          <pc:sldMk cId="4139979111" sldId="283"/>
        </pc:sldMkLst>
        <pc:spChg chg="mod">
          <ac:chgData name="Qi Lu" userId="951325a5-fb01-4766-9e67-a55400a932e0" providerId="ADAL" clId="{6FB630D9-954E-4B47-9D12-4CE92AAD9996}" dt="2023-05-29T10:44:09.953" v="2754" actId="20577"/>
          <ac:spMkLst>
            <pc:docMk/>
            <pc:sldMk cId="4139979111" sldId="283"/>
            <ac:spMk id="2" creationId="{7F5A7D09-9A9E-F69E-125C-60AB9B6E5218}"/>
          </ac:spMkLst>
        </pc:spChg>
        <pc:spChg chg="del">
          <ac:chgData name="Qi Lu" userId="951325a5-fb01-4766-9e67-a55400a932e0" providerId="ADAL" clId="{6FB630D9-954E-4B47-9D12-4CE92AAD9996}" dt="2023-05-29T10:38:13.802" v="2649"/>
          <ac:spMkLst>
            <pc:docMk/>
            <pc:sldMk cId="4139979111" sldId="283"/>
            <ac:spMk id="9" creationId="{F3060C83-F051-4F0E-ABAD-AA0DFC48B218}"/>
          </ac:spMkLst>
        </pc:spChg>
        <pc:spChg chg="del">
          <ac:chgData name="Qi Lu" userId="951325a5-fb01-4766-9e67-a55400a932e0" providerId="ADAL" clId="{6FB630D9-954E-4B47-9D12-4CE92AAD9996}" dt="2023-05-29T10:38:13.802" v="2649"/>
          <ac:spMkLst>
            <pc:docMk/>
            <pc:sldMk cId="4139979111" sldId="283"/>
            <ac:spMk id="11" creationId="{83C98ABE-055B-441F-B07E-44F97F083C39}"/>
          </ac:spMkLst>
        </pc:spChg>
        <pc:spChg chg="del">
          <ac:chgData name="Qi Lu" userId="951325a5-fb01-4766-9e67-a55400a932e0" providerId="ADAL" clId="{6FB630D9-954E-4B47-9D12-4CE92AAD9996}" dt="2023-05-29T10:38:13.802" v="2649"/>
          <ac:spMkLst>
            <pc:docMk/>
            <pc:sldMk cId="4139979111" sldId="283"/>
            <ac:spMk id="13" creationId="{29FDB030-9B49-4CED-8CCD-4D99382388AC}"/>
          </ac:spMkLst>
        </pc:spChg>
        <pc:spChg chg="mod">
          <ac:chgData name="Qi Lu" userId="951325a5-fb01-4766-9e67-a55400a932e0" providerId="ADAL" clId="{6FB630D9-954E-4B47-9D12-4CE92AAD9996}" dt="2023-05-29T10:38:59.750" v="2663" actId="20577"/>
          <ac:spMkLst>
            <pc:docMk/>
            <pc:sldMk cId="4139979111" sldId="283"/>
            <ac:spMk id="14" creationId="{9993C107-E36B-C699-5F27-CCF12165E030}"/>
          </ac:spMkLst>
        </pc:spChg>
        <pc:spChg chg="del">
          <ac:chgData name="Qi Lu" userId="951325a5-fb01-4766-9e67-a55400a932e0" providerId="ADAL" clId="{6FB630D9-954E-4B47-9D12-4CE92AAD9996}" dt="2023-05-29T10:38:13.802" v="2649"/>
          <ac:spMkLst>
            <pc:docMk/>
            <pc:sldMk cId="4139979111" sldId="283"/>
            <ac:spMk id="15" creationId="{3783CA14-24A1-485C-8B30-D6A5D87987AD}"/>
          </ac:spMkLst>
        </pc:spChg>
        <pc:spChg chg="del">
          <ac:chgData name="Qi Lu" userId="951325a5-fb01-4766-9e67-a55400a932e0" providerId="ADAL" clId="{6FB630D9-954E-4B47-9D12-4CE92AAD9996}" dt="2023-05-29T10:38:13.802" v="2649"/>
          <ac:spMkLst>
            <pc:docMk/>
            <pc:sldMk cId="4139979111" sldId="283"/>
            <ac:spMk id="17" creationId="{9A97C86A-04D6-40F7-AE84-31AB43E6A846}"/>
          </ac:spMkLst>
        </pc:spChg>
        <pc:spChg chg="del">
          <ac:chgData name="Qi Lu" userId="951325a5-fb01-4766-9e67-a55400a932e0" providerId="ADAL" clId="{6FB630D9-954E-4B47-9D12-4CE92AAD9996}" dt="2023-05-29T10:38:13.802" v="2649"/>
          <ac:spMkLst>
            <pc:docMk/>
            <pc:sldMk cId="4139979111" sldId="283"/>
            <ac:spMk id="19" creationId="{FF9F2414-84E8-453E-B1F3-389FDE8192D9}"/>
          </ac:spMkLst>
        </pc:spChg>
        <pc:spChg chg="del">
          <ac:chgData name="Qi Lu" userId="951325a5-fb01-4766-9e67-a55400a932e0" providerId="ADAL" clId="{6FB630D9-954E-4B47-9D12-4CE92AAD9996}" dt="2023-05-29T10:38:13.802" v="2649"/>
          <ac:spMkLst>
            <pc:docMk/>
            <pc:sldMk cId="4139979111" sldId="283"/>
            <ac:spMk id="21" creationId="{3ECA69A1-7536-43AC-85EF-C7106179F5ED}"/>
          </ac:spMkLst>
        </pc:spChg>
      </pc:sldChg>
      <pc:sldChg chg="delSp modSp add mod setBg delDesignElem modNotesTx">
        <pc:chgData name="Qi Lu" userId="951325a5-fb01-4766-9e67-a55400a932e0" providerId="ADAL" clId="{6FB630D9-954E-4B47-9D12-4CE92AAD9996}" dt="2023-05-29T11:04:31.629" v="4203" actId="20577"/>
        <pc:sldMkLst>
          <pc:docMk/>
          <pc:sldMk cId="109608248" sldId="287"/>
        </pc:sldMkLst>
        <pc:spChg chg="del">
          <ac:chgData name="Qi Lu" userId="951325a5-fb01-4766-9e67-a55400a932e0" providerId="ADAL" clId="{6FB630D9-954E-4B47-9D12-4CE92AAD9996}" dt="2023-05-29T10:39:33.809" v="2665"/>
          <ac:spMkLst>
            <pc:docMk/>
            <pc:sldMk cId="109608248" sldId="287"/>
            <ac:spMk id="9" creationId="{F3060C83-F051-4F0E-ABAD-AA0DFC48B218}"/>
          </ac:spMkLst>
        </pc:spChg>
        <pc:spChg chg="del">
          <ac:chgData name="Qi Lu" userId="951325a5-fb01-4766-9e67-a55400a932e0" providerId="ADAL" clId="{6FB630D9-954E-4B47-9D12-4CE92AAD9996}" dt="2023-05-29T10:39:33.809" v="2665"/>
          <ac:spMkLst>
            <pc:docMk/>
            <pc:sldMk cId="109608248" sldId="287"/>
            <ac:spMk id="11" creationId="{83C98ABE-055B-441F-B07E-44F97F083C39}"/>
          </ac:spMkLst>
        </pc:spChg>
        <pc:spChg chg="del">
          <ac:chgData name="Qi Lu" userId="951325a5-fb01-4766-9e67-a55400a932e0" providerId="ADAL" clId="{6FB630D9-954E-4B47-9D12-4CE92AAD9996}" dt="2023-05-29T10:39:33.809" v="2665"/>
          <ac:spMkLst>
            <pc:docMk/>
            <pc:sldMk cId="109608248" sldId="287"/>
            <ac:spMk id="13" creationId="{29FDB030-9B49-4CED-8CCD-4D99382388AC}"/>
          </ac:spMkLst>
        </pc:spChg>
        <pc:spChg chg="del">
          <ac:chgData name="Qi Lu" userId="951325a5-fb01-4766-9e67-a55400a932e0" providerId="ADAL" clId="{6FB630D9-954E-4B47-9D12-4CE92AAD9996}" dt="2023-05-29T10:39:33.809" v="2665"/>
          <ac:spMkLst>
            <pc:docMk/>
            <pc:sldMk cId="109608248" sldId="287"/>
            <ac:spMk id="15" creationId="{3783CA14-24A1-485C-8B30-D6A5D87987AD}"/>
          </ac:spMkLst>
        </pc:spChg>
        <pc:spChg chg="mod">
          <ac:chgData name="Qi Lu" userId="951325a5-fb01-4766-9e67-a55400a932e0" providerId="ADAL" clId="{6FB630D9-954E-4B47-9D12-4CE92AAD9996}" dt="2023-05-29T10:40:33.107" v="2683" actId="20577"/>
          <ac:spMkLst>
            <pc:docMk/>
            <pc:sldMk cId="109608248" sldId="287"/>
            <ac:spMk id="16" creationId="{81462169-0892-2A8C-5EB8-A30F3D3B3688}"/>
          </ac:spMkLst>
        </pc:spChg>
        <pc:spChg chg="del">
          <ac:chgData name="Qi Lu" userId="951325a5-fb01-4766-9e67-a55400a932e0" providerId="ADAL" clId="{6FB630D9-954E-4B47-9D12-4CE92AAD9996}" dt="2023-05-29T10:39:33.809" v="2665"/>
          <ac:spMkLst>
            <pc:docMk/>
            <pc:sldMk cId="109608248" sldId="287"/>
            <ac:spMk id="17" creationId="{9A97C86A-04D6-40F7-AE84-31AB43E6A846}"/>
          </ac:spMkLst>
        </pc:spChg>
        <pc:spChg chg="del">
          <ac:chgData name="Qi Lu" userId="951325a5-fb01-4766-9e67-a55400a932e0" providerId="ADAL" clId="{6FB630D9-954E-4B47-9D12-4CE92AAD9996}" dt="2023-05-29T10:39:33.809" v="2665"/>
          <ac:spMkLst>
            <pc:docMk/>
            <pc:sldMk cId="109608248" sldId="287"/>
            <ac:spMk id="19" creationId="{FF9F2414-84E8-453E-B1F3-389FDE8192D9}"/>
          </ac:spMkLst>
        </pc:spChg>
        <pc:spChg chg="del">
          <ac:chgData name="Qi Lu" userId="951325a5-fb01-4766-9e67-a55400a932e0" providerId="ADAL" clId="{6FB630D9-954E-4B47-9D12-4CE92AAD9996}" dt="2023-05-29T10:39:33.809" v="2665"/>
          <ac:spMkLst>
            <pc:docMk/>
            <pc:sldMk cId="109608248" sldId="287"/>
            <ac:spMk id="21" creationId="{3ECA69A1-7536-43AC-85EF-C7106179F5ED}"/>
          </ac:spMkLst>
        </pc:spChg>
        <pc:spChg chg="mod">
          <ac:chgData name="Qi Lu" userId="951325a5-fb01-4766-9e67-a55400a932e0" providerId="ADAL" clId="{6FB630D9-954E-4B47-9D12-4CE92AAD9996}" dt="2023-05-29T10:39:40.274" v="2666" actId="14100"/>
          <ac:spMkLst>
            <pc:docMk/>
            <pc:sldMk cId="109608248" sldId="287"/>
            <ac:spMk id="23" creationId="{8DDD29EC-E1FB-5DA2-F6D7-2A58042EED00}"/>
          </ac:spMkLst>
        </pc:spChg>
      </pc:sldChg>
      <pc:sldChg chg="addSp delSp modSp add mod setBg delDesignElem modNotesTx">
        <pc:chgData name="Qi Lu" userId="951325a5-fb01-4766-9e67-a55400a932e0" providerId="ADAL" clId="{6FB630D9-954E-4B47-9D12-4CE92AAD9996}" dt="2023-05-29T11:06:05.706" v="4215" actId="20577"/>
        <pc:sldMkLst>
          <pc:docMk/>
          <pc:sldMk cId="47686678" sldId="289"/>
        </pc:sldMkLst>
        <pc:spChg chg="mod">
          <ac:chgData name="Qi Lu" userId="951325a5-fb01-4766-9e67-a55400a932e0" providerId="ADAL" clId="{6FB630D9-954E-4B47-9D12-4CE92AAD9996}" dt="2023-05-29T10:41:24.629" v="2692" actId="313"/>
          <ac:spMkLst>
            <pc:docMk/>
            <pc:sldMk cId="47686678" sldId="289"/>
            <ac:spMk id="7" creationId="{3F55193C-2910-4C8D-09A0-3BC7AEBBA6FE}"/>
          </ac:spMkLst>
        </pc:spChg>
        <pc:spChg chg="del">
          <ac:chgData name="Qi Lu" userId="951325a5-fb01-4766-9e67-a55400a932e0" providerId="ADAL" clId="{6FB630D9-954E-4B47-9D12-4CE92AAD9996}" dt="2023-05-29T10:40:48.302" v="2685"/>
          <ac:spMkLst>
            <pc:docMk/>
            <pc:sldMk cId="47686678" sldId="289"/>
            <ac:spMk id="26" creationId="{F3060C83-F051-4F0E-ABAD-AA0DFC48B218}"/>
          </ac:spMkLst>
        </pc:spChg>
        <pc:spChg chg="del">
          <ac:chgData name="Qi Lu" userId="951325a5-fb01-4766-9e67-a55400a932e0" providerId="ADAL" clId="{6FB630D9-954E-4B47-9D12-4CE92AAD9996}" dt="2023-05-29T10:40:48.302" v="2685"/>
          <ac:spMkLst>
            <pc:docMk/>
            <pc:sldMk cId="47686678" sldId="289"/>
            <ac:spMk id="28" creationId="{83C98ABE-055B-441F-B07E-44F97F083C39}"/>
          </ac:spMkLst>
        </pc:spChg>
        <pc:spChg chg="del">
          <ac:chgData name="Qi Lu" userId="951325a5-fb01-4766-9e67-a55400a932e0" providerId="ADAL" clId="{6FB630D9-954E-4B47-9D12-4CE92AAD9996}" dt="2023-05-29T10:40:48.302" v="2685"/>
          <ac:spMkLst>
            <pc:docMk/>
            <pc:sldMk cId="47686678" sldId="289"/>
            <ac:spMk id="30" creationId="{29FDB030-9B49-4CED-8CCD-4D99382388AC}"/>
          </ac:spMkLst>
        </pc:spChg>
        <pc:spChg chg="del">
          <ac:chgData name="Qi Lu" userId="951325a5-fb01-4766-9e67-a55400a932e0" providerId="ADAL" clId="{6FB630D9-954E-4B47-9D12-4CE92AAD9996}" dt="2023-05-29T10:40:48.302" v="2685"/>
          <ac:spMkLst>
            <pc:docMk/>
            <pc:sldMk cId="47686678" sldId="289"/>
            <ac:spMk id="32" creationId="{3783CA14-24A1-485C-8B30-D6A5D87987AD}"/>
          </ac:spMkLst>
        </pc:spChg>
        <pc:spChg chg="del">
          <ac:chgData name="Qi Lu" userId="951325a5-fb01-4766-9e67-a55400a932e0" providerId="ADAL" clId="{6FB630D9-954E-4B47-9D12-4CE92AAD9996}" dt="2023-05-29T10:40:48.302" v="2685"/>
          <ac:spMkLst>
            <pc:docMk/>
            <pc:sldMk cId="47686678" sldId="289"/>
            <ac:spMk id="34" creationId="{9A97C86A-04D6-40F7-AE84-31AB43E6A846}"/>
          </ac:spMkLst>
        </pc:spChg>
        <pc:spChg chg="del">
          <ac:chgData name="Qi Lu" userId="951325a5-fb01-4766-9e67-a55400a932e0" providerId="ADAL" clId="{6FB630D9-954E-4B47-9D12-4CE92AAD9996}" dt="2023-05-29T10:40:48.302" v="2685"/>
          <ac:spMkLst>
            <pc:docMk/>
            <pc:sldMk cId="47686678" sldId="289"/>
            <ac:spMk id="36" creationId="{FF9F2414-84E8-453E-B1F3-389FDE8192D9}"/>
          </ac:spMkLst>
        </pc:spChg>
        <pc:spChg chg="del">
          <ac:chgData name="Qi Lu" userId="951325a5-fb01-4766-9e67-a55400a932e0" providerId="ADAL" clId="{6FB630D9-954E-4B47-9D12-4CE92AAD9996}" dt="2023-05-29T10:40:48.302" v="2685"/>
          <ac:spMkLst>
            <pc:docMk/>
            <pc:sldMk cId="47686678" sldId="289"/>
            <ac:spMk id="38" creationId="{3ECA69A1-7536-43AC-85EF-C7106179F5ED}"/>
          </ac:spMkLst>
        </pc:spChg>
        <pc:picChg chg="add del mod">
          <ac:chgData name="Qi Lu" userId="951325a5-fb01-4766-9e67-a55400a932e0" providerId="ADAL" clId="{6FB630D9-954E-4B47-9D12-4CE92AAD9996}" dt="2023-05-29T10:42:45.897" v="2710" actId="478"/>
          <ac:picMkLst>
            <pc:docMk/>
            <pc:sldMk cId="47686678" sldId="289"/>
            <ac:picMk id="2" creationId="{6CB1B615-974C-6B84-0F22-C369DC7E1C76}"/>
          </ac:picMkLst>
        </pc:picChg>
        <pc:picChg chg="add del mod">
          <ac:chgData name="Qi Lu" userId="951325a5-fb01-4766-9e67-a55400a932e0" providerId="ADAL" clId="{6FB630D9-954E-4B47-9D12-4CE92AAD9996}" dt="2023-05-29T10:42:47.785" v="2711" actId="478"/>
          <ac:picMkLst>
            <pc:docMk/>
            <pc:sldMk cId="47686678" sldId="289"/>
            <ac:picMk id="4" creationId="{A98F0E1C-C2BC-4A79-4CAD-28CECB61FA2E}"/>
          </ac:picMkLst>
        </pc:picChg>
        <pc:picChg chg="add mod">
          <ac:chgData name="Qi Lu" userId="951325a5-fb01-4766-9e67-a55400a932e0" providerId="ADAL" clId="{6FB630D9-954E-4B47-9D12-4CE92AAD9996}" dt="2023-05-29T10:42:53.522" v="2714" actId="1076"/>
          <ac:picMkLst>
            <pc:docMk/>
            <pc:sldMk cId="47686678" sldId="289"/>
            <ac:picMk id="5" creationId="{76D0E9FC-6573-783D-B8E0-1BAD111F784B}"/>
          </ac:picMkLst>
        </pc:picChg>
        <pc:picChg chg="del mod">
          <ac:chgData name="Qi Lu" userId="951325a5-fb01-4766-9e67-a55400a932e0" providerId="ADAL" clId="{6FB630D9-954E-4B47-9D12-4CE92AAD9996}" dt="2023-05-29T10:42:21.756" v="2703" actId="478"/>
          <ac:picMkLst>
            <pc:docMk/>
            <pc:sldMk cId="47686678" sldId="289"/>
            <ac:picMk id="6" creationId="{EC0DA174-A774-73AB-A9F2-026ADC6D9BFF}"/>
          </ac:picMkLst>
        </pc:picChg>
        <pc:picChg chg="del">
          <ac:chgData name="Qi Lu" userId="951325a5-fb01-4766-9e67-a55400a932e0" providerId="ADAL" clId="{6FB630D9-954E-4B47-9D12-4CE92AAD9996}" dt="2023-05-29T10:42:15.168" v="2701" actId="478"/>
          <ac:picMkLst>
            <pc:docMk/>
            <pc:sldMk cId="47686678" sldId="289"/>
            <ac:picMk id="9" creationId="{057E8D67-3812-87AF-FE08-D128A7C86ADA}"/>
          </ac:picMkLst>
        </pc:picChg>
        <pc:picChg chg="del mod">
          <ac:chgData name="Qi Lu" userId="951325a5-fb01-4766-9e67-a55400a932e0" providerId="ADAL" clId="{6FB630D9-954E-4B47-9D12-4CE92AAD9996}" dt="2023-05-29T10:42:09.849" v="2699" actId="478"/>
          <ac:picMkLst>
            <pc:docMk/>
            <pc:sldMk cId="47686678" sldId="289"/>
            <ac:picMk id="11" creationId="{9C261726-2D08-EA09-C6E3-DB2F878C7564}"/>
          </ac:picMkLst>
        </pc:picChg>
      </pc:sldChg>
      <pc:sldChg chg="delSp add ord setBg delDesignElem modNotesTx">
        <pc:chgData name="Qi Lu" userId="951325a5-fb01-4766-9e67-a55400a932e0" providerId="ADAL" clId="{6FB630D9-954E-4B47-9D12-4CE92AAD9996}" dt="2023-05-29T11:06:58.505" v="4259" actId="20577"/>
        <pc:sldMkLst>
          <pc:docMk/>
          <pc:sldMk cId="881843327" sldId="290"/>
        </pc:sldMkLst>
        <pc:spChg chg="del">
          <ac:chgData name="Qi Lu" userId="951325a5-fb01-4766-9e67-a55400a932e0" providerId="ADAL" clId="{6FB630D9-954E-4B47-9D12-4CE92AAD9996}" dt="2023-05-29T10:43:10.945" v="2719"/>
          <ac:spMkLst>
            <pc:docMk/>
            <pc:sldMk cId="881843327" sldId="290"/>
            <ac:spMk id="26" creationId="{F3060C83-F051-4F0E-ABAD-AA0DFC48B218}"/>
          </ac:spMkLst>
        </pc:spChg>
        <pc:spChg chg="del">
          <ac:chgData name="Qi Lu" userId="951325a5-fb01-4766-9e67-a55400a932e0" providerId="ADAL" clId="{6FB630D9-954E-4B47-9D12-4CE92AAD9996}" dt="2023-05-29T10:43:10.945" v="2719"/>
          <ac:spMkLst>
            <pc:docMk/>
            <pc:sldMk cId="881843327" sldId="290"/>
            <ac:spMk id="28" creationId="{83C98ABE-055B-441F-B07E-44F97F083C39}"/>
          </ac:spMkLst>
        </pc:spChg>
        <pc:spChg chg="del">
          <ac:chgData name="Qi Lu" userId="951325a5-fb01-4766-9e67-a55400a932e0" providerId="ADAL" clId="{6FB630D9-954E-4B47-9D12-4CE92AAD9996}" dt="2023-05-29T10:43:10.945" v="2719"/>
          <ac:spMkLst>
            <pc:docMk/>
            <pc:sldMk cId="881843327" sldId="290"/>
            <ac:spMk id="30" creationId="{29FDB030-9B49-4CED-8CCD-4D99382388AC}"/>
          </ac:spMkLst>
        </pc:spChg>
        <pc:spChg chg="del">
          <ac:chgData name="Qi Lu" userId="951325a5-fb01-4766-9e67-a55400a932e0" providerId="ADAL" clId="{6FB630D9-954E-4B47-9D12-4CE92AAD9996}" dt="2023-05-29T10:43:10.945" v="2719"/>
          <ac:spMkLst>
            <pc:docMk/>
            <pc:sldMk cId="881843327" sldId="290"/>
            <ac:spMk id="32" creationId="{3783CA14-24A1-485C-8B30-D6A5D87987AD}"/>
          </ac:spMkLst>
        </pc:spChg>
        <pc:spChg chg="del">
          <ac:chgData name="Qi Lu" userId="951325a5-fb01-4766-9e67-a55400a932e0" providerId="ADAL" clId="{6FB630D9-954E-4B47-9D12-4CE92AAD9996}" dt="2023-05-29T10:43:10.945" v="2719"/>
          <ac:spMkLst>
            <pc:docMk/>
            <pc:sldMk cId="881843327" sldId="290"/>
            <ac:spMk id="34" creationId="{9A97C86A-04D6-40F7-AE84-31AB43E6A846}"/>
          </ac:spMkLst>
        </pc:spChg>
        <pc:spChg chg="del">
          <ac:chgData name="Qi Lu" userId="951325a5-fb01-4766-9e67-a55400a932e0" providerId="ADAL" clId="{6FB630D9-954E-4B47-9D12-4CE92AAD9996}" dt="2023-05-29T10:43:10.945" v="2719"/>
          <ac:spMkLst>
            <pc:docMk/>
            <pc:sldMk cId="881843327" sldId="290"/>
            <ac:spMk id="36" creationId="{FF9F2414-84E8-453E-B1F3-389FDE8192D9}"/>
          </ac:spMkLst>
        </pc:spChg>
        <pc:spChg chg="del">
          <ac:chgData name="Qi Lu" userId="951325a5-fb01-4766-9e67-a55400a932e0" providerId="ADAL" clId="{6FB630D9-954E-4B47-9D12-4CE92AAD9996}" dt="2023-05-29T10:43:10.945" v="2719"/>
          <ac:spMkLst>
            <pc:docMk/>
            <pc:sldMk cId="881843327" sldId="290"/>
            <ac:spMk id="38" creationId="{3ECA69A1-7536-43AC-85EF-C7106179F5ED}"/>
          </ac:spMkLst>
        </pc:spChg>
      </pc:sldChg>
      <pc:sldChg chg="addSp delSp modSp add mod modNotesTx">
        <pc:chgData name="Qi Lu" userId="951325a5-fb01-4766-9e67-a55400a932e0" providerId="ADAL" clId="{6FB630D9-954E-4B47-9D12-4CE92AAD9996}" dt="2023-05-29T11:13:17.799" v="4789" actId="20577"/>
        <pc:sldMkLst>
          <pc:docMk/>
          <pc:sldMk cId="3434879764" sldId="295"/>
        </pc:sldMkLst>
        <pc:picChg chg="add del mod">
          <ac:chgData name="Qi Lu" userId="951325a5-fb01-4766-9e67-a55400a932e0" providerId="ADAL" clId="{6FB630D9-954E-4B47-9D12-4CE92AAD9996}" dt="2023-05-28T12:02:32.691" v="15"/>
          <ac:picMkLst>
            <pc:docMk/>
            <pc:sldMk cId="3434879764" sldId="295"/>
            <ac:picMk id="6" creationId="{1A6F37BB-C216-6622-37BC-30F5193F60CD}"/>
          </ac:picMkLst>
        </pc:picChg>
        <pc:picChg chg="add del mod">
          <ac:chgData name="Qi Lu" userId="951325a5-fb01-4766-9e67-a55400a932e0" providerId="ADAL" clId="{6FB630D9-954E-4B47-9D12-4CE92AAD9996}" dt="2023-05-29T10:42:58.317" v="2715" actId="478"/>
          <ac:picMkLst>
            <pc:docMk/>
            <pc:sldMk cId="3434879764" sldId="295"/>
            <ac:picMk id="6" creationId="{4982F6E1-AAFF-6C7F-189D-4BA0CFB9E561}"/>
          </ac:picMkLst>
        </pc:picChg>
      </pc:sldChg>
      <pc:sldChg chg="addSp delSp modSp new mod modAnim modNotesTx">
        <pc:chgData name="Qi Lu" userId="951325a5-fb01-4766-9e67-a55400a932e0" providerId="ADAL" clId="{6FB630D9-954E-4B47-9D12-4CE92AAD9996}" dt="2023-05-29T10:26:48.391" v="2267" actId="20577"/>
        <pc:sldMkLst>
          <pc:docMk/>
          <pc:sldMk cId="2846491055" sldId="296"/>
        </pc:sldMkLst>
        <pc:spChg chg="del">
          <ac:chgData name="Qi Lu" userId="951325a5-fb01-4766-9e67-a55400a932e0" providerId="ADAL" clId="{6FB630D9-954E-4B47-9D12-4CE92AAD9996}" dt="2023-05-29T02:23:01.623" v="323" actId="478"/>
          <ac:spMkLst>
            <pc:docMk/>
            <pc:sldMk cId="2846491055" sldId="296"/>
            <ac:spMk id="2" creationId="{D070E118-BE06-48CF-310B-EB5DA0D5D831}"/>
          </ac:spMkLst>
        </pc:spChg>
        <pc:spChg chg="del">
          <ac:chgData name="Qi Lu" userId="951325a5-fb01-4766-9e67-a55400a932e0" providerId="ADAL" clId="{6FB630D9-954E-4B47-9D12-4CE92AAD9996}" dt="2023-05-29T02:23:03.058" v="324" actId="478"/>
          <ac:spMkLst>
            <pc:docMk/>
            <pc:sldMk cId="2846491055" sldId="296"/>
            <ac:spMk id="3" creationId="{4E683B87-45EB-CD88-0464-FFFD409EDD84}"/>
          </ac:spMkLst>
        </pc:spChg>
        <pc:spChg chg="add mod">
          <ac:chgData name="Qi Lu" userId="951325a5-fb01-4766-9e67-a55400a932e0" providerId="ADAL" clId="{6FB630D9-954E-4B47-9D12-4CE92AAD9996}" dt="2023-05-29T02:24:43.429" v="358" actId="207"/>
          <ac:spMkLst>
            <pc:docMk/>
            <pc:sldMk cId="2846491055" sldId="296"/>
            <ac:spMk id="12" creationId="{D8F3874C-0ACF-BDF7-8534-4E448B7AB123}"/>
          </ac:spMkLst>
        </pc:spChg>
        <pc:spChg chg="add mod">
          <ac:chgData name="Qi Lu" userId="951325a5-fb01-4766-9e67-a55400a932e0" providerId="ADAL" clId="{6FB630D9-954E-4B47-9D12-4CE92AAD9996}" dt="2023-05-29T02:24:52.283" v="360" actId="1076"/>
          <ac:spMkLst>
            <pc:docMk/>
            <pc:sldMk cId="2846491055" sldId="296"/>
            <ac:spMk id="13" creationId="{0A3ED34A-37A6-2C38-4A28-244A0D24B98E}"/>
          </ac:spMkLst>
        </pc:spChg>
        <pc:spChg chg="add mod">
          <ac:chgData name="Qi Lu" userId="951325a5-fb01-4766-9e67-a55400a932e0" providerId="ADAL" clId="{6FB630D9-954E-4B47-9D12-4CE92AAD9996}" dt="2023-05-29T02:26:11.571" v="375" actId="14100"/>
          <ac:spMkLst>
            <pc:docMk/>
            <pc:sldMk cId="2846491055" sldId="296"/>
            <ac:spMk id="22" creationId="{CF8275E3-B8C9-C75D-7271-054D5DFFA350}"/>
          </ac:spMkLst>
        </pc:spChg>
        <pc:picChg chg="add mod">
          <ac:chgData name="Qi Lu" userId="951325a5-fb01-4766-9e67-a55400a932e0" providerId="ADAL" clId="{6FB630D9-954E-4B47-9D12-4CE92AAD9996}" dt="2023-05-29T02:24:24.811" v="355" actId="1076"/>
          <ac:picMkLst>
            <pc:docMk/>
            <pc:sldMk cId="2846491055" sldId="296"/>
            <ac:picMk id="6" creationId="{CEDE5F78-123E-2B26-5393-73516A68A2F8}"/>
          </ac:picMkLst>
        </pc:picChg>
        <pc:picChg chg="add mod">
          <ac:chgData name="Qi Lu" userId="951325a5-fb01-4766-9e67-a55400a932e0" providerId="ADAL" clId="{6FB630D9-954E-4B47-9D12-4CE92AAD9996}" dt="2023-05-29T02:24:29.435" v="356" actId="1076"/>
          <ac:picMkLst>
            <pc:docMk/>
            <pc:sldMk cId="2846491055" sldId="296"/>
            <ac:picMk id="8" creationId="{060B0A30-4820-FCD2-3D69-0B27522405D0}"/>
          </ac:picMkLst>
        </pc:picChg>
        <pc:picChg chg="add mod">
          <ac:chgData name="Qi Lu" userId="951325a5-fb01-4766-9e67-a55400a932e0" providerId="ADAL" clId="{6FB630D9-954E-4B47-9D12-4CE92AAD9996}" dt="2023-05-29T02:23:58.621" v="345" actId="1076"/>
          <ac:picMkLst>
            <pc:docMk/>
            <pc:sldMk cId="2846491055" sldId="296"/>
            <ac:picMk id="10" creationId="{5F3C6299-9622-8437-2038-F4470F6A6DD8}"/>
          </ac:picMkLst>
        </pc:picChg>
        <pc:picChg chg="add mod">
          <ac:chgData name="Qi Lu" userId="951325a5-fb01-4766-9e67-a55400a932e0" providerId="ADAL" clId="{6FB630D9-954E-4B47-9D12-4CE92AAD9996}" dt="2023-05-29T02:24:22.612" v="354" actId="1076"/>
          <ac:picMkLst>
            <pc:docMk/>
            <pc:sldMk cId="2846491055" sldId="296"/>
            <ac:picMk id="11" creationId="{1DE608CF-DBD4-D516-1030-D4E8A6E2D8ED}"/>
          </ac:picMkLst>
        </pc:picChg>
        <pc:cxnChg chg="add del mod">
          <ac:chgData name="Qi Lu" userId="951325a5-fb01-4766-9e67-a55400a932e0" providerId="ADAL" clId="{6FB630D9-954E-4B47-9D12-4CE92AAD9996}" dt="2023-05-29T02:25:31.115" v="368" actId="478"/>
          <ac:cxnSpMkLst>
            <pc:docMk/>
            <pc:sldMk cId="2846491055" sldId="296"/>
            <ac:cxnSpMk id="15" creationId="{C619E8B6-D5C3-C1DD-58F9-4DB34D23DABC}"/>
          </ac:cxnSpMkLst>
        </pc:cxnChg>
      </pc:sldChg>
      <pc:sldChg chg="add del">
        <pc:chgData name="Qi Lu" userId="951325a5-fb01-4766-9e67-a55400a932e0" providerId="ADAL" clId="{6FB630D9-954E-4B47-9D12-4CE92AAD9996}" dt="2023-05-28T12:03:49.341" v="44" actId="2696"/>
        <pc:sldMkLst>
          <pc:docMk/>
          <pc:sldMk cId="3570030483" sldId="297"/>
        </pc:sldMkLst>
      </pc:sldChg>
      <pc:sldChg chg="new del">
        <pc:chgData name="Qi Lu" userId="951325a5-fb01-4766-9e67-a55400a932e0" providerId="ADAL" clId="{6FB630D9-954E-4B47-9D12-4CE92AAD9996}" dt="2023-05-29T10:38:15.522" v="2650" actId="2696"/>
        <pc:sldMkLst>
          <pc:docMk/>
          <pc:sldMk cId="4055988085" sldId="297"/>
        </pc:sldMkLst>
      </pc:sldChg>
    </pc:docChg>
  </pc:docChgLst>
  <pc:docChgLst>
    <pc:chgData name="Joyal Joy Madeckal" userId="S::s3860476@student.rmit.edu.au::651d7743-1f3c-4516-b5cb-51bad320a8f9" providerId="AD" clId="Web-{814FDDE6-AA3D-4F69-9ECF-A953AB2C37AC}"/>
    <pc:docChg chg="addSld">
      <pc:chgData name="Joyal Joy Madeckal" userId="S::s3860476@student.rmit.edu.au::651d7743-1f3c-4516-b5cb-51bad320a8f9" providerId="AD" clId="Web-{814FDDE6-AA3D-4F69-9ECF-A953AB2C37AC}" dt="2023-05-29T16:44:12.277" v="3"/>
      <pc:docMkLst>
        <pc:docMk/>
      </pc:docMkLst>
      <pc:sldChg chg="add">
        <pc:chgData name="Joyal Joy Madeckal" userId="S::s3860476@student.rmit.edu.au::651d7743-1f3c-4516-b5cb-51bad320a8f9" providerId="AD" clId="Web-{814FDDE6-AA3D-4F69-9ECF-A953AB2C37AC}" dt="2023-05-29T16:44:11.855" v="0"/>
        <pc:sldMkLst>
          <pc:docMk/>
          <pc:sldMk cId="1989116768" sldId="297"/>
        </pc:sldMkLst>
      </pc:sldChg>
      <pc:sldChg chg="add">
        <pc:chgData name="Joyal Joy Madeckal" userId="S::s3860476@student.rmit.edu.au::651d7743-1f3c-4516-b5cb-51bad320a8f9" providerId="AD" clId="Web-{814FDDE6-AA3D-4F69-9ECF-A953AB2C37AC}" dt="2023-05-29T16:44:11.980" v="1"/>
        <pc:sldMkLst>
          <pc:docMk/>
          <pc:sldMk cId="3732636445" sldId="298"/>
        </pc:sldMkLst>
      </pc:sldChg>
      <pc:sldChg chg="add">
        <pc:chgData name="Joyal Joy Madeckal" userId="S::s3860476@student.rmit.edu.au::651d7743-1f3c-4516-b5cb-51bad320a8f9" providerId="AD" clId="Web-{814FDDE6-AA3D-4F69-9ECF-A953AB2C37AC}" dt="2023-05-29T16:44:12.058" v="2"/>
        <pc:sldMkLst>
          <pc:docMk/>
          <pc:sldMk cId="3523613337" sldId="299"/>
        </pc:sldMkLst>
      </pc:sldChg>
      <pc:sldChg chg="add">
        <pc:chgData name="Joyal Joy Madeckal" userId="S::s3860476@student.rmit.edu.au::651d7743-1f3c-4516-b5cb-51bad320a8f9" providerId="AD" clId="Web-{814FDDE6-AA3D-4F69-9ECF-A953AB2C37AC}" dt="2023-05-29T16:44:12.277" v="3"/>
        <pc:sldMkLst>
          <pc:docMk/>
          <pc:sldMk cId="505240315" sldId="300"/>
        </pc:sldMkLst>
      </pc:sldChg>
    </pc:docChg>
  </pc:docChgLst>
  <pc:docChgLst>
    <pc:chgData name="Qi Lu" userId="S::s3302044@student.rmit.edu.au::951325a5-fb01-4766-9e67-a55400a932e0" providerId="AD" clId="Web-{72801F13-9038-42B1-B292-464E0DB24741}"/>
    <pc:docChg chg="modSld">
      <pc:chgData name="Qi Lu" userId="S::s3302044@student.rmit.edu.au::951325a5-fb01-4766-9e67-a55400a932e0" providerId="AD" clId="Web-{72801F13-9038-42B1-B292-464E0DB24741}" dt="2023-05-28T02:40:09.948" v="9" actId="20577"/>
      <pc:docMkLst>
        <pc:docMk/>
      </pc:docMkLst>
      <pc:sldChg chg="modSp">
        <pc:chgData name="Qi Lu" userId="S::s3302044@student.rmit.edu.au::951325a5-fb01-4766-9e67-a55400a932e0" providerId="AD" clId="Web-{72801F13-9038-42B1-B292-464E0DB24741}" dt="2023-05-28T02:40:09.948" v="9" actId="20577"/>
        <pc:sldMkLst>
          <pc:docMk/>
          <pc:sldMk cId="2422148979" sldId="258"/>
        </pc:sldMkLst>
        <pc:spChg chg="mod">
          <ac:chgData name="Qi Lu" userId="S::s3302044@student.rmit.edu.au::951325a5-fb01-4766-9e67-a55400a932e0" providerId="AD" clId="Web-{72801F13-9038-42B1-B292-464E0DB24741}" dt="2023-05-28T02:40:09.948" v="9" actId="20577"/>
          <ac:spMkLst>
            <pc:docMk/>
            <pc:sldMk cId="2422148979" sldId="258"/>
            <ac:spMk id="2" creationId="{7B41E908-D6A2-CBCF-EB20-0F62DC4EF56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DFEC32-2588-EF4D-AFAA-3004776329B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GB"/>
        </a:p>
      </dgm:t>
    </dgm:pt>
    <dgm:pt modelId="{39D93F7C-DBF3-1F46-8FD3-03E48B079E59}">
      <dgm:prSet phldrT="[Text]"/>
      <dgm:spPr/>
      <dgm:t>
        <a:bodyPr/>
        <a:lstStyle/>
        <a:p>
          <a:r>
            <a:rPr lang="en-GB" strike="noStrike" dirty="0">
              <a:solidFill>
                <a:schemeClr val="tx1"/>
              </a:solidFill>
            </a:rPr>
            <a:t>Check performance vs previous production</a:t>
          </a:r>
        </a:p>
      </dgm:t>
    </dgm:pt>
    <dgm:pt modelId="{F8DD4F83-6C1C-5949-8C3E-86DF1D18E132}" type="parTrans" cxnId="{DC7FA37D-4C35-DD45-865D-E857E11BCB9B}">
      <dgm:prSet/>
      <dgm:spPr/>
      <dgm:t>
        <a:bodyPr/>
        <a:lstStyle/>
        <a:p>
          <a:endParaRPr lang="en-GB"/>
        </a:p>
      </dgm:t>
    </dgm:pt>
    <dgm:pt modelId="{4ACAE7E9-5772-0242-ACCC-65CB899A131A}" type="sibTrans" cxnId="{DC7FA37D-4C35-DD45-865D-E857E11BCB9B}">
      <dgm:prSet/>
      <dgm:spPr/>
      <dgm:t>
        <a:bodyPr/>
        <a:lstStyle/>
        <a:p>
          <a:endParaRPr lang="en-GB"/>
        </a:p>
      </dgm:t>
    </dgm:pt>
    <dgm:pt modelId="{FE282455-F4C1-4C4B-9960-6D5777B88A1E}">
      <dgm:prSet phldrT="[Text]"/>
      <dgm:spPr/>
      <dgm:t>
        <a:bodyPr/>
        <a:lstStyle/>
        <a:p>
          <a:r>
            <a:rPr lang="en-GB" strike="noStrike">
              <a:solidFill>
                <a:schemeClr val="tx1"/>
              </a:solidFill>
            </a:rPr>
            <a:t>Abnormal if significantly produce less energy</a:t>
          </a:r>
          <a:endParaRPr lang="en-GB"/>
        </a:p>
      </dgm:t>
    </dgm:pt>
    <dgm:pt modelId="{E51C5C42-1614-3147-92C5-787C891A0701}" type="parTrans" cxnId="{C928F4C6-8077-374C-995D-9A67B7D512B6}">
      <dgm:prSet/>
      <dgm:spPr/>
      <dgm:t>
        <a:bodyPr/>
        <a:lstStyle/>
        <a:p>
          <a:endParaRPr lang="en-GB"/>
        </a:p>
      </dgm:t>
    </dgm:pt>
    <dgm:pt modelId="{9ABFB3CD-CF31-A24E-99D1-629C6035122E}" type="sibTrans" cxnId="{C928F4C6-8077-374C-995D-9A67B7D512B6}">
      <dgm:prSet/>
      <dgm:spPr/>
      <dgm:t>
        <a:bodyPr/>
        <a:lstStyle/>
        <a:p>
          <a:endParaRPr lang="en-GB"/>
        </a:p>
      </dgm:t>
    </dgm:pt>
    <dgm:pt modelId="{B9F6ABDC-8F97-1945-9122-7C537CD2004F}">
      <dgm:prSet phldrT="[Text]"/>
      <dgm:spPr/>
      <dgm:t>
        <a:bodyPr/>
        <a:lstStyle/>
        <a:p>
          <a:r>
            <a:rPr lang="en-GB"/>
            <a:t>Check performance vs prediction</a:t>
          </a:r>
        </a:p>
      </dgm:t>
    </dgm:pt>
    <dgm:pt modelId="{1FB5E16B-5C98-6E46-B67E-A4E704F5184F}" type="parTrans" cxnId="{B19EC22F-0F23-C24E-9B57-AAC077DA3AB5}">
      <dgm:prSet/>
      <dgm:spPr/>
      <dgm:t>
        <a:bodyPr/>
        <a:lstStyle/>
        <a:p>
          <a:endParaRPr lang="en-GB"/>
        </a:p>
      </dgm:t>
    </dgm:pt>
    <dgm:pt modelId="{50F2F64E-8820-8341-BCE3-751DC1DA423D}" type="sibTrans" cxnId="{B19EC22F-0F23-C24E-9B57-AAC077DA3AB5}">
      <dgm:prSet/>
      <dgm:spPr/>
      <dgm:t>
        <a:bodyPr/>
        <a:lstStyle/>
        <a:p>
          <a:endParaRPr lang="en-GB"/>
        </a:p>
      </dgm:t>
    </dgm:pt>
    <dgm:pt modelId="{245D26A4-ABB9-BE47-B563-A1332BBB343B}">
      <dgm:prSet phldrT="[Text]"/>
      <dgm:spPr/>
      <dgm:t>
        <a:bodyPr/>
        <a:lstStyle/>
        <a:p>
          <a:r>
            <a:rPr lang="en-GB">
              <a:solidFill>
                <a:srgbClr val="00B050"/>
              </a:solidFill>
            </a:rPr>
            <a:t>Less deviation from prediction</a:t>
          </a:r>
        </a:p>
        <a:p>
          <a:r>
            <a:rPr lang="en-GB"/>
            <a:t>Normal</a:t>
          </a:r>
        </a:p>
      </dgm:t>
    </dgm:pt>
    <dgm:pt modelId="{654558D1-13B5-1142-977B-94E7F2C7B0FF}" type="parTrans" cxnId="{119CB6A5-ADC8-014C-BBE9-968B9C4F9320}">
      <dgm:prSet/>
      <dgm:spPr/>
      <dgm:t>
        <a:bodyPr/>
        <a:lstStyle/>
        <a:p>
          <a:endParaRPr lang="en-GB"/>
        </a:p>
      </dgm:t>
    </dgm:pt>
    <dgm:pt modelId="{AE954D3F-1635-EB49-BB33-07988871C56C}" type="sibTrans" cxnId="{119CB6A5-ADC8-014C-BBE9-968B9C4F9320}">
      <dgm:prSet/>
      <dgm:spPr/>
      <dgm:t>
        <a:bodyPr/>
        <a:lstStyle/>
        <a:p>
          <a:endParaRPr lang="en-GB"/>
        </a:p>
      </dgm:t>
    </dgm:pt>
    <dgm:pt modelId="{B527171F-995E-444E-9D9A-9B2537BAE3BC}">
      <dgm:prSet phldrT="[Text]"/>
      <dgm:spPr/>
      <dgm:t>
        <a:bodyPr/>
        <a:lstStyle/>
        <a:p>
          <a:r>
            <a:rPr lang="en-GB">
              <a:solidFill>
                <a:srgbClr val="00B050"/>
              </a:solidFill>
            </a:rPr>
            <a:t>Produce enough energy</a:t>
          </a:r>
        </a:p>
        <a:p>
          <a:r>
            <a:rPr lang="en-GB"/>
            <a:t>Normal</a:t>
          </a:r>
        </a:p>
      </dgm:t>
    </dgm:pt>
    <dgm:pt modelId="{CB3D2C16-0532-AB48-91EC-FA5C8C9E7771}" type="parTrans" cxnId="{C48BE5F9-A5A6-C34C-8F62-9EE79C87D935}">
      <dgm:prSet/>
      <dgm:spPr/>
      <dgm:t>
        <a:bodyPr/>
        <a:lstStyle/>
        <a:p>
          <a:endParaRPr lang="en-GB"/>
        </a:p>
      </dgm:t>
    </dgm:pt>
    <dgm:pt modelId="{D5365F22-2568-0247-852B-7270A16F38DA}" type="sibTrans" cxnId="{C48BE5F9-A5A6-C34C-8F62-9EE79C87D935}">
      <dgm:prSet/>
      <dgm:spPr/>
      <dgm:t>
        <a:bodyPr/>
        <a:lstStyle/>
        <a:p>
          <a:endParaRPr lang="en-GB"/>
        </a:p>
      </dgm:t>
    </dgm:pt>
    <dgm:pt modelId="{04A6C27D-9B70-2548-B1E0-F750C69C079F}">
      <dgm:prSet/>
      <dgm:spPr/>
      <dgm:t>
        <a:bodyPr/>
        <a:lstStyle/>
        <a:p>
          <a:r>
            <a:rPr lang="en-GB">
              <a:solidFill>
                <a:schemeClr val="tx1"/>
              </a:solidFill>
            </a:rPr>
            <a:t>Check the trend of total energy production identify inverters failing fast</a:t>
          </a:r>
        </a:p>
      </dgm:t>
    </dgm:pt>
    <dgm:pt modelId="{2265F6EC-8C2C-1C48-A0B1-9A67267CB71C}" type="parTrans" cxnId="{62053B3F-B8D8-7F41-949B-1F332457E608}">
      <dgm:prSet/>
      <dgm:spPr/>
      <dgm:t>
        <a:bodyPr/>
        <a:lstStyle/>
        <a:p>
          <a:endParaRPr lang="en-GB"/>
        </a:p>
      </dgm:t>
    </dgm:pt>
    <dgm:pt modelId="{4105F9F9-46BF-3B41-99FE-D81DFF84F59A}" type="sibTrans" cxnId="{62053B3F-B8D8-7F41-949B-1F332457E608}">
      <dgm:prSet/>
      <dgm:spPr/>
      <dgm:t>
        <a:bodyPr/>
        <a:lstStyle/>
        <a:p>
          <a:endParaRPr lang="en-GB"/>
        </a:p>
      </dgm:t>
    </dgm:pt>
    <dgm:pt modelId="{0EA9A3FD-4A53-4F49-B853-FFFA4DB7EE84}">
      <dgm:prSet/>
      <dgm:spPr/>
      <dgm:t>
        <a:bodyPr/>
        <a:lstStyle/>
        <a:p>
          <a:r>
            <a:rPr lang="en-GB">
              <a:solidFill>
                <a:srgbClr val="00B050"/>
              </a:solidFill>
            </a:rPr>
            <a:t>Same failing rate is expected</a:t>
          </a:r>
        </a:p>
      </dgm:t>
    </dgm:pt>
    <dgm:pt modelId="{24112DE1-DF56-424B-826D-75626921512C}" type="parTrans" cxnId="{4A9A3671-AB9D-224C-9BA4-AC194B400424}">
      <dgm:prSet/>
      <dgm:spPr/>
      <dgm:t>
        <a:bodyPr/>
        <a:lstStyle/>
        <a:p>
          <a:endParaRPr lang="en-GB"/>
        </a:p>
      </dgm:t>
    </dgm:pt>
    <dgm:pt modelId="{D7264B1A-DAF4-C046-8D72-7141CC39E626}" type="sibTrans" cxnId="{4A9A3671-AB9D-224C-9BA4-AC194B400424}">
      <dgm:prSet/>
      <dgm:spPr/>
      <dgm:t>
        <a:bodyPr/>
        <a:lstStyle/>
        <a:p>
          <a:endParaRPr lang="en-GB"/>
        </a:p>
      </dgm:t>
    </dgm:pt>
    <dgm:pt modelId="{659BB857-0C20-2340-B8B1-171E77477D10}" type="pres">
      <dgm:prSet presAssocID="{6FDFEC32-2588-EF4D-AFAA-3004776329BB}" presName="hierChild1" presStyleCnt="0">
        <dgm:presLayoutVars>
          <dgm:chPref val="1"/>
          <dgm:dir/>
          <dgm:animOne val="branch"/>
          <dgm:animLvl val="lvl"/>
          <dgm:resizeHandles/>
        </dgm:presLayoutVars>
      </dgm:prSet>
      <dgm:spPr/>
    </dgm:pt>
    <dgm:pt modelId="{F55AA7C7-2B84-5647-9BC1-1B1046983477}" type="pres">
      <dgm:prSet presAssocID="{39D93F7C-DBF3-1F46-8FD3-03E48B079E59}" presName="hierRoot1" presStyleCnt="0"/>
      <dgm:spPr/>
    </dgm:pt>
    <dgm:pt modelId="{7D226FF9-B6E5-A74F-88BF-6758C4BED670}" type="pres">
      <dgm:prSet presAssocID="{39D93F7C-DBF3-1F46-8FD3-03E48B079E59}" presName="composite" presStyleCnt="0"/>
      <dgm:spPr/>
    </dgm:pt>
    <dgm:pt modelId="{BA5618DC-C2CA-2C49-820C-9A5EAECCEA74}" type="pres">
      <dgm:prSet presAssocID="{39D93F7C-DBF3-1F46-8FD3-03E48B079E59}" presName="background" presStyleLbl="node0" presStyleIdx="0" presStyleCnt="1"/>
      <dgm:spPr/>
    </dgm:pt>
    <dgm:pt modelId="{77BE8876-ABD2-AD4D-9004-8F31B2D4A3B4}" type="pres">
      <dgm:prSet presAssocID="{39D93F7C-DBF3-1F46-8FD3-03E48B079E59}" presName="text" presStyleLbl="fgAcc0" presStyleIdx="0" presStyleCnt="1">
        <dgm:presLayoutVars>
          <dgm:chPref val="3"/>
        </dgm:presLayoutVars>
      </dgm:prSet>
      <dgm:spPr/>
    </dgm:pt>
    <dgm:pt modelId="{11A4B964-46C7-D146-BE82-9C7DC7BAE4B8}" type="pres">
      <dgm:prSet presAssocID="{39D93F7C-DBF3-1F46-8FD3-03E48B079E59}" presName="hierChild2" presStyleCnt="0"/>
      <dgm:spPr/>
    </dgm:pt>
    <dgm:pt modelId="{E04BE4E9-0A49-D740-B347-975D3FBF1A17}" type="pres">
      <dgm:prSet presAssocID="{E51C5C42-1614-3147-92C5-787C891A0701}" presName="Name10" presStyleLbl="parChTrans1D2" presStyleIdx="0" presStyleCnt="2"/>
      <dgm:spPr/>
    </dgm:pt>
    <dgm:pt modelId="{2ABE63EE-B2C3-614D-8EA7-E8AC871EED05}" type="pres">
      <dgm:prSet presAssocID="{FE282455-F4C1-4C4B-9960-6D5777B88A1E}" presName="hierRoot2" presStyleCnt="0"/>
      <dgm:spPr/>
    </dgm:pt>
    <dgm:pt modelId="{914B0C46-396D-3D43-8650-13527420FF6A}" type="pres">
      <dgm:prSet presAssocID="{FE282455-F4C1-4C4B-9960-6D5777B88A1E}" presName="composite2" presStyleCnt="0"/>
      <dgm:spPr/>
    </dgm:pt>
    <dgm:pt modelId="{8471BD9F-0DF2-A141-8815-4A2EB309DD82}" type="pres">
      <dgm:prSet presAssocID="{FE282455-F4C1-4C4B-9960-6D5777B88A1E}" presName="background2" presStyleLbl="node2" presStyleIdx="0" presStyleCnt="2"/>
      <dgm:spPr/>
    </dgm:pt>
    <dgm:pt modelId="{78FCD06F-8D51-EF43-8B74-886236BB3331}" type="pres">
      <dgm:prSet presAssocID="{FE282455-F4C1-4C4B-9960-6D5777B88A1E}" presName="text2" presStyleLbl="fgAcc2" presStyleIdx="0" presStyleCnt="2">
        <dgm:presLayoutVars>
          <dgm:chPref val="3"/>
        </dgm:presLayoutVars>
      </dgm:prSet>
      <dgm:spPr/>
    </dgm:pt>
    <dgm:pt modelId="{7EA2CDDD-41C0-C54B-8630-DFD5CFB9CCED}" type="pres">
      <dgm:prSet presAssocID="{FE282455-F4C1-4C4B-9960-6D5777B88A1E}" presName="hierChild3" presStyleCnt="0"/>
      <dgm:spPr/>
    </dgm:pt>
    <dgm:pt modelId="{3A4D6111-99D4-9F46-9307-89422F10B947}" type="pres">
      <dgm:prSet presAssocID="{1FB5E16B-5C98-6E46-B67E-A4E704F5184F}" presName="Name17" presStyleLbl="parChTrans1D3" presStyleIdx="0" presStyleCnt="2"/>
      <dgm:spPr/>
    </dgm:pt>
    <dgm:pt modelId="{B0CB697F-11E6-7848-93D9-7DFE8626DE5A}" type="pres">
      <dgm:prSet presAssocID="{B9F6ABDC-8F97-1945-9122-7C537CD2004F}" presName="hierRoot3" presStyleCnt="0"/>
      <dgm:spPr/>
    </dgm:pt>
    <dgm:pt modelId="{5BE8FBDE-8CF6-DB48-BDB1-EF961E77696B}" type="pres">
      <dgm:prSet presAssocID="{B9F6ABDC-8F97-1945-9122-7C537CD2004F}" presName="composite3" presStyleCnt="0"/>
      <dgm:spPr/>
    </dgm:pt>
    <dgm:pt modelId="{C06A7A12-83D7-104E-BCB0-AC013D88B948}" type="pres">
      <dgm:prSet presAssocID="{B9F6ABDC-8F97-1945-9122-7C537CD2004F}" presName="background3" presStyleLbl="node3" presStyleIdx="0" presStyleCnt="2"/>
      <dgm:spPr/>
    </dgm:pt>
    <dgm:pt modelId="{7F0B047B-17AF-6047-AF78-FC6E305A8D7E}" type="pres">
      <dgm:prSet presAssocID="{B9F6ABDC-8F97-1945-9122-7C537CD2004F}" presName="text3" presStyleLbl="fgAcc3" presStyleIdx="0" presStyleCnt="2">
        <dgm:presLayoutVars>
          <dgm:chPref val="3"/>
        </dgm:presLayoutVars>
      </dgm:prSet>
      <dgm:spPr/>
    </dgm:pt>
    <dgm:pt modelId="{C5E340FE-5041-D241-AC3B-256208F0E335}" type="pres">
      <dgm:prSet presAssocID="{B9F6ABDC-8F97-1945-9122-7C537CD2004F}" presName="hierChild4" presStyleCnt="0"/>
      <dgm:spPr/>
    </dgm:pt>
    <dgm:pt modelId="{5EDABB37-BC9B-B947-9067-4C3F61E0890F}" type="pres">
      <dgm:prSet presAssocID="{2265F6EC-8C2C-1C48-A0B1-9A67267CB71C}" presName="Name23" presStyleLbl="parChTrans1D4" presStyleIdx="0" presStyleCnt="2"/>
      <dgm:spPr/>
    </dgm:pt>
    <dgm:pt modelId="{1F09F92A-9E87-5E4E-B89C-C8F8A1E18F4B}" type="pres">
      <dgm:prSet presAssocID="{04A6C27D-9B70-2548-B1E0-F750C69C079F}" presName="hierRoot4" presStyleCnt="0"/>
      <dgm:spPr/>
    </dgm:pt>
    <dgm:pt modelId="{4F7CE60C-7B3D-9D41-BAB0-BAD1CED38435}" type="pres">
      <dgm:prSet presAssocID="{04A6C27D-9B70-2548-B1E0-F750C69C079F}" presName="composite4" presStyleCnt="0"/>
      <dgm:spPr/>
    </dgm:pt>
    <dgm:pt modelId="{6E90EC01-349A-4946-9B79-4E54271E9587}" type="pres">
      <dgm:prSet presAssocID="{04A6C27D-9B70-2548-B1E0-F750C69C079F}" presName="background4" presStyleLbl="node4" presStyleIdx="0" presStyleCnt="2"/>
      <dgm:spPr/>
    </dgm:pt>
    <dgm:pt modelId="{493032EE-42E7-5E43-AB34-9686B51405BA}" type="pres">
      <dgm:prSet presAssocID="{04A6C27D-9B70-2548-B1E0-F750C69C079F}" presName="text4" presStyleLbl="fgAcc4" presStyleIdx="0" presStyleCnt="2">
        <dgm:presLayoutVars>
          <dgm:chPref val="3"/>
        </dgm:presLayoutVars>
      </dgm:prSet>
      <dgm:spPr/>
    </dgm:pt>
    <dgm:pt modelId="{2EF5600A-3DEC-6143-88B2-F9D49CF2ED17}" type="pres">
      <dgm:prSet presAssocID="{04A6C27D-9B70-2548-B1E0-F750C69C079F}" presName="hierChild5" presStyleCnt="0"/>
      <dgm:spPr/>
    </dgm:pt>
    <dgm:pt modelId="{81FFC7B0-EA8E-6C42-9D2F-691F7C61B88B}" type="pres">
      <dgm:prSet presAssocID="{24112DE1-DF56-424B-826D-75626921512C}" presName="Name23" presStyleLbl="parChTrans1D4" presStyleIdx="1" presStyleCnt="2"/>
      <dgm:spPr/>
    </dgm:pt>
    <dgm:pt modelId="{354943DB-2D4F-4A4B-88BF-6C1706FD802A}" type="pres">
      <dgm:prSet presAssocID="{0EA9A3FD-4A53-4F49-B853-FFFA4DB7EE84}" presName="hierRoot4" presStyleCnt="0"/>
      <dgm:spPr/>
    </dgm:pt>
    <dgm:pt modelId="{61EBFF16-E435-1D4F-A0F5-AB559A454FE1}" type="pres">
      <dgm:prSet presAssocID="{0EA9A3FD-4A53-4F49-B853-FFFA4DB7EE84}" presName="composite4" presStyleCnt="0"/>
      <dgm:spPr/>
    </dgm:pt>
    <dgm:pt modelId="{01C57EC7-D9C7-2949-B91D-ED2BCE71CE26}" type="pres">
      <dgm:prSet presAssocID="{0EA9A3FD-4A53-4F49-B853-FFFA4DB7EE84}" presName="background4" presStyleLbl="node4" presStyleIdx="1" presStyleCnt="2"/>
      <dgm:spPr/>
    </dgm:pt>
    <dgm:pt modelId="{BE00C304-9AE4-4E40-ADE5-8A3E8DE47145}" type="pres">
      <dgm:prSet presAssocID="{0EA9A3FD-4A53-4F49-B853-FFFA4DB7EE84}" presName="text4" presStyleLbl="fgAcc4" presStyleIdx="1" presStyleCnt="2">
        <dgm:presLayoutVars>
          <dgm:chPref val="3"/>
        </dgm:presLayoutVars>
      </dgm:prSet>
      <dgm:spPr/>
    </dgm:pt>
    <dgm:pt modelId="{D084D3CC-7BC9-6444-B7DD-7C779FD5A8A2}" type="pres">
      <dgm:prSet presAssocID="{0EA9A3FD-4A53-4F49-B853-FFFA4DB7EE84}" presName="hierChild5" presStyleCnt="0"/>
      <dgm:spPr/>
    </dgm:pt>
    <dgm:pt modelId="{723F72FA-224D-BA47-989F-F3C5DC246AAF}" type="pres">
      <dgm:prSet presAssocID="{654558D1-13B5-1142-977B-94E7F2C7B0FF}" presName="Name17" presStyleLbl="parChTrans1D3" presStyleIdx="1" presStyleCnt="2"/>
      <dgm:spPr/>
    </dgm:pt>
    <dgm:pt modelId="{A9BB527C-583F-BC4D-BD77-A279E597395F}" type="pres">
      <dgm:prSet presAssocID="{245D26A4-ABB9-BE47-B563-A1332BBB343B}" presName="hierRoot3" presStyleCnt="0"/>
      <dgm:spPr/>
    </dgm:pt>
    <dgm:pt modelId="{43520387-9AE2-934C-93CA-FD0E08E35934}" type="pres">
      <dgm:prSet presAssocID="{245D26A4-ABB9-BE47-B563-A1332BBB343B}" presName="composite3" presStyleCnt="0"/>
      <dgm:spPr/>
    </dgm:pt>
    <dgm:pt modelId="{186AF4A8-FDD9-B64E-9E90-52245B5911F0}" type="pres">
      <dgm:prSet presAssocID="{245D26A4-ABB9-BE47-B563-A1332BBB343B}" presName="background3" presStyleLbl="node3" presStyleIdx="1" presStyleCnt="2"/>
      <dgm:spPr/>
    </dgm:pt>
    <dgm:pt modelId="{F88305B1-B2AE-AF4C-AFD7-F0C9BEB0DBB3}" type="pres">
      <dgm:prSet presAssocID="{245D26A4-ABB9-BE47-B563-A1332BBB343B}" presName="text3" presStyleLbl="fgAcc3" presStyleIdx="1" presStyleCnt="2">
        <dgm:presLayoutVars>
          <dgm:chPref val="3"/>
        </dgm:presLayoutVars>
      </dgm:prSet>
      <dgm:spPr/>
    </dgm:pt>
    <dgm:pt modelId="{4FB3609D-C42B-BE4D-A1F6-02514DF24045}" type="pres">
      <dgm:prSet presAssocID="{245D26A4-ABB9-BE47-B563-A1332BBB343B}" presName="hierChild4" presStyleCnt="0"/>
      <dgm:spPr/>
    </dgm:pt>
    <dgm:pt modelId="{718A97BB-A7D4-1F48-9075-0F4978F08F9B}" type="pres">
      <dgm:prSet presAssocID="{CB3D2C16-0532-AB48-91EC-FA5C8C9E7771}" presName="Name10" presStyleLbl="parChTrans1D2" presStyleIdx="1" presStyleCnt="2"/>
      <dgm:spPr/>
    </dgm:pt>
    <dgm:pt modelId="{44FF7297-745E-2B4E-93A0-A7284DC9D1A8}" type="pres">
      <dgm:prSet presAssocID="{B527171F-995E-444E-9D9A-9B2537BAE3BC}" presName="hierRoot2" presStyleCnt="0"/>
      <dgm:spPr/>
    </dgm:pt>
    <dgm:pt modelId="{9EA27E12-77C1-6A4D-A84D-D6A01F57F185}" type="pres">
      <dgm:prSet presAssocID="{B527171F-995E-444E-9D9A-9B2537BAE3BC}" presName="composite2" presStyleCnt="0"/>
      <dgm:spPr/>
    </dgm:pt>
    <dgm:pt modelId="{FB5AAE07-FDDD-4049-AA34-47B188C02268}" type="pres">
      <dgm:prSet presAssocID="{B527171F-995E-444E-9D9A-9B2537BAE3BC}" presName="background2" presStyleLbl="node2" presStyleIdx="1" presStyleCnt="2"/>
      <dgm:spPr/>
    </dgm:pt>
    <dgm:pt modelId="{C6B2B152-64AC-1D4D-AD00-DAE9FAE1BE03}" type="pres">
      <dgm:prSet presAssocID="{B527171F-995E-444E-9D9A-9B2537BAE3BC}" presName="text2" presStyleLbl="fgAcc2" presStyleIdx="1" presStyleCnt="2">
        <dgm:presLayoutVars>
          <dgm:chPref val="3"/>
        </dgm:presLayoutVars>
      </dgm:prSet>
      <dgm:spPr/>
    </dgm:pt>
    <dgm:pt modelId="{8E671E78-47E7-5C47-863B-307216C58389}" type="pres">
      <dgm:prSet presAssocID="{B527171F-995E-444E-9D9A-9B2537BAE3BC}" presName="hierChild3" presStyleCnt="0"/>
      <dgm:spPr/>
    </dgm:pt>
  </dgm:ptLst>
  <dgm:cxnLst>
    <dgm:cxn modelId="{3FB9CB0E-C73D-BB49-B215-D581C265C8BF}" type="presOf" srcId="{FE282455-F4C1-4C4B-9960-6D5777B88A1E}" destId="{78FCD06F-8D51-EF43-8B74-886236BB3331}" srcOrd="0" destOrd="0" presId="urn:microsoft.com/office/officeart/2005/8/layout/hierarchy1"/>
    <dgm:cxn modelId="{31D61A19-9C19-CF4D-AD6D-B6C16E84FDA4}" type="presOf" srcId="{654558D1-13B5-1142-977B-94E7F2C7B0FF}" destId="{723F72FA-224D-BA47-989F-F3C5DC246AAF}" srcOrd="0" destOrd="0" presId="urn:microsoft.com/office/officeart/2005/8/layout/hierarchy1"/>
    <dgm:cxn modelId="{3B18B329-4559-A440-95C8-A9E41A91D5F7}" type="presOf" srcId="{CB3D2C16-0532-AB48-91EC-FA5C8C9E7771}" destId="{718A97BB-A7D4-1F48-9075-0F4978F08F9B}" srcOrd="0" destOrd="0" presId="urn:microsoft.com/office/officeart/2005/8/layout/hierarchy1"/>
    <dgm:cxn modelId="{B19EC22F-0F23-C24E-9B57-AAC077DA3AB5}" srcId="{FE282455-F4C1-4C4B-9960-6D5777B88A1E}" destId="{B9F6ABDC-8F97-1945-9122-7C537CD2004F}" srcOrd="0" destOrd="0" parTransId="{1FB5E16B-5C98-6E46-B67E-A4E704F5184F}" sibTransId="{50F2F64E-8820-8341-BCE3-751DC1DA423D}"/>
    <dgm:cxn modelId="{62053B3F-B8D8-7F41-949B-1F332457E608}" srcId="{B9F6ABDC-8F97-1945-9122-7C537CD2004F}" destId="{04A6C27D-9B70-2548-B1E0-F750C69C079F}" srcOrd="0" destOrd="0" parTransId="{2265F6EC-8C2C-1C48-A0B1-9A67267CB71C}" sibTransId="{4105F9F9-46BF-3B41-99FE-D81DFF84F59A}"/>
    <dgm:cxn modelId="{6AD01641-3A1F-464F-9354-46032A125652}" type="presOf" srcId="{E51C5C42-1614-3147-92C5-787C891A0701}" destId="{E04BE4E9-0A49-D740-B347-975D3FBF1A17}" srcOrd="0" destOrd="0" presId="urn:microsoft.com/office/officeart/2005/8/layout/hierarchy1"/>
    <dgm:cxn modelId="{BEC22349-CABE-C649-A37D-18E51162B3FF}" type="presOf" srcId="{B9F6ABDC-8F97-1945-9122-7C537CD2004F}" destId="{7F0B047B-17AF-6047-AF78-FC6E305A8D7E}" srcOrd="0" destOrd="0" presId="urn:microsoft.com/office/officeart/2005/8/layout/hierarchy1"/>
    <dgm:cxn modelId="{A334CE5B-8D1D-3A4F-916B-EEACA8DD0BB1}" type="presOf" srcId="{2265F6EC-8C2C-1C48-A0B1-9A67267CB71C}" destId="{5EDABB37-BC9B-B947-9067-4C3F61E0890F}" srcOrd="0" destOrd="0" presId="urn:microsoft.com/office/officeart/2005/8/layout/hierarchy1"/>
    <dgm:cxn modelId="{4A9A3671-AB9D-224C-9BA4-AC194B400424}" srcId="{B9F6ABDC-8F97-1945-9122-7C537CD2004F}" destId="{0EA9A3FD-4A53-4F49-B853-FFFA4DB7EE84}" srcOrd="1" destOrd="0" parTransId="{24112DE1-DF56-424B-826D-75626921512C}" sibTransId="{D7264B1A-DAF4-C046-8D72-7141CC39E626}"/>
    <dgm:cxn modelId="{DC7FA37D-4C35-DD45-865D-E857E11BCB9B}" srcId="{6FDFEC32-2588-EF4D-AFAA-3004776329BB}" destId="{39D93F7C-DBF3-1F46-8FD3-03E48B079E59}" srcOrd="0" destOrd="0" parTransId="{F8DD4F83-6C1C-5949-8C3E-86DF1D18E132}" sibTransId="{4ACAE7E9-5772-0242-ACCC-65CB899A131A}"/>
    <dgm:cxn modelId="{7E4AB9A0-6D73-EC45-9455-7B901A0BCECF}" type="presOf" srcId="{B527171F-995E-444E-9D9A-9B2537BAE3BC}" destId="{C6B2B152-64AC-1D4D-AD00-DAE9FAE1BE03}" srcOrd="0" destOrd="0" presId="urn:microsoft.com/office/officeart/2005/8/layout/hierarchy1"/>
    <dgm:cxn modelId="{1E6463A4-6EB4-1642-9C70-83BDC2EC727B}" type="presOf" srcId="{245D26A4-ABB9-BE47-B563-A1332BBB343B}" destId="{F88305B1-B2AE-AF4C-AFD7-F0C9BEB0DBB3}" srcOrd="0" destOrd="0" presId="urn:microsoft.com/office/officeart/2005/8/layout/hierarchy1"/>
    <dgm:cxn modelId="{119CB6A5-ADC8-014C-BBE9-968B9C4F9320}" srcId="{FE282455-F4C1-4C4B-9960-6D5777B88A1E}" destId="{245D26A4-ABB9-BE47-B563-A1332BBB343B}" srcOrd="1" destOrd="0" parTransId="{654558D1-13B5-1142-977B-94E7F2C7B0FF}" sibTransId="{AE954D3F-1635-EB49-BB33-07988871C56C}"/>
    <dgm:cxn modelId="{9447E8B0-A627-C045-B126-2461B40F15F8}" type="presOf" srcId="{04A6C27D-9B70-2548-B1E0-F750C69C079F}" destId="{493032EE-42E7-5E43-AB34-9686B51405BA}" srcOrd="0" destOrd="0" presId="urn:microsoft.com/office/officeart/2005/8/layout/hierarchy1"/>
    <dgm:cxn modelId="{C928F4C6-8077-374C-995D-9A67B7D512B6}" srcId="{39D93F7C-DBF3-1F46-8FD3-03E48B079E59}" destId="{FE282455-F4C1-4C4B-9960-6D5777B88A1E}" srcOrd="0" destOrd="0" parTransId="{E51C5C42-1614-3147-92C5-787C891A0701}" sibTransId="{9ABFB3CD-CF31-A24E-99D1-629C6035122E}"/>
    <dgm:cxn modelId="{4CB404E4-B2D7-7248-8FCF-B34D7EF2FC3D}" type="presOf" srcId="{1FB5E16B-5C98-6E46-B67E-A4E704F5184F}" destId="{3A4D6111-99D4-9F46-9307-89422F10B947}" srcOrd="0" destOrd="0" presId="urn:microsoft.com/office/officeart/2005/8/layout/hierarchy1"/>
    <dgm:cxn modelId="{307653E4-0741-FE43-BDA0-D9B5FEB19E62}" type="presOf" srcId="{39D93F7C-DBF3-1F46-8FD3-03E48B079E59}" destId="{77BE8876-ABD2-AD4D-9004-8F31B2D4A3B4}" srcOrd="0" destOrd="0" presId="urn:microsoft.com/office/officeart/2005/8/layout/hierarchy1"/>
    <dgm:cxn modelId="{FAE6DFEF-0E1C-834F-BB2C-C6A9DFE9E7C7}" type="presOf" srcId="{24112DE1-DF56-424B-826D-75626921512C}" destId="{81FFC7B0-EA8E-6C42-9D2F-691F7C61B88B}" srcOrd="0" destOrd="0" presId="urn:microsoft.com/office/officeart/2005/8/layout/hierarchy1"/>
    <dgm:cxn modelId="{C48BE5F9-A5A6-C34C-8F62-9EE79C87D935}" srcId="{39D93F7C-DBF3-1F46-8FD3-03E48B079E59}" destId="{B527171F-995E-444E-9D9A-9B2537BAE3BC}" srcOrd="1" destOrd="0" parTransId="{CB3D2C16-0532-AB48-91EC-FA5C8C9E7771}" sibTransId="{D5365F22-2568-0247-852B-7270A16F38DA}"/>
    <dgm:cxn modelId="{8408EBF9-A40C-5042-8880-75092872F776}" type="presOf" srcId="{6FDFEC32-2588-EF4D-AFAA-3004776329BB}" destId="{659BB857-0C20-2340-B8B1-171E77477D10}" srcOrd="0" destOrd="0" presId="urn:microsoft.com/office/officeart/2005/8/layout/hierarchy1"/>
    <dgm:cxn modelId="{2958C1FC-6EEB-EA4F-9FA8-A85360649C61}" type="presOf" srcId="{0EA9A3FD-4A53-4F49-B853-FFFA4DB7EE84}" destId="{BE00C304-9AE4-4E40-ADE5-8A3E8DE47145}" srcOrd="0" destOrd="0" presId="urn:microsoft.com/office/officeart/2005/8/layout/hierarchy1"/>
    <dgm:cxn modelId="{C179C1BD-2027-7D41-B922-E9E60CE421A0}" type="presParOf" srcId="{659BB857-0C20-2340-B8B1-171E77477D10}" destId="{F55AA7C7-2B84-5647-9BC1-1B1046983477}" srcOrd="0" destOrd="0" presId="urn:microsoft.com/office/officeart/2005/8/layout/hierarchy1"/>
    <dgm:cxn modelId="{A18ABB68-98FE-E342-B947-AEA2F590FF67}" type="presParOf" srcId="{F55AA7C7-2B84-5647-9BC1-1B1046983477}" destId="{7D226FF9-B6E5-A74F-88BF-6758C4BED670}" srcOrd="0" destOrd="0" presId="urn:microsoft.com/office/officeart/2005/8/layout/hierarchy1"/>
    <dgm:cxn modelId="{C35F35F7-217F-7649-83D6-06E5F09CEEC7}" type="presParOf" srcId="{7D226FF9-B6E5-A74F-88BF-6758C4BED670}" destId="{BA5618DC-C2CA-2C49-820C-9A5EAECCEA74}" srcOrd="0" destOrd="0" presId="urn:microsoft.com/office/officeart/2005/8/layout/hierarchy1"/>
    <dgm:cxn modelId="{D9A1415C-438E-964A-9FA0-4C0D30DF4850}" type="presParOf" srcId="{7D226FF9-B6E5-A74F-88BF-6758C4BED670}" destId="{77BE8876-ABD2-AD4D-9004-8F31B2D4A3B4}" srcOrd="1" destOrd="0" presId="urn:microsoft.com/office/officeart/2005/8/layout/hierarchy1"/>
    <dgm:cxn modelId="{466E14D3-3093-EA4F-84E3-A83D2CA66D76}" type="presParOf" srcId="{F55AA7C7-2B84-5647-9BC1-1B1046983477}" destId="{11A4B964-46C7-D146-BE82-9C7DC7BAE4B8}" srcOrd="1" destOrd="0" presId="urn:microsoft.com/office/officeart/2005/8/layout/hierarchy1"/>
    <dgm:cxn modelId="{38A09142-EA6F-6D4A-874E-B1BC2EF47DE8}" type="presParOf" srcId="{11A4B964-46C7-D146-BE82-9C7DC7BAE4B8}" destId="{E04BE4E9-0A49-D740-B347-975D3FBF1A17}" srcOrd="0" destOrd="0" presId="urn:microsoft.com/office/officeart/2005/8/layout/hierarchy1"/>
    <dgm:cxn modelId="{4578F852-F1A4-5C41-A26B-AEF5D90928F7}" type="presParOf" srcId="{11A4B964-46C7-D146-BE82-9C7DC7BAE4B8}" destId="{2ABE63EE-B2C3-614D-8EA7-E8AC871EED05}" srcOrd="1" destOrd="0" presId="urn:microsoft.com/office/officeart/2005/8/layout/hierarchy1"/>
    <dgm:cxn modelId="{567E724E-03F6-4A4F-A35F-C94746B7421C}" type="presParOf" srcId="{2ABE63EE-B2C3-614D-8EA7-E8AC871EED05}" destId="{914B0C46-396D-3D43-8650-13527420FF6A}" srcOrd="0" destOrd="0" presId="urn:microsoft.com/office/officeart/2005/8/layout/hierarchy1"/>
    <dgm:cxn modelId="{65094301-8BC3-094D-91CE-474B14375F06}" type="presParOf" srcId="{914B0C46-396D-3D43-8650-13527420FF6A}" destId="{8471BD9F-0DF2-A141-8815-4A2EB309DD82}" srcOrd="0" destOrd="0" presId="urn:microsoft.com/office/officeart/2005/8/layout/hierarchy1"/>
    <dgm:cxn modelId="{F30AE27F-DA86-9E43-BF4D-87C050D4789B}" type="presParOf" srcId="{914B0C46-396D-3D43-8650-13527420FF6A}" destId="{78FCD06F-8D51-EF43-8B74-886236BB3331}" srcOrd="1" destOrd="0" presId="urn:microsoft.com/office/officeart/2005/8/layout/hierarchy1"/>
    <dgm:cxn modelId="{C9837455-604F-1C4B-8BF1-4DFAC21E59C7}" type="presParOf" srcId="{2ABE63EE-B2C3-614D-8EA7-E8AC871EED05}" destId="{7EA2CDDD-41C0-C54B-8630-DFD5CFB9CCED}" srcOrd="1" destOrd="0" presId="urn:microsoft.com/office/officeart/2005/8/layout/hierarchy1"/>
    <dgm:cxn modelId="{87EDCC4D-ACEA-1A49-B4D1-F3D80FCB1039}" type="presParOf" srcId="{7EA2CDDD-41C0-C54B-8630-DFD5CFB9CCED}" destId="{3A4D6111-99D4-9F46-9307-89422F10B947}" srcOrd="0" destOrd="0" presId="urn:microsoft.com/office/officeart/2005/8/layout/hierarchy1"/>
    <dgm:cxn modelId="{1AADB9F1-E87E-DA44-8377-E7BBAA882BD5}" type="presParOf" srcId="{7EA2CDDD-41C0-C54B-8630-DFD5CFB9CCED}" destId="{B0CB697F-11E6-7848-93D9-7DFE8626DE5A}" srcOrd="1" destOrd="0" presId="urn:microsoft.com/office/officeart/2005/8/layout/hierarchy1"/>
    <dgm:cxn modelId="{0BFE07E1-A4EB-314C-8E15-6AFC6AA82C85}" type="presParOf" srcId="{B0CB697F-11E6-7848-93D9-7DFE8626DE5A}" destId="{5BE8FBDE-8CF6-DB48-BDB1-EF961E77696B}" srcOrd="0" destOrd="0" presId="urn:microsoft.com/office/officeart/2005/8/layout/hierarchy1"/>
    <dgm:cxn modelId="{D467C35F-C3FA-8A4E-BF7F-8DF658E199B0}" type="presParOf" srcId="{5BE8FBDE-8CF6-DB48-BDB1-EF961E77696B}" destId="{C06A7A12-83D7-104E-BCB0-AC013D88B948}" srcOrd="0" destOrd="0" presId="urn:microsoft.com/office/officeart/2005/8/layout/hierarchy1"/>
    <dgm:cxn modelId="{990EF25B-0B06-1945-A0FF-36AB2FD34832}" type="presParOf" srcId="{5BE8FBDE-8CF6-DB48-BDB1-EF961E77696B}" destId="{7F0B047B-17AF-6047-AF78-FC6E305A8D7E}" srcOrd="1" destOrd="0" presId="urn:microsoft.com/office/officeart/2005/8/layout/hierarchy1"/>
    <dgm:cxn modelId="{1D4C6A3A-C5FB-9146-B6CF-6AC8C45277E4}" type="presParOf" srcId="{B0CB697F-11E6-7848-93D9-7DFE8626DE5A}" destId="{C5E340FE-5041-D241-AC3B-256208F0E335}" srcOrd="1" destOrd="0" presId="urn:microsoft.com/office/officeart/2005/8/layout/hierarchy1"/>
    <dgm:cxn modelId="{E755090B-C3EB-1C42-95E0-BD6FF5DB4FF6}" type="presParOf" srcId="{C5E340FE-5041-D241-AC3B-256208F0E335}" destId="{5EDABB37-BC9B-B947-9067-4C3F61E0890F}" srcOrd="0" destOrd="0" presId="urn:microsoft.com/office/officeart/2005/8/layout/hierarchy1"/>
    <dgm:cxn modelId="{8032AC0E-AF6F-D140-8BB4-6A64C3888E86}" type="presParOf" srcId="{C5E340FE-5041-D241-AC3B-256208F0E335}" destId="{1F09F92A-9E87-5E4E-B89C-C8F8A1E18F4B}" srcOrd="1" destOrd="0" presId="urn:microsoft.com/office/officeart/2005/8/layout/hierarchy1"/>
    <dgm:cxn modelId="{B2D5C3FC-00AE-9941-921D-D56119B53CDB}" type="presParOf" srcId="{1F09F92A-9E87-5E4E-B89C-C8F8A1E18F4B}" destId="{4F7CE60C-7B3D-9D41-BAB0-BAD1CED38435}" srcOrd="0" destOrd="0" presId="urn:microsoft.com/office/officeart/2005/8/layout/hierarchy1"/>
    <dgm:cxn modelId="{1174B737-1C40-7747-97D1-C171C8D99BC0}" type="presParOf" srcId="{4F7CE60C-7B3D-9D41-BAB0-BAD1CED38435}" destId="{6E90EC01-349A-4946-9B79-4E54271E9587}" srcOrd="0" destOrd="0" presId="urn:microsoft.com/office/officeart/2005/8/layout/hierarchy1"/>
    <dgm:cxn modelId="{97FDB87F-C591-F14E-8EA6-C5D11E6FD51F}" type="presParOf" srcId="{4F7CE60C-7B3D-9D41-BAB0-BAD1CED38435}" destId="{493032EE-42E7-5E43-AB34-9686B51405BA}" srcOrd="1" destOrd="0" presId="urn:microsoft.com/office/officeart/2005/8/layout/hierarchy1"/>
    <dgm:cxn modelId="{AE810B08-4D8D-734A-AD89-00EF6A040654}" type="presParOf" srcId="{1F09F92A-9E87-5E4E-B89C-C8F8A1E18F4B}" destId="{2EF5600A-3DEC-6143-88B2-F9D49CF2ED17}" srcOrd="1" destOrd="0" presId="urn:microsoft.com/office/officeart/2005/8/layout/hierarchy1"/>
    <dgm:cxn modelId="{5D327045-C739-5A47-8E4C-AA4F3110DEF2}" type="presParOf" srcId="{C5E340FE-5041-D241-AC3B-256208F0E335}" destId="{81FFC7B0-EA8E-6C42-9D2F-691F7C61B88B}" srcOrd="2" destOrd="0" presId="urn:microsoft.com/office/officeart/2005/8/layout/hierarchy1"/>
    <dgm:cxn modelId="{3639DFB5-76B3-1C4B-81BC-4D51F94D8B00}" type="presParOf" srcId="{C5E340FE-5041-D241-AC3B-256208F0E335}" destId="{354943DB-2D4F-4A4B-88BF-6C1706FD802A}" srcOrd="3" destOrd="0" presId="urn:microsoft.com/office/officeart/2005/8/layout/hierarchy1"/>
    <dgm:cxn modelId="{387DDB2F-99FE-0E48-9196-E59BB5820598}" type="presParOf" srcId="{354943DB-2D4F-4A4B-88BF-6C1706FD802A}" destId="{61EBFF16-E435-1D4F-A0F5-AB559A454FE1}" srcOrd="0" destOrd="0" presId="urn:microsoft.com/office/officeart/2005/8/layout/hierarchy1"/>
    <dgm:cxn modelId="{542C1DDD-50B1-0B4B-BABA-C9B1D18F7D9A}" type="presParOf" srcId="{61EBFF16-E435-1D4F-A0F5-AB559A454FE1}" destId="{01C57EC7-D9C7-2949-B91D-ED2BCE71CE26}" srcOrd="0" destOrd="0" presId="urn:microsoft.com/office/officeart/2005/8/layout/hierarchy1"/>
    <dgm:cxn modelId="{BF9294EB-BB54-2A47-A1AE-BD5045FE70E8}" type="presParOf" srcId="{61EBFF16-E435-1D4F-A0F5-AB559A454FE1}" destId="{BE00C304-9AE4-4E40-ADE5-8A3E8DE47145}" srcOrd="1" destOrd="0" presId="urn:microsoft.com/office/officeart/2005/8/layout/hierarchy1"/>
    <dgm:cxn modelId="{830FD6E8-76FA-FC47-BCA7-A72DEC0CE85B}" type="presParOf" srcId="{354943DB-2D4F-4A4B-88BF-6C1706FD802A}" destId="{D084D3CC-7BC9-6444-B7DD-7C779FD5A8A2}" srcOrd="1" destOrd="0" presId="urn:microsoft.com/office/officeart/2005/8/layout/hierarchy1"/>
    <dgm:cxn modelId="{AC9E5FEE-0188-984D-B1D6-41C9BEAF9E97}" type="presParOf" srcId="{7EA2CDDD-41C0-C54B-8630-DFD5CFB9CCED}" destId="{723F72FA-224D-BA47-989F-F3C5DC246AAF}" srcOrd="2" destOrd="0" presId="urn:microsoft.com/office/officeart/2005/8/layout/hierarchy1"/>
    <dgm:cxn modelId="{56E07A6F-BBC9-D34B-8488-ABC6C8CB07DF}" type="presParOf" srcId="{7EA2CDDD-41C0-C54B-8630-DFD5CFB9CCED}" destId="{A9BB527C-583F-BC4D-BD77-A279E597395F}" srcOrd="3" destOrd="0" presId="urn:microsoft.com/office/officeart/2005/8/layout/hierarchy1"/>
    <dgm:cxn modelId="{736E0B12-CBEA-9D4D-87BB-6EDB988C8F98}" type="presParOf" srcId="{A9BB527C-583F-BC4D-BD77-A279E597395F}" destId="{43520387-9AE2-934C-93CA-FD0E08E35934}" srcOrd="0" destOrd="0" presId="urn:microsoft.com/office/officeart/2005/8/layout/hierarchy1"/>
    <dgm:cxn modelId="{D9A7B68F-1C0B-CB40-B9F3-9C47F0A94137}" type="presParOf" srcId="{43520387-9AE2-934C-93CA-FD0E08E35934}" destId="{186AF4A8-FDD9-B64E-9E90-52245B5911F0}" srcOrd="0" destOrd="0" presId="urn:microsoft.com/office/officeart/2005/8/layout/hierarchy1"/>
    <dgm:cxn modelId="{C8A72A5E-8892-D242-912D-8D1936A492BD}" type="presParOf" srcId="{43520387-9AE2-934C-93CA-FD0E08E35934}" destId="{F88305B1-B2AE-AF4C-AFD7-F0C9BEB0DBB3}" srcOrd="1" destOrd="0" presId="urn:microsoft.com/office/officeart/2005/8/layout/hierarchy1"/>
    <dgm:cxn modelId="{928F3CFD-6FEA-A944-BEBF-B4702F14359E}" type="presParOf" srcId="{A9BB527C-583F-BC4D-BD77-A279E597395F}" destId="{4FB3609D-C42B-BE4D-A1F6-02514DF24045}" srcOrd="1" destOrd="0" presId="urn:microsoft.com/office/officeart/2005/8/layout/hierarchy1"/>
    <dgm:cxn modelId="{9994B515-12FF-1D46-B8D1-7F04422F4F26}" type="presParOf" srcId="{11A4B964-46C7-D146-BE82-9C7DC7BAE4B8}" destId="{718A97BB-A7D4-1F48-9075-0F4978F08F9B}" srcOrd="2" destOrd="0" presId="urn:microsoft.com/office/officeart/2005/8/layout/hierarchy1"/>
    <dgm:cxn modelId="{72D222AE-1735-EE4B-8FA9-9AFA42BB1C92}" type="presParOf" srcId="{11A4B964-46C7-D146-BE82-9C7DC7BAE4B8}" destId="{44FF7297-745E-2B4E-93A0-A7284DC9D1A8}" srcOrd="3" destOrd="0" presId="urn:microsoft.com/office/officeart/2005/8/layout/hierarchy1"/>
    <dgm:cxn modelId="{A01F9258-769E-E244-B314-61B4D363D7DC}" type="presParOf" srcId="{44FF7297-745E-2B4E-93A0-A7284DC9D1A8}" destId="{9EA27E12-77C1-6A4D-A84D-D6A01F57F185}" srcOrd="0" destOrd="0" presId="urn:microsoft.com/office/officeart/2005/8/layout/hierarchy1"/>
    <dgm:cxn modelId="{310C4F59-D041-9A41-A1F3-90E73C63FFD9}" type="presParOf" srcId="{9EA27E12-77C1-6A4D-A84D-D6A01F57F185}" destId="{FB5AAE07-FDDD-4049-AA34-47B188C02268}" srcOrd="0" destOrd="0" presId="urn:microsoft.com/office/officeart/2005/8/layout/hierarchy1"/>
    <dgm:cxn modelId="{001C47AE-77A9-834A-A0EE-0BEF9CC3FF6D}" type="presParOf" srcId="{9EA27E12-77C1-6A4D-A84D-D6A01F57F185}" destId="{C6B2B152-64AC-1D4D-AD00-DAE9FAE1BE03}" srcOrd="1" destOrd="0" presId="urn:microsoft.com/office/officeart/2005/8/layout/hierarchy1"/>
    <dgm:cxn modelId="{18A41248-F93C-CE44-BA0C-D1BB08A90507}" type="presParOf" srcId="{44FF7297-745E-2B4E-93A0-A7284DC9D1A8}" destId="{8E671E78-47E7-5C47-863B-307216C5838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6A643B-1D3A-F441-89E3-CE55FEEBA521}" type="doc">
      <dgm:prSet loTypeId="urn:microsoft.com/office/officeart/2005/8/layout/cycle3" loCatId="" qsTypeId="urn:microsoft.com/office/officeart/2005/8/quickstyle/simple1" qsCatId="simple" csTypeId="urn:microsoft.com/office/officeart/2005/8/colors/accent0_1" csCatId="mainScheme" phldr="1"/>
      <dgm:spPr/>
      <dgm:t>
        <a:bodyPr/>
        <a:lstStyle/>
        <a:p>
          <a:endParaRPr lang="en-GB"/>
        </a:p>
      </dgm:t>
    </dgm:pt>
    <dgm:pt modelId="{C45C2C80-70C7-9543-94EF-B6D0CD48CC4B}">
      <dgm:prSet phldrT="[Text]"/>
      <dgm:spPr/>
      <dgm:t>
        <a:bodyPr/>
        <a:lstStyle/>
        <a:p>
          <a:r>
            <a:rPr lang="en-GB"/>
            <a:t>Problem definition</a:t>
          </a:r>
        </a:p>
      </dgm:t>
    </dgm:pt>
    <dgm:pt modelId="{A4CF9213-43E0-7142-9AA7-0ED9B0B132C0}" type="parTrans" cxnId="{0163FB2F-B737-4F41-8096-68C424AEB025}">
      <dgm:prSet/>
      <dgm:spPr/>
      <dgm:t>
        <a:bodyPr/>
        <a:lstStyle/>
        <a:p>
          <a:endParaRPr lang="en-GB"/>
        </a:p>
      </dgm:t>
    </dgm:pt>
    <dgm:pt modelId="{FD673539-78DE-504A-9E8E-89ADAF4D5B09}" type="sibTrans" cxnId="{0163FB2F-B737-4F41-8096-68C424AEB025}">
      <dgm:prSet/>
      <dgm:spPr/>
      <dgm:t>
        <a:bodyPr/>
        <a:lstStyle/>
        <a:p>
          <a:endParaRPr lang="en-GB"/>
        </a:p>
      </dgm:t>
    </dgm:pt>
    <dgm:pt modelId="{721F717B-BF6E-7D49-9D20-680D75DE1E29}">
      <dgm:prSet phldrT="[Text]"/>
      <dgm:spPr/>
      <dgm:t>
        <a:bodyPr/>
        <a:lstStyle/>
        <a:p>
          <a:r>
            <a:rPr lang="en-GB"/>
            <a:t>Hypothesis</a:t>
          </a:r>
        </a:p>
      </dgm:t>
    </dgm:pt>
    <dgm:pt modelId="{250D6F9A-6478-344E-9C66-0CA0D6BBD191}" type="parTrans" cxnId="{1F69E972-FB0B-3C4C-B34F-A3CC6C5A053E}">
      <dgm:prSet/>
      <dgm:spPr/>
      <dgm:t>
        <a:bodyPr/>
        <a:lstStyle/>
        <a:p>
          <a:endParaRPr lang="en-GB"/>
        </a:p>
      </dgm:t>
    </dgm:pt>
    <dgm:pt modelId="{76428B1E-0EE1-0D43-9359-5F96FB3377E8}" type="sibTrans" cxnId="{1F69E972-FB0B-3C4C-B34F-A3CC6C5A053E}">
      <dgm:prSet/>
      <dgm:spPr/>
      <dgm:t>
        <a:bodyPr/>
        <a:lstStyle/>
        <a:p>
          <a:endParaRPr lang="en-GB"/>
        </a:p>
      </dgm:t>
    </dgm:pt>
    <dgm:pt modelId="{63F1BBCC-9483-B749-8F7C-6DB187E83BAD}">
      <dgm:prSet phldrT="[Text]"/>
      <dgm:spPr/>
      <dgm:t>
        <a:bodyPr/>
        <a:lstStyle/>
        <a:p>
          <a:r>
            <a:rPr lang="en-GB"/>
            <a:t>Test with experiment</a:t>
          </a:r>
        </a:p>
      </dgm:t>
    </dgm:pt>
    <dgm:pt modelId="{8E06D692-BCE7-1049-8223-E1478076FA25}" type="parTrans" cxnId="{40AD497D-7F0C-E84E-AF10-03E1B7D9ECBE}">
      <dgm:prSet/>
      <dgm:spPr/>
      <dgm:t>
        <a:bodyPr/>
        <a:lstStyle/>
        <a:p>
          <a:endParaRPr lang="en-GB"/>
        </a:p>
      </dgm:t>
    </dgm:pt>
    <dgm:pt modelId="{24648C9D-FE9F-2049-8A48-8A44E7F922DC}" type="sibTrans" cxnId="{40AD497D-7F0C-E84E-AF10-03E1B7D9ECBE}">
      <dgm:prSet/>
      <dgm:spPr/>
      <dgm:t>
        <a:bodyPr/>
        <a:lstStyle/>
        <a:p>
          <a:endParaRPr lang="en-GB"/>
        </a:p>
      </dgm:t>
    </dgm:pt>
    <dgm:pt modelId="{2F40248F-9D35-7C47-B72B-979ACACFFC60}">
      <dgm:prSet phldrT="[Text]"/>
      <dgm:spPr/>
      <dgm:t>
        <a:bodyPr/>
        <a:lstStyle/>
        <a:p>
          <a:r>
            <a:rPr lang="en-GB" dirty="0"/>
            <a:t>Data analysis</a:t>
          </a:r>
        </a:p>
      </dgm:t>
    </dgm:pt>
    <dgm:pt modelId="{708DE7BC-7126-4A41-BA2F-030185BC8018}" type="parTrans" cxnId="{A43BE73F-30E5-4D4A-9151-B20F7A4B5EB5}">
      <dgm:prSet/>
      <dgm:spPr/>
      <dgm:t>
        <a:bodyPr/>
        <a:lstStyle/>
        <a:p>
          <a:endParaRPr lang="en-GB"/>
        </a:p>
      </dgm:t>
    </dgm:pt>
    <dgm:pt modelId="{70CBDBEF-14ED-6544-BC90-D50C7F18973E}" type="sibTrans" cxnId="{A43BE73F-30E5-4D4A-9151-B20F7A4B5EB5}">
      <dgm:prSet/>
      <dgm:spPr/>
      <dgm:t>
        <a:bodyPr/>
        <a:lstStyle/>
        <a:p>
          <a:endParaRPr lang="en-GB"/>
        </a:p>
      </dgm:t>
    </dgm:pt>
    <dgm:pt modelId="{BF93BD25-1FA9-5F45-A007-05EE1D88EB16}">
      <dgm:prSet phldrT="[Text]"/>
      <dgm:spPr/>
      <dgm:t>
        <a:bodyPr/>
        <a:lstStyle/>
        <a:p>
          <a:r>
            <a:rPr lang="en-GB"/>
            <a:t>Report conclusions</a:t>
          </a:r>
        </a:p>
      </dgm:t>
    </dgm:pt>
    <dgm:pt modelId="{1D126F97-07F2-6D47-9643-E6A49F408BC4}" type="parTrans" cxnId="{3B6882DC-9940-F740-AC78-9DAAE5A1C461}">
      <dgm:prSet/>
      <dgm:spPr/>
      <dgm:t>
        <a:bodyPr/>
        <a:lstStyle/>
        <a:p>
          <a:endParaRPr lang="en-GB"/>
        </a:p>
      </dgm:t>
    </dgm:pt>
    <dgm:pt modelId="{E0681E16-7B6E-AF47-9DED-FBF804430DB6}" type="sibTrans" cxnId="{3B6882DC-9940-F740-AC78-9DAAE5A1C461}">
      <dgm:prSet/>
      <dgm:spPr/>
      <dgm:t>
        <a:bodyPr/>
        <a:lstStyle/>
        <a:p>
          <a:endParaRPr lang="en-GB"/>
        </a:p>
      </dgm:t>
    </dgm:pt>
    <dgm:pt modelId="{66F355C2-AC8C-CB47-A2E7-FABE4AE067D5}" type="pres">
      <dgm:prSet presAssocID="{C26A643B-1D3A-F441-89E3-CE55FEEBA521}" presName="Name0" presStyleCnt="0">
        <dgm:presLayoutVars>
          <dgm:dir/>
          <dgm:resizeHandles val="exact"/>
        </dgm:presLayoutVars>
      </dgm:prSet>
      <dgm:spPr/>
    </dgm:pt>
    <dgm:pt modelId="{05A30078-AA64-1E40-B1CB-4FD7BDD6FC94}" type="pres">
      <dgm:prSet presAssocID="{C26A643B-1D3A-F441-89E3-CE55FEEBA521}" presName="cycle" presStyleCnt="0"/>
      <dgm:spPr/>
    </dgm:pt>
    <dgm:pt modelId="{09066C76-A9ED-C54F-B4F4-A4B3A129D24A}" type="pres">
      <dgm:prSet presAssocID="{C45C2C80-70C7-9543-94EF-B6D0CD48CC4B}" presName="nodeFirstNode" presStyleLbl="node1" presStyleIdx="0" presStyleCnt="5">
        <dgm:presLayoutVars>
          <dgm:bulletEnabled val="1"/>
        </dgm:presLayoutVars>
      </dgm:prSet>
      <dgm:spPr/>
    </dgm:pt>
    <dgm:pt modelId="{8FA7DE22-B995-404F-AE31-180F1CEACF1C}" type="pres">
      <dgm:prSet presAssocID="{FD673539-78DE-504A-9E8E-89ADAF4D5B09}" presName="sibTransFirstNode" presStyleLbl="bgShp" presStyleIdx="0" presStyleCnt="1"/>
      <dgm:spPr/>
    </dgm:pt>
    <dgm:pt modelId="{DDF9EF26-AFAD-074F-93B4-1E91C2F46060}" type="pres">
      <dgm:prSet presAssocID="{721F717B-BF6E-7D49-9D20-680D75DE1E29}" presName="nodeFollowingNodes" presStyleLbl="node1" presStyleIdx="1" presStyleCnt="5">
        <dgm:presLayoutVars>
          <dgm:bulletEnabled val="1"/>
        </dgm:presLayoutVars>
      </dgm:prSet>
      <dgm:spPr/>
    </dgm:pt>
    <dgm:pt modelId="{1DE7791C-9E72-A447-8F82-77A97F49339E}" type="pres">
      <dgm:prSet presAssocID="{63F1BBCC-9483-B749-8F7C-6DB187E83BAD}" presName="nodeFollowingNodes" presStyleLbl="node1" presStyleIdx="2" presStyleCnt="5">
        <dgm:presLayoutVars>
          <dgm:bulletEnabled val="1"/>
        </dgm:presLayoutVars>
      </dgm:prSet>
      <dgm:spPr/>
    </dgm:pt>
    <dgm:pt modelId="{DB2F2593-B7C3-BD4F-8667-CDBDEA6528F6}" type="pres">
      <dgm:prSet presAssocID="{2F40248F-9D35-7C47-B72B-979ACACFFC60}" presName="nodeFollowingNodes" presStyleLbl="node1" presStyleIdx="3" presStyleCnt="5">
        <dgm:presLayoutVars>
          <dgm:bulletEnabled val="1"/>
        </dgm:presLayoutVars>
      </dgm:prSet>
      <dgm:spPr/>
    </dgm:pt>
    <dgm:pt modelId="{FCE929A6-128D-B64C-A6BA-34E7AC67ADFC}" type="pres">
      <dgm:prSet presAssocID="{BF93BD25-1FA9-5F45-A007-05EE1D88EB16}" presName="nodeFollowingNodes" presStyleLbl="node1" presStyleIdx="4" presStyleCnt="5">
        <dgm:presLayoutVars>
          <dgm:bulletEnabled val="1"/>
        </dgm:presLayoutVars>
      </dgm:prSet>
      <dgm:spPr/>
    </dgm:pt>
  </dgm:ptLst>
  <dgm:cxnLst>
    <dgm:cxn modelId="{B02D4516-D431-D640-84A2-576123DECD1F}" type="presOf" srcId="{C45C2C80-70C7-9543-94EF-B6D0CD48CC4B}" destId="{09066C76-A9ED-C54F-B4F4-A4B3A129D24A}" srcOrd="0" destOrd="0" presId="urn:microsoft.com/office/officeart/2005/8/layout/cycle3"/>
    <dgm:cxn modelId="{0163FB2F-B737-4F41-8096-68C424AEB025}" srcId="{C26A643B-1D3A-F441-89E3-CE55FEEBA521}" destId="{C45C2C80-70C7-9543-94EF-B6D0CD48CC4B}" srcOrd="0" destOrd="0" parTransId="{A4CF9213-43E0-7142-9AA7-0ED9B0B132C0}" sibTransId="{FD673539-78DE-504A-9E8E-89ADAF4D5B09}"/>
    <dgm:cxn modelId="{A43BE73F-30E5-4D4A-9151-B20F7A4B5EB5}" srcId="{C26A643B-1D3A-F441-89E3-CE55FEEBA521}" destId="{2F40248F-9D35-7C47-B72B-979ACACFFC60}" srcOrd="3" destOrd="0" parTransId="{708DE7BC-7126-4A41-BA2F-030185BC8018}" sibTransId="{70CBDBEF-14ED-6544-BC90-D50C7F18973E}"/>
    <dgm:cxn modelId="{F5B49D4B-DBA9-1A45-865A-1EB08CFE83EA}" type="presOf" srcId="{721F717B-BF6E-7D49-9D20-680D75DE1E29}" destId="{DDF9EF26-AFAD-074F-93B4-1E91C2F46060}" srcOrd="0" destOrd="0" presId="urn:microsoft.com/office/officeart/2005/8/layout/cycle3"/>
    <dgm:cxn modelId="{CF8E9755-ABFE-C146-B06B-CE23D294B9A8}" type="presOf" srcId="{63F1BBCC-9483-B749-8F7C-6DB187E83BAD}" destId="{1DE7791C-9E72-A447-8F82-77A97F49339E}" srcOrd="0" destOrd="0" presId="urn:microsoft.com/office/officeart/2005/8/layout/cycle3"/>
    <dgm:cxn modelId="{0EBA2959-15F1-1347-8A65-8EFAE6328651}" type="presOf" srcId="{C26A643B-1D3A-F441-89E3-CE55FEEBA521}" destId="{66F355C2-AC8C-CB47-A2E7-FABE4AE067D5}" srcOrd="0" destOrd="0" presId="urn:microsoft.com/office/officeart/2005/8/layout/cycle3"/>
    <dgm:cxn modelId="{1F69E972-FB0B-3C4C-B34F-A3CC6C5A053E}" srcId="{C26A643B-1D3A-F441-89E3-CE55FEEBA521}" destId="{721F717B-BF6E-7D49-9D20-680D75DE1E29}" srcOrd="1" destOrd="0" parTransId="{250D6F9A-6478-344E-9C66-0CA0D6BBD191}" sibTransId="{76428B1E-0EE1-0D43-9359-5F96FB3377E8}"/>
    <dgm:cxn modelId="{40AD497D-7F0C-E84E-AF10-03E1B7D9ECBE}" srcId="{C26A643B-1D3A-F441-89E3-CE55FEEBA521}" destId="{63F1BBCC-9483-B749-8F7C-6DB187E83BAD}" srcOrd="2" destOrd="0" parTransId="{8E06D692-BCE7-1049-8223-E1478076FA25}" sibTransId="{24648C9D-FE9F-2049-8A48-8A44E7F922DC}"/>
    <dgm:cxn modelId="{067072A5-8ECC-6A42-A8A1-43302B4A74A7}" type="presOf" srcId="{FD673539-78DE-504A-9E8E-89ADAF4D5B09}" destId="{8FA7DE22-B995-404F-AE31-180F1CEACF1C}" srcOrd="0" destOrd="0" presId="urn:microsoft.com/office/officeart/2005/8/layout/cycle3"/>
    <dgm:cxn modelId="{03D0B5AA-CEE9-3D40-8E7C-6D90013E40A6}" type="presOf" srcId="{BF93BD25-1FA9-5F45-A007-05EE1D88EB16}" destId="{FCE929A6-128D-B64C-A6BA-34E7AC67ADFC}" srcOrd="0" destOrd="0" presId="urn:microsoft.com/office/officeart/2005/8/layout/cycle3"/>
    <dgm:cxn modelId="{4F253FC8-D652-524F-9ACA-018A9B9E015F}" type="presOf" srcId="{2F40248F-9D35-7C47-B72B-979ACACFFC60}" destId="{DB2F2593-B7C3-BD4F-8667-CDBDEA6528F6}" srcOrd="0" destOrd="0" presId="urn:microsoft.com/office/officeart/2005/8/layout/cycle3"/>
    <dgm:cxn modelId="{3B6882DC-9940-F740-AC78-9DAAE5A1C461}" srcId="{C26A643B-1D3A-F441-89E3-CE55FEEBA521}" destId="{BF93BD25-1FA9-5F45-A007-05EE1D88EB16}" srcOrd="4" destOrd="0" parTransId="{1D126F97-07F2-6D47-9643-E6A49F408BC4}" sibTransId="{E0681E16-7B6E-AF47-9DED-FBF804430DB6}"/>
    <dgm:cxn modelId="{212CFF36-DE50-134C-BE17-4C067E29436F}" type="presParOf" srcId="{66F355C2-AC8C-CB47-A2E7-FABE4AE067D5}" destId="{05A30078-AA64-1E40-B1CB-4FD7BDD6FC94}" srcOrd="0" destOrd="0" presId="urn:microsoft.com/office/officeart/2005/8/layout/cycle3"/>
    <dgm:cxn modelId="{4498D41D-5F30-1E45-9327-10E8DB9F3E11}" type="presParOf" srcId="{05A30078-AA64-1E40-B1CB-4FD7BDD6FC94}" destId="{09066C76-A9ED-C54F-B4F4-A4B3A129D24A}" srcOrd="0" destOrd="0" presId="urn:microsoft.com/office/officeart/2005/8/layout/cycle3"/>
    <dgm:cxn modelId="{E7D41B32-C511-1D4E-9661-7547051C09E9}" type="presParOf" srcId="{05A30078-AA64-1E40-B1CB-4FD7BDD6FC94}" destId="{8FA7DE22-B995-404F-AE31-180F1CEACF1C}" srcOrd="1" destOrd="0" presId="urn:microsoft.com/office/officeart/2005/8/layout/cycle3"/>
    <dgm:cxn modelId="{CDA33544-0C4A-DC40-B8FF-FBD51D921EF8}" type="presParOf" srcId="{05A30078-AA64-1E40-B1CB-4FD7BDD6FC94}" destId="{DDF9EF26-AFAD-074F-93B4-1E91C2F46060}" srcOrd="2" destOrd="0" presId="urn:microsoft.com/office/officeart/2005/8/layout/cycle3"/>
    <dgm:cxn modelId="{0974412C-87C6-8E4D-84F6-C0818E5D3BED}" type="presParOf" srcId="{05A30078-AA64-1E40-B1CB-4FD7BDD6FC94}" destId="{1DE7791C-9E72-A447-8F82-77A97F49339E}" srcOrd="3" destOrd="0" presId="urn:microsoft.com/office/officeart/2005/8/layout/cycle3"/>
    <dgm:cxn modelId="{E900791B-399C-B142-AA1F-A3E2EB2126D5}" type="presParOf" srcId="{05A30078-AA64-1E40-B1CB-4FD7BDD6FC94}" destId="{DB2F2593-B7C3-BD4F-8667-CDBDEA6528F6}" srcOrd="4" destOrd="0" presId="urn:microsoft.com/office/officeart/2005/8/layout/cycle3"/>
    <dgm:cxn modelId="{D8B20FBD-3FA9-D342-BE5C-EF469BDB7EF9}" type="presParOf" srcId="{05A30078-AA64-1E40-B1CB-4FD7BDD6FC94}" destId="{FCE929A6-128D-B64C-A6BA-34E7AC67ADFC}"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17574F-2A6D-DA42-A40F-CBEEBB1872B9}" type="doc">
      <dgm:prSet loTypeId="urn:microsoft.com/office/officeart/2008/layout/VerticalCurvedList" loCatId="list" qsTypeId="urn:microsoft.com/office/officeart/2005/8/quickstyle/simple1" qsCatId="simple" csTypeId="urn:microsoft.com/office/officeart/2005/8/colors/accent5_2" csCatId="accent5" phldr="1"/>
      <dgm:spPr/>
      <dgm:t>
        <a:bodyPr/>
        <a:lstStyle/>
        <a:p>
          <a:endParaRPr lang="en-GB"/>
        </a:p>
      </dgm:t>
    </dgm:pt>
    <dgm:pt modelId="{9D9EDEC7-6138-E549-84EC-D7018F68F85F}">
      <dgm:prSet phldrT="[Text]"/>
      <dgm:spPr/>
      <dgm:t>
        <a:bodyPr/>
        <a:lstStyle/>
        <a:p>
          <a:r>
            <a:rPr lang="en-GB" dirty="0"/>
            <a:t>Data exploration</a:t>
          </a:r>
        </a:p>
      </dgm:t>
    </dgm:pt>
    <dgm:pt modelId="{65622EC9-B879-8544-8F53-733800E2CBBF}" type="parTrans" cxnId="{8C34F82A-C5BE-684D-974B-9621DA5AA763}">
      <dgm:prSet/>
      <dgm:spPr/>
      <dgm:t>
        <a:bodyPr/>
        <a:lstStyle/>
        <a:p>
          <a:endParaRPr lang="en-GB"/>
        </a:p>
      </dgm:t>
    </dgm:pt>
    <dgm:pt modelId="{6D5AAE5F-1A23-064A-86E2-9AA8244A3640}" type="sibTrans" cxnId="{8C34F82A-C5BE-684D-974B-9621DA5AA763}">
      <dgm:prSet/>
      <dgm:spPr/>
      <dgm:t>
        <a:bodyPr/>
        <a:lstStyle/>
        <a:p>
          <a:endParaRPr lang="en-GB"/>
        </a:p>
      </dgm:t>
    </dgm:pt>
    <dgm:pt modelId="{08181783-45B6-0440-987B-CC28EAB969D1}">
      <dgm:prSet phldrT="[Text]"/>
      <dgm:spPr/>
      <dgm:t>
        <a:bodyPr/>
        <a:lstStyle/>
        <a:p>
          <a:r>
            <a:rPr lang="en-GB"/>
            <a:t>ML model creation and evaluation</a:t>
          </a:r>
        </a:p>
      </dgm:t>
    </dgm:pt>
    <dgm:pt modelId="{B9344576-843C-4343-9B86-1D2A05EB01FB}" type="parTrans" cxnId="{5F60021D-EB4F-A74E-815D-22B37C11CE03}">
      <dgm:prSet/>
      <dgm:spPr/>
      <dgm:t>
        <a:bodyPr/>
        <a:lstStyle/>
        <a:p>
          <a:endParaRPr lang="en-GB"/>
        </a:p>
      </dgm:t>
    </dgm:pt>
    <dgm:pt modelId="{7E8A09A0-E7B9-5249-89E8-EBFF0C2C46B0}" type="sibTrans" cxnId="{5F60021D-EB4F-A74E-815D-22B37C11CE03}">
      <dgm:prSet/>
      <dgm:spPr/>
      <dgm:t>
        <a:bodyPr/>
        <a:lstStyle/>
        <a:p>
          <a:endParaRPr lang="en-GB"/>
        </a:p>
      </dgm:t>
    </dgm:pt>
    <dgm:pt modelId="{CAADD0D6-5AA3-4646-B14B-182770DEFCA9}">
      <dgm:prSet phldrT="[Text]"/>
      <dgm:spPr/>
      <dgm:t>
        <a:bodyPr/>
        <a:lstStyle/>
        <a:p>
          <a:r>
            <a:rPr lang="en-GB"/>
            <a:t>Present results</a:t>
          </a:r>
        </a:p>
      </dgm:t>
    </dgm:pt>
    <dgm:pt modelId="{90CC3E34-C202-004D-BB05-309F3CB0CC8E}" type="parTrans" cxnId="{44B71B38-44A0-B74E-9AA7-0085518D55E5}">
      <dgm:prSet/>
      <dgm:spPr/>
      <dgm:t>
        <a:bodyPr/>
        <a:lstStyle/>
        <a:p>
          <a:endParaRPr lang="en-GB"/>
        </a:p>
      </dgm:t>
    </dgm:pt>
    <dgm:pt modelId="{B94534D2-FCB3-8546-AEB0-81B1B21B85B1}" type="sibTrans" cxnId="{44B71B38-44A0-B74E-9AA7-0085518D55E5}">
      <dgm:prSet/>
      <dgm:spPr/>
      <dgm:t>
        <a:bodyPr/>
        <a:lstStyle/>
        <a:p>
          <a:endParaRPr lang="en-GB"/>
        </a:p>
      </dgm:t>
    </dgm:pt>
    <dgm:pt modelId="{1F655566-DBE3-A241-930E-65E54CB55011}">
      <dgm:prSet phldrT="[Text]"/>
      <dgm:spPr/>
      <dgm:t>
        <a:bodyPr/>
        <a:lstStyle/>
        <a:p>
          <a:r>
            <a:rPr lang="en-GB"/>
            <a:t>Statistical analysis</a:t>
          </a:r>
        </a:p>
      </dgm:t>
    </dgm:pt>
    <dgm:pt modelId="{48F705B7-5D1E-BB42-A3D7-B22517E3F934}" type="parTrans" cxnId="{703BB1D5-66B9-E34E-B068-204A1DA885EA}">
      <dgm:prSet/>
      <dgm:spPr/>
      <dgm:t>
        <a:bodyPr/>
        <a:lstStyle/>
        <a:p>
          <a:endParaRPr lang="en-GB"/>
        </a:p>
      </dgm:t>
    </dgm:pt>
    <dgm:pt modelId="{2D09CE51-0B5A-5947-83A5-1DD8B1E55ACE}" type="sibTrans" cxnId="{703BB1D5-66B9-E34E-B068-204A1DA885EA}">
      <dgm:prSet/>
      <dgm:spPr/>
      <dgm:t>
        <a:bodyPr/>
        <a:lstStyle/>
        <a:p>
          <a:endParaRPr lang="en-GB"/>
        </a:p>
      </dgm:t>
    </dgm:pt>
    <dgm:pt modelId="{EB7A8E8F-9C82-D74E-A71D-39FF2B37CF94}">
      <dgm:prSet/>
      <dgm:spPr/>
      <dgm:t>
        <a:bodyPr/>
        <a:lstStyle/>
        <a:p>
          <a:r>
            <a:rPr lang="en-GB" dirty="0"/>
            <a:t>Data cleansing and manipulation</a:t>
          </a:r>
        </a:p>
      </dgm:t>
    </dgm:pt>
    <dgm:pt modelId="{9535CFFC-1565-144B-B362-B4781A806FD9}" type="parTrans" cxnId="{43434E8E-C42B-B040-8E96-3AC07D08FEED}">
      <dgm:prSet/>
      <dgm:spPr/>
      <dgm:t>
        <a:bodyPr/>
        <a:lstStyle/>
        <a:p>
          <a:endParaRPr lang="en-GB"/>
        </a:p>
      </dgm:t>
    </dgm:pt>
    <dgm:pt modelId="{F087CC01-D52E-3642-A183-71D65EEF6EB8}" type="sibTrans" cxnId="{43434E8E-C42B-B040-8E96-3AC07D08FEED}">
      <dgm:prSet/>
      <dgm:spPr/>
      <dgm:t>
        <a:bodyPr/>
        <a:lstStyle/>
        <a:p>
          <a:endParaRPr lang="en-GB"/>
        </a:p>
      </dgm:t>
    </dgm:pt>
    <dgm:pt modelId="{0FEEC406-22F6-3748-B156-3E80DA1D0E87}" type="pres">
      <dgm:prSet presAssocID="{E417574F-2A6D-DA42-A40F-CBEEBB1872B9}" presName="Name0" presStyleCnt="0">
        <dgm:presLayoutVars>
          <dgm:chMax val="7"/>
          <dgm:chPref val="7"/>
          <dgm:dir/>
        </dgm:presLayoutVars>
      </dgm:prSet>
      <dgm:spPr/>
    </dgm:pt>
    <dgm:pt modelId="{3E879B2E-10CE-8E40-8485-B604C6DAE7E5}" type="pres">
      <dgm:prSet presAssocID="{E417574F-2A6D-DA42-A40F-CBEEBB1872B9}" presName="Name1" presStyleCnt="0"/>
      <dgm:spPr/>
    </dgm:pt>
    <dgm:pt modelId="{17DC5878-B8F9-3E40-8075-E37B60B3C628}" type="pres">
      <dgm:prSet presAssocID="{E417574F-2A6D-DA42-A40F-CBEEBB1872B9}" presName="cycle" presStyleCnt="0"/>
      <dgm:spPr/>
    </dgm:pt>
    <dgm:pt modelId="{AEC455FF-BE14-004F-9C75-8EF5F3150F78}" type="pres">
      <dgm:prSet presAssocID="{E417574F-2A6D-DA42-A40F-CBEEBB1872B9}" presName="srcNode" presStyleLbl="node1" presStyleIdx="0" presStyleCnt="5"/>
      <dgm:spPr/>
    </dgm:pt>
    <dgm:pt modelId="{82821752-BF94-FC42-B545-7021533C104B}" type="pres">
      <dgm:prSet presAssocID="{E417574F-2A6D-DA42-A40F-CBEEBB1872B9}" presName="conn" presStyleLbl="parChTrans1D2" presStyleIdx="0" presStyleCnt="1"/>
      <dgm:spPr/>
    </dgm:pt>
    <dgm:pt modelId="{9C6B2373-69C7-CF41-9D87-1949BE91113F}" type="pres">
      <dgm:prSet presAssocID="{E417574F-2A6D-DA42-A40F-CBEEBB1872B9}" presName="extraNode" presStyleLbl="node1" presStyleIdx="0" presStyleCnt="5"/>
      <dgm:spPr/>
    </dgm:pt>
    <dgm:pt modelId="{E5E9B7D2-E913-464C-8043-666EC8C78B3F}" type="pres">
      <dgm:prSet presAssocID="{E417574F-2A6D-DA42-A40F-CBEEBB1872B9}" presName="dstNode" presStyleLbl="node1" presStyleIdx="0" presStyleCnt="5"/>
      <dgm:spPr/>
    </dgm:pt>
    <dgm:pt modelId="{0958A3D9-795B-144C-AF84-61F9D80957BD}" type="pres">
      <dgm:prSet presAssocID="{9D9EDEC7-6138-E549-84EC-D7018F68F85F}" presName="text_1" presStyleLbl="node1" presStyleIdx="0" presStyleCnt="5" custLinFactNeighborX="-796" custLinFactNeighborY="-27018">
        <dgm:presLayoutVars>
          <dgm:bulletEnabled val="1"/>
        </dgm:presLayoutVars>
      </dgm:prSet>
      <dgm:spPr/>
    </dgm:pt>
    <dgm:pt modelId="{257E3DDB-717B-F34F-90A8-962EE082ABA8}" type="pres">
      <dgm:prSet presAssocID="{9D9EDEC7-6138-E549-84EC-D7018F68F85F}" presName="accent_1" presStyleCnt="0"/>
      <dgm:spPr/>
    </dgm:pt>
    <dgm:pt modelId="{53C47940-4923-E442-A830-5D414EC8A446}" type="pres">
      <dgm:prSet presAssocID="{9D9EDEC7-6138-E549-84EC-D7018F68F85F}" presName="accentRepeatNode" presStyleLbl="solidFgAcc1" presStyleIdx="0" presStyleCnt="5" custScaleX="96831" custScaleY="96343" custLinFactNeighborX="-6004" custLinFactNeighborY="-21615"/>
      <dgm:spPr/>
    </dgm:pt>
    <dgm:pt modelId="{9AA622CE-35DC-204B-850E-7A9318DDFDC0}" type="pres">
      <dgm:prSet presAssocID="{EB7A8E8F-9C82-D74E-A71D-39FF2B37CF94}" presName="text_2" presStyleLbl="node1" presStyleIdx="1" presStyleCnt="5">
        <dgm:presLayoutVars>
          <dgm:bulletEnabled val="1"/>
        </dgm:presLayoutVars>
      </dgm:prSet>
      <dgm:spPr/>
    </dgm:pt>
    <dgm:pt modelId="{3B65C400-1655-2E46-88C2-7E1E72401552}" type="pres">
      <dgm:prSet presAssocID="{EB7A8E8F-9C82-D74E-A71D-39FF2B37CF94}" presName="accent_2" presStyleCnt="0"/>
      <dgm:spPr/>
    </dgm:pt>
    <dgm:pt modelId="{FD66DA7B-7773-4C49-887F-8ABF136BA4AA}" type="pres">
      <dgm:prSet presAssocID="{EB7A8E8F-9C82-D74E-A71D-39FF2B37CF94}" presName="accentRepeatNode" presStyleLbl="solidFgAcc1" presStyleIdx="1" presStyleCnt="5"/>
      <dgm:spPr/>
    </dgm:pt>
    <dgm:pt modelId="{64E8EDA5-53F2-3C47-9CC0-AC4B8177AB5F}" type="pres">
      <dgm:prSet presAssocID="{1F655566-DBE3-A241-930E-65E54CB55011}" presName="text_3" presStyleLbl="node1" presStyleIdx="2" presStyleCnt="5">
        <dgm:presLayoutVars>
          <dgm:bulletEnabled val="1"/>
        </dgm:presLayoutVars>
      </dgm:prSet>
      <dgm:spPr/>
    </dgm:pt>
    <dgm:pt modelId="{86357079-2BB8-0E46-8D14-365A4F73B6C9}" type="pres">
      <dgm:prSet presAssocID="{1F655566-DBE3-A241-930E-65E54CB55011}" presName="accent_3" presStyleCnt="0"/>
      <dgm:spPr/>
    </dgm:pt>
    <dgm:pt modelId="{A27B808A-890F-7548-96ED-E4F2083FC5CB}" type="pres">
      <dgm:prSet presAssocID="{1F655566-DBE3-A241-930E-65E54CB55011}" presName="accentRepeatNode" presStyleLbl="solidFgAcc1" presStyleIdx="2" presStyleCnt="5" custScaleX="93003" custScaleY="95228" custLinFactNeighborX="-10928" custLinFactNeighborY="-8383"/>
      <dgm:spPr/>
    </dgm:pt>
    <dgm:pt modelId="{8A19DB99-A7D3-034C-B26C-2500EBA54A9E}" type="pres">
      <dgm:prSet presAssocID="{08181783-45B6-0440-987B-CC28EAB969D1}" presName="text_4" presStyleLbl="node1" presStyleIdx="3" presStyleCnt="5">
        <dgm:presLayoutVars>
          <dgm:bulletEnabled val="1"/>
        </dgm:presLayoutVars>
      </dgm:prSet>
      <dgm:spPr/>
    </dgm:pt>
    <dgm:pt modelId="{56058D8E-688E-FB4C-8914-FF878FB9F7EC}" type="pres">
      <dgm:prSet presAssocID="{08181783-45B6-0440-987B-CC28EAB969D1}" presName="accent_4" presStyleCnt="0"/>
      <dgm:spPr/>
    </dgm:pt>
    <dgm:pt modelId="{5AC7782A-712D-164F-8402-048F5533361D}" type="pres">
      <dgm:prSet presAssocID="{08181783-45B6-0440-987B-CC28EAB969D1}" presName="accentRepeatNode" presStyleLbl="solidFgAcc1" presStyleIdx="3" presStyleCnt="5" custScaleX="96126" custScaleY="94443"/>
      <dgm:spPr/>
    </dgm:pt>
    <dgm:pt modelId="{ACEE8A31-B397-8946-87E0-E7900F0D91A8}" type="pres">
      <dgm:prSet presAssocID="{CAADD0D6-5AA3-4646-B14B-182770DEFCA9}" presName="text_5" presStyleLbl="node1" presStyleIdx="4" presStyleCnt="5">
        <dgm:presLayoutVars>
          <dgm:bulletEnabled val="1"/>
        </dgm:presLayoutVars>
      </dgm:prSet>
      <dgm:spPr/>
    </dgm:pt>
    <dgm:pt modelId="{FF85A186-8906-0C4D-9468-9CF1494B1093}" type="pres">
      <dgm:prSet presAssocID="{CAADD0D6-5AA3-4646-B14B-182770DEFCA9}" presName="accent_5" presStyleCnt="0"/>
      <dgm:spPr/>
    </dgm:pt>
    <dgm:pt modelId="{0A2DD143-46B5-9142-B619-18A918459793}" type="pres">
      <dgm:prSet presAssocID="{CAADD0D6-5AA3-4646-B14B-182770DEFCA9}" presName="accentRepeatNode" presStyleLbl="solidFgAcc1" presStyleIdx="4" presStyleCnt="5" custScaleX="97312" custScaleY="94814"/>
      <dgm:spPr/>
    </dgm:pt>
  </dgm:ptLst>
  <dgm:cxnLst>
    <dgm:cxn modelId="{5F60021D-EB4F-A74E-815D-22B37C11CE03}" srcId="{E417574F-2A6D-DA42-A40F-CBEEBB1872B9}" destId="{08181783-45B6-0440-987B-CC28EAB969D1}" srcOrd="3" destOrd="0" parTransId="{B9344576-843C-4343-9B86-1D2A05EB01FB}" sibTransId="{7E8A09A0-E7B9-5249-89E8-EBFF0C2C46B0}"/>
    <dgm:cxn modelId="{8C34F82A-C5BE-684D-974B-9621DA5AA763}" srcId="{E417574F-2A6D-DA42-A40F-CBEEBB1872B9}" destId="{9D9EDEC7-6138-E549-84EC-D7018F68F85F}" srcOrd="0" destOrd="0" parTransId="{65622EC9-B879-8544-8F53-733800E2CBBF}" sibTransId="{6D5AAE5F-1A23-064A-86E2-9AA8244A3640}"/>
    <dgm:cxn modelId="{94D6D836-20E0-1E40-ABF1-F54661BAA9A6}" type="presOf" srcId="{E417574F-2A6D-DA42-A40F-CBEEBB1872B9}" destId="{0FEEC406-22F6-3748-B156-3E80DA1D0E87}" srcOrd="0" destOrd="0" presId="urn:microsoft.com/office/officeart/2008/layout/VerticalCurvedList"/>
    <dgm:cxn modelId="{44B71B38-44A0-B74E-9AA7-0085518D55E5}" srcId="{E417574F-2A6D-DA42-A40F-CBEEBB1872B9}" destId="{CAADD0D6-5AA3-4646-B14B-182770DEFCA9}" srcOrd="4" destOrd="0" parTransId="{90CC3E34-C202-004D-BB05-309F3CB0CC8E}" sibTransId="{B94534D2-FCB3-8546-AEB0-81B1B21B85B1}"/>
    <dgm:cxn modelId="{4D4A5A48-93EB-6A44-88FE-0474C9165A8F}" type="presOf" srcId="{08181783-45B6-0440-987B-CC28EAB969D1}" destId="{8A19DB99-A7D3-034C-B26C-2500EBA54A9E}" srcOrd="0" destOrd="0" presId="urn:microsoft.com/office/officeart/2008/layout/VerticalCurvedList"/>
    <dgm:cxn modelId="{848B7E4D-E10E-F445-9978-5E3F49F129FE}" type="presOf" srcId="{EB7A8E8F-9C82-D74E-A71D-39FF2B37CF94}" destId="{9AA622CE-35DC-204B-850E-7A9318DDFDC0}" srcOrd="0" destOrd="0" presId="urn:microsoft.com/office/officeart/2008/layout/VerticalCurvedList"/>
    <dgm:cxn modelId="{717D326E-58B6-0345-8702-F01C58EF6BB0}" type="presOf" srcId="{9D9EDEC7-6138-E549-84EC-D7018F68F85F}" destId="{0958A3D9-795B-144C-AF84-61F9D80957BD}" srcOrd="0" destOrd="0" presId="urn:microsoft.com/office/officeart/2008/layout/VerticalCurvedList"/>
    <dgm:cxn modelId="{43434E8E-C42B-B040-8E96-3AC07D08FEED}" srcId="{E417574F-2A6D-DA42-A40F-CBEEBB1872B9}" destId="{EB7A8E8F-9C82-D74E-A71D-39FF2B37CF94}" srcOrd="1" destOrd="0" parTransId="{9535CFFC-1565-144B-B362-B4781A806FD9}" sibTransId="{F087CC01-D52E-3642-A183-71D65EEF6EB8}"/>
    <dgm:cxn modelId="{24C48BA2-7B57-2B40-ABA7-6C64015F8F2A}" type="presOf" srcId="{6D5AAE5F-1A23-064A-86E2-9AA8244A3640}" destId="{82821752-BF94-FC42-B545-7021533C104B}" srcOrd="0" destOrd="0" presId="urn:microsoft.com/office/officeart/2008/layout/VerticalCurvedList"/>
    <dgm:cxn modelId="{12476DD1-9395-5542-A38E-599CE3C0CB17}" type="presOf" srcId="{1F655566-DBE3-A241-930E-65E54CB55011}" destId="{64E8EDA5-53F2-3C47-9CC0-AC4B8177AB5F}" srcOrd="0" destOrd="0" presId="urn:microsoft.com/office/officeart/2008/layout/VerticalCurvedList"/>
    <dgm:cxn modelId="{03679DD4-33BA-AD47-9407-5E17DB7EF490}" type="presOf" srcId="{CAADD0D6-5AA3-4646-B14B-182770DEFCA9}" destId="{ACEE8A31-B397-8946-87E0-E7900F0D91A8}" srcOrd="0" destOrd="0" presId="urn:microsoft.com/office/officeart/2008/layout/VerticalCurvedList"/>
    <dgm:cxn modelId="{703BB1D5-66B9-E34E-B068-204A1DA885EA}" srcId="{E417574F-2A6D-DA42-A40F-CBEEBB1872B9}" destId="{1F655566-DBE3-A241-930E-65E54CB55011}" srcOrd="2" destOrd="0" parTransId="{48F705B7-5D1E-BB42-A3D7-B22517E3F934}" sibTransId="{2D09CE51-0B5A-5947-83A5-1DD8B1E55ACE}"/>
    <dgm:cxn modelId="{3C3F6A3B-ABD1-1A44-8B81-220037B06B58}" type="presParOf" srcId="{0FEEC406-22F6-3748-B156-3E80DA1D0E87}" destId="{3E879B2E-10CE-8E40-8485-B604C6DAE7E5}" srcOrd="0" destOrd="0" presId="urn:microsoft.com/office/officeart/2008/layout/VerticalCurvedList"/>
    <dgm:cxn modelId="{F7F355C0-C8EB-8049-AAE3-89DF81BA5CBA}" type="presParOf" srcId="{3E879B2E-10CE-8E40-8485-B604C6DAE7E5}" destId="{17DC5878-B8F9-3E40-8075-E37B60B3C628}" srcOrd="0" destOrd="0" presId="urn:microsoft.com/office/officeart/2008/layout/VerticalCurvedList"/>
    <dgm:cxn modelId="{A31E42B3-6182-BB46-8BBA-101CCF3915B3}" type="presParOf" srcId="{17DC5878-B8F9-3E40-8075-E37B60B3C628}" destId="{AEC455FF-BE14-004F-9C75-8EF5F3150F78}" srcOrd="0" destOrd="0" presId="urn:microsoft.com/office/officeart/2008/layout/VerticalCurvedList"/>
    <dgm:cxn modelId="{99CDB91D-C388-D045-B286-85E43B466559}" type="presParOf" srcId="{17DC5878-B8F9-3E40-8075-E37B60B3C628}" destId="{82821752-BF94-FC42-B545-7021533C104B}" srcOrd="1" destOrd="0" presId="urn:microsoft.com/office/officeart/2008/layout/VerticalCurvedList"/>
    <dgm:cxn modelId="{6E532B6C-0934-0B46-AA14-D03E08D8CEE1}" type="presParOf" srcId="{17DC5878-B8F9-3E40-8075-E37B60B3C628}" destId="{9C6B2373-69C7-CF41-9D87-1949BE91113F}" srcOrd="2" destOrd="0" presId="urn:microsoft.com/office/officeart/2008/layout/VerticalCurvedList"/>
    <dgm:cxn modelId="{16E69D88-34CA-5E4A-A7B8-4BD4C897F23D}" type="presParOf" srcId="{17DC5878-B8F9-3E40-8075-E37B60B3C628}" destId="{E5E9B7D2-E913-464C-8043-666EC8C78B3F}" srcOrd="3" destOrd="0" presId="urn:microsoft.com/office/officeart/2008/layout/VerticalCurvedList"/>
    <dgm:cxn modelId="{9392EFDF-9681-A04E-A781-FD2A0A114D21}" type="presParOf" srcId="{3E879B2E-10CE-8E40-8485-B604C6DAE7E5}" destId="{0958A3D9-795B-144C-AF84-61F9D80957BD}" srcOrd="1" destOrd="0" presId="urn:microsoft.com/office/officeart/2008/layout/VerticalCurvedList"/>
    <dgm:cxn modelId="{27DA6090-3391-114D-919A-E1895D648702}" type="presParOf" srcId="{3E879B2E-10CE-8E40-8485-B604C6DAE7E5}" destId="{257E3DDB-717B-F34F-90A8-962EE082ABA8}" srcOrd="2" destOrd="0" presId="urn:microsoft.com/office/officeart/2008/layout/VerticalCurvedList"/>
    <dgm:cxn modelId="{D3C33BFA-1071-0547-9D50-28C3D9CC3426}" type="presParOf" srcId="{257E3DDB-717B-F34F-90A8-962EE082ABA8}" destId="{53C47940-4923-E442-A830-5D414EC8A446}" srcOrd="0" destOrd="0" presId="urn:microsoft.com/office/officeart/2008/layout/VerticalCurvedList"/>
    <dgm:cxn modelId="{5C63A8BA-8F90-DB40-9A33-2130315F3B69}" type="presParOf" srcId="{3E879B2E-10CE-8E40-8485-B604C6DAE7E5}" destId="{9AA622CE-35DC-204B-850E-7A9318DDFDC0}" srcOrd="3" destOrd="0" presId="urn:microsoft.com/office/officeart/2008/layout/VerticalCurvedList"/>
    <dgm:cxn modelId="{6F0AB8DA-3C35-C74E-B950-7AF24B3A2C75}" type="presParOf" srcId="{3E879B2E-10CE-8E40-8485-B604C6DAE7E5}" destId="{3B65C400-1655-2E46-88C2-7E1E72401552}" srcOrd="4" destOrd="0" presId="urn:microsoft.com/office/officeart/2008/layout/VerticalCurvedList"/>
    <dgm:cxn modelId="{3F4BF5C8-1705-6F43-B135-4B31C9BB90EB}" type="presParOf" srcId="{3B65C400-1655-2E46-88C2-7E1E72401552}" destId="{FD66DA7B-7773-4C49-887F-8ABF136BA4AA}" srcOrd="0" destOrd="0" presId="urn:microsoft.com/office/officeart/2008/layout/VerticalCurvedList"/>
    <dgm:cxn modelId="{1D076DF7-4447-F248-87F7-42B6D5732109}" type="presParOf" srcId="{3E879B2E-10CE-8E40-8485-B604C6DAE7E5}" destId="{64E8EDA5-53F2-3C47-9CC0-AC4B8177AB5F}" srcOrd="5" destOrd="0" presId="urn:microsoft.com/office/officeart/2008/layout/VerticalCurvedList"/>
    <dgm:cxn modelId="{473310CA-455B-8A4E-95C4-A16E886FD83F}" type="presParOf" srcId="{3E879B2E-10CE-8E40-8485-B604C6DAE7E5}" destId="{86357079-2BB8-0E46-8D14-365A4F73B6C9}" srcOrd="6" destOrd="0" presId="urn:microsoft.com/office/officeart/2008/layout/VerticalCurvedList"/>
    <dgm:cxn modelId="{5833E691-0F16-9F42-9A3D-7B333D3ED797}" type="presParOf" srcId="{86357079-2BB8-0E46-8D14-365A4F73B6C9}" destId="{A27B808A-890F-7548-96ED-E4F2083FC5CB}" srcOrd="0" destOrd="0" presId="urn:microsoft.com/office/officeart/2008/layout/VerticalCurvedList"/>
    <dgm:cxn modelId="{EC28B396-E2A6-3844-89B5-B58A97F79A69}" type="presParOf" srcId="{3E879B2E-10CE-8E40-8485-B604C6DAE7E5}" destId="{8A19DB99-A7D3-034C-B26C-2500EBA54A9E}" srcOrd="7" destOrd="0" presId="urn:microsoft.com/office/officeart/2008/layout/VerticalCurvedList"/>
    <dgm:cxn modelId="{82344330-BA5A-0C49-ACDF-5BA706236C7C}" type="presParOf" srcId="{3E879B2E-10CE-8E40-8485-B604C6DAE7E5}" destId="{56058D8E-688E-FB4C-8914-FF878FB9F7EC}" srcOrd="8" destOrd="0" presId="urn:microsoft.com/office/officeart/2008/layout/VerticalCurvedList"/>
    <dgm:cxn modelId="{104FCA4A-5477-6F4D-B672-1974598112B2}" type="presParOf" srcId="{56058D8E-688E-FB4C-8914-FF878FB9F7EC}" destId="{5AC7782A-712D-164F-8402-048F5533361D}" srcOrd="0" destOrd="0" presId="urn:microsoft.com/office/officeart/2008/layout/VerticalCurvedList"/>
    <dgm:cxn modelId="{63DB959C-9F8E-6A42-859A-9683D7770776}" type="presParOf" srcId="{3E879B2E-10CE-8E40-8485-B604C6DAE7E5}" destId="{ACEE8A31-B397-8946-87E0-E7900F0D91A8}" srcOrd="9" destOrd="0" presId="urn:microsoft.com/office/officeart/2008/layout/VerticalCurvedList"/>
    <dgm:cxn modelId="{F0EE4AB4-0D2E-7643-8429-FC6B97F57DCF}" type="presParOf" srcId="{3E879B2E-10CE-8E40-8485-B604C6DAE7E5}" destId="{FF85A186-8906-0C4D-9468-9CF1494B1093}" srcOrd="10" destOrd="0" presId="urn:microsoft.com/office/officeart/2008/layout/VerticalCurvedList"/>
    <dgm:cxn modelId="{04DF3214-F402-8544-9E82-AD898727D27C}" type="presParOf" srcId="{FF85A186-8906-0C4D-9468-9CF1494B1093}" destId="{0A2DD143-46B5-9142-B619-18A91845979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B4BA1D-8F58-41DE-95C9-C797970563C5}" type="doc">
      <dgm:prSet loTypeId="urn:microsoft.com/office/officeart/2005/8/layout/StepDownProcess" loCatId="process" qsTypeId="urn:microsoft.com/office/officeart/2005/8/quickstyle/simple3" qsCatId="simple" csTypeId="urn:microsoft.com/office/officeart/2005/8/colors/accent1_2" csCatId="accent1" phldr="1"/>
      <dgm:spPr/>
      <dgm:t>
        <a:bodyPr/>
        <a:lstStyle/>
        <a:p>
          <a:endParaRPr lang="en-IN"/>
        </a:p>
      </dgm:t>
    </dgm:pt>
    <dgm:pt modelId="{F857973A-BAC3-4887-901B-7EE25464CF2A}">
      <dgm:prSet phldrT="[Text]" custT="1"/>
      <dgm:spPr/>
      <dgm:t>
        <a:bodyPr/>
        <a:lstStyle/>
        <a:p>
          <a:r>
            <a:rPr lang="en-IN" sz="2000" dirty="0">
              <a:latin typeface="Cambria" panose="02040503050406030204" pitchFamily="18" charset="0"/>
              <a:ea typeface="Cambria" panose="02040503050406030204" pitchFamily="18" charset="0"/>
            </a:rPr>
            <a:t>Isolation Forest</a:t>
          </a:r>
        </a:p>
      </dgm:t>
    </dgm:pt>
    <dgm:pt modelId="{DF344DBB-9AEE-4E1F-8065-42BD9921136F}" type="parTrans" cxnId="{D580EB8D-19D6-4C21-8650-2D00D072E348}">
      <dgm:prSet/>
      <dgm:spPr/>
      <dgm:t>
        <a:bodyPr/>
        <a:lstStyle/>
        <a:p>
          <a:endParaRPr lang="en-IN"/>
        </a:p>
      </dgm:t>
    </dgm:pt>
    <dgm:pt modelId="{7793CCA4-9634-4ABF-8CB5-285124473B02}" type="sibTrans" cxnId="{D580EB8D-19D6-4C21-8650-2D00D072E348}">
      <dgm:prSet/>
      <dgm:spPr/>
      <dgm:t>
        <a:bodyPr/>
        <a:lstStyle/>
        <a:p>
          <a:endParaRPr lang="en-IN"/>
        </a:p>
      </dgm:t>
    </dgm:pt>
    <dgm:pt modelId="{28BC4B68-C279-40F1-9B6C-5F0E9D22D1EF}">
      <dgm:prSet phldrT="[Text]" custT="1"/>
      <dgm:spPr/>
      <dgm:t>
        <a:bodyPr/>
        <a:lstStyle/>
        <a:p>
          <a:pPr algn="just"/>
          <a:r>
            <a:rPr lang="en-IN" sz="1500" dirty="0">
              <a:latin typeface="Cambria" panose="02040503050406030204" pitchFamily="18" charset="0"/>
              <a:ea typeface="Cambria" panose="02040503050406030204" pitchFamily="18" charset="0"/>
            </a:rPr>
            <a:t>Anomaly detection algorithm</a:t>
          </a:r>
        </a:p>
      </dgm:t>
    </dgm:pt>
    <dgm:pt modelId="{FA456B62-230F-42BD-B136-9D616112C7BE}" type="parTrans" cxnId="{DD6C6A77-8A96-48D6-9826-E782DC546C1D}">
      <dgm:prSet/>
      <dgm:spPr/>
      <dgm:t>
        <a:bodyPr/>
        <a:lstStyle/>
        <a:p>
          <a:endParaRPr lang="en-IN"/>
        </a:p>
      </dgm:t>
    </dgm:pt>
    <dgm:pt modelId="{C81950A0-CB3C-46E5-96F2-98B4A7F0EC73}" type="sibTrans" cxnId="{DD6C6A77-8A96-48D6-9826-E782DC546C1D}">
      <dgm:prSet/>
      <dgm:spPr/>
      <dgm:t>
        <a:bodyPr/>
        <a:lstStyle/>
        <a:p>
          <a:endParaRPr lang="en-IN"/>
        </a:p>
      </dgm:t>
    </dgm:pt>
    <dgm:pt modelId="{7C619725-37BA-4CE8-B6BB-D022769A8503}">
      <dgm:prSet phldrT="[Text]" custT="1"/>
      <dgm:spPr/>
      <dgm:t>
        <a:bodyPr/>
        <a:lstStyle/>
        <a:p>
          <a:r>
            <a:rPr lang="en-IN" sz="2000" dirty="0">
              <a:latin typeface="Cambria" panose="02040503050406030204" pitchFamily="18" charset="0"/>
              <a:ea typeface="Cambria" panose="02040503050406030204" pitchFamily="18" charset="0"/>
            </a:rPr>
            <a:t>Multi-layer perceptron</a:t>
          </a:r>
        </a:p>
      </dgm:t>
    </dgm:pt>
    <dgm:pt modelId="{C35F98CC-C27F-4FAC-8D79-24F1C19BD316}" type="parTrans" cxnId="{A86161C3-F732-4265-AEF8-C705C3DCB0FD}">
      <dgm:prSet/>
      <dgm:spPr/>
      <dgm:t>
        <a:bodyPr/>
        <a:lstStyle/>
        <a:p>
          <a:endParaRPr lang="en-IN"/>
        </a:p>
      </dgm:t>
    </dgm:pt>
    <dgm:pt modelId="{0E41F1BF-4E95-4C5D-BF71-69FB41D7284C}" type="sibTrans" cxnId="{A86161C3-F732-4265-AEF8-C705C3DCB0FD}">
      <dgm:prSet/>
      <dgm:spPr/>
      <dgm:t>
        <a:bodyPr/>
        <a:lstStyle/>
        <a:p>
          <a:endParaRPr lang="en-IN"/>
        </a:p>
      </dgm:t>
    </dgm:pt>
    <dgm:pt modelId="{91601D7B-A5BA-4A07-8869-A701BBB03F13}">
      <dgm:prSet phldrT="[Text]" custT="1"/>
      <dgm:spPr/>
      <dgm:t>
        <a:bodyPr spcFirstLastPara="0" vert="horz" wrap="square" lIns="49530" tIns="49530" rIns="49530" bIns="49530" numCol="1" spcCol="1270" anchor="ctr" anchorCtr="0"/>
        <a:lstStyle/>
        <a:p>
          <a:pPr algn="just"/>
          <a:r>
            <a:rPr lang="en-IN" sz="1500" kern="1200" dirty="0">
              <a:latin typeface="Cambria" panose="02040503050406030204" pitchFamily="18" charset="0"/>
              <a:ea typeface="Cambria" panose="02040503050406030204" pitchFamily="18" charset="0"/>
              <a:cs typeface="+mn-cs"/>
            </a:rPr>
            <a:t>Neural network with 3 input nodes, 2 hidden layers and 1 output node</a:t>
          </a:r>
        </a:p>
      </dgm:t>
    </dgm:pt>
    <dgm:pt modelId="{FA62E11A-0ED9-4E7E-A788-EDC091FA804A}" type="parTrans" cxnId="{07BEAD47-944A-42AB-9E92-47A5F270C480}">
      <dgm:prSet/>
      <dgm:spPr/>
      <dgm:t>
        <a:bodyPr/>
        <a:lstStyle/>
        <a:p>
          <a:endParaRPr lang="en-IN"/>
        </a:p>
      </dgm:t>
    </dgm:pt>
    <dgm:pt modelId="{859FE82F-0AFF-439E-97EC-9E41E42F21CA}" type="sibTrans" cxnId="{07BEAD47-944A-42AB-9E92-47A5F270C480}">
      <dgm:prSet/>
      <dgm:spPr/>
      <dgm:t>
        <a:bodyPr/>
        <a:lstStyle/>
        <a:p>
          <a:endParaRPr lang="en-IN"/>
        </a:p>
      </dgm:t>
    </dgm:pt>
    <dgm:pt modelId="{98597292-9FDD-494A-853F-F6F733CE1AC6}">
      <dgm:prSet phldrT="[Text]" custT="1"/>
      <dgm:spPr/>
      <dgm:t>
        <a:bodyPr/>
        <a:lstStyle/>
        <a:p>
          <a:r>
            <a:rPr lang="en-IN" sz="2000" dirty="0">
              <a:latin typeface="Cambria" panose="02040503050406030204" pitchFamily="18" charset="0"/>
              <a:ea typeface="Cambria" panose="02040503050406030204" pitchFamily="18" charset="0"/>
            </a:rPr>
            <a:t>Comparison with Actuals</a:t>
          </a:r>
        </a:p>
      </dgm:t>
    </dgm:pt>
    <dgm:pt modelId="{A9FD007A-3246-4E93-A398-3188A4B491F8}" type="parTrans" cxnId="{9CFB861E-57D1-438B-B3C0-DBFFD9AE9831}">
      <dgm:prSet/>
      <dgm:spPr/>
      <dgm:t>
        <a:bodyPr/>
        <a:lstStyle/>
        <a:p>
          <a:endParaRPr lang="en-IN"/>
        </a:p>
      </dgm:t>
    </dgm:pt>
    <dgm:pt modelId="{B5C86320-6351-43EF-88B7-2F77672BA063}" type="sibTrans" cxnId="{9CFB861E-57D1-438B-B3C0-DBFFD9AE9831}">
      <dgm:prSet/>
      <dgm:spPr/>
      <dgm:t>
        <a:bodyPr/>
        <a:lstStyle/>
        <a:p>
          <a:endParaRPr lang="en-IN"/>
        </a:p>
      </dgm:t>
    </dgm:pt>
    <dgm:pt modelId="{4B01BEC5-76DF-4335-BD55-632BE6EF26C4}">
      <dgm:prSet phldrT="[Text]" custT="1"/>
      <dgm:spPr/>
      <dgm:t>
        <a:bodyPr/>
        <a:lstStyle/>
        <a:p>
          <a:pPr algn="just"/>
          <a:r>
            <a:rPr lang="en-IN" sz="1500" dirty="0">
              <a:latin typeface="Cambria" panose="02040503050406030204" pitchFamily="18" charset="0"/>
              <a:ea typeface="Cambria" panose="02040503050406030204" pitchFamily="18" charset="0"/>
            </a:rPr>
            <a:t>The percentage deviation from the predicted values will be shown and inferences can be made. (&gt;5% may can be considered as not normal)</a:t>
          </a:r>
        </a:p>
      </dgm:t>
    </dgm:pt>
    <dgm:pt modelId="{29AABAE7-2E2C-4B51-9563-FE7E8431E71E}" type="parTrans" cxnId="{79626DE4-8908-4111-AA76-61562E1DFC36}">
      <dgm:prSet/>
      <dgm:spPr/>
      <dgm:t>
        <a:bodyPr/>
        <a:lstStyle/>
        <a:p>
          <a:endParaRPr lang="en-IN"/>
        </a:p>
      </dgm:t>
    </dgm:pt>
    <dgm:pt modelId="{AFBD993A-6D26-46B7-83A9-375ED90034EB}" type="sibTrans" cxnId="{79626DE4-8908-4111-AA76-61562E1DFC36}">
      <dgm:prSet/>
      <dgm:spPr/>
      <dgm:t>
        <a:bodyPr/>
        <a:lstStyle/>
        <a:p>
          <a:endParaRPr lang="en-IN"/>
        </a:p>
      </dgm:t>
    </dgm:pt>
    <dgm:pt modelId="{7511646D-D129-4EED-BF2C-22BAB956057F}">
      <dgm:prSet phldrT="[Text]" custT="1"/>
      <dgm:spPr/>
      <dgm:t>
        <a:bodyPr/>
        <a:lstStyle/>
        <a:p>
          <a:pPr algn="just"/>
          <a:r>
            <a:rPr lang="en-IN" sz="1500" dirty="0">
              <a:latin typeface="Cambria" panose="02040503050406030204" pitchFamily="18" charset="0"/>
              <a:ea typeface="Cambria" panose="02040503050406030204" pitchFamily="18" charset="0"/>
            </a:rPr>
            <a:t> Low memory requirement and works with high volume data</a:t>
          </a:r>
        </a:p>
      </dgm:t>
    </dgm:pt>
    <dgm:pt modelId="{41AFD920-05B1-493F-B424-796837AE823D}" type="parTrans" cxnId="{1B257CF9-95DD-4835-AA1D-2961F63D2929}">
      <dgm:prSet/>
      <dgm:spPr/>
      <dgm:t>
        <a:bodyPr/>
        <a:lstStyle/>
        <a:p>
          <a:endParaRPr lang="en-IN"/>
        </a:p>
      </dgm:t>
    </dgm:pt>
    <dgm:pt modelId="{C72C47FC-CF64-4EE1-B0F9-DD3A58D68F17}" type="sibTrans" cxnId="{1B257CF9-95DD-4835-AA1D-2961F63D2929}">
      <dgm:prSet/>
      <dgm:spPr/>
      <dgm:t>
        <a:bodyPr/>
        <a:lstStyle/>
        <a:p>
          <a:endParaRPr lang="en-IN"/>
        </a:p>
      </dgm:t>
    </dgm:pt>
    <dgm:pt modelId="{B56BD683-834D-4E98-83E3-FAF8EA480B35}">
      <dgm:prSet phldrT="[Text]" custT="1"/>
      <dgm:spPr/>
      <dgm:t>
        <a:bodyPr/>
        <a:lstStyle/>
        <a:p>
          <a:pPr algn="just"/>
          <a:r>
            <a:rPr lang="en-IN" sz="1500" dirty="0">
              <a:latin typeface="Cambria" panose="02040503050406030204" pitchFamily="18" charset="0"/>
              <a:ea typeface="Cambria" panose="02040503050406030204" pitchFamily="18" charset="0"/>
            </a:rPr>
            <a:t>The data that is reported as normal will be fed to the next stage.</a:t>
          </a:r>
        </a:p>
      </dgm:t>
    </dgm:pt>
    <dgm:pt modelId="{401AC2A4-5CF5-4D56-A960-E4415CFA243E}" type="parTrans" cxnId="{A22CC1E9-8104-4AFF-9C7F-2FD67D2C9EA6}">
      <dgm:prSet/>
      <dgm:spPr/>
      <dgm:t>
        <a:bodyPr/>
        <a:lstStyle/>
        <a:p>
          <a:endParaRPr lang="en-IN"/>
        </a:p>
      </dgm:t>
    </dgm:pt>
    <dgm:pt modelId="{08C4E598-DE21-40C7-AFB5-B0EEA73C9776}" type="sibTrans" cxnId="{A22CC1E9-8104-4AFF-9C7F-2FD67D2C9EA6}">
      <dgm:prSet/>
      <dgm:spPr/>
      <dgm:t>
        <a:bodyPr/>
        <a:lstStyle/>
        <a:p>
          <a:endParaRPr lang="en-IN"/>
        </a:p>
      </dgm:t>
    </dgm:pt>
    <dgm:pt modelId="{D97395AC-E58D-4D3D-98C8-E6B7674909C0}">
      <dgm:prSet phldrT="[Text]" custT="1"/>
      <dgm:spPr/>
      <dgm:t>
        <a:bodyPr spcFirstLastPara="0" vert="horz" wrap="square" lIns="49530" tIns="49530" rIns="49530" bIns="49530" numCol="1" spcCol="1270" anchor="ctr" anchorCtr="0"/>
        <a:lstStyle/>
        <a:p>
          <a:pPr algn="just"/>
          <a:r>
            <a:rPr lang="en-IN" sz="1500" kern="1200">
              <a:latin typeface="Cambria" panose="02040503050406030204" pitchFamily="18" charset="0"/>
              <a:ea typeface="Cambria" panose="02040503050406030204" pitchFamily="18" charset="0"/>
              <a:cs typeface="+mn-cs"/>
            </a:rPr>
            <a:t>Make predictions for the energy generated</a:t>
          </a:r>
          <a:endParaRPr lang="en-IN" sz="1500" kern="1200" dirty="0">
            <a:latin typeface="Cambria" panose="02040503050406030204" pitchFamily="18" charset="0"/>
            <a:ea typeface="Cambria" panose="02040503050406030204" pitchFamily="18" charset="0"/>
            <a:cs typeface="+mn-cs"/>
          </a:endParaRPr>
        </a:p>
      </dgm:t>
    </dgm:pt>
    <dgm:pt modelId="{0D92B3CC-07C8-4B3A-A564-EDDF871AE087}" type="parTrans" cxnId="{DB7F15B9-B21B-446D-9AF8-E0078E75C19B}">
      <dgm:prSet/>
      <dgm:spPr/>
      <dgm:t>
        <a:bodyPr/>
        <a:lstStyle/>
        <a:p>
          <a:endParaRPr lang="en-IN"/>
        </a:p>
      </dgm:t>
    </dgm:pt>
    <dgm:pt modelId="{D88E6833-FBDF-4B57-9B68-611932A26F72}" type="sibTrans" cxnId="{DB7F15B9-B21B-446D-9AF8-E0078E75C19B}">
      <dgm:prSet/>
      <dgm:spPr/>
      <dgm:t>
        <a:bodyPr/>
        <a:lstStyle/>
        <a:p>
          <a:endParaRPr lang="en-IN"/>
        </a:p>
      </dgm:t>
    </dgm:pt>
    <dgm:pt modelId="{DC53E228-F652-4629-91B9-2046DCA19747}" type="pres">
      <dgm:prSet presAssocID="{05B4BA1D-8F58-41DE-95C9-C797970563C5}" presName="rootnode" presStyleCnt="0">
        <dgm:presLayoutVars>
          <dgm:chMax/>
          <dgm:chPref/>
          <dgm:dir/>
          <dgm:animLvl val="lvl"/>
        </dgm:presLayoutVars>
      </dgm:prSet>
      <dgm:spPr/>
    </dgm:pt>
    <dgm:pt modelId="{A3C40CE0-9D6B-455D-BFF6-265363B0951B}" type="pres">
      <dgm:prSet presAssocID="{F857973A-BAC3-4887-901B-7EE25464CF2A}" presName="composite" presStyleCnt="0"/>
      <dgm:spPr/>
    </dgm:pt>
    <dgm:pt modelId="{57D1C93C-F459-496E-BDF0-DFAB5528A91C}" type="pres">
      <dgm:prSet presAssocID="{F857973A-BAC3-4887-901B-7EE25464CF2A}" presName="bentUpArrow1" presStyleLbl="alignImgPlace1" presStyleIdx="0" presStyleCnt="2" custScaleX="51338" custScaleY="79233" custLinFactNeighborX="12116" custLinFactNeighborY="2898"/>
      <dgm:spPr/>
    </dgm:pt>
    <dgm:pt modelId="{EE9ABFEC-3297-4E3E-B2D6-AEDEF54475A8}" type="pres">
      <dgm:prSet presAssocID="{F857973A-BAC3-4887-901B-7EE25464CF2A}" presName="ParentText" presStyleLbl="node1" presStyleIdx="0" presStyleCnt="3">
        <dgm:presLayoutVars>
          <dgm:chMax val="1"/>
          <dgm:chPref val="1"/>
          <dgm:bulletEnabled val="1"/>
        </dgm:presLayoutVars>
      </dgm:prSet>
      <dgm:spPr/>
    </dgm:pt>
    <dgm:pt modelId="{2EF47E67-BDB9-46BA-B282-4655AC2F8C97}" type="pres">
      <dgm:prSet presAssocID="{F857973A-BAC3-4887-901B-7EE25464CF2A}" presName="ChildText" presStyleLbl="revTx" presStyleIdx="0" presStyleCnt="3" custScaleX="281023" custScaleY="133470" custLinFactX="9728" custLinFactNeighborX="100000" custLinFactNeighborY="2250">
        <dgm:presLayoutVars>
          <dgm:chMax val="0"/>
          <dgm:chPref val="0"/>
          <dgm:bulletEnabled val="1"/>
        </dgm:presLayoutVars>
      </dgm:prSet>
      <dgm:spPr/>
    </dgm:pt>
    <dgm:pt modelId="{B8484642-F0C8-4B8F-9807-40583274C4F8}" type="pres">
      <dgm:prSet presAssocID="{7793CCA4-9634-4ABF-8CB5-285124473B02}" presName="sibTrans" presStyleCnt="0"/>
      <dgm:spPr/>
    </dgm:pt>
    <dgm:pt modelId="{3FCB557F-E1ED-488D-A24F-95AECA16E8DF}" type="pres">
      <dgm:prSet presAssocID="{7C619725-37BA-4CE8-B6BB-D022769A8503}" presName="composite" presStyleCnt="0"/>
      <dgm:spPr/>
    </dgm:pt>
    <dgm:pt modelId="{ED606BA3-4CE4-4DEF-9EC0-4C02965ACCBF}" type="pres">
      <dgm:prSet presAssocID="{7C619725-37BA-4CE8-B6BB-D022769A8503}" presName="bentUpArrow1" presStyleLbl="alignImgPlace1" presStyleIdx="1" presStyleCnt="2" custScaleX="52440" custScaleY="95409" custLinFactNeighborX="1605" custLinFactNeighborY="8238"/>
      <dgm:spPr>
        <a:xfrm rot="5400000">
          <a:off x="2747204" y="3446192"/>
          <a:ext cx="1171768" cy="733220"/>
        </a:xfrm>
        <a:prstGeom prst="bentUpArrow">
          <a:avLst>
            <a:gd name="adj1" fmla="val 32840"/>
            <a:gd name="adj2" fmla="val 25000"/>
            <a:gd name="adj3" fmla="val 35780"/>
          </a:avLst>
        </a:prstGeom>
      </dgm:spPr>
    </dgm:pt>
    <dgm:pt modelId="{2DE02BC7-055A-4E23-9000-9FBE71314E46}" type="pres">
      <dgm:prSet presAssocID="{7C619725-37BA-4CE8-B6BB-D022769A8503}" presName="ParentText" presStyleLbl="node1" presStyleIdx="1" presStyleCnt="3" custLinFactNeighborX="-28392" custLinFactNeighborY="3122">
        <dgm:presLayoutVars>
          <dgm:chMax val="1"/>
          <dgm:chPref val="1"/>
          <dgm:bulletEnabled val="1"/>
        </dgm:presLayoutVars>
      </dgm:prSet>
      <dgm:spPr/>
    </dgm:pt>
    <dgm:pt modelId="{D11DD4D4-897E-402D-A73D-EF856E467CA0}" type="pres">
      <dgm:prSet presAssocID="{7C619725-37BA-4CE8-B6BB-D022769A8503}" presName="ChildText" presStyleLbl="revTx" presStyleIdx="1" presStyleCnt="3" custScaleX="231766" custLinFactNeighborX="52174" custLinFactNeighborY="24424">
        <dgm:presLayoutVars>
          <dgm:chMax val="0"/>
          <dgm:chPref val="0"/>
          <dgm:bulletEnabled val="1"/>
        </dgm:presLayoutVars>
      </dgm:prSet>
      <dgm:spPr>
        <a:xfrm>
          <a:off x="4671769" y="2064530"/>
          <a:ext cx="3596569" cy="1207098"/>
        </a:xfrm>
        <a:prstGeom prst="rect">
          <a:avLst/>
        </a:prstGeom>
      </dgm:spPr>
    </dgm:pt>
    <dgm:pt modelId="{944955D8-45E3-4893-8F6D-5EEFC1C6BD19}" type="pres">
      <dgm:prSet presAssocID="{0E41F1BF-4E95-4C5D-BF71-69FB41D7284C}" presName="sibTrans" presStyleCnt="0"/>
      <dgm:spPr/>
    </dgm:pt>
    <dgm:pt modelId="{AFAE2CA9-6F62-4DEA-841B-5A4360E27EE3}" type="pres">
      <dgm:prSet presAssocID="{98597292-9FDD-494A-853F-F6F733CE1AC6}" presName="composite" presStyleCnt="0"/>
      <dgm:spPr/>
    </dgm:pt>
    <dgm:pt modelId="{15C40FFE-78A7-4FE0-9B45-29AB84DC8C46}" type="pres">
      <dgm:prSet presAssocID="{98597292-9FDD-494A-853F-F6F733CE1AC6}" presName="ParentText" presStyleLbl="node1" presStyleIdx="2" presStyleCnt="3" custLinFactNeighborX="-47316" custLinFactNeighborY="34102">
        <dgm:presLayoutVars>
          <dgm:chMax val="1"/>
          <dgm:chPref val="1"/>
          <dgm:bulletEnabled val="1"/>
        </dgm:presLayoutVars>
      </dgm:prSet>
      <dgm:spPr/>
    </dgm:pt>
    <dgm:pt modelId="{3466E84D-F093-4BD9-907B-ADB1AB9C52A9}" type="pres">
      <dgm:prSet presAssocID="{98597292-9FDD-494A-853F-F6F733CE1AC6}" presName="FinalChildText" presStyleLbl="revTx" presStyleIdx="2" presStyleCnt="3" custScaleX="216198" custLinFactNeighborX="14899" custLinFactNeighborY="870">
        <dgm:presLayoutVars>
          <dgm:chMax val="0"/>
          <dgm:chPref val="0"/>
          <dgm:bulletEnabled val="1"/>
        </dgm:presLayoutVars>
      </dgm:prSet>
      <dgm:spPr/>
    </dgm:pt>
  </dgm:ptLst>
  <dgm:cxnLst>
    <dgm:cxn modelId="{9AA34011-4D89-4742-AA1B-98101853C6C2}" type="presOf" srcId="{91601D7B-A5BA-4A07-8869-A701BBB03F13}" destId="{D11DD4D4-897E-402D-A73D-EF856E467CA0}" srcOrd="0" destOrd="0" presId="urn:microsoft.com/office/officeart/2005/8/layout/StepDownProcess"/>
    <dgm:cxn modelId="{9CFB861E-57D1-438B-B3C0-DBFFD9AE9831}" srcId="{05B4BA1D-8F58-41DE-95C9-C797970563C5}" destId="{98597292-9FDD-494A-853F-F6F733CE1AC6}" srcOrd="2" destOrd="0" parTransId="{A9FD007A-3246-4E93-A398-3188A4B491F8}" sibTransId="{B5C86320-6351-43EF-88B7-2F77672BA063}"/>
    <dgm:cxn modelId="{347C5E34-FD09-477B-AEF0-9E1AFF539991}" type="presOf" srcId="{F857973A-BAC3-4887-901B-7EE25464CF2A}" destId="{EE9ABFEC-3297-4E3E-B2D6-AEDEF54475A8}" srcOrd="0" destOrd="0" presId="urn:microsoft.com/office/officeart/2005/8/layout/StepDownProcess"/>
    <dgm:cxn modelId="{25942143-58C2-41A2-9F20-C7B1E084BD20}" type="presOf" srcId="{05B4BA1D-8F58-41DE-95C9-C797970563C5}" destId="{DC53E228-F652-4629-91B9-2046DCA19747}" srcOrd="0" destOrd="0" presId="urn:microsoft.com/office/officeart/2005/8/layout/StepDownProcess"/>
    <dgm:cxn modelId="{A8044845-BBE9-4457-8F29-46D5FD33CE93}" type="presOf" srcId="{B56BD683-834D-4E98-83E3-FAF8EA480B35}" destId="{2EF47E67-BDB9-46BA-B282-4655AC2F8C97}" srcOrd="0" destOrd="2" presId="urn:microsoft.com/office/officeart/2005/8/layout/StepDownProcess"/>
    <dgm:cxn modelId="{07BEAD47-944A-42AB-9E92-47A5F270C480}" srcId="{7C619725-37BA-4CE8-B6BB-D022769A8503}" destId="{91601D7B-A5BA-4A07-8869-A701BBB03F13}" srcOrd="0" destOrd="0" parTransId="{FA62E11A-0ED9-4E7E-A788-EDC091FA804A}" sibTransId="{859FE82F-0AFF-439E-97EC-9E41E42F21CA}"/>
    <dgm:cxn modelId="{37C2844B-34B2-4641-89C5-E9CB15DFA637}" type="presOf" srcId="{4B01BEC5-76DF-4335-BD55-632BE6EF26C4}" destId="{3466E84D-F093-4BD9-907B-ADB1AB9C52A9}" srcOrd="0" destOrd="0" presId="urn:microsoft.com/office/officeart/2005/8/layout/StepDownProcess"/>
    <dgm:cxn modelId="{DD6C6A77-8A96-48D6-9826-E782DC546C1D}" srcId="{F857973A-BAC3-4887-901B-7EE25464CF2A}" destId="{28BC4B68-C279-40F1-9B6C-5F0E9D22D1EF}" srcOrd="0" destOrd="0" parTransId="{FA456B62-230F-42BD-B136-9D616112C7BE}" sibTransId="{C81950A0-CB3C-46E5-96F2-98B4A7F0EC73}"/>
    <dgm:cxn modelId="{4B43BB86-9BDE-4B9F-A949-C01310E441BB}" type="presOf" srcId="{7C619725-37BA-4CE8-B6BB-D022769A8503}" destId="{2DE02BC7-055A-4E23-9000-9FBE71314E46}" srcOrd="0" destOrd="0" presId="urn:microsoft.com/office/officeart/2005/8/layout/StepDownProcess"/>
    <dgm:cxn modelId="{9A631289-3217-4CF3-A83D-F994BE363008}" type="presOf" srcId="{98597292-9FDD-494A-853F-F6F733CE1AC6}" destId="{15C40FFE-78A7-4FE0-9B45-29AB84DC8C46}" srcOrd="0" destOrd="0" presId="urn:microsoft.com/office/officeart/2005/8/layout/StepDownProcess"/>
    <dgm:cxn modelId="{634B348C-F7A9-4914-A02F-BFB1D66C9BD2}" type="presOf" srcId="{D97395AC-E58D-4D3D-98C8-E6B7674909C0}" destId="{D11DD4D4-897E-402D-A73D-EF856E467CA0}" srcOrd="0" destOrd="1" presId="urn:microsoft.com/office/officeart/2005/8/layout/StepDownProcess"/>
    <dgm:cxn modelId="{D580EB8D-19D6-4C21-8650-2D00D072E348}" srcId="{05B4BA1D-8F58-41DE-95C9-C797970563C5}" destId="{F857973A-BAC3-4887-901B-7EE25464CF2A}" srcOrd="0" destOrd="0" parTransId="{DF344DBB-9AEE-4E1F-8065-42BD9921136F}" sibTransId="{7793CCA4-9634-4ABF-8CB5-285124473B02}"/>
    <dgm:cxn modelId="{119E28B4-2190-4B8C-B0DA-D6BC6041ABB8}" type="presOf" srcId="{28BC4B68-C279-40F1-9B6C-5F0E9D22D1EF}" destId="{2EF47E67-BDB9-46BA-B282-4655AC2F8C97}" srcOrd="0" destOrd="0" presId="urn:microsoft.com/office/officeart/2005/8/layout/StepDownProcess"/>
    <dgm:cxn modelId="{DB7F15B9-B21B-446D-9AF8-E0078E75C19B}" srcId="{7C619725-37BA-4CE8-B6BB-D022769A8503}" destId="{D97395AC-E58D-4D3D-98C8-E6B7674909C0}" srcOrd="1" destOrd="0" parTransId="{0D92B3CC-07C8-4B3A-A564-EDDF871AE087}" sibTransId="{D88E6833-FBDF-4B57-9B68-611932A26F72}"/>
    <dgm:cxn modelId="{A86161C3-F732-4265-AEF8-C705C3DCB0FD}" srcId="{05B4BA1D-8F58-41DE-95C9-C797970563C5}" destId="{7C619725-37BA-4CE8-B6BB-D022769A8503}" srcOrd="1" destOrd="0" parTransId="{C35F98CC-C27F-4FAC-8D79-24F1C19BD316}" sibTransId="{0E41F1BF-4E95-4C5D-BF71-69FB41D7284C}"/>
    <dgm:cxn modelId="{79626DE4-8908-4111-AA76-61562E1DFC36}" srcId="{98597292-9FDD-494A-853F-F6F733CE1AC6}" destId="{4B01BEC5-76DF-4335-BD55-632BE6EF26C4}" srcOrd="0" destOrd="0" parTransId="{29AABAE7-2E2C-4B51-9563-FE7E8431E71E}" sibTransId="{AFBD993A-6D26-46B7-83A9-375ED90034EB}"/>
    <dgm:cxn modelId="{A22CC1E9-8104-4AFF-9C7F-2FD67D2C9EA6}" srcId="{F857973A-BAC3-4887-901B-7EE25464CF2A}" destId="{B56BD683-834D-4E98-83E3-FAF8EA480B35}" srcOrd="2" destOrd="0" parTransId="{401AC2A4-5CF5-4D56-A960-E4415CFA243E}" sibTransId="{08C4E598-DE21-40C7-AFB5-B0EEA73C9776}"/>
    <dgm:cxn modelId="{F9D95CF5-AA0E-41D8-B4D8-82B32D47502E}" type="presOf" srcId="{7511646D-D129-4EED-BF2C-22BAB956057F}" destId="{2EF47E67-BDB9-46BA-B282-4655AC2F8C97}" srcOrd="0" destOrd="1" presId="urn:microsoft.com/office/officeart/2005/8/layout/StepDownProcess"/>
    <dgm:cxn modelId="{1B257CF9-95DD-4835-AA1D-2961F63D2929}" srcId="{F857973A-BAC3-4887-901B-7EE25464CF2A}" destId="{7511646D-D129-4EED-BF2C-22BAB956057F}" srcOrd="1" destOrd="0" parTransId="{41AFD920-05B1-493F-B424-796837AE823D}" sibTransId="{C72C47FC-CF64-4EE1-B0F9-DD3A58D68F17}"/>
    <dgm:cxn modelId="{E7DFB88E-D7EB-411B-A585-432D33378122}" type="presParOf" srcId="{DC53E228-F652-4629-91B9-2046DCA19747}" destId="{A3C40CE0-9D6B-455D-BFF6-265363B0951B}" srcOrd="0" destOrd="0" presId="urn:microsoft.com/office/officeart/2005/8/layout/StepDownProcess"/>
    <dgm:cxn modelId="{3C2AFCAE-ACD9-47AB-952B-FFCBD75486AA}" type="presParOf" srcId="{A3C40CE0-9D6B-455D-BFF6-265363B0951B}" destId="{57D1C93C-F459-496E-BDF0-DFAB5528A91C}" srcOrd="0" destOrd="0" presId="urn:microsoft.com/office/officeart/2005/8/layout/StepDownProcess"/>
    <dgm:cxn modelId="{217491DB-DFA6-4872-BBAC-31569080D57F}" type="presParOf" srcId="{A3C40CE0-9D6B-455D-BFF6-265363B0951B}" destId="{EE9ABFEC-3297-4E3E-B2D6-AEDEF54475A8}" srcOrd="1" destOrd="0" presId="urn:microsoft.com/office/officeart/2005/8/layout/StepDownProcess"/>
    <dgm:cxn modelId="{30C051AF-318E-4BC7-87AD-91156C9B14D7}" type="presParOf" srcId="{A3C40CE0-9D6B-455D-BFF6-265363B0951B}" destId="{2EF47E67-BDB9-46BA-B282-4655AC2F8C97}" srcOrd="2" destOrd="0" presId="urn:microsoft.com/office/officeart/2005/8/layout/StepDownProcess"/>
    <dgm:cxn modelId="{B0B814B4-0145-4BD8-B686-D17471830B2C}" type="presParOf" srcId="{DC53E228-F652-4629-91B9-2046DCA19747}" destId="{B8484642-F0C8-4B8F-9807-40583274C4F8}" srcOrd="1" destOrd="0" presId="urn:microsoft.com/office/officeart/2005/8/layout/StepDownProcess"/>
    <dgm:cxn modelId="{EE77A390-5CFA-45B3-8307-7795B893BE67}" type="presParOf" srcId="{DC53E228-F652-4629-91B9-2046DCA19747}" destId="{3FCB557F-E1ED-488D-A24F-95AECA16E8DF}" srcOrd="2" destOrd="0" presId="urn:microsoft.com/office/officeart/2005/8/layout/StepDownProcess"/>
    <dgm:cxn modelId="{87176CE7-E1C3-4A25-BD8D-6A5E3AFB20EC}" type="presParOf" srcId="{3FCB557F-E1ED-488D-A24F-95AECA16E8DF}" destId="{ED606BA3-4CE4-4DEF-9EC0-4C02965ACCBF}" srcOrd="0" destOrd="0" presId="urn:microsoft.com/office/officeart/2005/8/layout/StepDownProcess"/>
    <dgm:cxn modelId="{5571456B-5DEE-42B5-A9A6-7DBEB3BF9606}" type="presParOf" srcId="{3FCB557F-E1ED-488D-A24F-95AECA16E8DF}" destId="{2DE02BC7-055A-4E23-9000-9FBE71314E46}" srcOrd="1" destOrd="0" presId="urn:microsoft.com/office/officeart/2005/8/layout/StepDownProcess"/>
    <dgm:cxn modelId="{8465775C-5EF0-4952-A62D-E4BDF39AB2E2}" type="presParOf" srcId="{3FCB557F-E1ED-488D-A24F-95AECA16E8DF}" destId="{D11DD4D4-897E-402D-A73D-EF856E467CA0}" srcOrd="2" destOrd="0" presId="urn:microsoft.com/office/officeart/2005/8/layout/StepDownProcess"/>
    <dgm:cxn modelId="{3F145F93-049A-404E-8AE6-D5339EBD5671}" type="presParOf" srcId="{DC53E228-F652-4629-91B9-2046DCA19747}" destId="{944955D8-45E3-4893-8F6D-5EEFC1C6BD19}" srcOrd="3" destOrd="0" presId="urn:microsoft.com/office/officeart/2005/8/layout/StepDownProcess"/>
    <dgm:cxn modelId="{8673B683-91A1-4022-A736-90ED89AB335A}" type="presParOf" srcId="{DC53E228-F652-4629-91B9-2046DCA19747}" destId="{AFAE2CA9-6F62-4DEA-841B-5A4360E27EE3}" srcOrd="4" destOrd="0" presId="urn:microsoft.com/office/officeart/2005/8/layout/StepDownProcess"/>
    <dgm:cxn modelId="{C4D462F1-DE0A-46A9-9FC3-56EFDF2A60E6}" type="presParOf" srcId="{AFAE2CA9-6F62-4DEA-841B-5A4360E27EE3}" destId="{15C40FFE-78A7-4FE0-9B45-29AB84DC8C46}" srcOrd="0" destOrd="0" presId="urn:microsoft.com/office/officeart/2005/8/layout/StepDownProcess"/>
    <dgm:cxn modelId="{82B06B48-FB4E-4DB8-9883-3C47778A0440}" type="presParOf" srcId="{AFAE2CA9-6F62-4DEA-841B-5A4360E27EE3}" destId="{3466E84D-F093-4BD9-907B-ADB1AB9C52A9}"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A97BB-A7D4-1F48-9075-0F4978F08F9B}">
      <dsp:nvSpPr>
        <dsp:cNvPr id="0" name=""/>
        <dsp:cNvSpPr/>
      </dsp:nvSpPr>
      <dsp:spPr>
        <a:xfrm>
          <a:off x="3520851" y="777034"/>
          <a:ext cx="746498" cy="355265"/>
        </a:xfrm>
        <a:custGeom>
          <a:avLst/>
          <a:gdLst/>
          <a:ahLst/>
          <a:cxnLst/>
          <a:rect l="0" t="0" r="0" b="0"/>
          <a:pathLst>
            <a:path>
              <a:moveTo>
                <a:pt x="0" y="0"/>
              </a:moveTo>
              <a:lnTo>
                <a:pt x="0" y="242102"/>
              </a:lnTo>
              <a:lnTo>
                <a:pt x="746498" y="242102"/>
              </a:lnTo>
              <a:lnTo>
                <a:pt x="746498" y="3552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3F72FA-224D-BA47-989F-F3C5DC246AAF}">
      <dsp:nvSpPr>
        <dsp:cNvPr id="0" name=""/>
        <dsp:cNvSpPr/>
      </dsp:nvSpPr>
      <dsp:spPr>
        <a:xfrm>
          <a:off x="2774353" y="1907979"/>
          <a:ext cx="746498" cy="355265"/>
        </a:xfrm>
        <a:custGeom>
          <a:avLst/>
          <a:gdLst/>
          <a:ahLst/>
          <a:cxnLst/>
          <a:rect l="0" t="0" r="0" b="0"/>
          <a:pathLst>
            <a:path>
              <a:moveTo>
                <a:pt x="0" y="0"/>
              </a:moveTo>
              <a:lnTo>
                <a:pt x="0" y="242102"/>
              </a:lnTo>
              <a:lnTo>
                <a:pt x="746498" y="242102"/>
              </a:lnTo>
              <a:lnTo>
                <a:pt x="746498" y="3552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FFC7B0-EA8E-6C42-9D2F-691F7C61B88B}">
      <dsp:nvSpPr>
        <dsp:cNvPr id="0" name=""/>
        <dsp:cNvSpPr/>
      </dsp:nvSpPr>
      <dsp:spPr>
        <a:xfrm>
          <a:off x="2027854" y="3038923"/>
          <a:ext cx="746498" cy="355265"/>
        </a:xfrm>
        <a:custGeom>
          <a:avLst/>
          <a:gdLst/>
          <a:ahLst/>
          <a:cxnLst/>
          <a:rect l="0" t="0" r="0" b="0"/>
          <a:pathLst>
            <a:path>
              <a:moveTo>
                <a:pt x="0" y="0"/>
              </a:moveTo>
              <a:lnTo>
                <a:pt x="0" y="242102"/>
              </a:lnTo>
              <a:lnTo>
                <a:pt x="746498" y="242102"/>
              </a:lnTo>
              <a:lnTo>
                <a:pt x="746498" y="3552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DABB37-BC9B-B947-9067-4C3F61E0890F}">
      <dsp:nvSpPr>
        <dsp:cNvPr id="0" name=""/>
        <dsp:cNvSpPr/>
      </dsp:nvSpPr>
      <dsp:spPr>
        <a:xfrm>
          <a:off x="1281356" y="3038923"/>
          <a:ext cx="746498" cy="355265"/>
        </a:xfrm>
        <a:custGeom>
          <a:avLst/>
          <a:gdLst/>
          <a:ahLst/>
          <a:cxnLst/>
          <a:rect l="0" t="0" r="0" b="0"/>
          <a:pathLst>
            <a:path>
              <a:moveTo>
                <a:pt x="746498" y="0"/>
              </a:moveTo>
              <a:lnTo>
                <a:pt x="746498" y="242102"/>
              </a:lnTo>
              <a:lnTo>
                <a:pt x="0" y="242102"/>
              </a:lnTo>
              <a:lnTo>
                <a:pt x="0" y="3552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D6111-99D4-9F46-9307-89422F10B947}">
      <dsp:nvSpPr>
        <dsp:cNvPr id="0" name=""/>
        <dsp:cNvSpPr/>
      </dsp:nvSpPr>
      <dsp:spPr>
        <a:xfrm>
          <a:off x="2027854" y="1907979"/>
          <a:ext cx="746498" cy="355265"/>
        </a:xfrm>
        <a:custGeom>
          <a:avLst/>
          <a:gdLst/>
          <a:ahLst/>
          <a:cxnLst/>
          <a:rect l="0" t="0" r="0" b="0"/>
          <a:pathLst>
            <a:path>
              <a:moveTo>
                <a:pt x="746498" y="0"/>
              </a:moveTo>
              <a:lnTo>
                <a:pt x="746498" y="242102"/>
              </a:lnTo>
              <a:lnTo>
                <a:pt x="0" y="242102"/>
              </a:lnTo>
              <a:lnTo>
                <a:pt x="0" y="3552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4BE4E9-0A49-D740-B347-975D3FBF1A17}">
      <dsp:nvSpPr>
        <dsp:cNvPr id="0" name=""/>
        <dsp:cNvSpPr/>
      </dsp:nvSpPr>
      <dsp:spPr>
        <a:xfrm>
          <a:off x="2774353" y="777034"/>
          <a:ext cx="746498" cy="355265"/>
        </a:xfrm>
        <a:custGeom>
          <a:avLst/>
          <a:gdLst/>
          <a:ahLst/>
          <a:cxnLst/>
          <a:rect l="0" t="0" r="0" b="0"/>
          <a:pathLst>
            <a:path>
              <a:moveTo>
                <a:pt x="746498" y="0"/>
              </a:moveTo>
              <a:lnTo>
                <a:pt x="746498" y="242102"/>
              </a:lnTo>
              <a:lnTo>
                <a:pt x="0" y="242102"/>
              </a:lnTo>
              <a:lnTo>
                <a:pt x="0" y="3552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5618DC-C2CA-2C49-820C-9A5EAECCEA74}">
      <dsp:nvSpPr>
        <dsp:cNvPr id="0" name=""/>
        <dsp:cNvSpPr/>
      </dsp:nvSpPr>
      <dsp:spPr>
        <a:xfrm>
          <a:off x="2910079" y="1354"/>
          <a:ext cx="1221542" cy="775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E8876-ABD2-AD4D-9004-8F31B2D4A3B4}">
      <dsp:nvSpPr>
        <dsp:cNvPr id="0" name=""/>
        <dsp:cNvSpPr/>
      </dsp:nvSpPr>
      <dsp:spPr>
        <a:xfrm>
          <a:off x="3045806" y="130295"/>
          <a:ext cx="1221542" cy="7756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strike="noStrike" kern="1200" dirty="0">
              <a:solidFill>
                <a:schemeClr val="tx1"/>
              </a:solidFill>
            </a:rPr>
            <a:t>Check performance vs previous production</a:t>
          </a:r>
        </a:p>
      </dsp:txBody>
      <dsp:txXfrm>
        <a:off x="3068525" y="153014"/>
        <a:ext cx="1176104" cy="730241"/>
      </dsp:txXfrm>
    </dsp:sp>
    <dsp:sp modelId="{8471BD9F-0DF2-A141-8815-4A2EB309DD82}">
      <dsp:nvSpPr>
        <dsp:cNvPr id="0" name=""/>
        <dsp:cNvSpPr/>
      </dsp:nvSpPr>
      <dsp:spPr>
        <a:xfrm>
          <a:off x="2163581" y="1132299"/>
          <a:ext cx="1221542" cy="775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FCD06F-8D51-EF43-8B74-886236BB3331}">
      <dsp:nvSpPr>
        <dsp:cNvPr id="0" name=""/>
        <dsp:cNvSpPr/>
      </dsp:nvSpPr>
      <dsp:spPr>
        <a:xfrm>
          <a:off x="2299308" y="1261240"/>
          <a:ext cx="1221542" cy="7756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strike="noStrike" kern="1200">
              <a:solidFill>
                <a:schemeClr val="tx1"/>
              </a:solidFill>
            </a:rPr>
            <a:t>Abnormal if significantly produce less energy</a:t>
          </a:r>
          <a:endParaRPr lang="en-GB" sz="1000" kern="1200"/>
        </a:p>
      </dsp:txBody>
      <dsp:txXfrm>
        <a:off x="2322027" y="1283959"/>
        <a:ext cx="1176104" cy="730241"/>
      </dsp:txXfrm>
    </dsp:sp>
    <dsp:sp modelId="{C06A7A12-83D7-104E-BCB0-AC013D88B948}">
      <dsp:nvSpPr>
        <dsp:cNvPr id="0" name=""/>
        <dsp:cNvSpPr/>
      </dsp:nvSpPr>
      <dsp:spPr>
        <a:xfrm>
          <a:off x="1417083" y="2263244"/>
          <a:ext cx="1221542" cy="775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0B047B-17AF-6047-AF78-FC6E305A8D7E}">
      <dsp:nvSpPr>
        <dsp:cNvPr id="0" name=""/>
        <dsp:cNvSpPr/>
      </dsp:nvSpPr>
      <dsp:spPr>
        <a:xfrm>
          <a:off x="1552810" y="2392184"/>
          <a:ext cx="1221542" cy="7756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Check performance vs prediction</a:t>
          </a:r>
        </a:p>
      </dsp:txBody>
      <dsp:txXfrm>
        <a:off x="1575529" y="2414903"/>
        <a:ext cx="1176104" cy="730241"/>
      </dsp:txXfrm>
    </dsp:sp>
    <dsp:sp modelId="{6E90EC01-349A-4946-9B79-4E54271E9587}">
      <dsp:nvSpPr>
        <dsp:cNvPr id="0" name=""/>
        <dsp:cNvSpPr/>
      </dsp:nvSpPr>
      <dsp:spPr>
        <a:xfrm>
          <a:off x="670585" y="3394189"/>
          <a:ext cx="1221542" cy="775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3032EE-42E7-5E43-AB34-9686B51405BA}">
      <dsp:nvSpPr>
        <dsp:cNvPr id="0" name=""/>
        <dsp:cNvSpPr/>
      </dsp:nvSpPr>
      <dsp:spPr>
        <a:xfrm>
          <a:off x="806312" y="3523129"/>
          <a:ext cx="1221542" cy="7756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solidFill>
                <a:schemeClr val="tx1"/>
              </a:solidFill>
            </a:rPr>
            <a:t>Check the trend of total energy production identify inverters failing fast</a:t>
          </a:r>
        </a:p>
      </dsp:txBody>
      <dsp:txXfrm>
        <a:off x="829031" y="3545848"/>
        <a:ext cx="1176104" cy="730241"/>
      </dsp:txXfrm>
    </dsp:sp>
    <dsp:sp modelId="{01C57EC7-D9C7-2949-B91D-ED2BCE71CE26}">
      <dsp:nvSpPr>
        <dsp:cNvPr id="0" name=""/>
        <dsp:cNvSpPr/>
      </dsp:nvSpPr>
      <dsp:spPr>
        <a:xfrm>
          <a:off x="2163581" y="3394189"/>
          <a:ext cx="1221542" cy="775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0C304-9AE4-4E40-ADE5-8A3E8DE47145}">
      <dsp:nvSpPr>
        <dsp:cNvPr id="0" name=""/>
        <dsp:cNvSpPr/>
      </dsp:nvSpPr>
      <dsp:spPr>
        <a:xfrm>
          <a:off x="2299308" y="3523129"/>
          <a:ext cx="1221542" cy="7756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solidFill>
                <a:srgbClr val="00B050"/>
              </a:solidFill>
            </a:rPr>
            <a:t>Same failing rate is expected</a:t>
          </a:r>
        </a:p>
      </dsp:txBody>
      <dsp:txXfrm>
        <a:off x="2322027" y="3545848"/>
        <a:ext cx="1176104" cy="730241"/>
      </dsp:txXfrm>
    </dsp:sp>
    <dsp:sp modelId="{186AF4A8-FDD9-B64E-9E90-52245B5911F0}">
      <dsp:nvSpPr>
        <dsp:cNvPr id="0" name=""/>
        <dsp:cNvSpPr/>
      </dsp:nvSpPr>
      <dsp:spPr>
        <a:xfrm>
          <a:off x="2910079" y="2263244"/>
          <a:ext cx="1221542" cy="775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8305B1-B2AE-AF4C-AFD7-F0C9BEB0DBB3}">
      <dsp:nvSpPr>
        <dsp:cNvPr id="0" name=""/>
        <dsp:cNvSpPr/>
      </dsp:nvSpPr>
      <dsp:spPr>
        <a:xfrm>
          <a:off x="3045806" y="2392184"/>
          <a:ext cx="1221542" cy="7756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solidFill>
                <a:srgbClr val="00B050"/>
              </a:solidFill>
            </a:rPr>
            <a:t>Less deviation from prediction</a:t>
          </a:r>
        </a:p>
        <a:p>
          <a:pPr marL="0" lvl="0" indent="0" algn="ctr" defTabSz="444500">
            <a:lnSpc>
              <a:spcPct val="90000"/>
            </a:lnSpc>
            <a:spcBef>
              <a:spcPct val="0"/>
            </a:spcBef>
            <a:spcAft>
              <a:spcPct val="35000"/>
            </a:spcAft>
            <a:buNone/>
          </a:pPr>
          <a:r>
            <a:rPr lang="en-GB" sz="1000" kern="1200"/>
            <a:t>Normal</a:t>
          </a:r>
        </a:p>
      </dsp:txBody>
      <dsp:txXfrm>
        <a:off x="3068525" y="2414903"/>
        <a:ext cx="1176104" cy="730241"/>
      </dsp:txXfrm>
    </dsp:sp>
    <dsp:sp modelId="{FB5AAE07-FDDD-4049-AA34-47B188C02268}">
      <dsp:nvSpPr>
        <dsp:cNvPr id="0" name=""/>
        <dsp:cNvSpPr/>
      </dsp:nvSpPr>
      <dsp:spPr>
        <a:xfrm>
          <a:off x="3656578" y="1132299"/>
          <a:ext cx="1221542" cy="775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2B152-64AC-1D4D-AD00-DAE9FAE1BE03}">
      <dsp:nvSpPr>
        <dsp:cNvPr id="0" name=""/>
        <dsp:cNvSpPr/>
      </dsp:nvSpPr>
      <dsp:spPr>
        <a:xfrm>
          <a:off x="3792305" y="1261240"/>
          <a:ext cx="1221542" cy="7756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solidFill>
                <a:srgbClr val="00B050"/>
              </a:solidFill>
            </a:rPr>
            <a:t>Produce enough energy</a:t>
          </a:r>
        </a:p>
        <a:p>
          <a:pPr marL="0" lvl="0" indent="0" algn="ctr" defTabSz="444500">
            <a:lnSpc>
              <a:spcPct val="90000"/>
            </a:lnSpc>
            <a:spcBef>
              <a:spcPct val="0"/>
            </a:spcBef>
            <a:spcAft>
              <a:spcPct val="35000"/>
            </a:spcAft>
            <a:buNone/>
          </a:pPr>
          <a:r>
            <a:rPr lang="en-GB" sz="1000" kern="1200"/>
            <a:t>Normal</a:t>
          </a:r>
        </a:p>
      </dsp:txBody>
      <dsp:txXfrm>
        <a:off x="3815024" y="1283959"/>
        <a:ext cx="1176104" cy="730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7DE22-B995-404F-AE31-180F1CEACF1C}">
      <dsp:nvSpPr>
        <dsp:cNvPr id="0" name=""/>
        <dsp:cNvSpPr/>
      </dsp:nvSpPr>
      <dsp:spPr>
        <a:xfrm>
          <a:off x="712861" y="-24623"/>
          <a:ext cx="4547560" cy="4547560"/>
        </a:xfrm>
        <a:prstGeom prst="circularArrow">
          <a:avLst>
            <a:gd name="adj1" fmla="val 5544"/>
            <a:gd name="adj2" fmla="val 330680"/>
            <a:gd name="adj3" fmla="val 13820562"/>
            <a:gd name="adj4" fmla="val 17358858"/>
            <a:gd name="adj5" fmla="val 575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66C76-A9ED-C54F-B4F4-A4B3A129D24A}">
      <dsp:nvSpPr>
        <dsp:cNvPr id="0" name=""/>
        <dsp:cNvSpPr/>
      </dsp:nvSpPr>
      <dsp:spPr>
        <a:xfrm>
          <a:off x="1942483" y="1583"/>
          <a:ext cx="2088316" cy="104415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Problem definition</a:t>
          </a:r>
        </a:p>
      </dsp:txBody>
      <dsp:txXfrm>
        <a:off x="1993455" y="52555"/>
        <a:ext cx="1986372" cy="942214"/>
      </dsp:txXfrm>
    </dsp:sp>
    <dsp:sp modelId="{DDF9EF26-AFAD-074F-93B4-1E91C2F46060}">
      <dsp:nvSpPr>
        <dsp:cNvPr id="0" name=""/>
        <dsp:cNvSpPr/>
      </dsp:nvSpPr>
      <dsp:spPr>
        <a:xfrm>
          <a:off x="3786827" y="1341577"/>
          <a:ext cx="2088316" cy="104415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Hypothesis</a:t>
          </a:r>
        </a:p>
      </dsp:txBody>
      <dsp:txXfrm>
        <a:off x="3837799" y="1392549"/>
        <a:ext cx="1986372" cy="942214"/>
      </dsp:txXfrm>
    </dsp:sp>
    <dsp:sp modelId="{1DE7791C-9E72-A447-8F82-77A97F49339E}">
      <dsp:nvSpPr>
        <dsp:cNvPr id="0" name=""/>
        <dsp:cNvSpPr/>
      </dsp:nvSpPr>
      <dsp:spPr>
        <a:xfrm>
          <a:off x="3082351" y="3509733"/>
          <a:ext cx="2088316" cy="104415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Test with experiment</a:t>
          </a:r>
        </a:p>
      </dsp:txBody>
      <dsp:txXfrm>
        <a:off x="3133323" y="3560705"/>
        <a:ext cx="1986372" cy="942214"/>
      </dsp:txXfrm>
    </dsp:sp>
    <dsp:sp modelId="{DB2F2593-B7C3-BD4F-8667-CDBDEA6528F6}">
      <dsp:nvSpPr>
        <dsp:cNvPr id="0" name=""/>
        <dsp:cNvSpPr/>
      </dsp:nvSpPr>
      <dsp:spPr>
        <a:xfrm>
          <a:off x="802616" y="3509733"/>
          <a:ext cx="2088316" cy="104415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Data analysis</a:t>
          </a:r>
        </a:p>
      </dsp:txBody>
      <dsp:txXfrm>
        <a:off x="853588" y="3560705"/>
        <a:ext cx="1986372" cy="942214"/>
      </dsp:txXfrm>
    </dsp:sp>
    <dsp:sp modelId="{FCE929A6-128D-B64C-A6BA-34E7AC67ADFC}">
      <dsp:nvSpPr>
        <dsp:cNvPr id="0" name=""/>
        <dsp:cNvSpPr/>
      </dsp:nvSpPr>
      <dsp:spPr>
        <a:xfrm>
          <a:off x="98140" y="1341577"/>
          <a:ext cx="2088316" cy="104415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Report conclusions</a:t>
          </a:r>
        </a:p>
      </dsp:txBody>
      <dsp:txXfrm>
        <a:off x="149112" y="1392549"/>
        <a:ext cx="1986372" cy="942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21752-BF94-FC42-B545-7021533C104B}">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58A3D9-795B-144C-AF84-61F9D80957BD}">
      <dsp:nvSpPr>
        <dsp:cNvPr id="0" name=""/>
        <dsp:cNvSpPr/>
      </dsp:nvSpPr>
      <dsp:spPr>
        <a:xfrm>
          <a:off x="331133" y="124869"/>
          <a:ext cx="10044785" cy="5440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3660" rIns="73660" bIns="73660" numCol="1" spcCol="1270" anchor="ctr" anchorCtr="0">
          <a:noAutofit/>
        </a:bodyPr>
        <a:lstStyle/>
        <a:p>
          <a:pPr marL="0" lvl="0" indent="0" algn="l" defTabSz="1289050">
            <a:lnSpc>
              <a:spcPct val="90000"/>
            </a:lnSpc>
            <a:spcBef>
              <a:spcPct val="0"/>
            </a:spcBef>
            <a:spcAft>
              <a:spcPct val="35000"/>
            </a:spcAft>
            <a:buNone/>
          </a:pPr>
          <a:r>
            <a:rPr lang="en-GB" sz="2900" kern="1200" dirty="0"/>
            <a:t>Data exploration</a:t>
          </a:r>
        </a:p>
      </dsp:txBody>
      <dsp:txXfrm>
        <a:off x="331133" y="124869"/>
        <a:ext cx="10044785" cy="544091"/>
      </dsp:txXfrm>
    </dsp:sp>
    <dsp:sp modelId="{53C47940-4923-E442-A830-5D414EC8A446}">
      <dsp:nvSpPr>
        <dsp:cNvPr id="0" name=""/>
        <dsp:cNvSpPr/>
      </dsp:nvSpPr>
      <dsp:spPr>
        <a:xfrm>
          <a:off x="40975" y="69289"/>
          <a:ext cx="658561" cy="65524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A622CE-35DC-204B-850E-7A9318DDFDC0}">
      <dsp:nvSpPr>
        <dsp:cNvPr id="0" name=""/>
        <dsp:cNvSpPr/>
      </dsp:nvSpPr>
      <dsp:spPr>
        <a:xfrm>
          <a:off x="800969" y="1087747"/>
          <a:ext cx="9654905" cy="5440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3660" rIns="73660" bIns="73660" numCol="1" spcCol="1270" anchor="ctr" anchorCtr="0">
          <a:noAutofit/>
        </a:bodyPr>
        <a:lstStyle/>
        <a:p>
          <a:pPr marL="0" lvl="0" indent="0" algn="l" defTabSz="1289050">
            <a:lnSpc>
              <a:spcPct val="90000"/>
            </a:lnSpc>
            <a:spcBef>
              <a:spcPct val="0"/>
            </a:spcBef>
            <a:spcAft>
              <a:spcPct val="35000"/>
            </a:spcAft>
            <a:buNone/>
          </a:pPr>
          <a:r>
            <a:rPr lang="en-GB" sz="2900" kern="1200" dirty="0"/>
            <a:t>Data cleansing and manipulation</a:t>
          </a:r>
        </a:p>
      </dsp:txBody>
      <dsp:txXfrm>
        <a:off x="800969" y="1087747"/>
        <a:ext cx="9654905" cy="544091"/>
      </dsp:txXfrm>
    </dsp:sp>
    <dsp:sp modelId="{FD66DA7B-7773-4C49-887F-8ABF136BA4AA}">
      <dsp:nvSpPr>
        <dsp:cNvPr id="0" name=""/>
        <dsp:cNvSpPr/>
      </dsp:nvSpPr>
      <dsp:spPr>
        <a:xfrm>
          <a:off x="460912" y="1019736"/>
          <a:ext cx="680114" cy="680114"/>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8EDA5-53F2-3C47-9CC0-AC4B8177AB5F}">
      <dsp:nvSpPr>
        <dsp:cNvPr id="0" name=""/>
        <dsp:cNvSpPr/>
      </dsp:nvSpPr>
      <dsp:spPr>
        <a:xfrm>
          <a:off x="920631" y="1903623"/>
          <a:ext cx="9535243" cy="5440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3660" rIns="73660" bIns="73660" numCol="1" spcCol="1270" anchor="ctr" anchorCtr="0">
          <a:noAutofit/>
        </a:bodyPr>
        <a:lstStyle/>
        <a:p>
          <a:pPr marL="0" lvl="0" indent="0" algn="l" defTabSz="1289050">
            <a:lnSpc>
              <a:spcPct val="90000"/>
            </a:lnSpc>
            <a:spcBef>
              <a:spcPct val="0"/>
            </a:spcBef>
            <a:spcAft>
              <a:spcPct val="35000"/>
            </a:spcAft>
            <a:buNone/>
          </a:pPr>
          <a:r>
            <a:rPr lang="en-GB" sz="2900" kern="1200"/>
            <a:t>Statistical analysis</a:t>
          </a:r>
        </a:p>
      </dsp:txBody>
      <dsp:txXfrm>
        <a:off x="920631" y="1903623"/>
        <a:ext cx="9535243" cy="544091"/>
      </dsp:txXfrm>
    </dsp:sp>
    <dsp:sp modelId="{A27B808A-890F-7548-96ED-E4F2083FC5CB}">
      <dsp:nvSpPr>
        <dsp:cNvPr id="0" name=""/>
        <dsp:cNvSpPr/>
      </dsp:nvSpPr>
      <dsp:spPr>
        <a:xfrm>
          <a:off x="530045" y="1794825"/>
          <a:ext cx="632526" cy="647659"/>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19DB99-A7D3-034C-B26C-2500EBA54A9E}">
      <dsp:nvSpPr>
        <dsp:cNvPr id="0" name=""/>
        <dsp:cNvSpPr/>
      </dsp:nvSpPr>
      <dsp:spPr>
        <a:xfrm>
          <a:off x="800969" y="2719499"/>
          <a:ext cx="9654905" cy="5440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3660" rIns="73660" bIns="73660" numCol="1" spcCol="1270" anchor="ctr" anchorCtr="0">
          <a:noAutofit/>
        </a:bodyPr>
        <a:lstStyle/>
        <a:p>
          <a:pPr marL="0" lvl="0" indent="0" algn="l" defTabSz="1289050">
            <a:lnSpc>
              <a:spcPct val="90000"/>
            </a:lnSpc>
            <a:spcBef>
              <a:spcPct val="0"/>
            </a:spcBef>
            <a:spcAft>
              <a:spcPct val="35000"/>
            </a:spcAft>
            <a:buNone/>
          </a:pPr>
          <a:r>
            <a:rPr lang="en-GB" sz="2900" kern="1200"/>
            <a:t>ML model creation and evaluation</a:t>
          </a:r>
        </a:p>
      </dsp:txBody>
      <dsp:txXfrm>
        <a:off x="800969" y="2719499"/>
        <a:ext cx="9654905" cy="544091"/>
      </dsp:txXfrm>
    </dsp:sp>
    <dsp:sp modelId="{5AC7782A-712D-164F-8402-048F5533361D}">
      <dsp:nvSpPr>
        <dsp:cNvPr id="0" name=""/>
        <dsp:cNvSpPr/>
      </dsp:nvSpPr>
      <dsp:spPr>
        <a:xfrm>
          <a:off x="474086" y="2670384"/>
          <a:ext cx="653766" cy="64232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EE8A31-B397-8946-87E0-E7900F0D91A8}">
      <dsp:nvSpPr>
        <dsp:cNvPr id="0" name=""/>
        <dsp:cNvSpPr/>
      </dsp:nvSpPr>
      <dsp:spPr>
        <a:xfrm>
          <a:off x="411090" y="3535375"/>
          <a:ext cx="10044785" cy="5440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3660" rIns="73660" bIns="73660" numCol="1" spcCol="1270" anchor="ctr" anchorCtr="0">
          <a:noAutofit/>
        </a:bodyPr>
        <a:lstStyle/>
        <a:p>
          <a:pPr marL="0" lvl="0" indent="0" algn="l" defTabSz="1289050">
            <a:lnSpc>
              <a:spcPct val="90000"/>
            </a:lnSpc>
            <a:spcBef>
              <a:spcPct val="0"/>
            </a:spcBef>
            <a:spcAft>
              <a:spcPct val="35000"/>
            </a:spcAft>
            <a:buNone/>
          </a:pPr>
          <a:r>
            <a:rPr lang="en-GB" sz="2900" kern="1200"/>
            <a:t>Present results</a:t>
          </a:r>
        </a:p>
      </dsp:txBody>
      <dsp:txXfrm>
        <a:off x="411090" y="3535375"/>
        <a:ext cx="10044785" cy="544091"/>
      </dsp:txXfrm>
    </dsp:sp>
    <dsp:sp modelId="{0A2DD143-46B5-9142-B619-18A918459793}">
      <dsp:nvSpPr>
        <dsp:cNvPr id="0" name=""/>
        <dsp:cNvSpPr/>
      </dsp:nvSpPr>
      <dsp:spPr>
        <a:xfrm>
          <a:off x="80173" y="3484999"/>
          <a:ext cx="661832" cy="644843"/>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1C93C-F459-496E-BDF0-DFAB5528A91C}">
      <dsp:nvSpPr>
        <dsp:cNvPr id="0" name=""/>
        <dsp:cNvSpPr/>
      </dsp:nvSpPr>
      <dsp:spPr>
        <a:xfrm rot="5400000">
          <a:off x="626050" y="1890185"/>
          <a:ext cx="973102" cy="717812"/>
        </a:xfrm>
        <a:prstGeom prst="bentUpArrow">
          <a:avLst>
            <a:gd name="adj1" fmla="val 32840"/>
            <a:gd name="adj2" fmla="val 25000"/>
            <a:gd name="adj3" fmla="val 3578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EE9ABFEC-3297-4E3E-B2D6-AEDEF54475A8}">
      <dsp:nvSpPr>
        <dsp:cNvPr id="0" name=""/>
        <dsp:cNvSpPr/>
      </dsp:nvSpPr>
      <dsp:spPr>
        <a:xfrm>
          <a:off x="3732" y="152963"/>
          <a:ext cx="2067486" cy="1447173"/>
        </a:xfrm>
        <a:prstGeom prst="roundRect">
          <a:avLst>
            <a:gd name="adj" fmla="val 166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Isolation Forest</a:t>
          </a:r>
        </a:p>
      </dsp:txBody>
      <dsp:txXfrm>
        <a:off x="74390" y="223621"/>
        <a:ext cx="1926170" cy="1305857"/>
      </dsp:txXfrm>
    </dsp:sp>
    <dsp:sp modelId="{2EF47E67-BDB9-46BA-B282-4655AC2F8C97}">
      <dsp:nvSpPr>
        <dsp:cNvPr id="0" name=""/>
        <dsp:cNvSpPr/>
      </dsp:nvSpPr>
      <dsp:spPr>
        <a:xfrm>
          <a:off x="2360175" y="121557"/>
          <a:ext cx="4225722" cy="156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just" defTabSz="666750">
            <a:lnSpc>
              <a:spcPct val="90000"/>
            </a:lnSpc>
            <a:spcBef>
              <a:spcPct val="0"/>
            </a:spcBef>
            <a:spcAft>
              <a:spcPct val="15000"/>
            </a:spcAft>
            <a:buChar char="•"/>
          </a:pPr>
          <a:r>
            <a:rPr lang="en-IN" sz="1500" kern="1200" dirty="0">
              <a:latin typeface="Cambria" panose="02040503050406030204" pitchFamily="18" charset="0"/>
              <a:ea typeface="Cambria" panose="02040503050406030204" pitchFamily="18" charset="0"/>
            </a:rPr>
            <a:t>Anomaly detection algorithm</a:t>
          </a:r>
        </a:p>
        <a:p>
          <a:pPr marL="114300" lvl="1" indent="-114300" algn="just" defTabSz="666750">
            <a:lnSpc>
              <a:spcPct val="90000"/>
            </a:lnSpc>
            <a:spcBef>
              <a:spcPct val="0"/>
            </a:spcBef>
            <a:spcAft>
              <a:spcPct val="15000"/>
            </a:spcAft>
            <a:buChar char="•"/>
          </a:pPr>
          <a:r>
            <a:rPr lang="en-IN" sz="1500" kern="1200" dirty="0">
              <a:latin typeface="Cambria" panose="02040503050406030204" pitchFamily="18" charset="0"/>
              <a:ea typeface="Cambria" panose="02040503050406030204" pitchFamily="18" charset="0"/>
            </a:rPr>
            <a:t> Low memory requirement and works with high volume data</a:t>
          </a:r>
        </a:p>
        <a:p>
          <a:pPr marL="114300" lvl="1" indent="-114300" algn="just" defTabSz="666750">
            <a:lnSpc>
              <a:spcPct val="90000"/>
            </a:lnSpc>
            <a:spcBef>
              <a:spcPct val="0"/>
            </a:spcBef>
            <a:spcAft>
              <a:spcPct val="15000"/>
            </a:spcAft>
            <a:buChar char="•"/>
          </a:pPr>
          <a:r>
            <a:rPr lang="en-IN" sz="1500" kern="1200" dirty="0">
              <a:latin typeface="Cambria" panose="02040503050406030204" pitchFamily="18" charset="0"/>
              <a:ea typeface="Cambria" panose="02040503050406030204" pitchFamily="18" charset="0"/>
            </a:rPr>
            <a:t>The data that is reported as normal will be fed to the next stage.</a:t>
          </a:r>
        </a:p>
      </dsp:txBody>
      <dsp:txXfrm>
        <a:off x="2360175" y="121557"/>
        <a:ext cx="4225722" cy="1561157"/>
      </dsp:txXfrm>
    </dsp:sp>
    <dsp:sp modelId="{ED606BA3-4CE4-4DEF-9EC0-4C02965ACCBF}">
      <dsp:nvSpPr>
        <dsp:cNvPr id="0" name=""/>
        <dsp:cNvSpPr/>
      </dsp:nvSpPr>
      <dsp:spPr>
        <a:xfrm rot="5400000">
          <a:off x="2747204" y="3446192"/>
          <a:ext cx="1171768" cy="733220"/>
        </a:xfrm>
        <a:prstGeom prst="bentUpArrow">
          <a:avLst>
            <a:gd name="adj1" fmla="val 32840"/>
            <a:gd name="adj2" fmla="val 25000"/>
            <a:gd name="adj3" fmla="val 3578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DE02BC7-055A-4E23-9000-9FBE71314E46}">
      <dsp:nvSpPr>
        <dsp:cNvPr id="0" name=""/>
        <dsp:cNvSpPr/>
      </dsp:nvSpPr>
      <dsp:spPr>
        <a:xfrm>
          <a:off x="1784184" y="1696272"/>
          <a:ext cx="2067486" cy="1447173"/>
        </a:xfrm>
        <a:prstGeom prst="roundRect">
          <a:avLst>
            <a:gd name="adj" fmla="val 166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Multi-layer perceptron</a:t>
          </a:r>
        </a:p>
      </dsp:txBody>
      <dsp:txXfrm>
        <a:off x="1854842" y="1766930"/>
        <a:ext cx="1926170" cy="1305857"/>
      </dsp:txXfrm>
    </dsp:sp>
    <dsp:sp modelId="{D11DD4D4-897E-402D-A73D-EF856E467CA0}">
      <dsp:nvSpPr>
        <dsp:cNvPr id="0" name=""/>
        <dsp:cNvSpPr/>
      </dsp:nvSpPr>
      <dsp:spPr>
        <a:xfrm>
          <a:off x="4232530" y="2074792"/>
          <a:ext cx="3485048" cy="116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just" defTabSz="666750">
            <a:lnSpc>
              <a:spcPct val="90000"/>
            </a:lnSpc>
            <a:spcBef>
              <a:spcPct val="0"/>
            </a:spcBef>
            <a:spcAft>
              <a:spcPct val="15000"/>
            </a:spcAft>
            <a:buChar char="•"/>
          </a:pPr>
          <a:r>
            <a:rPr lang="en-IN" sz="1500" kern="1200" dirty="0">
              <a:latin typeface="Cambria" panose="02040503050406030204" pitchFamily="18" charset="0"/>
              <a:ea typeface="Cambria" panose="02040503050406030204" pitchFamily="18" charset="0"/>
              <a:cs typeface="+mn-cs"/>
            </a:rPr>
            <a:t>Neural network with 3 input nodes, 2 hidden layers and 1 output node</a:t>
          </a:r>
        </a:p>
        <a:p>
          <a:pPr marL="114300" lvl="1" indent="-114300" algn="just" defTabSz="666750">
            <a:lnSpc>
              <a:spcPct val="90000"/>
            </a:lnSpc>
            <a:spcBef>
              <a:spcPct val="0"/>
            </a:spcBef>
            <a:spcAft>
              <a:spcPct val="15000"/>
            </a:spcAft>
            <a:buChar char="•"/>
          </a:pPr>
          <a:r>
            <a:rPr lang="en-IN" sz="1500" kern="1200">
              <a:latin typeface="Cambria" panose="02040503050406030204" pitchFamily="18" charset="0"/>
              <a:ea typeface="Cambria" panose="02040503050406030204" pitchFamily="18" charset="0"/>
              <a:cs typeface="+mn-cs"/>
            </a:rPr>
            <a:t>Make predictions for the energy generated</a:t>
          </a:r>
          <a:endParaRPr lang="en-IN" sz="1500" kern="1200" dirty="0">
            <a:latin typeface="Cambria" panose="02040503050406030204" pitchFamily="18" charset="0"/>
            <a:ea typeface="Cambria" panose="02040503050406030204" pitchFamily="18" charset="0"/>
            <a:cs typeface="+mn-cs"/>
          </a:endParaRPr>
        </a:p>
      </dsp:txBody>
      <dsp:txXfrm>
        <a:off x="4232530" y="2074792"/>
        <a:ext cx="3485048" cy="1169669"/>
      </dsp:txXfrm>
    </dsp:sp>
    <dsp:sp modelId="{15C40FFE-78A7-4FE0-9B45-29AB84DC8C46}">
      <dsp:nvSpPr>
        <dsp:cNvPr id="0" name=""/>
        <dsp:cNvSpPr/>
      </dsp:nvSpPr>
      <dsp:spPr>
        <a:xfrm>
          <a:off x="3760386" y="3343792"/>
          <a:ext cx="2067486" cy="1447173"/>
        </a:xfrm>
        <a:prstGeom prst="roundRect">
          <a:avLst>
            <a:gd name="adj" fmla="val 166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Comparison with Actuals</a:t>
          </a:r>
        </a:p>
      </dsp:txBody>
      <dsp:txXfrm>
        <a:off x="3831044" y="3414450"/>
        <a:ext cx="1926170" cy="1305857"/>
      </dsp:txXfrm>
    </dsp:sp>
    <dsp:sp modelId="{3466E84D-F093-4BD9-907B-ADB1AB9C52A9}">
      <dsp:nvSpPr>
        <dsp:cNvPr id="0" name=""/>
        <dsp:cNvSpPr/>
      </dsp:nvSpPr>
      <dsp:spPr>
        <a:xfrm>
          <a:off x="5936226" y="3396749"/>
          <a:ext cx="3250953" cy="116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just" defTabSz="666750">
            <a:lnSpc>
              <a:spcPct val="90000"/>
            </a:lnSpc>
            <a:spcBef>
              <a:spcPct val="0"/>
            </a:spcBef>
            <a:spcAft>
              <a:spcPct val="15000"/>
            </a:spcAft>
            <a:buChar char="•"/>
          </a:pPr>
          <a:r>
            <a:rPr lang="en-IN" sz="1500" kern="1200" dirty="0">
              <a:latin typeface="Cambria" panose="02040503050406030204" pitchFamily="18" charset="0"/>
              <a:ea typeface="Cambria" panose="02040503050406030204" pitchFamily="18" charset="0"/>
            </a:rPr>
            <a:t>The percentage deviation from the predicted values will be shown and inferences can be made. (&gt;5% may can be considered as not normal)</a:t>
          </a:r>
        </a:p>
      </dsp:txBody>
      <dsp:txXfrm>
        <a:off x="5936226" y="3396749"/>
        <a:ext cx="3250953" cy="11696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A430E-1FCE-5641-8FE7-2D9522A955E0}" type="datetimeFigureOut">
              <a:rPr lang="en-US" smtClean="0"/>
              <a:t>5/31/23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45978-C5D8-5341-882A-C74B4DC29090}" type="slidenum">
              <a:rPr lang="en-US" smtClean="0"/>
              <a:t>‹#›</a:t>
            </a:fld>
            <a:endParaRPr lang="en-US"/>
          </a:p>
        </p:txBody>
      </p:sp>
    </p:spTree>
    <p:extLst>
      <p:ext uri="{BB962C8B-B14F-4D97-AF65-F5344CB8AC3E}">
        <p14:creationId xmlns:p14="http://schemas.microsoft.com/office/powerpoint/2010/main" val="395288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Qi, with my team member Denis and Joy, we have worked on project Advanticsys. in the project, we have used data science approaches and machine learning technologies to detect anomalies in solar plant energy production (20)</a:t>
            </a:r>
          </a:p>
        </p:txBody>
      </p:sp>
      <p:sp>
        <p:nvSpPr>
          <p:cNvPr id="4" name="Slide Number Placeholder 3"/>
          <p:cNvSpPr>
            <a:spLocks noGrp="1"/>
          </p:cNvSpPr>
          <p:nvPr>
            <p:ph type="sldNum" sz="quarter" idx="5"/>
          </p:nvPr>
        </p:nvSpPr>
        <p:spPr/>
        <p:txBody>
          <a:bodyPr/>
          <a:lstStyle/>
          <a:p>
            <a:fld id="{C3545978-C5D8-5341-882A-C74B4DC29090}" type="slidenum">
              <a:rPr lang="en-US" smtClean="0"/>
              <a:t>1</a:t>
            </a:fld>
            <a:endParaRPr lang="en-US"/>
          </a:p>
        </p:txBody>
      </p:sp>
    </p:spTree>
    <p:extLst>
      <p:ext uri="{BB962C8B-B14F-4D97-AF65-F5344CB8AC3E}">
        <p14:creationId xmlns:p14="http://schemas.microsoft.com/office/powerpoint/2010/main" val="213179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are predicting the energy generated in the minute.</a:t>
            </a:r>
          </a:p>
          <a:p>
            <a:r>
              <a:rPr lang="en-IN" dirty="0" err="1"/>
              <a:t>ReLU</a:t>
            </a:r>
            <a:r>
              <a:rPr lang="en-IN" dirty="0"/>
              <a:t> activation function is used since we are predicting a numerical value and as this is not a classification problem.</a:t>
            </a:r>
          </a:p>
          <a:p>
            <a:r>
              <a:rPr lang="en-IN" dirty="0"/>
              <a:t>The thumb rule to decide on the number of hidden layers =  (Number of input nodes + number of output nodes)/2</a:t>
            </a:r>
          </a:p>
          <a:p>
            <a:r>
              <a:rPr lang="en-IN" dirty="0"/>
              <a:t>Similarly we have decided the number of hidden nodes and then tuned the model by increasing the number of nodes in the hidden layers.</a:t>
            </a:r>
          </a:p>
        </p:txBody>
      </p:sp>
      <p:sp>
        <p:nvSpPr>
          <p:cNvPr id="4" name="Slide Number Placeholder 3"/>
          <p:cNvSpPr>
            <a:spLocks noGrp="1"/>
          </p:cNvSpPr>
          <p:nvPr>
            <p:ph type="sldNum" sz="quarter" idx="5"/>
          </p:nvPr>
        </p:nvSpPr>
        <p:spPr/>
        <p:txBody>
          <a:bodyPr/>
          <a:lstStyle/>
          <a:p>
            <a:fld id="{C3545978-C5D8-5341-882A-C74B4DC29090}" type="slidenum">
              <a:rPr lang="en-US" smtClean="0"/>
              <a:t>13</a:t>
            </a:fld>
            <a:endParaRPr lang="en-US"/>
          </a:p>
        </p:txBody>
      </p:sp>
    </p:spTree>
    <p:extLst>
      <p:ext uri="{BB962C8B-B14F-4D97-AF65-F5344CB8AC3E}">
        <p14:creationId xmlns:p14="http://schemas.microsoft.com/office/powerpoint/2010/main" val="420522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are predicting the energy generated in the minute.</a:t>
            </a:r>
          </a:p>
          <a:p>
            <a:r>
              <a:rPr lang="en-IN" dirty="0" err="1"/>
              <a:t>ReLU</a:t>
            </a:r>
            <a:r>
              <a:rPr lang="en-IN" dirty="0"/>
              <a:t> activation function is used since we are predicting a numerical value and as this is not a classification problem.</a:t>
            </a:r>
          </a:p>
        </p:txBody>
      </p:sp>
      <p:sp>
        <p:nvSpPr>
          <p:cNvPr id="4" name="Slide Number Placeholder 3"/>
          <p:cNvSpPr>
            <a:spLocks noGrp="1"/>
          </p:cNvSpPr>
          <p:nvPr>
            <p:ph type="sldNum" sz="quarter" idx="5"/>
          </p:nvPr>
        </p:nvSpPr>
        <p:spPr/>
        <p:txBody>
          <a:bodyPr/>
          <a:lstStyle/>
          <a:p>
            <a:fld id="{C3545978-C5D8-5341-882A-C74B4DC29090}" type="slidenum">
              <a:rPr lang="en-US" smtClean="0"/>
              <a:t>14</a:t>
            </a:fld>
            <a:endParaRPr lang="en-US"/>
          </a:p>
        </p:txBody>
      </p:sp>
    </p:spTree>
    <p:extLst>
      <p:ext uri="{BB962C8B-B14F-4D97-AF65-F5344CB8AC3E}">
        <p14:creationId xmlns:p14="http://schemas.microsoft.com/office/powerpoint/2010/main" val="288685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following the data analysis, model selection and application. We have created a dashboard that provide insights in 4 ways to assist decision making in abnormal investigation and maintenance planning. (15s)</a:t>
            </a:r>
          </a:p>
        </p:txBody>
      </p:sp>
      <p:sp>
        <p:nvSpPr>
          <p:cNvPr id="4" name="Slide Number Placeholder 3"/>
          <p:cNvSpPr>
            <a:spLocks noGrp="1"/>
          </p:cNvSpPr>
          <p:nvPr>
            <p:ph type="sldNum" sz="quarter" idx="5"/>
          </p:nvPr>
        </p:nvSpPr>
        <p:spPr/>
        <p:txBody>
          <a:bodyPr/>
          <a:lstStyle/>
          <a:p>
            <a:fld id="{C3545978-C5D8-5341-882A-C74B4DC29090}" type="slidenum">
              <a:rPr lang="en-US" smtClean="0"/>
              <a:t>15</a:t>
            </a:fld>
            <a:endParaRPr lang="en-US"/>
          </a:p>
        </p:txBody>
      </p:sp>
    </p:spTree>
    <p:extLst>
      <p:ext uri="{BB962C8B-B14F-4D97-AF65-F5344CB8AC3E}">
        <p14:creationId xmlns:p14="http://schemas.microsoft.com/office/powerpoint/2010/main" val="3226197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visualized summary of actual energy production can help users get impression on low performed inverters (7s)</a:t>
            </a:r>
          </a:p>
        </p:txBody>
      </p:sp>
      <p:sp>
        <p:nvSpPr>
          <p:cNvPr id="4" name="Slide Number Placeholder 3"/>
          <p:cNvSpPr>
            <a:spLocks noGrp="1"/>
          </p:cNvSpPr>
          <p:nvPr>
            <p:ph type="sldNum" sz="quarter" idx="5"/>
          </p:nvPr>
        </p:nvSpPr>
        <p:spPr/>
        <p:txBody>
          <a:bodyPr/>
          <a:lstStyle/>
          <a:p>
            <a:fld id="{C3545978-C5D8-5341-882A-C74B4DC29090}" type="slidenum">
              <a:rPr lang="en-US" smtClean="0"/>
              <a:t>16</a:t>
            </a:fld>
            <a:endParaRPr lang="en-US"/>
          </a:p>
        </p:txBody>
      </p:sp>
    </p:spTree>
    <p:extLst>
      <p:ext uri="{BB962C8B-B14F-4D97-AF65-F5344CB8AC3E}">
        <p14:creationId xmlns:p14="http://schemas.microsoft.com/office/powerpoint/2010/main" val="152100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to next stage, users can check the statistical analysis conclusion to get further proof on inverter condition (8s)</a:t>
            </a:r>
          </a:p>
        </p:txBody>
      </p:sp>
      <p:sp>
        <p:nvSpPr>
          <p:cNvPr id="4" name="Slide Number Placeholder 3"/>
          <p:cNvSpPr>
            <a:spLocks noGrp="1"/>
          </p:cNvSpPr>
          <p:nvPr>
            <p:ph type="sldNum" sz="quarter" idx="5"/>
          </p:nvPr>
        </p:nvSpPr>
        <p:spPr/>
        <p:txBody>
          <a:bodyPr/>
          <a:lstStyle/>
          <a:p>
            <a:fld id="{C3545978-C5D8-5341-882A-C74B4DC29090}" type="slidenum">
              <a:rPr lang="en-US" smtClean="0"/>
              <a:t>17</a:t>
            </a:fld>
            <a:endParaRPr lang="en-US"/>
          </a:p>
        </p:txBody>
      </p:sp>
    </p:spTree>
    <p:extLst>
      <p:ext uri="{BB962C8B-B14F-4D97-AF65-F5344CB8AC3E}">
        <p14:creationId xmlns:p14="http://schemas.microsoft.com/office/powerpoint/2010/main" val="326279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help of machine learning models, we also include an actual verse prediction summary, it shows the deviation from prediction in percentage. Users can see inverters below prediction constantly (18s)</a:t>
            </a:r>
          </a:p>
        </p:txBody>
      </p:sp>
      <p:sp>
        <p:nvSpPr>
          <p:cNvPr id="4" name="Slide Number Placeholder 3"/>
          <p:cNvSpPr>
            <a:spLocks noGrp="1"/>
          </p:cNvSpPr>
          <p:nvPr>
            <p:ph type="sldNum" sz="quarter" idx="5"/>
          </p:nvPr>
        </p:nvSpPr>
        <p:spPr/>
        <p:txBody>
          <a:bodyPr/>
          <a:lstStyle/>
          <a:p>
            <a:fld id="{C3545978-C5D8-5341-882A-C74B4DC29090}" type="slidenum">
              <a:rPr lang="en-US" smtClean="0"/>
              <a:t>18</a:t>
            </a:fld>
            <a:endParaRPr lang="en-US"/>
          </a:p>
        </p:txBody>
      </p:sp>
    </p:spTree>
    <p:extLst>
      <p:ext uri="{BB962C8B-B14F-4D97-AF65-F5344CB8AC3E}">
        <p14:creationId xmlns:p14="http://schemas.microsoft.com/office/powerpoint/2010/main" val="512942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total energy production trend summary will not only show when the performance start declining, but also show which inverter failing faster.</a:t>
            </a:r>
          </a:p>
          <a:p>
            <a:endParaRPr lang="en-US" dirty="0"/>
          </a:p>
          <a:p>
            <a:r>
              <a:rPr lang="en-US" dirty="0"/>
              <a:t>By going though all components in our report, the users can get a complete overview of plant operation, identify inverters produce unexpected low energy and failing faster, detected abnormal quickly and setup an optimal plan for investigation in time(27s)</a:t>
            </a:r>
          </a:p>
        </p:txBody>
      </p:sp>
      <p:sp>
        <p:nvSpPr>
          <p:cNvPr id="4" name="Slide Number Placeholder 3"/>
          <p:cNvSpPr>
            <a:spLocks noGrp="1"/>
          </p:cNvSpPr>
          <p:nvPr>
            <p:ph type="sldNum" sz="quarter" idx="5"/>
          </p:nvPr>
        </p:nvSpPr>
        <p:spPr/>
        <p:txBody>
          <a:bodyPr/>
          <a:lstStyle/>
          <a:p>
            <a:fld id="{C3545978-C5D8-5341-882A-C74B4DC29090}" type="slidenum">
              <a:rPr lang="en-US" smtClean="0"/>
              <a:t>19</a:t>
            </a:fld>
            <a:endParaRPr lang="en-US"/>
          </a:p>
        </p:txBody>
      </p:sp>
    </p:spTree>
    <p:extLst>
      <p:ext uri="{BB962C8B-B14F-4D97-AF65-F5344CB8AC3E}">
        <p14:creationId xmlns:p14="http://schemas.microsoft.com/office/powerpoint/2010/main" val="3695258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our work, we have tested it’s possible to get a functional abnormal detection report from raw data</a:t>
            </a:r>
          </a:p>
          <a:p>
            <a:endParaRPr lang="en-US" dirty="0"/>
          </a:p>
          <a:p>
            <a:r>
              <a:rPr lang="en-US" dirty="0"/>
              <a:t>The current semi-automatic updating process require 15 mins </a:t>
            </a:r>
            <a:r>
              <a:rPr lang="en-US" dirty="0" err="1"/>
              <a:t>labour</a:t>
            </a:r>
            <a:r>
              <a:rPr lang="en-US" dirty="0"/>
              <a:t> plus Tableau subscription (14s)</a:t>
            </a:r>
          </a:p>
        </p:txBody>
      </p:sp>
      <p:sp>
        <p:nvSpPr>
          <p:cNvPr id="4" name="Slide Number Placeholder 3"/>
          <p:cNvSpPr>
            <a:spLocks noGrp="1"/>
          </p:cNvSpPr>
          <p:nvPr>
            <p:ph type="sldNum" sz="quarter" idx="5"/>
          </p:nvPr>
        </p:nvSpPr>
        <p:spPr/>
        <p:txBody>
          <a:bodyPr/>
          <a:lstStyle/>
          <a:p>
            <a:fld id="{C3545978-C5D8-5341-882A-C74B4DC29090}" type="slidenum">
              <a:rPr lang="en-US" smtClean="0"/>
              <a:t>20</a:t>
            </a:fld>
            <a:endParaRPr lang="en-US"/>
          </a:p>
        </p:txBody>
      </p:sp>
    </p:spTree>
    <p:extLst>
      <p:ext uri="{BB962C8B-B14F-4D97-AF65-F5344CB8AC3E}">
        <p14:creationId xmlns:p14="http://schemas.microsoft.com/office/powerpoint/2010/main" val="327764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forward, with extra costs, we can apply cloud computing to automate the working process. (11s)</a:t>
            </a:r>
          </a:p>
        </p:txBody>
      </p:sp>
      <p:sp>
        <p:nvSpPr>
          <p:cNvPr id="4" name="Slide Number Placeholder 3"/>
          <p:cNvSpPr>
            <a:spLocks noGrp="1"/>
          </p:cNvSpPr>
          <p:nvPr>
            <p:ph type="sldNum" sz="quarter" idx="5"/>
          </p:nvPr>
        </p:nvSpPr>
        <p:spPr/>
        <p:txBody>
          <a:bodyPr/>
          <a:lstStyle/>
          <a:p>
            <a:fld id="{C3545978-C5D8-5341-882A-C74B4DC29090}" type="slidenum">
              <a:rPr lang="en-US" smtClean="0"/>
              <a:t>21</a:t>
            </a:fld>
            <a:endParaRPr lang="en-US"/>
          </a:p>
        </p:txBody>
      </p:sp>
    </p:spTree>
    <p:extLst>
      <p:ext uri="{BB962C8B-B14F-4D97-AF65-F5344CB8AC3E}">
        <p14:creationId xmlns:p14="http://schemas.microsoft.com/office/powerpoint/2010/main" val="3854948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to detect anomalies, since the plant is new built and no benchmark to compare, we follow the guidance that the more value created the better. Inverters produced enough power considered normal. Only panels produce low energy amount will be identified as abnormal. Based on this rule, we made detection in 3 steps. we firstly check current production verse previous periods to find inverters under performed. Secondly, we assessed the correlation between energy production and environment conditions, identify inverters under expectations. In addition, we also reviewed the energy production through time, find which one’s performance declined faster (50s)</a:t>
            </a:r>
          </a:p>
        </p:txBody>
      </p:sp>
      <p:sp>
        <p:nvSpPr>
          <p:cNvPr id="4" name="Slide Number Placeholder 3"/>
          <p:cNvSpPr>
            <a:spLocks noGrp="1"/>
          </p:cNvSpPr>
          <p:nvPr>
            <p:ph type="sldNum" sz="quarter" idx="5"/>
          </p:nvPr>
        </p:nvSpPr>
        <p:spPr/>
        <p:txBody>
          <a:bodyPr/>
          <a:lstStyle/>
          <a:p>
            <a:fld id="{C3545978-C5D8-5341-882A-C74B4DC29090}" type="slidenum">
              <a:rPr lang="en-US" smtClean="0"/>
              <a:t>4</a:t>
            </a:fld>
            <a:endParaRPr lang="en-US"/>
          </a:p>
        </p:txBody>
      </p:sp>
    </p:spTree>
    <p:extLst>
      <p:ext uri="{BB962C8B-B14F-4D97-AF65-F5344CB8AC3E}">
        <p14:creationId xmlns:p14="http://schemas.microsoft.com/office/powerpoint/2010/main" val="2490696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achieve the goal, we took scientific approaches. Based on the problem, we make assumptions, then conduct tests with experiments. Through data analysis and machine learning models application, we can finally provide insights.</a:t>
            </a:r>
          </a:p>
        </p:txBody>
      </p:sp>
      <p:sp>
        <p:nvSpPr>
          <p:cNvPr id="4" name="Slide Number Placeholder 3"/>
          <p:cNvSpPr>
            <a:spLocks noGrp="1"/>
          </p:cNvSpPr>
          <p:nvPr>
            <p:ph type="sldNum" sz="quarter" idx="5"/>
          </p:nvPr>
        </p:nvSpPr>
        <p:spPr/>
        <p:txBody>
          <a:bodyPr/>
          <a:lstStyle/>
          <a:p>
            <a:fld id="{C3545978-C5D8-5341-882A-C74B4DC29090}" type="slidenum">
              <a:rPr lang="en-US" smtClean="0"/>
              <a:t>5</a:t>
            </a:fld>
            <a:endParaRPr lang="en-US"/>
          </a:p>
        </p:txBody>
      </p:sp>
    </p:spTree>
    <p:extLst>
      <p:ext uri="{BB962C8B-B14F-4D97-AF65-F5344CB8AC3E}">
        <p14:creationId xmlns:p14="http://schemas.microsoft.com/office/powerpoint/2010/main" val="300240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functional dashboard, we followed the 5 step procedure start with data cleansing, making statistical analysis, </a:t>
            </a:r>
            <a:r>
              <a:rPr lang="en-US" dirty="0" err="1"/>
              <a:t>Ml</a:t>
            </a:r>
            <a:r>
              <a:rPr lang="en-US" dirty="0"/>
              <a:t> model application and report results  (5s)</a:t>
            </a:r>
          </a:p>
        </p:txBody>
      </p:sp>
      <p:sp>
        <p:nvSpPr>
          <p:cNvPr id="4" name="Slide Number Placeholder 3"/>
          <p:cNvSpPr>
            <a:spLocks noGrp="1"/>
          </p:cNvSpPr>
          <p:nvPr>
            <p:ph type="sldNum" sz="quarter" idx="5"/>
          </p:nvPr>
        </p:nvSpPr>
        <p:spPr/>
        <p:txBody>
          <a:bodyPr/>
          <a:lstStyle/>
          <a:p>
            <a:fld id="{C3545978-C5D8-5341-882A-C74B4DC29090}" type="slidenum">
              <a:rPr lang="en-US" smtClean="0"/>
              <a:t>6</a:t>
            </a:fld>
            <a:endParaRPr lang="en-US"/>
          </a:p>
        </p:txBody>
      </p:sp>
    </p:spTree>
    <p:extLst>
      <p:ext uri="{BB962C8B-B14F-4D97-AF65-F5344CB8AC3E}">
        <p14:creationId xmlns:p14="http://schemas.microsoft.com/office/powerpoint/2010/main" val="262434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in the process was the selection of useful data. The solar plant we were working on has 10 clusters of solar panel with 10 inverters. The dataset provided to us includes a long list of csv files show every detailed information recorded through the plant operation. Not all of them are useful. By discussing with our partner and conducting data exploration, we have filter out the irrelevant data. Identified the features closely relate to each other. Here is an example of data exploration, shows correlations between daily energy production, irradiance level, and temperature recordings (55s)</a:t>
            </a:r>
          </a:p>
        </p:txBody>
      </p:sp>
      <p:sp>
        <p:nvSpPr>
          <p:cNvPr id="4" name="Slide Number Placeholder 3"/>
          <p:cNvSpPr>
            <a:spLocks noGrp="1"/>
          </p:cNvSpPr>
          <p:nvPr>
            <p:ph type="sldNum" sz="quarter" idx="5"/>
          </p:nvPr>
        </p:nvSpPr>
        <p:spPr/>
        <p:txBody>
          <a:bodyPr/>
          <a:lstStyle/>
          <a:p>
            <a:fld id="{C3545978-C5D8-5341-882A-C74B4DC29090}" type="slidenum">
              <a:rPr lang="en-US" smtClean="0"/>
              <a:t>7</a:t>
            </a:fld>
            <a:endParaRPr lang="en-US"/>
          </a:p>
        </p:txBody>
      </p:sp>
    </p:spTree>
    <p:extLst>
      <p:ext uri="{BB962C8B-B14F-4D97-AF65-F5344CB8AC3E}">
        <p14:creationId xmlns:p14="http://schemas.microsoft.com/office/powerpoint/2010/main" val="715673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effectLst/>
                <a:latin typeface="Calibri" panose="020F0502020204030204" pitchFamily="34" charset="0"/>
              </a:rPr>
              <a:t>Once all relevant data was selected, the next step was to clean, transform and combine data into a single data frame that could easily be processed by statistical and machine learning models. (14s)</a:t>
            </a:r>
            <a:endParaRPr lang="en-AU" dirty="0"/>
          </a:p>
        </p:txBody>
      </p:sp>
      <p:sp>
        <p:nvSpPr>
          <p:cNvPr id="4" name="Slide Number Placeholder 3"/>
          <p:cNvSpPr>
            <a:spLocks noGrp="1"/>
          </p:cNvSpPr>
          <p:nvPr>
            <p:ph type="sldNum" sz="quarter" idx="5"/>
          </p:nvPr>
        </p:nvSpPr>
        <p:spPr/>
        <p:txBody>
          <a:bodyPr/>
          <a:lstStyle/>
          <a:p>
            <a:fld id="{C3545978-C5D8-5341-882A-C74B4DC29090}" type="slidenum">
              <a:rPr lang="en-US" smtClean="0"/>
              <a:t>8</a:t>
            </a:fld>
            <a:endParaRPr lang="en-US"/>
          </a:p>
        </p:txBody>
      </p:sp>
    </p:spTree>
    <p:extLst>
      <p:ext uri="{BB962C8B-B14F-4D97-AF65-F5344CB8AC3E}">
        <p14:creationId xmlns:p14="http://schemas.microsoft.com/office/powerpoint/2010/main" val="1990412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effectLst/>
                <a:latin typeface="Calibri" panose="020F0502020204030204" pitchFamily="34" charset="0"/>
              </a:rPr>
              <a:t>During this step, we have removed outliers and possible data errors. Combined data by minute into 15 mins interval for dashboard building (10s)</a:t>
            </a:r>
            <a:endParaRPr lang="en-US" dirty="0"/>
          </a:p>
        </p:txBody>
      </p:sp>
      <p:sp>
        <p:nvSpPr>
          <p:cNvPr id="4" name="Slide Number Placeholder 3"/>
          <p:cNvSpPr>
            <a:spLocks noGrp="1"/>
          </p:cNvSpPr>
          <p:nvPr>
            <p:ph type="sldNum" sz="quarter" idx="5"/>
          </p:nvPr>
        </p:nvSpPr>
        <p:spPr/>
        <p:txBody>
          <a:bodyPr/>
          <a:lstStyle/>
          <a:p>
            <a:fld id="{C3545978-C5D8-5341-882A-C74B4DC29090}" type="slidenum">
              <a:rPr lang="en-US" smtClean="0"/>
              <a:t>9</a:t>
            </a:fld>
            <a:endParaRPr lang="en-US"/>
          </a:p>
        </p:txBody>
      </p:sp>
    </p:spTree>
    <p:extLst>
      <p:ext uri="{BB962C8B-B14F-4D97-AF65-F5344CB8AC3E}">
        <p14:creationId xmlns:p14="http://schemas.microsoft.com/office/powerpoint/2010/main" val="4041074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none" strike="noStrike" dirty="0">
                <a:solidFill>
                  <a:srgbClr val="E2EEFF"/>
                </a:solidFill>
                <a:effectLst/>
                <a:latin typeface="Google Sans"/>
              </a:rPr>
              <a:t>With clean data, we can apply statistical analysis to identify trends and develop valuable insights. By applying the suitable models, we can prove whether inverters are operating normally scientifically.</a:t>
            </a:r>
          </a:p>
          <a:p>
            <a:r>
              <a:rPr lang="en-AU" b="0" i="0" u="none" strike="noStrike" dirty="0">
                <a:solidFill>
                  <a:srgbClr val="E2EEFF"/>
                </a:solidFill>
                <a:effectLst/>
                <a:latin typeface="Google Sans"/>
              </a:rPr>
              <a:t>The hypotheses tests we conducted include current and previous periods comparison. By doing so, we can get conclusion of inverters produce significantly less energy in a high irradiance level. (35s)</a:t>
            </a:r>
          </a:p>
        </p:txBody>
      </p:sp>
      <p:sp>
        <p:nvSpPr>
          <p:cNvPr id="4" name="Slide Number Placeholder 3"/>
          <p:cNvSpPr>
            <a:spLocks noGrp="1"/>
          </p:cNvSpPr>
          <p:nvPr>
            <p:ph type="sldNum" sz="quarter" idx="5"/>
          </p:nvPr>
        </p:nvSpPr>
        <p:spPr/>
        <p:txBody>
          <a:bodyPr/>
          <a:lstStyle/>
          <a:p>
            <a:fld id="{C3545978-C5D8-5341-882A-C74B4DC29090}" type="slidenum">
              <a:rPr lang="en-US" smtClean="0"/>
              <a:t>10</a:t>
            </a:fld>
            <a:endParaRPr lang="en-US"/>
          </a:p>
        </p:txBody>
      </p:sp>
    </p:spTree>
    <p:extLst>
      <p:ext uri="{BB962C8B-B14F-4D97-AF65-F5344CB8AC3E}">
        <p14:creationId xmlns:p14="http://schemas.microsoft.com/office/powerpoint/2010/main" val="1039114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545978-C5D8-5341-882A-C74B4DC29090}" type="slidenum">
              <a:rPr lang="en-US" smtClean="0"/>
              <a:t>12</a:t>
            </a:fld>
            <a:endParaRPr lang="en-US"/>
          </a:p>
        </p:txBody>
      </p:sp>
    </p:spTree>
    <p:extLst>
      <p:ext uri="{BB962C8B-B14F-4D97-AF65-F5344CB8AC3E}">
        <p14:creationId xmlns:p14="http://schemas.microsoft.com/office/powerpoint/2010/main" val="9453292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71A4-80CF-2940-B89C-6CAF7ED8E9AE}"/>
              </a:ext>
            </a:extLst>
          </p:cNvPr>
          <p:cNvSpPr>
            <a:spLocks noGrp="1"/>
          </p:cNvSpPr>
          <p:nvPr>
            <p:ph type="ctrTitle"/>
          </p:nvPr>
        </p:nvSpPr>
        <p:spPr>
          <a:xfrm>
            <a:off x="838200" y="1122363"/>
            <a:ext cx="7451035" cy="2387600"/>
          </a:xfrm>
        </p:spPr>
        <p:txBody>
          <a:bodyPr anchor="b"/>
          <a:lstStyle>
            <a:lvl1pPr algn="l">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B19C5A0-43E3-444C-B7C9-F9A951DCF5DE}"/>
              </a:ext>
            </a:extLst>
          </p:cNvPr>
          <p:cNvSpPr>
            <a:spLocks noGrp="1"/>
          </p:cNvSpPr>
          <p:nvPr>
            <p:ph type="subTitle" idx="1"/>
          </p:nvPr>
        </p:nvSpPr>
        <p:spPr>
          <a:xfrm>
            <a:off x="838200" y="3602038"/>
            <a:ext cx="7451035"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291BD1E-0E6D-3542-96D9-F6CBA2BFDF46}"/>
              </a:ext>
            </a:extLst>
          </p:cNvPr>
          <p:cNvSpPr>
            <a:spLocks noGrp="1"/>
          </p:cNvSpPr>
          <p:nvPr>
            <p:ph type="dt" sz="half" idx="10"/>
          </p:nvPr>
        </p:nvSpPr>
        <p:spPr/>
        <p:txBody>
          <a:bodyPr/>
          <a:lstStyle/>
          <a:p>
            <a:fld id="{E69D1CD9-8D15-DB4A-A9E6-19A9C049C44A}" type="datetime5">
              <a:rPr lang="en-AU" smtClean="0"/>
              <a:t>31-May-23</a:t>
            </a:fld>
            <a:endParaRPr lang="en-US"/>
          </a:p>
        </p:txBody>
      </p:sp>
      <p:sp>
        <p:nvSpPr>
          <p:cNvPr id="5" name="Footer Placeholder 4">
            <a:extLst>
              <a:ext uri="{FF2B5EF4-FFF2-40B4-BE49-F238E27FC236}">
                <a16:creationId xmlns:a16="http://schemas.microsoft.com/office/drawing/2014/main" id="{FCE56C7E-1798-4349-B853-16FE16394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72A9C-A443-7A49-8158-E9CC01AE987C}"/>
              </a:ext>
            </a:extLst>
          </p:cNvPr>
          <p:cNvSpPr>
            <a:spLocks noGrp="1"/>
          </p:cNvSpPr>
          <p:nvPr>
            <p:ph type="sldNum" sz="quarter" idx="12"/>
          </p:nvPr>
        </p:nvSpPr>
        <p:spPr>
          <a:xfrm>
            <a:off x="8610600" y="6356350"/>
            <a:ext cx="2073965" cy="365125"/>
          </a:xfrm>
        </p:spPr>
        <p:txBody>
          <a:bodyPr/>
          <a:lstStyle/>
          <a:p>
            <a:fld id="{FAF7E707-3FFC-0D40-A102-B55B3877702A}" type="slidenum">
              <a:rPr lang="en-US" smtClean="0"/>
              <a:t>‹#›</a:t>
            </a:fld>
            <a:endParaRPr lang="en-US"/>
          </a:p>
        </p:txBody>
      </p:sp>
      <p:sp>
        <p:nvSpPr>
          <p:cNvPr id="7" name="L-Shape 9">
            <a:extLst>
              <a:ext uri="{FF2B5EF4-FFF2-40B4-BE49-F238E27FC236}">
                <a16:creationId xmlns:a16="http://schemas.microsoft.com/office/drawing/2014/main" id="{D3681041-4DD0-764B-B6AC-E3BAC7D92F90}"/>
              </a:ext>
              <a:ext uri="{C183D7F6-B498-43B3-948B-1728B52AA6E4}">
                <adec:decorative xmlns:adec="http://schemas.microsoft.com/office/drawing/2017/decorative" val="1"/>
              </a:ext>
            </a:extLst>
          </p:cNvPr>
          <p:cNvSpPr/>
          <p:nvPr userDrawn="1"/>
        </p:nvSpPr>
        <p:spPr>
          <a:xfrm rot="16200000">
            <a:off x="10777664" y="5443664"/>
            <a:ext cx="1414336" cy="1414336"/>
          </a:xfrm>
          <a:prstGeom prst="corner">
            <a:avLst/>
          </a:prstGeom>
          <a:solidFill>
            <a:srgbClr val="E60028"/>
          </a:solidFill>
          <a:ln>
            <a:noFill/>
          </a:ln>
        </p:spPr>
        <p:style>
          <a:lnRef idx="2">
            <a:schemeClr val="dk1"/>
          </a:lnRef>
          <a:fillRef idx="1">
            <a:schemeClr val="lt1"/>
          </a:fillRef>
          <a:effectRef idx="0">
            <a:schemeClr val="dk1"/>
          </a:effectRef>
          <a:fontRef idx="minor">
            <a:schemeClr val="dk1"/>
          </a:fontRef>
        </p:style>
        <p:txBody>
          <a:bodyPr/>
          <a:lstStyle/>
          <a:p>
            <a:endParaRPr lang="en-US"/>
          </a:p>
        </p:txBody>
      </p:sp>
      <p:pic>
        <p:nvPicPr>
          <p:cNvPr id="8" name="Picture 7" descr="RMIT logo">
            <a:extLst>
              <a:ext uri="{FF2B5EF4-FFF2-40B4-BE49-F238E27FC236}">
                <a16:creationId xmlns:a16="http://schemas.microsoft.com/office/drawing/2014/main" id="{B37ABAB9-EE5C-3744-8360-45E8352D27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84226" y="6346294"/>
            <a:ext cx="628404" cy="281591"/>
          </a:xfrm>
          <a:prstGeom prst="rect">
            <a:avLst/>
          </a:prstGeom>
        </p:spPr>
      </p:pic>
    </p:spTree>
    <p:extLst>
      <p:ext uri="{BB962C8B-B14F-4D97-AF65-F5344CB8AC3E}">
        <p14:creationId xmlns:p14="http://schemas.microsoft.com/office/powerpoint/2010/main" val="100596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1218-8067-6E40-983D-C1D101F1C6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FA154A1-288A-6047-B42A-45540E0C5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ADEFDB0C-B5C7-4D4E-82E0-8F4CA9CBD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E07E79-54DB-1646-9C19-414CB2C61CEE}"/>
              </a:ext>
            </a:extLst>
          </p:cNvPr>
          <p:cNvSpPr>
            <a:spLocks noGrp="1"/>
          </p:cNvSpPr>
          <p:nvPr>
            <p:ph type="dt" sz="half" idx="10"/>
          </p:nvPr>
        </p:nvSpPr>
        <p:spPr/>
        <p:txBody>
          <a:bodyPr/>
          <a:lstStyle/>
          <a:p>
            <a:fld id="{B0BF97C5-7C8A-0D45-8126-535DA4223998}" type="datetime5">
              <a:rPr lang="en-AU" smtClean="0"/>
              <a:t>31-May-23</a:t>
            </a:fld>
            <a:endParaRPr lang="en-US"/>
          </a:p>
        </p:txBody>
      </p:sp>
      <p:sp>
        <p:nvSpPr>
          <p:cNvPr id="6" name="Footer Placeholder 5">
            <a:extLst>
              <a:ext uri="{FF2B5EF4-FFF2-40B4-BE49-F238E27FC236}">
                <a16:creationId xmlns:a16="http://schemas.microsoft.com/office/drawing/2014/main" id="{EEE8003E-3013-7241-AF48-6FF7E8D7D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9339E-635F-0849-977A-111284501476}"/>
              </a:ext>
            </a:extLst>
          </p:cNvPr>
          <p:cNvSpPr>
            <a:spLocks noGrp="1"/>
          </p:cNvSpPr>
          <p:nvPr>
            <p:ph type="sldNum" sz="quarter" idx="12"/>
          </p:nvPr>
        </p:nvSpPr>
        <p:spPr/>
        <p:txBody>
          <a:bodyPr/>
          <a:lstStyle/>
          <a:p>
            <a:fld id="{FAF7E707-3FFC-0D40-A102-B55B3877702A}" type="slidenum">
              <a:rPr lang="en-US" smtClean="0"/>
              <a:t>‹#›</a:t>
            </a:fld>
            <a:endParaRPr lang="en-US"/>
          </a:p>
        </p:txBody>
      </p:sp>
    </p:spTree>
    <p:extLst>
      <p:ext uri="{BB962C8B-B14F-4D97-AF65-F5344CB8AC3E}">
        <p14:creationId xmlns:p14="http://schemas.microsoft.com/office/powerpoint/2010/main" val="132598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05FA-D269-EC4F-8921-007AC9EE243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3039850-B6E2-1A46-8CEB-9034C3A61C6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59BB04-74D8-8948-9388-A2236C7EC1F1}"/>
              </a:ext>
            </a:extLst>
          </p:cNvPr>
          <p:cNvSpPr>
            <a:spLocks noGrp="1"/>
          </p:cNvSpPr>
          <p:nvPr>
            <p:ph type="dt" sz="half" idx="10"/>
          </p:nvPr>
        </p:nvSpPr>
        <p:spPr/>
        <p:txBody>
          <a:bodyPr/>
          <a:lstStyle/>
          <a:p>
            <a:fld id="{E029E8A5-B76E-FE49-BD0A-FA261852883B}" type="datetime5">
              <a:rPr lang="en-AU" smtClean="0"/>
              <a:t>31-May-23</a:t>
            </a:fld>
            <a:endParaRPr lang="en-US"/>
          </a:p>
        </p:txBody>
      </p:sp>
      <p:sp>
        <p:nvSpPr>
          <p:cNvPr id="5" name="Footer Placeholder 4">
            <a:extLst>
              <a:ext uri="{FF2B5EF4-FFF2-40B4-BE49-F238E27FC236}">
                <a16:creationId xmlns:a16="http://schemas.microsoft.com/office/drawing/2014/main" id="{83A2AD54-12D4-5F4C-900C-2A5BE90AD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CB1B2-A890-0045-A414-AB23E3CF4587}"/>
              </a:ext>
            </a:extLst>
          </p:cNvPr>
          <p:cNvSpPr>
            <a:spLocks noGrp="1"/>
          </p:cNvSpPr>
          <p:nvPr>
            <p:ph type="sldNum" sz="quarter" idx="12"/>
          </p:nvPr>
        </p:nvSpPr>
        <p:spPr/>
        <p:txBody>
          <a:bodyPr/>
          <a:lstStyle/>
          <a:p>
            <a:fld id="{FAF7E707-3FFC-0D40-A102-B55B3877702A}" type="slidenum">
              <a:rPr lang="en-US" smtClean="0"/>
              <a:t>‹#›</a:t>
            </a:fld>
            <a:endParaRPr lang="en-US"/>
          </a:p>
        </p:txBody>
      </p:sp>
    </p:spTree>
    <p:extLst>
      <p:ext uri="{BB962C8B-B14F-4D97-AF65-F5344CB8AC3E}">
        <p14:creationId xmlns:p14="http://schemas.microsoft.com/office/powerpoint/2010/main" val="1479345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F3FCE8-EE60-5247-8D6F-8488D534F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8FB2A3-E8A7-7B4A-8E85-DA62E3330DE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35243D-1954-4141-8964-9C7CCA75F5BB}"/>
              </a:ext>
            </a:extLst>
          </p:cNvPr>
          <p:cNvSpPr>
            <a:spLocks noGrp="1"/>
          </p:cNvSpPr>
          <p:nvPr>
            <p:ph type="dt" sz="half" idx="10"/>
          </p:nvPr>
        </p:nvSpPr>
        <p:spPr/>
        <p:txBody>
          <a:bodyPr/>
          <a:lstStyle/>
          <a:p>
            <a:fld id="{E045FB0E-7266-804D-BF6A-265D5E10FB85}" type="datetime5">
              <a:rPr lang="en-AU" smtClean="0"/>
              <a:t>31-May-23</a:t>
            </a:fld>
            <a:endParaRPr lang="en-US"/>
          </a:p>
        </p:txBody>
      </p:sp>
      <p:sp>
        <p:nvSpPr>
          <p:cNvPr id="5" name="Footer Placeholder 4">
            <a:extLst>
              <a:ext uri="{FF2B5EF4-FFF2-40B4-BE49-F238E27FC236}">
                <a16:creationId xmlns:a16="http://schemas.microsoft.com/office/drawing/2014/main" id="{9D4B2FB3-1D5D-6D4D-B6BD-4A077E761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83634-0128-2C4C-A021-B30EE8DB4F39}"/>
              </a:ext>
            </a:extLst>
          </p:cNvPr>
          <p:cNvSpPr>
            <a:spLocks noGrp="1"/>
          </p:cNvSpPr>
          <p:nvPr>
            <p:ph type="sldNum" sz="quarter" idx="12"/>
          </p:nvPr>
        </p:nvSpPr>
        <p:spPr/>
        <p:txBody>
          <a:bodyPr/>
          <a:lstStyle/>
          <a:p>
            <a:fld id="{FAF7E707-3FFC-0D40-A102-B55B3877702A}" type="slidenum">
              <a:rPr lang="en-US" smtClean="0"/>
              <a:t>‹#›</a:t>
            </a:fld>
            <a:endParaRPr lang="en-US"/>
          </a:p>
        </p:txBody>
      </p:sp>
    </p:spTree>
    <p:extLst>
      <p:ext uri="{BB962C8B-B14F-4D97-AF65-F5344CB8AC3E}">
        <p14:creationId xmlns:p14="http://schemas.microsoft.com/office/powerpoint/2010/main" val="283312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B975454-7AA2-3B4C-9B31-42AF04FC2E57}"/>
              </a:ext>
            </a:extLst>
          </p:cNvPr>
          <p:cNvSpPr/>
          <p:nvPr userDrawn="1"/>
        </p:nvSpPr>
        <p:spPr>
          <a:xfrm>
            <a:off x="0" y="0"/>
            <a:ext cx="12192000" cy="6858000"/>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671A4-80CF-2940-B89C-6CAF7ED8E9AE}"/>
              </a:ext>
            </a:extLst>
          </p:cNvPr>
          <p:cNvSpPr>
            <a:spLocks noGrp="1"/>
          </p:cNvSpPr>
          <p:nvPr>
            <p:ph type="ctrTitle"/>
          </p:nvPr>
        </p:nvSpPr>
        <p:spPr>
          <a:xfrm>
            <a:off x="838200" y="1122363"/>
            <a:ext cx="7451035" cy="2387600"/>
          </a:xfrm>
        </p:spPr>
        <p:txBody>
          <a:bodyPr anchor="b"/>
          <a:lstStyle>
            <a:lvl1pPr algn="l">
              <a:defRPr sz="600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6B19C5A0-43E3-444C-B7C9-F9A951DCF5DE}"/>
              </a:ext>
            </a:extLst>
          </p:cNvPr>
          <p:cNvSpPr>
            <a:spLocks noGrp="1"/>
          </p:cNvSpPr>
          <p:nvPr>
            <p:ph type="subTitle" idx="1"/>
          </p:nvPr>
        </p:nvSpPr>
        <p:spPr>
          <a:xfrm>
            <a:off x="838200" y="3602038"/>
            <a:ext cx="7451035"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291BD1E-0E6D-3542-96D9-F6CBA2BFDF46}"/>
              </a:ext>
            </a:extLst>
          </p:cNvPr>
          <p:cNvSpPr>
            <a:spLocks noGrp="1"/>
          </p:cNvSpPr>
          <p:nvPr>
            <p:ph type="dt" sz="half" idx="10"/>
          </p:nvPr>
        </p:nvSpPr>
        <p:spPr>
          <a:xfrm>
            <a:off x="1235765" y="6356350"/>
            <a:ext cx="2743200" cy="365125"/>
          </a:xfrm>
        </p:spPr>
        <p:txBody>
          <a:bodyPr/>
          <a:lstStyle/>
          <a:p>
            <a:fld id="{C68A2587-59EA-A440-B9BD-27C76998D3AA}" type="datetime5">
              <a:rPr lang="en-AU" smtClean="0"/>
              <a:t>31-May-23</a:t>
            </a:fld>
            <a:endParaRPr lang="en-US"/>
          </a:p>
        </p:txBody>
      </p:sp>
      <p:sp>
        <p:nvSpPr>
          <p:cNvPr id="5" name="Footer Placeholder 4">
            <a:extLst>
              <a:ext uri="{FF2B5EF4-FFF2-40B4-BE49-F238E27FC236}">
                <a16:creationId xmlns:a16="http://schemas.microsoft.com/office/drawing/2014/main" id="{FCE56C7E-1798-4349-B853-16FE163941E6}"/>
              </a:ext>
            </a:extLst>
          </p:cNvPr>
          <p:cNvSpPr>
            <a:spLocks noGrp="1"/>
          </p:cNvSpPr>
          <p:nvPr>
            <p:ph type="ftr" sz="quarter" idx="11"/>
          </p:nvPr>
        </p:nvSpPr>
        <p:spPr>
          <a:xfrm>
            <a:off x="4174435" y="6356350"/>
            <a:ext cx="4114800" cy="365125"/>
          </a:xfrm>
        </p:spPr>
        <p:txBody>
          <a:bodyPr/>
          <a:lstStyle/>
          <a:p>
            <a:endParaRPr lang="en-US"/>
          </a:p>
        </p:txBody>
      </p:sp>
      <p:pic>
        <p:nvPicPr>
          <p:cNvPr id="8" name="Picture 7" descr="RMIT logo">
            <a:extLst>
              <a:ext uri="{FF2B5EF4-FFF2-40B4-BE49-F238E27FC236}">
                <a16:creationId xmlns:a16="http://schemas.microsoft.com/office/drawing/2014/main" id="{B37ABAB9-EE5C-3744-8360-45E8352D27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97382" y="6023113"/>
            <a:ext cx="1459283" cy="653912"/>
          </a:xfrm>
          <a:prstGeom prst="rect">
            <a:avLst/>
          </a:prstGeom>
        </p:spPr>
      </p:pic>
      <p:sp>
        <p:nvSpPr>
          <p:cNvPr id="7" name="L-Shape 9">
            <a:extLst>
              <a:ext uri="{FF2B5EF4-FFF2-40B4-BE49-F238E27FC236}">
                <a16:creationId xmlns:a16="http://schemas.microsoft.com/office/drawing/2014/main" id="{D3681041-4DD0-764B-B6AC-E3BAC7D92F90}"/>
              </a:ext>
              <a:ext uri="{C183D7F6-B498-43B3-948B-1728B52AA6E4}">
                <adec:decorative xmlns:adec="http://schemas.microsoft.com/office/drawing/2017/decorative" val="1"/>
              </a:ext>
            </a:extLst>
          </p:cNvPr>
          <p:cNvSpPr/>
          <p:nvPr userDrawn="1"/>
        </p:nvSpPr>
        <p:spPr>
          <a:xfrm rot="10800000">
            <a:off x="10777664" y="0"/>
            <a:ext cx="1414336" cy="1414336"/>
          </a:xfrm>
          <a:prstGeom prst="corner">
            <a:avLst/>
          </a:prstGeom>
          <a:solidFill>
            <a:srgbClr val="E60028"/>
          </a:solidFill>
          <a:ln>
            <a:noFill/>
          </a:ln>
        </p:spPr>
        <p:style>
          <a:lnRef idx="2">
            <a:schemeClr val="dk1"/>
          </a:lnRef>
          <a:fillRef idx="1">
            <a:schemeClr val="lt1"/>
          </a:fillRef>
          <a:effectRef idx="0">
            <a:schemeClr val="dk1"/>
          </a:effectRef>
          <a:fontRef idx="minor">
            <a:schemeClr val="dk1"/>
          </a:fontRef>
        </p:style>
        <p:txBody>
          <a:bodyPr/>
          <a:lstStyle/>
          <a:p>
            <a:endParaRPr lang="en-US"/>
          </a:p>
        </p:txBody>
      </p:sp>
      <p:sp>
        <p:nvSpPr>
          <p:cNvPr id="12" name="Pie 10">
            <a:extLst>
              <a:ext uri="{FF2B5EF4-FFF2-40B4-BE49-F238E27FC236}">
                <a16:creationId xmlns:a16="http://schemas.microsoft.com/office/drawing/2014/main" id="{51F9631A-896A-D548-B6EF-9295DC0E99D7}"/>
              </a:ext>
              <a:ext uri="{C183D7F6-B498-43B3-948B-1728B52AA6E4}">
                <adec:decorative xmlns:adec="http://schemas.microsoft.com/office/drawing/2017/decorative" val="1"/>
              </a:ext>
            </a:extLst>
          </p:cNvPr>
          <p:cNvSpPr/>
          <p:nvPr userDrawn="1"/>
        </p:nvSpPr>
        <p:spPr>
          <a:xfrm rot="5400000">
            <a:off x="0" y="5745575"/>
            <a:ext cx="1122363" cy="1122363"/>
          </a:xfrm>
          <a:custGeom>
            <a:avLst/>
            <a:gdLst>
              <a:gd name="connsiteX0" fmla="*/ 2792896 w 2792896"/>
              <a:gd name="connsiteY0" fmla="*/ 1396448 h 2792896"/>
              <a:gd name="connsiteX1" fmla="*/ 1396448 w 2792896"/>
              <a:gd name="connsiteY1" fmla="*/ 2792896 h 2792896"/>
              <a:gd name="connsiteX2" fmla="*/ 0 w 2792896"/>
              <a:gd name="connsiteY2" fmla="*/ 1396448 h 2792896"/>
              <a:gd name="connsiteX3" fmla="*/ 1396448 w 2792896"/>
              <a:gd name="connsiteY3" fmla="*/ 0 h 2792896"/>
              <a:gd name="connsiteX4" fmla="*/ 1396448 w 2792896"/>
              <a:gd name="connsiteY4" fmla="*/ 1396448 h 2792896"/>
              <a:gd name="connsiteX5" fmla="*/ 2792896 w 2792896"/>
              <a:gd name="connsiteY5" fmla="*/ 1396448 h 2792896"/>
              <a:gd name="connsiteX0" fmla="*/ 1396448 w 1396448"/>
              <a:gd name="connsiteY0" fmla="*/ 1396448 h 2792896"/>
              <a:gd name="connsiteX1" fmla="*/ 1396448 w 1396448"/>
              <a:gd name="connsiteY1" fmla="*/ 2792896 h 2792896"/>
              <a:gd name="connsiteX2" fmla="*/ 0 w 1396448"/>
              <a:gd name="connsiteY2" fmla="*/ 1396448 h 2792896"/>
              <a:gd name="connsiteX3" fmla="*/ 1396448 w 1396448"/>
              <a:gd name="connsiteY3" fmla="*/ 0 h 2792896"/>
              <a:gd name="connsiteX4" fmla="*/ 1396448 w 1396448"/>
              <a:gd name="connsiteY4" fmla="*/ 1396448 h 2792896"/>
              <a:gd name="connsiteX0" fmla="*/ 1396448 w 1396448"/>
              <a:gd name="connsiteY0" fmla="*/ 1396448 h 1396448"/>
              <a:gd name="connsiteX1" fmla="*/ 0 w 1396448"/>
              <a:gd name="connsiteY1" fmla="*/ 1396448 h 1396448"/>
              <a:gd name="connsiteX2" fmla="*/ 1396448 w 1396448"/>
              <a:gd name="connsiteY2" fmla="*/ 0 h 1396448"/>
              <a:gd name="connsiteX3" fmla="*/ 1396448 w 1396448"/>
              <a:gd name="connsiteY3" fmla="*/ 1396448 h 1396448"/>
            </a:gdLst>
            <a:ahLst/>
            <a:cxnLst>
              <a:cxn ang="0">
                <a:pos x="connsiteX0" y="connsiteY0"/>
              </a:cxn>
              <a:cxn ang="0">
                <a:pos x="connsiteX1" y="connsiteY1"/>
              </a:cxn>
              <a:cxn ang="0">
                <a:pos x="connsiteX2" y="connsiteY2"/>
              </a:cxn>
              <a:cxn ang="0">
                <a:pos x="connsiteX3" y="connsiteY3"/>
              </a:cxn>
            </a:cxnLst>
            <a:rect l="l" t="t" r="r" b="b"/>
            <a:pathLst>
              <a:path w="1396448" h="1396448">
                <a:moveTo>
                  <a:pt x="1396448" y="1396448"/>
                </a:moveTo>
                <a:lnTo>
                  <a:pt x="0" y="1396448"/>
                </a:lnTo>
                <a:cubicBezTo>
                  <a:pt x="0" y="625211"/>
                  <a:pt x="625211" y="0"/>
                  <a:pt x="1396448" y="0"/>
                </a:cubicBezTo>
                <a:lnTo>
                  <a:pt x="1396448" y="1396448"/>
                </a:lnTo>
                <a:close/>
              </a:path>
            </a:pathLst>
          </a:custGeom>
          <a:solidFill>
            <a:srgbClr val="00A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504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FB8D-7EA9-464C-AC0F-FFE46005980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376C76-4CCC-1140-BF4E-F673D6B79BE7}"/>
              </a:ext>
            </a:extLst>
          </p:cNvPr>
          <p:cNvSpPr>
            <a:spLocks noGrp="1"/>
          </p:cNvSpPr>
          <p:nvPr>
            <p:ph idx="1"/>
          </p:nvPr>
        </p:nvSpPr>
        <p:spPr/>
        <p:txBody>
          <a:bodyPr/>
          <a:lstStyle>
            <a:lvl2pPr marL="457200" indent="0">
              <a:buNone/>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1F67B1-CDC7-7848-9D72-22D2FAA73A9C}"/>
              </a:ext>
            </a:extLst>
          </p:cNvPr>
          <p:cNvSpPr>
            <a:spLocks noGrp="1"/>
          </p:cNvSpPr>
          <p:nvPr>
            <p:ph type="dt" sz="half" idx="10"/>
          </p:nvPr>
        </p:nvSpPr>
        <p:spPr/>
        <p:txBody>
          <a:bodyPr/>
          <a:lstStyle/>
          <a:p>
            <a:fld id="{3D8D595F-0EC7-F843-A9AA-D4635B63E7A4}" type="datetime5">
              <a:rPr lang="en-AU" smtClean="0"/>
              <a:t>31-May-23</a:t>
            </a:fld>
            <a:endParaRPr lang="en-US"/>
          </a:p>
        </p:txBody>
      </p:sp>
      <p:sp>
        <p:nvSpPr>
          <p:cNvPr id="5" name="Footer Placeholder 4">
            <a:extLst>
              <a:ext uri="{FF2B5EF4-FFF2-40B4-BE49-F238E27FC236}">
                <a16:creationId xmlns:a16="http://schemas.microsoft.com/office/drawing/2014/main" id="{631676F0-96F9-6A4B-AED4-1CD5C9260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43397-8EE3-C34F-BBDE-1F8EAF37061C}"/>
              </a:ext>
            </a:extLst>
          </p:cNvPr>
          <p:cNvSpPr>
            <a:spLocks noGrp="1"/>
          </p:cNvSpPr>
          <p:nvPr>
            <p:ph type="sldNum" sz="quarter" idx="12"/>
          </p:nvPr>
        </p:nvSpPr>
        <p:spPr/>
        <p:txBody>
          <a:bodyPr/>
          <a:lstStyle/>
          <a:p>
            <a:fld id="{FAF7E707-3FFC-0D40-A102-B55B3877702A}" type="slidenum">
              <a:rPr lang="en-US" smtClean="0"/>
              <a:t>‹#›</a:t>
            </a:fld>
            <a:endParaRPr lang="en-US"/>
          </a:p>
        </p:txBody>
      </p:sp>
      <p:sp>
        <p:nvSpPr>
          <p:cNvPr id="7" name="L-Shape 10">
            <a:extLst>
              <a:ext uri="{FF2B5EF4-FFF2-40B4-BE49-F238E27FC236}">
                <a16:creationId xmlns:a16="http://schemas.microsoft.com/office/drawing/2014/main" id="{9A4BBB7D-E55B-A648-BC76-461A64D49817}"/>
              </a:ext>
              <a:ext uri="{C183D7F6-B498-43B3-948B-1728B52AA6E4}">
                <adec:decorative xmlns:adec="http://schemas.microsoft.com/office/drawing/2017/decorative" val="1"/>
              </a:ext>
            </a:extLst>
          </p:cNvPr>
          <p:cNvSpPr/>
          <p:nvPr userDrawn="1"/>
        </p:nvSpPr>
        <p:spPr>
          <a:xfrm rot="10800000">
            <a:off x="11382373" y="413"/>
            <a:ext cx="809211" cy="809211"/>
          </a:xfrm>
          <a:prstGeom prst="corner">
            <a:avLst/>
          </a:prstGeom>
          <a:solidFill>
            <a:srgbClr val="00AAFF"/>
          </a:solidFill>
          <a:ln>
            <a:noFill/>
          </a:ln>
        </p:spPr>
        <p:style>
          <a:lnRef idx="2">
            <a:schemeClr val="dk1"/>
          </a:lnRef>
          <a:fillRef idx="1">
            <a:schemeClr val="lt1"/>
          </a:fillRef>
          <a:effectRef idx="0">
            <a:schemeClr val="dk1"/>
          </a:effectRef>
          <a:fontRef idx="minor">
            <a:schemeClr val="dk1"/>
          </a:fontRef>
        </p:style>
        <p:txBody>
          <a:bodyPr/>
          <a:lstStyle/>
          <a:p>
            <a:endParaRPr lang="en-US"/>
          </a:p>
        </p:txBody>
      </p:sp>
    </p:spTree>
    <p:extLst>
      <p:ext uri="{BB962C8B-B14F-4D97-AF65-F5344CB8AC3E}">
        <p14:creationId xmlns:p14="http://schemas.microsoft.com/office/powerpoint/2010/main" val="119459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E78B-C323-B940-8108-23D6378435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0FB75FD-E1D5-0049-A785-C703E52F8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2E17D3-C200-C14A-973F-FFD4667BF7EA}"/>
              </a:ext>
            </a:extLst>
          </p:cNvPr>
          <p:cNvSpPr>
            <a:spLocks noGrp="1"/>
          </p:cNvSpPr>
          <p:nvPr>
            <p:ph type="dt" sz="half" idx="10"/>
          </p:nvPr>
        </p:nvSpPr>
        <p:spPr/>
        <p:txBody>
          <a:bodyPr/>
          <a:lstStyle/>
          <a:p>
            <a:fld id="{A2FD81F4-B931-5A4A-A6DC-41983DCD9C07}" type="datetime5">
              <a:rPr lang="en-AU" smtClean="0"/>
              <a:t>31-May-23</a:t>
            </a:fld>
            <a:endParaRPr lang="en-US"/>
          </a:p>
        </p:txBody>
      </p:sp>
      <p:sp>
        <p:nvSpPr>
          <p:cNvPr id="5" name="Footer Placeholder 4">
            <a:extLst>
              <a:ext uri="{FF2B5EF4-FFF2-40B4-BE49-F238E27FC236}">
                <a16:creationId xmlns:a16="http://schemas.microsoft.com/office/drawing/2014/main" id="{68CCCFF3-1FE6-3242-A007-A5B61A510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0A2E5-C30A-504D-9578-F3CACCE38A57}"/>
              </a:ext>
            </a:extLst>
          </p:cNvPr>
          <p:cNvSpPr>
            <a:spLocks noGrp="1"/>
          </p:cNvSpPr>
          <p:nvPr>
            <p:ph type="sldNum" sz="quarter" idx="12"/>
          </p:nvPr>
        </p:nvSpPr>
        <p:spPr/>
        <p:txBody>
          <a:bodyPr/>
          <a:lstStyle/>
          <a:p>
            <a:fld id="{FAF7E707-3FFC-0D40-A102-B55B3877702A}" type="slidenum">
              <a:rPr lang="en-US" smtClean="0"/>
              <a:t>‹#›</a:t>
            </a:fld>
            <a:endParaRPr lang="en-US"/>
          </a:p>
        </p:txBody>
      </p:sp>
      <p:sp>
        <p:nvSpPr>
          <p:cNvPr id="7" name="L-Shape 10">
            <a:extLst>
              <a:ext uri="{FF2B5EF4-FFF2-40B4-BE49-F238E27FC236}">
                <a16:creationId xmlns:a16="http://schemas.microsoft.com/office/drawing/2014/main" id="{46AE3F8F-EFD7-C44D-8092-292365AE2161}"/>
              </a:ext>
              <a:ext uri="{C183D7F6-B498-43B3-948B-1728B52AA6E4}">
                <adec:decorative xmlns:adec="http://schemas.microsoft.com/office/drawing/2017/decorative" val="1"/>
              </a:ext>
            </a:extLst>
          </p:cNvPr>
          <p:cNvSpPr/>
          <p:nvPr userDrawn="1"/>
        </p:nvSpPr>
        <p:spPr>
          <a:xfrm rot="10800000">
            <a:off x="11261034" y="0"/>
            <a:ext cx="930965" cy="930965"/>
          </a:xfrm>
          <a:prstGeom prst="corner">
            <a:avLst/>
          </a:prstGeom>
          <a:solidFill>
            <a:srgbClr val="00AAFF"/>
          </a:solidFill>
          <a:ln>
            <a:noFill/>
          </a:ln>
        </p:spPr>
        <p:style>
          <a:lnRef idx="2">
            <a:schemeClr val="dk1"/>
          </a:lnRef>
          <a:fillRef idx="1">
            <a:schemeClr val="lt1"/>
          </a:fillRef>
          <a:effectRef idx="0">
            <a:schemeClr val="dk1"/>
          </a:effectRef>
          <a:fontRef idx="minor">
            <a:schemeClr val="dk1"/>
          </a:fontRef>
        </p:style>
        <p:txBody>
          <a:bodyPr/>
          <a:lstStyle/>
          <a:p>
            <a:endParaRPr lang="en-US"/>
          </a:p>
        </p:txBody>
      </p:sp>
    </p:spTree>
    <p:extLst>
      <p:ext uri="{BB962C8B-B14F-4D97-AF65-F5344CB8AC3E}">
        <p14:creationId xmlns:p14="http://schemas.microsoft.com/office/powerpoint/2010/main" val="151213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4868-72CE-8949-99E9-041AC9ECB0A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DB9964F-7A09-AD43-BAB3-E052AA85C9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87AB567-3038-3F48-B0AB-9A983A8970D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4DC3664-7222-6B4F-8767-A02F2A171CD9}"/>
              </a:ext>
            </a:extLst>
          </p:cNvPr>
          <p:cNvSpPr>
            <a:spLocks noGrp="1"/>
          </p:cNvSpPr>
          <p:nvPr>
            <p:ph type="dt" sz="half" idx="10"/>
          </p:nvPr>
        </p:nvSpPr>
        <p:spPr/>
        <p:txBody>
          <a:bodyPr/>
          <a:lstStyle/>
          <a:p>
            <a:fld id="{076EC967-1677-1A4D-A352-FE04567B4978}" type="datetime5">
              <a:rPr lang="en-AU" smtClean="0"/>
              <a:t>31-May-23</a:t>
            </a:fld>
            <a:endParaRPr lang="en-US"/>
          </a:p>
        </p:txBody>
      </p:sp>
      <p:sp>
        <p:nvSpPr>
          <p:cNvPr id="6" name="Footer Placeholder 5">
            <a:extLst>
              <a:ext uri="{FF2B5EF4-FFF2-40B4-BE49-F238E27FC236}">
                <a16:creationId xmlns:a16="http://schemas.microsoft.com/office/drawing/2014/main" id="{55A18B2F-EFA4-DB4B-BFC8-772421344A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B094C-3326-4B43-85F4-917C3C5D4A90}"/>
              </a:ext>
            </a:extLst>
          </p:cNvPr>
          <p:cNvSpPr>
            <a:spLocks noGrp="1"/>
          </p:cNvSpPr>
          <p:nvPr>
            <p:ph type="sldNum" sz="quarter" idx="12"/>
          </p:nvPr>
        </p:nvSpPr>
        <p:spPr/>
        <p:txBody>
          <a:bodyPr/>
          <a:lstStyle/>
          <a:p>
            <a:fld id="{FAF7E707-3FFC-0D40-A102-B55B3877702A}" type="slidenum">
              <a:rPr lang="en-US" smtClean="0"/>
              <a:t>‹#›</a:t>
            </a:fld>
            <a:endParaRPr lang="en-US"/>
          </a:p>
        </p:txBody>
      </p:sp>
    </p:spTree>
    <p:extLst>
      <p:ext uri="{BB962C8B-B14F-4D97-AF65-F5344CB8AC3E}">
        <p14:creationId xmlns:p14="http://schemas.microsoft.com/office/powerpoint/2010/main" val="211514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lumn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A035-768E-F242-9D35-7489AF508CA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143BC7-E3D2-7E4F-A4C9-A378537549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D4531AD-9841-484D-A087-6EAD3DBA332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CC96F80-89F3-8F4B-9A30-AEC603C104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A54E708-B4A6-4541-A35B-16F0F43C78C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B04E7C1-5722-644E-B34E-F412A6462092}"/>
              </a:ext>
            </a:extLst>
          </p:cNvPr>
          <p:cNvSpPr>
            <a:spLocks noGrp="1"/>
          </p:cNvSpPr>
          <p:nvPr>
            <p:ph type="dt" sz="half" idx="10"/>
          </p:nvPr>
        </p:nvSpPr>
        <p:spPr/>
        <p:txBody>
          <a:bodyPr/>
          <a:lstStyle/>
          <a:p>
            <a:fld id="{6701C998-ECE9-D343-91D7-DAB185C2CB39}" type="datetime5">
              <a:rPr lang="en-AU" smtClean="0"/>
              <a:t>31-May-23</a:t>
            </a:fld>
            <a:endParaRPr lang="en-US"/>
          </a:p>
        </p:txBody>
      </p:sp>
      <p:sp>
        <p:nvSpPr>
          <p:cNvPr id="8" name="Footer Placeholder 7">
            <a:extLst>
              <a:ext uri="{FF2B5EF4-FFF2-40B4-BE49-F238E27FC236}">
                <a16:creationId xmlns:a16="http://schemas.microsoft.com/office/drawing/2014/main" id="{0433351E-36BE-AD4E-B4A3-E952516D49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2F1192-F0D5-214C-B235-26A7D4815023}"/>
              </a:ext>
            </a:extLst>
          </p:cNvPr>
          <p:cNvSpPr>
            <a:spLocks noGrp="1"/>
          </p:cNvSpPr>
          <p:nvPr>
            <p:ph type="sldNum" sz="quarter" idx="12"/>
          </p:nvPr>
        </p:nvSpPr>
        <p:spPr/>
        <p:txBody>
          <a:bodyPr/>
          <a:lstStyle/>
          <a:p>
            <a:fld id="{FAF7E707-3FFC-0D40-A102-B55B3877702A}" type="slidenum">
              <a:rPr lang="en-US" smtClean="0"/>
              <a:t>‹#›</a:t>
            </a:fld>
            <a:endParaRPr lang="en-US"/>
          </a:p>
        </p:txBody>
      </p:sp>
    </p:spTree>
    <p:extLst>
      <p:ext uri="{BB962C8B-B14F-4D97-AF65-F5344CB8AC3E}">
        <p14:creationId xmlns:p14="http://schemas.microsoft.com/office/powerpoint/2010/main" val="299416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8325-B613-3E4D-B161-5C7D5ABBEDD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E37A695-53DD-4C47-BD91-6D72F5F9F0BE}"/>
              </a:ext>
            </a:extLst>
          </p:cNvPr>
          <p:cNvSpPr>
            <a:spLocks noGrp="1"/>
          </p:cNvSpPr>
          <p:nvPr>
            <p:ph type="dt" sz="half" idx="10"/>
          </p:nvPr>
        </p:nvSpPr>
        <p:spPr/>
        <p:txBody>
          <a:bodyPr/>
          <a:lstStyle/>
          <a:p>
            <a:fld id="{7E05068C-4012-8849-9542-970FE9F41E86}" type="datetime5">
              <a:rPr lang="en-AU" smtClean="0"/>
              <a:t>31-May-23</a:t>
            </a:fld>
            <a:endParaRPr lang="en-US"/>
          </a:p>
        </p:txBody>
      </p:sp>
      <p:sp>
        <p:nvSpPr>
          <p:cNvPr id="4" name="Footer Placeholder 3">
            <a:extLst>
              <a:ext uri="{FF2B5EF4-FFF2-40B4-BE49-F238E27FC236}">
                <a16:creationId xmlns:a16="http://schemas.microsoft.com/office/drawing/2014/main" id="{E05DC692-D9F2-2149-A911-47C3B9C7A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3F6495-2291-A140-B978-ADFFF20B3A98}"/>
              </a:ext>
            </a:extLst>
          </p:cNvPr>
          <p:cNvSpPr>
            <a:spLocks noGrp="1"/>
          </p:cNvSpPr>
          <p:nvPr>
            <p:ph type="sldNum" sz="quarter" idx="12"/>
          </p:nvPr>
        </p:nvSpPr>
        <p:spPr/>
        <p:txBody>
          <a:bodyPr/>
          <a:lstStyle/>
          <a:p>
            <a:fld id="{FAF7E707-3FFC-0D40-A102-B55B3877702A}" type="slidenum">
              <a:rPr lang="en-US" smtClean="0"/>
              <a:t>‹#›</a:t>
            </a:fld>
            <a:endParaRPr lang="en-US"/>
          </a:p>
        </p:txBody>
      </p:sp>
    </p:spTree>
    <p:extLst>
      <p:ext uri="{BB962C8B-B14F-4D97-AF65-F5344CB8AC3E}">
        <p14:creationId xmlns:p14="http://schemas.microsoft.com/office/powerpoint/2010/main" val="253727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E6256-7831-7640-897F-1612F96F614F}"/>
              </a:ext>
            </a:extLst>
          </p:cNvPr>
          <p:cNvSpPr>
            <a:spLocks noGrp="1"/>
          </p:cNvSpPr>
          <p:nvPr>
            <p:ph type="dt" sz="half" idx="10"/>
          </p:nvPr>
        </p:nvSpPr>
        <p:spPr/>
        <p:txBody>
          <a:bodyPr/>
          <a:lstStyle/>
          <a:p>
            <a:fld id="{3AD05AFC-8631-F74D-A3A2-6522E1653F52}" type="datetime5">
              <a:rPr lang="en-AU" smtClean="0"/>
              <a:t>31-May-23</a:t>
            </a:fld>
            <a:endParaRPr lang="en-US"/>
          </a:p>
        </p:txBody>
      </p:sp>
      <p:sp>
        <p:nvSpPr>
          <p:cNvPr id="3" name="Footer Placeholder 2">
            <a:extLst>
              <a:ext uri="{FF2B5EF4-FFF2-40B4-BE49-F238E27FC236}">
                <a16:creationId xmlns:a16="http://schemas.microsoft.com/office/drawing/2014/main" id="{E5BCD5DD-BC17-0B43-8376-31C76B49FF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5BE75B-FFD4-7145-B099-405F55259993}"/>
              </a:ext>
            </a:extLst>
          </p:cNvPr>
          <p:cNvSpPr>
            <a:spLocks noGrp="1"/>
          </p:cNvSpPr>
          <p:nvPr>
            <p:ph type="sldNum" sz="quarter" idx="12"/>
          </p:nvPr>
        </p:nvSpPr>
        <p:spPr/>
        <p:txBody>
          <a:bodyPr/>
          <a:lstStyle/>
          <a:p>
            <a:fld id="{FAF7E707-3FFC-0D40-A102-B55B3877702A}" type="slidenum">
              <a:rPr lang="en-US" smtClean="0"/>
              <a:t>‹#›</a:t>
            </a:fld>
            <a:endParaRPr lang="en-US"/>
          </a:p>
        </p:txBody>
      </p:sp>
      <p:sp>
        <p:nvSpPr>
          <p:cNvPr id="5" name="Pie 10">
            <a:extLst>
              <a:ext uri="{FF2B5EF4-FFF2-40B4-BE49-F238E27FC236}">
                <a16:creationId xmlns:a16="http://schemas.microsoft.com/office/drawing/2014/main" id="{0881C88A-39D3-8B4B-9E58-DF767735DC70}"/>
              </a:ext>
              <a:ext uri="{C183D7F6-B498-43B3-948B-1728B52AA6E4}">
                <adec:decorative xmlns:adec="http://schemas.microsoft.com/office/drawing/2017/decorative" val="1"/>
              </a:ext>
            </a:extLst>
          </p:cNvPr>
          <p:cNvSpPr/>
          <p:nvPr userDrawn="1"/>
        </p:nvSpPr>
        <p:spPr>
          <a:xfrm>
            <a:off x="10283301" y="1311193"/>
            <a:ext cx="1908699" cy="3817398"/>
          </a:xfrm>
          <a:custGeom>
            <a:avLst/>
            <a:gdLst>
              <a:gd name="connsiteX0" fmla="*/ 2792896 w 2792896"/>
              <a:gd name="connsiteY0" fmla="*/ 1396448 h 2792896"/>
              <a:gd name="connsiteX1" fmla="*/ 1396448 w 2792896"/>
              <a:gd name="connsiteY1" fmla="*/ 2792896 h 2792896"/>
              <a:gd name="connsiteX2" fmla="*/ 0 w 2792896"/>
              <a:gd name="connsiteY2" fmla="*/ 1396448 h 2792896"/>
              <a:gd name="connsiteX3" fmla="*/ 1396448 w 2792896"/>
              <a:gd name="connsiteY3" fmla="*/ 0 h 2792896"/>
              <a:gd name="connsiteX4" fmla="*/ 1396448 w 2792896"/>
              <a:gd name="connsiteY4" fmla="*/ 1396448 h 2792896"/>
              <a:gd name="connsiteX5" fmla="*/ 2792896 w 2792896"/>
              <a:gd name="connsiteY5" fmla="*/ 1396448 h 2792896"/>
              <a:gd name="connsiteX0" fmla="*/ 1396448 w 1396448"/>
              <a:gd name="connsiteY0" fmla="*/ 1396448 h 2792896"/>
              <a:gd name="connsiteX1" fmla="*/ 1396448 w 1396448"/>
              <a:gd name="connsiteY1" fmla="*/ 2792896 h 2792896"/>
              <a:gd name="connsiteX2" fmla="*/ 0 w 1396448"/>
              <a:gd name="connsiteY2" fmla="*/ 1396448 h 2792896"/>
              <a:gd name="connsiteX3" fmla="*/ 1396448 w 1396448"/>
              <a:gd name="connsiteY3" fmla="*/ 0 h 2792896"/>
              <a:gd name="connsiteX4" fmla="*/ 1396448 w 1396448"/>
              <a:gd name="connsiteY4" fmla="*/ 1396448 h 2792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448" h="2792896">
                <a:moveTo>
                  <a:pt x="1396448" y="1396448"/>
                </a:moveTo>
                <a:lnTo>
                  <a:pt x="1396448" y="2792896"/>
                </a:lnTo>
                <a:cubicBezTo>
                  <a:pt x="625211" y="2792896"/>
                  <a:pt x="0" y="2167685"/>
                  <a:pt x="0" y="1396448"/>
                </a:cubicBezTo>
                <a:cubicBezTo>
                  <a:pt x="0" y="625211"/>
                  <a:pt x="625211" y="0"/>
                  <a:pt x="1396448" y="0"/>
                </a:cubicBezTo>
                <a:lnTo>
                  <a:pt x="1396448" y="1396448"/>
                </a:lnTo>
                <a:close/>
              </a:path>
            </a:pathLst>
          </a:custGeom>
          <a:solidFill>
            <a:srgbClr val="00A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a:extLst>
              <a:ext uri="{FF2B5EF4-FFF2-40B4-BE49-F238E27FC236}">
                <a16:creationId xmlns:a16="http://schemas.microsoft.com/office/drawing/2014/main" id="{1A8FEC44-28A8-434A-B7E9-CDD543FF154C}"/>
              </a:ext>
              <a:ext uri="{C183D7F6-B498-43B3-948B-1728B52AA6E4}">
                <adec:decorative xmlns:adec="http://schemas.microsoft.com/office/drawing/2017/decorative" val="1"/>
              </a:ext>
            </a:extLst>
          </p:cNvPr>
          <p:cNvSpPr/>
          <p:nvPr userDrawn="1"/>
        </p:nvSpPr>
        <p:spPr>
          <a:xfrm>
            <a:off x="3312" y="1311193"/>
            <a:ext cx="2187826" cy="3822535"/>
          </a:xfrm>
          <a:custGeom>
            <a:avLst/>
            <a:gdLst>
              <a:gd name="connsiteX0" fmla="*/ 0 w 2268245"/>
              <a:gd name="connsiteY0" fmla="*/ 0 h 3817399"/>
              <a:gd name="connsiteX1" fmla="*/ 798991 w 2268245"/>
              <a:gd name="connsiteY1" fmla="*/ 0 h 3817399"/>
              <a:gd name="connsiteX2" fmla="*/ 798991 w 2268245"/>
              <a:gd name="connsiteY2" fmla="*/ 417251 h 3817399"/>
              <a:gd name="connsiteX3" fmla="*/ 1637930 w 2268245"/>
              <a:gd name="connsiteY3" fmla="*/ 417251 h 3817399"/>
              <a:gd name="connsiteX4" fmla="*/ 1637930 w 2268245"/>
              <a:gd name="connsiteY4" fmla="*/ 1282824 h 3817399"/>
              <a:gd name="connsiteX5" fmla="*/ 2268245 w 2268245"/>
              <a:gd name="connsiteY5" fmla="*/ 1282824 h 3817399"/>
              <a:gd name="connsiteX6" fmla="*/ 2268245 w 2268245"/>
              <a:gd name="connsiteY6" fmla="*/ 2530136 h 3817399"/>
              <a:gd name="connsiteX7" fmla="*/ 1633492 w 2268245"/>
              <a:gd name="connsiteY7" fmla="*/ 2530136 h 3817399"/>
              <a:gd name="connsiteX8" fmla="*/ 1633492 w 2268245"/>
              <a:gd name="connsiteY8" fmla="*/ 3386832 h 3817399"/>
              <a:gd name="connsiteX9" fmla="*/ 785674 w 2268245"/>
              <a:gd name="connsiteY9" fmla="*/ 3386832 h 3817399"/>
              <a:gd name="connsiteX10" fmla="*/ 785674 w 2268245"/>
              <a:gd name="connsiteY10" fmla="*/ 3817399 h 3817399"/>
              <a:gd name="connsiteX11" fmla="*/ 39950 w 2268245"/>
              <a:gd name="connsiteY11" fmla="*/ 3817399 h 3817399"/>
              <a:gd name="connsiteX12" fmla="*/ 39950 w 2268245"/>
              <a:gd name="connsiteY12" fmla="*/ 0 h 3817399"/>
              <a:gd name="connsiteX13" fmla="*/ 0 w 2268245"/>
              <a:gd name="connsiteY13" fmla="*/ 0 h 3817399"/>
              <a:gd name="connsiteX0" fmla="*/ 8877 w 2277122"/>
              <a:gd name="connsiteY0" fmla="*/ 0 h 3817399"/>
              <a:gd name="connsiteX1" fmla="*/ 807868 w 2277122"/>
              <a:gd name="connsiteY1" fmla="*/ 0 h 3817399"/>
              <a:gd name="connsiteX2" fmla="*/ 807868 w 2277122"/>
              <a:gd name="connsiteY2" fmla="*/ 417251 h 3817399"/>
              <a:gd name="connsiteX3" fmla="*/ 1646807 w 2277122"/>
              <a:gd name="connsiteY3" fmla="*/ 417251 h 3817399"/>
              <a:gd name="connsiteX4" fmla="*/ 1646807 w 2277122"/>
              <a:gd name="connsiteY4" fmla="*/ 1282824 h 3817399"/>
              <a:gd name="connsiteX5" fmla="*/ 2277122 w 2277122"/>
              <a:gd name="connsiteY5" fmla="*/ 1282824 h 3817399"/>
              <a:gd name="connsiteX6" fmla="*/ 2277122 w 2277122"/>
              <a:gd name="connsiteY6" fmla="*/ 2530136 h 3817399"/>
              <a:gd name="connsiteX7" fmla="*/ 1642369 w 2277122"/>
              <a:gd name="connsiteY7" fmla="*/ 2530136 h 3817399"/>
              <a:gd name="connsiteX8" fmla="*/ 1642369 w 2277122"/>
              <a:gd name="connsiteY8" fmla="*/ 3386832 h 3817399"/>
              <a:gd name="connsiteX9" fmla="*/ 794551 w 2277122"/>
              <a:gd name="connsiteY9" fmla="*/ 3386832 h 3817399"/>
              <a:gd name="connsiteX10" fmla="*/ 794551 w 2277122"/>
              <a:gd name="connsiteY10" fmla="*/ 3817399 h 3817399"/>
              <a:gd name="connsiteX11" fmla="*/ 0 w 2277122"/>
              <a:gd name="connsiteY11" fmla="*/ 3817399 h 3817399"/>
              <a:gd name="connsiteX12" fmla="*/ 48827 w 2277122"/>
              <a:gd name="connsiteY12" fmla="*/ 0 h 3817399"/>
              <a:gd name="connsiteX13" fmla="*/ 8877 w 2277122"/>
              <a:gd name="connsiteY13" fmla="*/ 0 h 3817399"/>
              <a:gd name="connsiteX0" fmla="*/ 8877 w 2277122"/>
              <a:gd name="connsiteY0" fmla="*/ 0 h 3817399"/>
              <a:gd name="connsiteX1" fmla="*/ 807868 w 2277122"/>
              <a:gd name="connsiteY1" fmla="*/ 0 h 3817399"/>
              <a:gd name="connsiteX2" fmla="*/ 807868 w 2277122"/>
              <a:gd name="connsiteY2" fmla="*/ 417251 h 3817399"/>
              <a:gd name="connsiteX3" fmla="*/ 1646807 w 2277122"/>
              <a:gd name="connsiteY3" fmla="*/ 417251 h 3817399"/>
              <a:gd name="connsiteX4" fmla="*/ 1646807 w 2277122"/>
              <a:gd name="connsiteY4" fmla="*/ 1282824 h 3817399"/>
              <a:gd name="connsiteX5" fmla="*/ 2277122 w 2277122"/>
              <a:gd name="connsiteY5" fmla="*/ 1282824 h 3817399"/>
              <a:gd name="connsiteX6" fmla="*/ 2277122 w 2277122"/>
              <a:gd name="connsiteY6" fmla="*/ 2530136 h 3817399"/>
              <a:gd name="connsiteX7" fmla="*/ 1642369 w 2277122"/>
              <a:gd name="connsiteY7" fmla="*/ 2530136 h 3817399"/>
              <a:gd name="connsiteX8" fmla="*/ 1642369 w 2277122"/>
              <a:gd name="connsiteY8" fmla="*/ 3386832 h 3817399"/>
              <a:gd name="connsiteX9" fmla="*/ 794551 w 2277122"/>
              <a:gd name="connsiteY9" fmla="*/ 3386832 h 3817399"/>
              <a:gd name="connsiteX10" fmla="*/ 794551 w 2277122"/>
              <a:gd name="connsiteY10" fmla="*/ 3817399 h 3817399"/>
              <a:gd name="connsiteX11" fmla="*/ 0 w 2277122"/>
              <a:gd name="connsiteY11" fmla="*/ 3817399 h 3817399"/>
              <a:gd name="connsiteX12" fmla="*/ 0 w 2277122"/>
              <a:gd name="connsiteY12" fmla="*/ 4439 h 3817399"/>
              <a:gd name="connsiteX13" fmla="*/ 8877 w 2277122"/>
              <a:gd name="connsiteY13" fmla="*/ 0 h 3817399"/>
              <a:gd name="connsiteX0" fmla="*/ 0 w 2277122"/>
              <a:gd name="connsiteY0" fmla="*/ 4439 h 3817399"/>
              <a:gd name="connsiteX1" fmla="*/ 807868 w 2277122"/>
              <a:gd name="connsiteY1" fmla="*/ 0 h 3817399"/>
              <a:gd name="connsiteX2" fmla="*/ 807868 w 2277122"/>
              <a:gd name="connsiteY2" fmla="*/ 417251 h 3817399"/>
              <a:gd name="connsiteX3" fmla="*/ 1646807 w 2277122"/>
              <a:gd name="connsiteY3" fmla="*/ 417251 h 3817399"/>
              <a:gd name="connsiteX4" fmla="*/ 1646807 w 2277122"/>
              <a:gd name="connsiteY4" fmla="*/ 1282824 h 3817399"/>
              <a:gd name="connsiteX5" fmla="*/ 2277122 w 2277122"/>
              <a:gd name="connsiteY5" fmla="*/ 1282824 h 3817399"/>
              <a:gd name="connsiteX6" fmla="*/ 2277122 w 2277122"/>
              <a:gd name="connsiteY6" fmla="*/ 2530136 h 3817399"/>
              <a:gd name="connsiteX7" fmla="*/ 1642369 w 2277122"/>
              <a:gd name="connsiteY7" fmla="*/ 2530136 h 3817399"/>
              <a:gd name="connsiteX8" fmla="*/ 1642369 w 2277122"/>
              <a:gd name="connsiteY8" fmla="*/ 3386832 h 3817399"/>
              <a:gd name="connsiteX9" fmla="*/ 794551 w 2277122"/>
              <a:gd name="connsiteY9" fmla="*/ 3386832 h 3817399"/>
              <a:gd name="connsiteX10" fmla="*/ 794551 w 2277122"/>
              <a:gd name="connsiteY10" fmla="*/ 3817399 h 3817399"/>
              <a:gd name="connsiteX11" fmla="*/ 0 w 2277122"/>
              <a:gd name="connsiteY11" fmla="*/ 3817399 h 3817399"/>
              <a:gd name="connsiteX12" fmla="*/ 0 w 2277122"/>
              <a:gd name="connsiteY12" fmla="*/ 4439 h 3817399"/>
              <a:gd name="connsiteX0" fmla="*/ 0 w 2277122"/>
              <a:gd name="connsiteY0" fmla="*/ 1264 h 3817399"/>
              <a:gd name="connsiteX1" fmla="*/ 807868 w 2277122"/>
              <a:gd name="connsiteY1" fmla="*/ 0 h 3817399"/>
              <a:gd name="connsiteX2" fmla="*/ 807868 w 2277122"/>
              <a:gd name="connsiteY2" fmla="*/ 417251 h 3817399"/>
              <a:gd name="connsiteX3" fmla="*/ 1646807 w 2277122"/>
              <a:gd name="connsiteY3" fmla="*/ 417251 h 3817399"/>
              <a:gd name="connsiteX4" fmla="*/ 1646807 w 2277122"/>
              <a:gd name="connsiteY4" fmla="*/ 1282824 h 3817399"/>
              <a:gd name="connsiteX5" fmla="*/ 2277122 w 2277122"/>
              <a:gd name="connsiteY5" fmla="*/ 1282824 h 3817399"/>
              <a:gd name="connsiteX6" fmla="*/ 2277122 w 2277122"/>
              <a:gd name="connsiteY6" fmla="*/ 2530136 h 3817399"/>
              <a:gd name="connsiteX7" fmla="*/ 1642369 w 2277122"/>
              <a:gd name="connsiteY7" fmla="*/ 2530136 h 3817399"/>
              <a:gd name="connsiteX8" fmla="*/ 1642369 w 2277122"/>
              <a:gd name="connsiteY8" fmla="*/ 3386832 h 3817399"/>
              <a:gd name="connsiteX9" fmla="*/ 794551 w 2277122"/>
              <a:gd name="connsiteY9" fmla="*/ 3386832 h 3817399"/>
              <a:gd name="connsiteX10" fmla="*/ 794551 w 2277122"/>
              <a:gd name="connsiteY10" fmla="*/ 3817399 h 3817399"/>
              <a:gd name="connsiteX11" fmla="*/ 0 w 2277122"/>
              <a:gd name="connsiteY11" fmla="*/ 3817399 h 3817399"/>
              <a:gd name="connsiteX12" fmla="*/ 0 w 2277122"/>
              <a:gd name="connsiteY12" fmla="*/ 1264 h 3817399"/>
              <a:gd name="connsiteX0" fmla="*/ 101600 w 2277122"/>
              <a:gd name="connsiteY0" fmla="*/ 10500 h 3817399"/>
              <a:gd name="connsiteX1" fmla="*/ 807868 w 2277122"/>
              <a:gd name="connsiteY1" fmla="*/ 0 h 3817399"/>
              <a:gd name="connsiteX2" fmla="*/ 807868 w 2277122"/>
              <a:gd name="connsiteY2" fmla="*/ 417251 h 3817399"/>
              <a:gd name="connsiteX3" fmla="*/ 1646807 w 2277122"/>
              <a:gd name="connsiteY3" fmla="*/ 417251 h 3817399"/>
              <a:gd name="connsiteX4" fmla="*/ 1646807 w 2277122"/>
              <a:gd name="connsiteY4" fmla="*/ 1282824 h 3817399"/>
              <a:gd name="connsiteX5" fmla="*/ 2277122 w 2277122"/>
              <a:gd name="connsiteY5" fmla="*/ 1282824 h 3817399"/>
              <a:gd name="connsiteX6" fmla="*/ 2277122 w 2277122"/>
              <a:gd name="connsiteY6" fmla="*/ 2530136 h 3817399"/>
              <a:gd name="connsiteX7" fmla="*/ 1642369 w 2277122"/>
              <a:gd name="connsiteY7" fmla="*/ 2530136 h 3817399"/>
              <a:gd name="connsiteX8" fmla="*/ 1642369 w 2277122"/>
              <a:gd name="connsiteY8" fmla="*/ 3386832 h 3817399"/>
              <a:gd name="connsiteX9" fmla="*/ 794551 w 2277122"/>
              <a:gd name="connsiteY9" fmla="*/ 3386832 h 3817399"/>
              <a:gd name="connsiteX10" fmla="*/ 794551 w 2277122"/>
              <a:gd name="connsiteY10" fmla="*/ 3817399 h 3817399"/>
              <a:gd name="connsiteX11" fmla="*/ 0 w 2277122"/>
              <a:gd name="connsiteY11" fmla="*/ 3817399 h 3817399"/>
              <a:gd name="connsiteX12" fmla="*/ 101600 w 2277122"/>
              <a:gd name="connsiteY12" fmla="*/ 10500 h 3817399"/>
              <a:gd name="connsiteX0" fmla="*/ 0 w 2175522"/>
              <a:gd name="connsiteY0" fmla="*/ 10500 h 3826636"/>
              <a:gd name="connsiteX1" fmla="*/ 706268 w 2175522"/>
              <a:gd name="connsiteY1" fmla="*/ 0 h 3826636"/>
              <a:gd name="connsiteX2" fmla="*/ 706268 w 2175522"/>
              <a:gd name="connsiteY2" fmla="*/ 417251 h 3826636"/>
              <a:gd name="connsiteX3" fmla="*/ 1545207 w 2175522"/>
              <a:gd name="connsiteY3" fmla="*/ 417251 h 3826636"/>
              <a:gd name="connsiteX4" fmla="*/ 1545207 w 2175522"/>
              <a:gd name="connsiteY4" fmla="*/ 1282824 h 3826636"/>
              <a:gd name="connsiteX5" fmla="*/ 2175522 w 2175522"/>
              <a:gd name="connsiteY5" fmla="*/ 1282824 h 3826636"/>
              <a:gd name="connsiteX6" fmla="*/ 2175522 w 2175522"/>
              <a:gd name="connsiteY6" fmla="*/ 2530136 h 3826636"/>
              <a:gd name="connsiteX7" fmla="*/ 1540769 w 2175522"/>
              <a:gd name="connsiteY7" fmla="*/ 2530136 h 3826636"/>
              <a:gd name="connsiteX8" fmla="*/ 1540769 w 2175522"/>
              <a:gd name="connsiteY8" fmla="*/ 3386832 h 3826636"/>
              <a:gd name="connsiteX9" fmla="*/ 692951 w 2175522"/>
              <a:gd name="connsiteY9" fmla="*/ 3386832 h 3826636"/>
              <a:gd name="connsiteX10" fmla="*/ 692951 w 2175522"/>
              <a:gd name="connsiteY10" fmla="*/ 3817399 h 3826636"/>
              <a:gd name="connsiteX11" fmla="*/ 9237 w 2175522"/>
              <a:gd name="connsiteY11" fmla="*/ 3826636 h 3826636"/>
              <a:gd name="connsiteX12" fmla="*/ 0 w 2175522"/>
              <a:gd name="connsiteY12" fmla="*/ 10500 h 3826636"/>
              <a:gd name="connsiteX0" fmla="*/ 0 w 2175522"/>
              <a:gd name="connsiteY0" fmla="*/ 10500 h 3835873"/>
              <a:gd name="connsiteX1" fmla="*/ 706268 w 2175522"/>
              <a:gd name="connsiteY1" fmla="*/ 0 h 3835873"/>
              <a:gd name="connsiteX2" fmla="*/ 706268 w 2175522"/>
              <a:gd name="connsiteY2" fmla="*/ 417251 h 3835873"/>
              <a:gd name="connsiteX3" fmla="*/ 1545207 w 2175522"/>
              <a:gd name="connsiteY3" fmla="*/ 417251 h 3835873"/>
              <a:gd name="connsiteX4" fmla="*/ 1545207 w 2175522"/>
              <a:gd name="connsiteY4" fmla="*/ 1282824 h 3835873"/>
              <a:gd name="connsiteX5" fmla="*/ 2175522 w 2175522"/>
              <a:gd name="connsiteY5" fmla="*/ 1282824 h 3835873"/>
              <a:gd name="connsiteX6" fmla="*/ 2175522 w 2175522"/>
              <a:gd name="connsiteY6" fmla="*/ 2530136 h 3835873"/>
              <a:gd name="connsiteX7" fmla="*/ 1540769 w 2175522"/>
              <a:gd name="connsiteY7" fmla="*/ 2530136 h 3835873"/>
              <a:gd name="connsiteX8" fmla="*/ 1540769 w 2175522"/>
              <a:gd name="connsiteY8" fmla="*/ 3386832 h 3835873"/>
              <a:gd name="connsiteX9" fmla="*/ 692951 w 2175522"/>
              <a:gd name="connsiteY9" fmla="*/ 3386832 h 3835873"/>
              <a:gd name="connsiteX10" fmla="*/ 692951 w 2175522"/>
              <a:gd name="connsiteY10" fmla="*/ 3817399 h 3835873"/>
              <a:gd name="connsiteX11" fmla="*/ 9237 w 2175522"/>
              <a:gd name="connsiteY11" fmla="*/ 3835873 h 3835873"/>
              <a:gd name="connsiteX12" fmla="*/ 0 w 2175522"/>
              <a:gd name="connsiteY12" fmla="*/ 10500 h 3835873"/>
              <a:gd name="connsiteX0" fmla="*/ 18472 w 2193994"/>
              <a:gd name="connsiteY0" fmla="*/ 10500 h 3817400"/>
              <a:gd name="connsiteX1" fmla="*/ 724740 w 2193994"/>
              <a:gd name="connsiteY1" fmla="*/ 0 h 3817400"/>
              <a:gd name="connsiteX2" fmla="*/ 724740 w 2193994"/>
              <a:gd name="connsiteY2" fmla="*/ 417251 h 3817400"/>
              <a:gd name="connsiteX3" fmla="*/ 1563679 w 2193994"/>
              <a:gd name="connsiteY3" fmla="*/ 417251 h 3817400"/>
              <a:gd name="connsiteX4" fmla="*/ 1563679 w 2193994"/>
              <a:gd name="connsiteY4" fmla="*/ 1282824 h 3817400"/>
              <a:gd name="connsiteX5" fmla="*/ 2193994 w 2193994"/>
              <a:gd name="connsiteY5" fmla="*/ 1282824 h 3817400"/>
              <a:gd name="connsiteX6" fmla="*/ 2193994 w 2193994"/>
              <a:gd name="connsiteY6" fmla="*/ 2530136 h 3817400"/>
              <a:gd name="connsiteX7" fmla="*/ 1559241 w 2193994"/>
              <a:gd name="connsiteY7" fmla="*/ 2530136 h 3817400"/>
              <a:gd name="connsiteX8" fmla="*/ 1559241 w 2193994"/>
              <a:gd name="connsiteY8" fmla="*/ 3386832 h 3817400"/>
              <a:gd name="connsiteX9" fmla="*/ 711423 w 2193994"/>
              <a:gd name="connsiteY9" fmla="*/ 3386832 h 3817400"/>
              <a:gd name="connsiteX10" fmla="*/ 711423 w 2193994"/>
              <a:gd name="connsiteY10" fmla="*/ 3817399 h 3817400"/>
              <a:gd name="connsiteX11" fmla="*/ 0 w 2193994"/>
              <a:gd name="connsiteY11" fmla="*/ 3817400 h 3817400"/>
              <a:gd name="connsiteX12" fmla="*/ 18472 w 2193994"/>
              <a:gd name="connsiteY12" fmla="*/ 10500 h 3817400"/>
              <a:gd name="connsiteX0" fmla="*/ 18472 w 2193994"/>
              <a:gd name="connsiteY0" fmla="*/ 0 h 3822849"/>
              <a:gd name="connsiteX1" fmla="*/ 724740 w 2193994"/>
              <a:gd name="connsiteY1" fmla="*/ 5449 h 3822849"/>
              <a:gd name="connsiteX2" fmla="*/ 724740 w 2193994"/>
              <a:gd name="connsiteY2" fmla="*/ 422700 h 3822849"/>
              <a:gd name="connsiteX3" fmla="*/ 1563679 w 2193994"/>
              <a:gd name="connsiteY3" fmla="*/ 422700 h 3822849"/>
              <a:gd name="connsiteX4" fmla="*/ 1563679 w 2193994"/>
              <a:gd name="connsiteY4" fmla="*/ 1288273 h 3822849"/>
              <a:gd name="connsiteX5" fmla="*/ 2193994 w 2193994"/>
              <a:gd name="connsiteY5" fmla="*/ 1288273 h 3822849"/>
              <a:gd name="connsiteX6" fmla="*/ 2193994 w 2193994"/>
              <a:gd name="connsiteY6" fmla="*/ 2535585 h 3822849"/>
              <a:gd name="connsiteX7" fmla="*/ 1559241 w 2193994"/>
              <a:gd name="connsiteY7" fmla="*/ 2535585 h 3822849"/>
              <a:gd name="connsiteX8" fmla="*/ 1559241 w 2193994"/>
              <a:gd name="connsiteY8" fmla="*/ 3392281 h 3822849"/>
              <a:gd name="connsiteX9" fmla="*/ 711423 w 2193994"/>
              <a:gd name="connsiteY9" fmla="*/ 3392281 h 3822849"/>
              <a:gd name="connsiteX10" fmla="*/ 711423 w 2193994"/>
              <a:gd name="connsiteY10" fmla="*/ 3822848 h 3822849"/>
              <a:gd name="connsiteX11" fmla="*/ 0 w 2193994"/>
              <a:gd name="connsiteY11" fmla="*/ 3822849 h 3822849"/>
              <a:gd name="connsiteX12" fmla="*/ 18472 w 2193994"/>
              <a:gd name="connsiteY12" fmla="*/ 0 h 3822849"/>
              <a:gd name="connsiteX0" fmla="*/ 18472 w 2193994"/>
              <a:gd name="connsiteY0" fmla="*/ 0 h 3822849"/>
              <a:gd name="connsiteX1" fmla="*/ 724740 w 2193994"/>
              <a:gd name="connsiteY1" fmla="*/ 5449 h 3822849"/>
              <a:gd name="connsiteX2" fmla="*/ 724740 w 2193994"/>
              <a:gd name="connsiteY2" fmla="*/ 422700 h 3822849"/>
              <a:gd name="connsiteX3" fmla="*/ 1563679 w 2193994"/>
              <a:gd name="connsiteY3" fmla="*/ 422700 h 3822849"/>
              <a:gd name="connsiteX4" fmla="*/ 1563679 w 2193994"/>
              <a:gd name="connsiteY4" fmla="*/ 1288273 h 3822849"/>
              <a:gd name="connsiteX5" fmla="*/ 2193994 w 2193994"/>
              <a:gd name="connsiteY5" fmla="*/ 1288273 h 3822849"/>
              <a:gd name="connsiteX6" fmla="*/ 2193994 w 2193994"/>
              <a:gd name="connsiteY6" fmla="*/ 2535585 h 3822849"/>
              <a:gd name="connsiteX7" fmla="*/ 1559241 w 2193994"/>
              <a:gd name="connsiteY7" fmla="*/ 2535585 h 3822849"/>
              <a:gd name="connsiteX8" fmla="*/ 1559241 w 2193994"/>
              <a:gd name="connsiteY8" fmla="*/ 3392281 h 3822849"/>
              <a:gd name="connsiteX9" fmla="*/ 711423 w 2193994"/>
              <a:gd name="connsiteY9" fmla="*/ 3392281 h 3822849"/>
              <a:gd name="connsiteX10" fmla="*/ 711423 w 2193994"/>
              <a:gd name="connsiteY10" fmla="*/ 3822848 h 3822849"/>
              <a:gd name="connsiteX11" fmla="*/ 0 w 2193994"/>
              <a:gd name="connsiteY11" fmla="*/ 3822849 h 3822849"/>
              <a:gd name="connsiteX12" fmla="*/ 18472 w 2193994"/>
              <a:gd name="connsiteY12" fmla="*/ 0 h 3822849"/>
              <a:gd name="connsiteX0" fmla="*/ 18472 w 2193994"/>
              <a:gd name="connsiteY0" fmla="*/ 408 h 3817941"/>
              <a:gd name="connsiteX1" fmla="*/ 724740 w 2193994"/>
              <a:gd name="connsiteY1" fmla="*/ 541 h 3817941"/>
              <a:gd name="connsiteX2" fmla="*/ 724740 w 2193994"/>
              <a:gd name="connsiteY2" fmla="*/ 417792 h 3817941"/>
              <a:gd name="connsiteX3" fmla="*/ 1563679 w 2193994"/>
              <a:gd name="connsiteY3" fmla="*/ 417792 h 3817941"/>
              <a:gd name="connsiteX4" fmla="*/ 1563679 w 2193994"/>
              <a:gd name="connsiteY4" fmla="*/ 1283365 h 3817941"/>
              <a:gd name="connsiteX5" fmla="*/ 2193994 w 2193994"/>
              <a:gd name="connsiteY5" fmla="*/ 1283365 h 3817941"/>
              <a:gd name="connsiteX6" fmla="*/ 2193994 w 2193994"/>
              <a:gd name="connsiteY6" fmla="*/ 2530677 h 3817941"/>
              <a:gd name="connsiteX7" fmla="*/ 1559241 w 2193994"/>
              <a:gd name="connsiteY7" fmla="*/ 2530677 h 3817941"/>
              <a:gd name="connsiteX8" fmla="*/ 1559241 w 2193994"/>
              <a:gd name="connsiteY8" fmla="*/ 3387373 h 3817941"/>
              <a:gd name="connsiteX9" fmla="*/ 711423 w 2193994"/>
              <a:gd name="connsiteY9" fmla="*/ 3387373 h 3817941"/>
              <a:gd name="connsiteX10" fmla="*/ 711423 w 2193994"/>
              <a:gd name="connsiteY10" fmla="*/ 3817940 h 3817941"/>
              <a:gd name="connsiteX11" fmla="*/ 0 w 2193994"/>
              <a:gd name="connsiteY11" fmla="*/ 3817941 h 3817941"/>
              <a:gd name="connsiteX12" fmla="*/ 18472 w 2193994"/>
              <a:gd name="connsiteY12" fmla="*/ 408 h 3817941"/>
              <a:gd name="connsiteX0" fmla="*/ 9282 w 2184804"/>
              <a:gd name="connsiteY0" fmla="*/ 408 h 3822536"/>
              <a:gd name="connsiteX1" fmla="*/ 715550 w 2184804"/>
              <a:gd name="connsiteY1" fmla="*/ 541 h 3822536"/>
              <a:gd name="connsiteX2" fmla="*/ 715550 w 2184804"/>
              <a:gd name="connsiteY2" fmla="*/ 417792 h 3822536"/>
              <a:gd name="connsiteX3" fmla="*/ 1554489 w 2184804"/>
              <a:gd name="connsiteY3" fmla="*/ 417792 h 3822536"/>
              <a:gd name="connsiteX4" fmla="*/ 1554489 w 2184804"/>
              <a:gd name="connsiteY4" fmla="*/ 1283365 h 3822536"/>
              <a:gd name="connsiteX5" fmla="*/ 2184804 w 2184804"/>
              <a:gd name="connsiteY5" fmla="*/ 1283365 h 3822536"/>
              <a:gd name="connsiteX6" fmla="*/ 2184804 w 2184804"/>
              <a:gd name="connsiteY6" fmla="*/ 2530677 h 3822536"/>
              <a:gd name="connsiteX7" fmla="*/ 1550051 w 2184804"/>
              <a:gd name="connsiteY7" fmla="*/ 2530677 h 3822536"/>
              <a:gd name="connsiteX8" fmla="*/ 1550051 w 2184804"/>
              <a:gd name="connsiteY8" fmla="*/ 3387373 h 3822536"/>
              <a:gd name="connsiteX9" fmla="*/ 702233 w 2184804"/>
              <a:gd name="connsiteY9" fmla="*/ 3387373 h 3822536"/>
              <a:gd name="connsiteX10" fmla="*/ 702233 w 2184804"/>
              <a:gd name="connsiteY10" fmla="*/ 3817940 h 3822536"/>
              <a:gd name="connsiteX11" fmla="*/ 0 w 2184804"/>
              <a:gd name="connsiteY11" fmla="*/ 3822536 h 3822536"/>
              <a:gd name="connsiteX12" fmla="*/ 9282 w 2184804"/>
              <a:gd name="connsiteY12" fmla="*/ 408 h 3822536"/>
              <a:gd name="connsiteX0" fmla="*/ 1630 w 2187826"/>
              <a:gd name="connsiteY0" fmla="*/ 7193 h 3822205"/>
              <a:gd name="connsiteX1" fmla="*/ 718572 w 2187826"/>
              <a:gd name="connsiteY1" fmla="*/ 210 h 3822205"/>
              <a:gd name="connsiteX2" fmla="*/ 718572 w 2187826"/>
              <a:gd name="connsiteY2" fmla="*/ 417461 h 3822205"/>
              <a:gd name="connsiteX3" fmla="*/ 1557511 w 2187826"/>
              <a:gd name="connsiteY3" fmla="*/ 417461 h 3822205"/>
              <a:gd name="connsiteX4" fmla="*/ 1557511 w 2187826"/>
              <a:gd name="connsiteY4" fmla="*/ 1283034 h 3822205"/>
              <a:gd name="connsiteX5" fmla="*/ 2187826 w 2187826"/>
              <a:gd name="connsiteY5" fmla="*/ 1283034 h 3822205"/>
              <a:gd name="connsiteX6" fmla="*/ 2187826 w 2187826"/>
              <a:gd name="connsiteY6" fmla="*/ 2530346 h 3822205"/>
              <a:gd name="connsiteX7" fmla="*/ 1553073 w 2187826"/>
              <a:gd name="connsiteY7" fmla="*/ 2530346 h 3822205"/>
              <a:gd name="connsiteX8" fmla="*/ 1553073 w 2187826"/>
              <a:gd name="connsiteY8" fmla="*/ 3387042 h 3822205"/>
              <a:gd name="connsiteX9" fmla="*/ 705255 w 2187826"/>
              <a:gd name="connsiteY9" fmla="*/ 3387042 h 3822205"/>
              <a:gd name="connsiteX10" fmla="*/ 705255 w 2187826"/>
              <a:gd name="connsiteY10" fmla="*/ 3817609 h 3822205"/>
              <a:gd name="connsiteX11" fmla="*/ 3022 w 2187826"/>
              <a:gd name="connsiteY11" fmla="*/ 3822205 h 3822205"/>
              <a:gd name="connsiteX12" fmla="*/ 1630 w 2187826"/>
              <a:gd name="connsiteY12" fmla="*/ 7193 h 3822205"/>
              <a:gd name="connsiteX0" fmla="*/ 1630 w 2187826"/>
              <a:gd name="connsiteY0" fmla="*/ 407 h 3822535"/>
              <a:gd name="connsiteX1" fmla="*/ 718572 w 2187826"/>
              <a:gd name="connsiteY1" fmla="*/ 540 h 3822535"/>
              <a:gd name="connsiteX2" fmla="*/ 718572 w 2187826"/>
              <a:gd name="connsiteY2" fmla="*/ 417791 h 3822535"/>
              <a:gd name="connsiteX3" fmla="*/ 1557511 w 2187826"/>
              <a:gd name="connsiteY3" fmla="*/ 417791 h 3822535"/>
              <a:gd name="connsiteX4" fmla="*/ 1557511 w 2187826"/>
              <a:gd name="connsiteY4" fmla="*/ 1283364 h 3822535"/>
              <a:gd name="connsiteX5" fmla="*/ 2187826 w 2187826"/>
              <a:gd name="connsiteY5" fmla="*/ 1283364 h 3822535"/>
              <a:gd name="connsiteX6" fmla="*/ 2187826 w 2187826"/>
              <a:gd name="connsiteY6" fmla="*/ 2530676 h 3822535"/>
              <a:gd name="connsiteX7" fmla="*/ 1553073 w 2187826"/>
              <a:gd name="connsiteY7" fmla="*/ 2530676 h 3822535"/>
              <a:gd name="connsiteX8" fmla="*/ 1553073 w 2187826"/>
              <a:gd name="connsiteY8" fmla="*/ 3387372 h 3822535"/>
              <a:gd name="connsiteX9" fmla="*/ 705255 w 2187826"/>
              <a:gd name="connsiteY9" fmla="*/ 3387372 h 3822535"/>
              <a:gd name="connsiteX10" fmla="*/ 705255 w 2187826"/>
              <a:gd name="connsiteY10" fmla="*/ 3817939 h 3822535"/>
              <a:gd name="connsiteX11" fmla="*/ 3022 w 2187826"/>
              <a:gd name="connsiteY11" fmla="*/ 3822535 h 3822535"/>
              <a:gd name="connsiteX12" fmla="*/ 1630 w 2187826"/>
              <a:gd name="connsiteY12" fmla="*/ 407 h 3822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7826" h="3822535">
                <a:moveTo>
                  <a:pt x="1630" y="407"/>
                </a:moveTo>
                <a:cubicBezTo>
                  <a:pt x="-7496" y="2223"/>
                  <a:pt x="483149" y="-1276"/>
                  <a:pt x="718572" y="540"/>
                </a:cubicBezTo>
                <a:lnTo>
                  <a:pt x="718572" y="417791"/>
                </a:lnTo>
                <a:lnTo>
                  <a:pt x="1557511" y="417791"/>
                </a:lnTo>
                <a:lnTo>
                  <a:pt x="1557511" y="1283364"/>
                </a:lnTo>
                <a:lnTo>
                  <a:pt x="2187826" y="1283364"/>
                </a:lnTo>
                <a:lnTo>
                  <a:pt x="2187826" y="2530676"/>
                </a:lnTo>
                <a:lnTo>
                  <a:pt x="1553073" y="2530676"/>
                </a:lnTo>
                <a:lnTo>
                  <a:pt x="1553073" y="3387372"/>
                </a:lnTo>
                <a:lnTo>
                  <a:pt x="705255" y="3387372"/>
                </a:lnTo>
                <a:lnTo>
                  <a:pt x="705255" y="3817939"/>
                </a:lnTo>
                <a:lnTo>
                  <a:pt x="3022" y="3822535"/>
                </a:lnTo>
                <a:cubicBezTo>
                  <a:pt x="9179" y="2553568"/>
                  <a:pt x="-4527" y="1269374"/>
                  <a:pt x="1630" y="407"/>
                </a:cubicBezTo>
                <a:close/>
              </a:path>
            </a:pathLst>
          </a:custGeom>
          <a:solidFill>
            <a:srgbClr val="E6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29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E29B-8B53-C645-94FF-690AA0FFE4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41C306E-9C4C-0645-98AC-CF558B8E2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0B59BD4-ECA4-6E4C-976E-BA72245FD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93C180-6F6B-9F43-B093-C02D81080654}"/>
              </a:ext>
            </a:extLst>
          </p:cNvPr>
          <p:cNvSpPr>
            <a:spLocks noGrp="1"/>
          </p:cNvSpPr>
          <p:nvPr>
            <p:ph type="dt" sz="half" idx="10"/>
          </p:nvPr>
        </p:nvSpPr>
        <p:spPr/>
        <p:txBody>
          <a:bodyPr/>
          <a:lstStyle/>
          <a:p>
            <a:fld id="{263A9AA2-1761-8D4C-A0B8-1C56ADE89949}" type="datetime5">
              <a:rPr lang="en-AU" smtClean="0"/>
              <a:t>31-May-23</a:t>
            </a:fld>
            <a:endParaRPr lang="en-US"/>
          </a:p>
        </p:txBody>
      </p:sp>
      <p:sp>
        <p:nvSpPr>
          <p:cNvPr id="6" name="Footer Placeholder 5">
            <a:extLst>
              <a:ext uri="{FF2B5EF4-FFF2-40B4-BE49-F238E27FC236}">
                <a16:creationId xmlns:a16="http://schemas.microsoft.com/office/drawing/2014/main" id="{484C15A6-A68C-0942-99CE-DA40D04FB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078C2-736E-2945-B1DB-1BB5CA1BB576}"/>
              </a:ext>
            </a:extLst>
          </p:cNvPr>
          <p:cNvSpPr>
            <a:spLocks noGrp="1"/>
          </p:cNvSpPr>
          <p:nvPr>
            <p:ph type="sldNum" sz="quarter" idx="12"/>
          </p:nvPr>
        </p:nvSpPr>
        <p:spPr/>
        <p:txBody>
          <a:bodyPr/>
          <a:lstStyle/>
          <a:p>
            <a:fld id="{FAF7E707-3FFC-0D40-A102-B55B3877702A}" type="slidenum">
              <a:rPr lang="en-US" smtClean="0"/>
              <a:t>‹#›</a:t>
            </a:fld>
            <a:endParaRPr lang="en-US"/>
          </a:p>
        </p:txBody>
      </p:sp>
    </p:spTree>
    <p:extLst>
      <p:ext uri="{BB962C8B-B14F-4D97-AF65-F5344CB8AC3E}">
        <p14:creationId xmlns:p14="http://schemas.microsoft.com/office/powerpoint/2010/main" val="222345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73D123-3482-AE4B-A56F-1B2990758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6047E76-5DE6-D34B-BB92-66C81C649F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3806C-7FE3-C644-B990-673593FBF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40CDD-4F5B-D945-BE4B-5E63A1A36513}" type="datetime5">
              <a:rPr lang="en-AU" smtClean="0"/>
              <a:t>31-May-23</a:t>
            </a:fld>
            <a:endParaRPr lang="en-US"/>
          </a:p>
        </p:txBody>
      </p:sp>
      <p:sp>
        <p:nvSpPr>
          <p:cNvPr id="5" name="Footer Placeholder 4">
            <a:extLst>
              <a:ext uri="{FF2B5EF4-FFF2-40B4-BE49-F238E27FC236}">
                <a16:creationId xmlns:a16="http://schemas.microsoft.com/office/drawing/2014/main" id="{420393BB-EE78-DA4C-B2B0-9DD6F8399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2A22A5-D1DC-E640-9FDE-416720D87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7E707-3FFC-0D40-A102-B55B3877702A}" type="slidenum">
              <a:rPr lang="en-US" smtClean="0"/>
              <a:t>‹#›</a:t>
            </a:fld>
            <a:endParaRPr lang="en-US"/>
          </a:p>
        </p:txBody>
      </p:sp>
    </p:spTree>
    <p:extLst>
      <p:ext uri="{BB962C8B-B14F-4D97-AF65-F5344CB8AC3E}">
        <p14:creationId xmlns:p14="http://schemas.microsoft.com/office/powerpoint/2010/main" val="355366071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engineering.linkedin.com/blog/2019/isolation-fores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CD2D-E8CB-8B9E-FF94-7A82DBD9E853}"/>
              </a:ext>
            </a:extLst>
          </p:cNvPr>
          <p:cNvSpPr>
            <a:spLocks noGrp="1"/>
          </p:cNvSpPr>
          <p:nvPr>
            <p:ph type="ctrTitle"/>
          </p:nvPr>
        </p:nvSpPr>
        <p:spPr/>
        <p:txBody>
          <a:bodyPr/>
          <a:lstStyle/>
          <a:p>
            <a:r>
              <a:rPr lang="en-US"/>
              <a:t>Advanticsys</a:t>
            </a:r>
          </a:p>
        </p:txBody>
      </p:sp>
      <p:sp>
        <p:nvSpPr>
          <p:cNvPr id="3" name="Subtitle 2">
            <a:extLst>
              <a:ext uri="{FF2B5EF4-FFF2-40B4-BE49-F238E27FC236}">
                <a16:creationId xmlns:a16="http://schemas.microsoft.com/office/drawing/2014/main" id="{BF7D432F-32DA-E2A5-659B-7BE746BD8CE1}"/>
              </a:ext>
            </a:extLst>
          </p:cNvPr>
          <p:cNvSpPr>
            <a:spLocks noGrp="1"/>
          </p:cNvSpPr>
          <p:nvPr>
            <p:ph type="subTitle" idx="1"/>
          </p:nvPr>
        </p:nvSpPr>
        <p:spPr>
          <a:xfrm>
            <a:off x="838200" y="3602038"/>
            <a:ext cx="7451035" cy="960023"/>
          </a:xfrm>
        </p:spPr>
        <p:txBody>
          <a:bodyPr>
            <a:normAutofit/>
          </a:bodyPr>
          <a:lstStyle/>
          <a:p>
            <a:r>
              <a:rPr lang="en-US" sz="2800" dirty="0"/>
              <a:t>Machine Learning for anomalies detection in solar plant</a:t>
            </a:r>
          </a:p>
        </p:txBody>
      </p:sp>
      <p:sp>
        <p:nvSpPr>
          <p:cNvPr id="4" name="Date Placeholder 3">
            <a:extLst>
              <a:ext uri="{FF2B5EF4-FFF2-40B4-BE49-F238E27FC236}">
                <a16:creationId xmlns:a16="http://schemas.microsoft.com/office/drawing/2014/main" id="{9DC05AB0-7F59-A261-8180-D8106DA85503}"/>
              </a:ext>
            </a:extLst>
          </p:cNvPr>
          <p:cNvSpPr>
            <a:spLocks noGrp="1"/>
          </p:cNvSpPr>
          <p:nvPr>
            <p:ph type="dt" sz="half" idx="10"/>
          </p:nvPr>
        </p:nvSpPr>
        <p:spPr/>
        <p:txBody>
          <a:bodyPr/>
          <a:lstStyle/>
          <a:p>
            <a:fld id="{C68A2587-59EA-A440-B9BD-27C76998D3AA}" type="datetime5">
              <a:rPr lang="en-AU" smtClean="0"/>
              <a:t>31-May-23</a:t>
            </a:fld>
            <a:endParaRPr lang="en-US"/>
          </a:p>
        </p:txBody>
      </p:sp>
      <p:sp>
        <p:nvSpPr>
          <p:cNvPr id="5" name="Subtitle 2">
            <a:extLst>
              <a:ext uri="{FF2B5EF4-FFF2-40B4-BE49-F238E27FC236}">
                <a16:creationId xmlns:a16="http://schemas.microsoft.com/office/drawing/2014/main" id="{B59BBDE6-8FE5-DC0E-37BC-43FFCECC066B}"/>
              </a:ext>
            </a:extLst>
          </p:cNvPr>
          <p:cNvSpPr txBox="1">
            <a:spLocks/>
          </p:cNvSpPr>
          <p:nvPr/>
        </p:nvSpPr>
        <p:spPr>
          <a:xfrm>
            <a:off x="4563717" y="4562061"/>
            <a:ext cx="7451035" cy="960023"/>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a:t>Denis </a:t>
            </a:r>
            <a:r>
              <a:rPr lang="en-US" sz="2800" dirty="0" err="1"/>
              <a:t>Bharatbhai</a:t>
            </a:r>
            <a:r>
              <a:rPr lang="en-US" sz="2800" dirty="0"/>
              <a:t> </a:t>
            </a:r>
            <a:r>
              <a:rPr lang="en-US" sz="2800" dirty="0" err="1"/>
              <a:t>Vaghasia</a:t>
            </a:r>
            <a:r>
              <a:rPr lang="en-US" sz="2800" dirty="0"/>
              <a:t> [s3858391]</a:t>
            </a:r>
          </a:p>
          <a:p>
            <a:pPr algn="r"/>
            <a:r>
              <a:rPr lang="en-AU" sz="2800" dirty="0" err="1"/>
              <a:t>Joyal</a:t>
            </a:r>
            <a:r>
              <a:rPr lang="en-AU" sz="2800" dirty="0"/>
              <a:t> Joy </a:t>
            </a:r>
            <a:r>
              <a:rPr lang="en-AU" sz="2800" dirty="0" err="1"/>
              <a:t>Madeckal</a:t>
            </a:r>
            <a:r>
              <a:rPr lang="en-US" sz="2800" dirty="0"/>
              <a:t> [s3860476]</a:t>
            </a:r>
          </a:p>
          <a:p>
            <a:pPr algn="r"/>
            <a:r>
              <a:rPr lang="en-US" sz="2800" dirty="0"/>
              <a:t>Qi Lu [s3302044]</a:t>
            </a:r>
          </a:p>
        </p:txBody>
      </p:sp>
    </p:spTree>
    <p:extLst>
      <p:ext uri="{BB962C8B-B14F-4D97-AF65-F5344CB8AC3E}">
        <p14:creationId xmlns:p14="http://schemas.microsoft.com/office/powerpoint/2010/main" val="6424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A206DBF-703D-EAEF-CC2A-D704C7C3C240}"/>
              </a:ext>
            </a:extLst>
          </p:cNvPr>
          <p:cNvSpPr>
            <a:spLocks noGrp="1"/>
          </p:cNvSpPr>
          <p:nvPr>
            <p:ph type="title"/>
          </p:nvPr>
        </p:nvSpPr>
        <p:spPr>
          <a:xfrm>
            <a:off x="838200" y="365125"/>
            <a:ext cx="10515600" cy="1325563"/>
          </a:xfrm>
        </p:spPr>
        <p:txBody>
          <a:bodyPr/>
          <a:lstStyle/>
          <a:p>
            <a:r>
              <a:rPr lang="en-US" dirty="0"/>
              <a:t>Statistical analysis</a:t>
            </a:r>
          </a:p>
        </p:txBody>
      </p:sp>
      <p:sp>
        <p:nvSpPr>
          <p:cNvPr id="11" name="Content Placeholder 2">
            <a:extLst>
              <a:ext uri="{FF2B5EF4-FFF2-40B4-BE49-F238E27FC236}">
                <a16:creationId xmlns:a16="http://schemas.microsoft.com/office/drawing/2014/main" id="{447C6AF0-1DC7-2745-92F3-3CDBEE8844A8}"/>
              </a:ext>
            </a:extLst>
          </p:cNvPr>
          <p:cNvSpPr>
            <a:spLocks noGrp="1"/>
          </p:cNvSpPr>
          <p:nvPr>
            <p:ph idx="1"/>
          </p:nvPr>
        </p:nvSpPr>
        <p:spPr>
          <a:xfrm>
            <a:off x="838200" y="1825625"/>
            <a:ext cx="10515600" cy="4351338"/>
          </a:xfrm>
        </p:spPr>
        <p:txBody>
          <a:bodyPr>
            <a:normAutofit/>
          </a:bodyPr>
          <a:lstStyle/>
          <a:p>
            <a:pPr marL="457200" indent="-457200">
              <a:buFont typeface="Arial" panose="020B0604020202020204" pitchFamily="34" charset="0"/>
              <a:buChar char="•"/>
            </a:pPr>
            <a:r>
              <a:rPr lang="en-US" sz="2000" dirty="0"/>
              <a:t>Why statistical model?</a:t>
            </a:r>
          </a:p>
          <a:p>
            <a:endParaRPr lang="en-US" sz="2000" dirty="0"/>
          </a:p>
          <a:p>
            <a:pPr marL="457200" indent="-457200">
              <a:buFont typeface="Arial" panose="020B0604020202020204" pitchFamily="34" charset="0"/>
              <a:buChar char="•"/>
            </a:pPr>
            <a:r>
              <a:rPr lang="en-US" sz="2000" dirty="0"/>
              <a:t>Hypotheses testing 1:</a:t>
            </a:r>
          </a:p>
          <a:p>
            <a:pPr marL="914400" lvl="1" indent="-457200">
              <a:buFont typeface="Arial" panose="020B0604020202020204" pitchFamily="34" charset="0"/>
              <a:buChar char="•"/>
            </a:pPr>
            <a:r>
              <a:rPr lang="en-US" sz="1600" dirty="0"/>
              <a:t>Whether the mean of current energy production or irradiance level is significant less than previous period, previous month and previous year</a:t>
            </a:r>
          </a:p>
          <a:p>
            <a:pPr lvl="1"/>
            <a:endParaRPr lang="en-US" sz="1600" dirty="0"/>
          </a:p>
          <a:p>
            <a:pPr marL="457200" indent="-457200">
              <a:buFont typeface="Arial" panose="020B0604020202020204" pitchFamily="34" charset="0"/>
              <a:buChar char="•"/>
            </a:pPr>
            <a:r>
              <a:rPr lang="en-US" sz="2000" dirty="0"/>
              <a:t>Hypotheses testing 2:</a:t>
            </a:r>
          </a:p>
          <a:p>
            <a:pPr marL="914400" lvl="1" indent="-457200">
              <a:buFont typeface="Arial" panose="020B0604020202020204" pitchFamily="34" charset="0"/>
              <a:buChar char="•"/>
            </a:pPr>
            <a:r>
              <a:rPr lang="en-US" sz="1600" dirty="0"/>
              <a:t>Whether the variance of current irradiance level or energy production is same as previous period, previous month and previous year within 95% confidence interval</a:t>
            </a:r>
          </a:p>
          <a:p>
            <a:pPr lvl="1"/>
            <a:endParaRPr lang="en-US" sz="1600" dirty="0"/>
          </a:p>
        </p:txBody>
      </p:sp>
      <p:sp>
        <p:nvSpPr>
          <p:cNvPr id="4" name="Date Placeholder 3">
            <a:extLst>
              <a:ext uri="{FF2B5EF4-FFF2-40B4-BE49-F238E27FC236}">
                <a16:creationId xmlns:a16="http://schemas.microsoft.com/office/drawing/2014/main" id="{EAB8AFE8-7D81-9649-AF72-E7075DC911A5}"/>
              </a:ext>
            </a:extLst>
          </p:cNvPr>
          <p:cNvSpPr>
            <a:spLocks noGrp="1"/>
          </p:cNvSpPr>
          <p:nvPr>
            <p:ph type="dt" sz="half" idx="10"/>
          </p:nvPr>
        </p:nvSpPr>
        <p:spPr>
          <a:xfrm>
            <a:off x="838200" y="6356350"/>
            <a:ext cx="2743200" cy="365125"/>
          </a:xfrm>
        </p:spPr>
        <p:txBody>
          <a:bodyPr anchor="ctr">
            <a:normAutofit/>
          </a:bodyPr>
          <a:lstStyle/>
          <a:p>
            <a:pPr>
              <a:spcAft>
                <a:spcPts val="600"/>
              </a:spcAft>
            </a:pPr>
            <a:fld id="{85BC823E-D28C-0A48-9DDD-1D37744A2B91}" type="datetime5">
              <a:rPr lang="en-AU" smtClean="0"/>
              <a:pPr>
                <a:spcAft>
                  <a:spcPts val="600"/>
                </a:spcAft>
              </a:pPr>
              <a:t>31-May-23</a:t>
            </a:fld>
            <a:endParaRPr lang="en-US"/>
          </a:p>
        </p:txBody>
      </p:sp>
    </p:spTree>
    <p:extLst>
      <p:ext uri="{BB962C8B-B14F-4D97-AF65-F5344CB8AC3E}">
        <p14:creationId xmlns:p14="http://schemas.microsoft.com/office/powerpoint/2010/main" val="137176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3C0AEA97-586F-6194-F88D-36E8BF01403C}"/>
              </a:ext>
            </a:extLst>
          </p:cNvPr>
          <p:cNvSpPr/>
          <p:nvPr/>
        </p:nvSpPr>
        <p:spPr>
          <a:xfrm>
            <a:off x="447040" y="932854"/>
            <a:ext cx="8838474" cy="2376403"/>
          </a:xfrm>
          <a:prstGeom prst="round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810F657C-DB5D-2892-2A9C-E929A98EAD4B}"/>
              </a:ext>
            </a:extLst>
          </p:cNvPr>
          <p:cNvSpPr txBox="1">
            <a:spLocks/>
          </p:cNvSpPr>
          <p:nvPr/>
        </p:nvSpPr>
        <p:spPr>
          <a:xfrm>
            <a:off x="2844321" y="173474"/>
            <a:ext cx="5995357" cy="6726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Model Formulation</a:t>
            </a:r>
          </a:p>
        </p:txBody>
      </p:sp>
      <p:graphicFrame>
        <p:nvGraphicFramePr>
          <p:cNvPr id="8" name="Diagram 7">
            <a:extLst>
              <a:ext uri="{FF2B5EF4-FFF2-40B4-BE49-F238E27FC236}">
                <a16:creationId xmlns:a16="http://schemas.microsoft.com/office/drawing/2014/main" id="{FDCD2FB6-3393-F0A6-6F38-E546E233A81A}"/>
              </a:ext>
            </a:extLst>
          </p:cNvPr>
          <p:cNvGraphicFramePr/>
          <p:nvPr>
            <p:extLst>
              <p:ext uri="{D42A27DB-BD31-4B8C-83A1-F6EECF244321}">
                <p14:modId xmlns:p14="http://schemas.microsoft.com/office/powerpoint/2010/main" val="173839987"/>
              </p:ext>
            </p:extLst>
          </p:nvPr>
        </p:nvGraphicFramePr>
        <p:xfrm>
          <a:off x="2090420" y="1605517"/>
          <a:ext cx="9187180" cy="4790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Arrow Connector 8">
            <a:extLst>
              <a:ext uri="{FF2B5EF4-FFF2-40B4-BE49-F238E27FC236}">
                <a16:creationId xmlns:a16="http://schemas.microsoft.com/office/drawing/2014/main" id="{217D45C1-989B-7B0B-C32F-A12AF7C656E2}"/>
              </a:ext>
            </a:extLst>
          </p:cNvPr>
          <p:cNvCxnSpPr/>
          <p:nvPr/>
        </p:nvCxnSpPr>
        <p:spPr>
          <a:xfrm>
            <a:off x="447040" y="2251439"/>
            <a:ext cx="162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0FFE08-DC6A-8073-939D-CD5D582F6796}"/>
              </a:ext>
            </a:extLst>
          </p:cNvPr>
          <p:cNvCxnSpPr/>
          <p:nvPr/>
        </p:nvCxnSpPr>
        <p:spPr>
          <a:xfrm>
            <a:off x="447040" y="2505439"/>
            <a:ext cx="162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859C121-22C6-C48A-E911-FB5A096C2181}"/>
              </a:ext>
            </a:extLst>
          </p:cNvPr>
          <p:cNvCxnSpPr/>
          <p:nvPr/>
        </p:nvCxnSpPr>
        <p:spPr>
          <a:xfrm>
            <a:off x="447040" y="2739478"/>
            <a:ext cx="162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D24193D-39EF-9EC2-EE8F-737C3777F5CD}"/>
              </a:ext>
            </a:extLst>
          </p:cNvPr>
          <p:cNvCxnSpPr/>
          <p:nvPr/>
        </p:nvCxnSpPr>
        <p:spPr>
          <a:xfrm>
            <a:off x="447040" y="3047255"/>
            <a:ext cx="162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69BA38E-9F92-3F82-55AE-9924460D512D}"/>
              </a:ext>
            </a:extLst>
          </p:cNvPr>
          <p:cNvSpPr txBox="1"/>
          <p:nvPr/>
        </p:nvSpPr>
        <p:spPr>
          <a:xfrm>
            <a:off x="680720" y="2001011"/>
            <a:ext cx="1270000" cy="307777"/>
          </a:xfrm>
          <a:prstGeom prst="rect">
            <a:avLst/>
          </a:prstGeom>
          <a:noFill/>
        </p:spPr>
        <p:txBody>
          <a:bodyPr wrap="square" rtlCol="0">
            <a:spAutoFit/>
          </a:bodyPr>
          <a:lstStyle/>
          <a:p>
            <a:r>
              <a:rPr lang="en-IN" sz="1400" dirty="0" err="1">
                <a:latin typeface="Cambria" panose="02040503050406030204" pitchFamily="18" charset="0"/>
                <a:ea typeface="Cambria" panose="02040503050406030204" pitchFamily="18" charset="0"/>
              </a:rPr>
              <a:t>Inv_Temp</a:t>
            </a:r>
            <a:endParaRPr lang="en-IN" sz="1400" dirty="0">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id="{107361DA-BC81-FA1A-66A6-9051220A2B15}"/>
              </a:ext>
            </a:extLst>
          </p:cNvPr>
          <p:cNvSpPr txBox="1"/>
          <p:nvPr/>
        </p:nvSpPr>
        <p:spPr>
          <a:xfrm>
            <a:off x="698500" y="2244471"/>
            <a:ext cx="1270000" cy="307777"/>
          </a:xfrm>
          <a:prstGeom prst="rect">
            <a:avLst/>
          </a:prstGeom>
          <a:noFill/>
        </p:spPr>
        <p:txBody>
          <a:bodyPr wrap="square" rtlCol="0">
            <a:spAutoFit/>
          </a:bodyPr>
          <a:lstStyle/>
          <a:p>
            <a:r>
              <a:rPr lang="en-IN" sz="1400" dirty="0" err="1">
                <a:latin typeface="Cambria" panose="02040503050406030204" pitchFamily="18" charset="0"/>
                <a:ea typeface="Cambria" panose="02040503050406030204" pitchFamily="18" charset="0"/>
              </a:rPr>
              <a:t>Wms_Temp</a:t>
            </a:r>
            <a:endParaRPr lang="en-IN" sz="1400" dirty="0">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C84E5BF9-6BE0-40F8-1632-726DE9CBFC7C}"/>
              </a:ext>
            </a:extLst>
          </p:cNvPr>
          <p:cNvSpPr txBox="1"/>
          <p:nvPr/>
        </p:nvSpPr>
        <p:spPr>
          <a:xfrm>
            <a:off x="637540" y="2485478"/>
            <a:ext cx="1270000" cy="307777"/>
          </a:xfrm>
          <a:prstGeom prst="rect">
            <a:avLst/>
          </a:prstGeom>
          <a:noFill/>
        </p:spPr>
        <p:txBody>
          <a:bodyPr wrap="square" rtlCol="0">
            <a:spAutoFit/>
          </a:bodyPr>
          <a:lstStyle/>
          <a:p>
            <a:r>
              <a:rPr lang="en-IN" sz="1400" dirty="0">
                <a:latin typeface="Cambria" panose="02040503050406030204" pitchFamily="18" charset="0"/>
                <a:ea typeface="Cambria" panose="02040503050406030204" pitchFamily="18" charset="0"/>
              </a:rPr>
              <a:t>Irradiance</a:t>
            </a:r>
          </a:p>
        </p:txBody>
      </p:sp>
      <p:sp>
        <p:nvSpPr>
          <p:cNvPr id="18" name="TextBox 17">
            <a:extLst>
              <a:ext uri="{FF2B5EF4-FFF2-40B4-BE49-F238E27FC236}">
                <a16:creationId xmlns:a16="http://schemas.microsoft.com/office/drawing/2014/main" id="{61E66A71-A9F5-9761-5A2B-1B8EE11B4474}"/>
              </a:ext>
            </a:extLst>
          </p:cNvPr>
          <p:cNvSpPr txBox="1"/>
          <p:nvPr/>
        </p:nvSpPr>
        <p:spPr>
          <a:xfrm>
            <a:off x="447040" y="2739478"/>
            <a:ext cx="1564640" cy="307777"/>
          </a:xfrm>
          <a:prstGeom prst="rect">
            <a:avLst/>
          </a:prstGeom>
          <a:noFill/>
        </p:spPr>
        <p:txBody>
          <a:bodyPr wrap="square" rtlCol="0">
            <a:spAutoFit/>
          </a:bodyPr>
          <a:lstStyle/>
          <a:p>
            <a:r>
              <a:rPr lang="en-IN" sz="1400" dirty="0">
                <a:latin typeface="Cambria" panose="02040503050406030204" pitchFamily="18" charset="0"/>
                <a:ea typeface="Cambria" panose="02040503050406030204" pitchFamily="18" charset="0"/>
              </a:rPr>
              <a:t>Energy Generated</a:t>
            </a:r>
          </a:p>
        </p:txBody>
      </p:sp>
      <p:sp>
        <p:nvSpPr>
          <p:cNvPr id="19" name="TextBox 18">
            <a:extLst>
              <a:ext uri="{FF2B5EF4-FFF2-40B4-BE49-F238E27FC236}">
                <a16:creationId xmlns:a16="http://schemas.microsoft.com/office/drawing/2014/main" id="{27557B7A-618B-CC91-0CFD-57438DBE0CC7}"/>
              </a:ext>
            </a:extLst>
          </p:cNvPr>
          <p:cNvSpPr txBox="1"/>
          <p:nvPr/>
        </p:nvSpPr>
        <p:spPr>
          <a:xfrm>
            <a:off x="2357120" y="4313682"/>
            <a:ext cx="1391920" cy="375920"/>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Normal</a:t>
            </a:r>
            <a:r>
              <a:rPr lang="en-IN" dirty="0"/>
              <a:t> data</a:t>
            </a:r>
          </a:p>
        </p:txBody>
      </p:sp>
      <p:sp>
        <p:nvSpPr>
          <p:cNvPr id="20" name="TextBox 19">
            <a:extLst>
              <a:ext uri="{FF2B5EF4-FFF2-40B4-BE49-F238E27FC236}">
                <a16:creationId xmlns:a16="http://schemas.microsoft.com/office/drawing/2014/main" id="{062029F2-01B5-6260-602F-286C4926E8D1}"/>
              </a:ext>
            </a:extLst>
          </p:cNvPr>
          <p:cNvSpPr txBox="1"/>
          <p:nvPr/>
        </p:nvSpPr>
        <p:spPr>
          <a:xfrm>
            <a:off x="4450080" y="6020563"/>
            <a:ext cx="1391920" cy="375920"/>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Predictions</a:t>
            </a:r>
            <a:endParaRPr lang="en-IN" dirty="0"/>
          </a:p>
        </p:txBody>
      </p:sp>
      <p:sp>
        <p:nvSpPr>
          <p:cNvPr id="22" name="TextBox 21">
            <a:extLst>
              <a:ext uri="{FF2B5EF4-FFF2-40B4-BE49-F238E27FC236}">
                <a16:creationId xmlns:a16="http://schemas.microsoft.com/office/drawing/2014/main" id="{97CB4732-B5EF-D9A4-E145-03CE03E04092}"/>
              </a:ext>
            </a:extLst>
          </p:cNvPr>
          <p:cNvSpPr txBox="1"/>
          <p:nvPr/>
        </p:nvSpPr>
        <p:spPr>
          <a:xfrm>
            <a:off x="4038600" y="1062748"/>
            <a:ext cx="2057400" cy="369332"/>
          </a:xfrm>
          <a:prstGeom prst="rect">
            <a:avLst/>
          </a:prstGeom>
          <a:noFill/>
        </p:spPr>
        <p:txBody>
          <a:bodyPr wrap="square" rtlCol="0">
            <a:spAutoFit/>
          </a:bodyPr>
          <a:lstStyle/>
          <a:p>
            <a:r>
              <a:rPr lang="en-IN" b="1" dirty="0"/>
              <a:t>Deep Cleaning</a:t>
            </a:r>
          </a:p>
        </p:txBody>
      </p:sp>
    </p:spTree>
    <p:extLst>
      <p:ext uri="{BB962C8B-B14F-4D97-AF65-F5344CB8AC3E}">
        <p14:creationId xmlns:p14="http://schemas.microsoft.com/office/powerpoint/2010/main" val="50524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F9CF-169A-0C15-6D43-CDE5187B9A5D}"/>
              </a:ext>
            </a:extLst>
          </p:cNvPr>
          <p:cNvSpPr>
            <a:spLocks noGrp="1"/>
          </p:cNvSpPr>
          <p:nvPr>
            <p:ph type="title"/>
          </p:nvPr>
        </p:nvSpPr>
        <p:spPr>
          <a:xfrm>
            <a:off x="838200" y="365125"/>
            <a:ext cx="10515600" cy="1325563"/>
          </a:xfrm>
        </p:spPr>
        <p:txBody>
          <a:bodyPr anchor="ctr">
            <a:normAutofit/>
          </a:bodyPr>
          <a:lstStyle/>
          <a:p>
            <a:r>
              <a:rPr lang="en-US" dirty="0"/>
              <a:t>Isolation Forest</a:t>
            </a:r>
          </a:p>
        </p:txBody>
      </p:sp>
      <p:pic>
        <p:nvPicPr>
          <p:cNvPr id="3" name="Picture 2">
            <a:extLst>
              <a:ext uri="{FF2B5EF4-FFF2-40B4-BE49-F238E27FC236}">
                <a16:creationId xmlns:a16="http://schemas.microsoft.com/office/drawing/2014/main" id="{DD759FAF-BA8E-AB3D-0A5F-1F5563CAD4A6}"/>
              </a:ext>
            </a:extLst>
          </p:cNvPr>
          <p:cNvPicPr>
            <a:picLocks noChangeAspect="1"/>
          </p:cNvPicPr>
          <p:nvPr/>
        </p:nvPicPr>
        <p:blipFill>
          <a:blip r:embed="rId3"/>
          <a:stretch>
            <a:fillRect/>
          </a:stretch>
        </p:blipFill>
        <p:spPr>
          <a:xfrm>
            <a:off x="838200" y="2440337"/>
            <a:ext cx="5181600" cy="3121913"/>
          </a:xfrm>
          <a:prstGeom prst="rect">
            <a:avLst/>
          </a:prstGeom>
          <a:noFill/>
        </p:spPr>
      </p:pic>
      <p:sp>
        <p:nvSpPr>
          <p:cNvPr id="4" name="Content Placeholder 2">
            <a:extLst>
              <a:ext uri="{FF2B5EF4-FFF2-40B4-BE49-F238E27FC236}">
                <a16:creationId xmlns:a16="http://schemas.microsoft.com/office/drawing/2014/main" id="{1E86E13D-C458-5A8E-602D-3B6830B5FFC1}"/>
              </a:ext>
            </a:extLst>
          </p:cNvPr>
          <p:cNvSpPr txBox="1">
            <a:spLocks/>
          </p:cNvSpPr>
          <p:nvPr/>
        </p:nvSpPr>
        <p:spPr>
          <a:xfrm>
            <a:off x="6172200" y="1825625"/>
            <a:ext cx="5181600" cy="4351338"/>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000"/>
              <a:t>Why isolation forest?</a:t>
            </a:r>
          </a:p>
          <a:p>
            <a:pPr marL="457200" indent="-457200">
              <a:buFont typeface="Arial" panose="020B0604020202020204" pitchFamily="34" charset="0"/>
              <a:buChar char="•"/>
            </a:pPr>
            <a:r>
              <a:rPr lang="en-US" sz="2000"/>
              <a:t>As the configuration of the inverters are assumed to be different, there will be 10 different models for each inverter.</a:t>
            </a:r>
          </a:p>
          <a:p>
            <a:pPr marL="457200" indent="-457200">
              <a:buFont typeface="Arial" panose="020B0604020202020204" pitchFamily="34" charset="0"/>
              <a:buChar char="•"/>
            </a:pPr>
            <a:r>
              <a:rPr lang="en-US" sz="2000"/>
              <a:t>Hyperparameter tuning was performed for the models to find the best combination of parameters.</a:t>
            </a:r>
          </a:p>
          <a:p>
            <a:pPr marL="457200" indent="-457200">
              <a:buFont typeface="Arial" panose="020B0604020202020204" pitchFamily="34" charset="0"/>
              <a:buChar char="•"/>
            </a:pPr>
            <a:endParaRPr lang="en-US" sz="2000" dirty="0"/>
          </a:p>
        </p:txBody>
      </p:sp>
      <p:sp>
        <p:nvSpPr>
          <p:cNvPr id="5" name="TextBox 4">
            <a:extLst>
              <a:ext uri="{FF2B5EF4-FFF2-40B4-BE49-F238E27FC236}">
                <a16:creationId xmlns:a16="http://schemas.microsoft.com/office/drawing/2014/main" id="{E64FF82F-9F59-1B75-27D6-8F962D761861}"/>
              </a:ext>
            </a:extLst>
          </p:cNvPr>
          <p:cNvSpPr txBox="1"/>
          <p:nvPr/>
        </p:nvSpPr>
        <p:spPr>
          <a:xfrm>
            <a:off x="228600" y="6487886"/>
            <a:ext cx="5508171" cy="246221"/>
          </a:xfrm>
          <a:prstGeom prst="rect">
            <a:avLst/>
          </a:prstGeom>
          <a:noFill/>
        </p:spPr>
        <p:txBody>
          <a:bodyPr wrap="square" rtlCol="0">
            <a:spAutoFit/>
          </a:bodyPr>
          <a:lstStyle/>
          <a:p>
            <a:r>
              <a:rPr lang="en-IN" sz="1000" dirty="0"/>
              <a:t>Source: LinkedIn Engineering (</a:t>
            </a:r>
            <a:r>
              <a:rPr lang="en-IN" sz="1000" dirty="0">
                <a:hlinkClick r:id="rId4"/>
              </a:rPr>
              <a:t>Link</a:t>
            </a:r>
            <a:r>
              <a:rPr lang="en-IN" sz="1000" dirty="0"/>
              <a:t>)</a:t>
            </a:r>
          </a:p>
        </p:txBody>
      </p:sp>
    </p:spTree>
    <p:extLst>
      <p:ext uri="{BB962C8B-B14F-4D97-AF65-F5344CB8AC3E}">
        <p14:creationId xmlns:p14="http://schemas.microsoft.com/office/powerpoint/2010/main" val="352361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Rounded Corners 159">
            <a:extLst>
              <a:ext uri="{FF2B5EF4-FFF2-40B4-BE49-F238E27FC236}">
                <a16:creationId xmlns:a16="http://schemas.microsoft.com/office/drawing/2014/main" id="{1EB497FA-1023-B9E4-7FE5-235EE199D806}"/>
              </a:ext>
            </a:extLst>
          </p:cNvPr>
          <p:cNvSpPr/>
          <p:nvPr/>
        </p:nvSpPr>
        <p:spPr>
          <a:xfrm>
            <a:off x="4201886" y="975486"/>
            <a:ext cx="3366403" cy="5453740"/>
          </a:xfrm>
          <a:prstGeom prst="round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EAB8AFE8-7D81-9649-AF72-E7075DC911A5}"/>
              </a:ext>
            </a:extLst>
          </p:cNvPr>
          <p:cNvSpPr>
            <a:spLocks noGrp="1"/>
          </p:cNvSpPr>
          <p:nvPr>
            <p:ph type="dt" sz="half" idx="10"/>
          </p:nvPr>
        </p:nvSpPr>
        <p:spPr>
          <a:xfrm>
            <a:off x="609600" y="6702511"/>
            <a:ext cx="2743200" cy="365125"/>
          </a:xfrm>
        </p:spPr>
        <p:txBody>
          <a:bodyPr anchor="ctr">
            <a:normAutofit/>
          </a:bodyPr>
          <a:lstStyle/>
          <a:p>
            <a:pPr>
              <a:spcAft>
                <a:spcPts val="600"/>
              </a:spcAft>
            </a:pPr>
            <a:fld id="{85BC823E-D28C-0A48-9DDD-1D37744A2B91}" type="datetime5">
              <a:rPr lang="en-AU" smtClean="0"/>
              <a:pPr>
                <a:spcAft>
                  <a:spcPts val="600"/>
                </a:spcAft>
              </a:pPr>
              <a:t>31-May-23</a:t>
            </a:fld>
            <a:endParaRPr lang="en-US"/>
          </a:p>
        </p:txBody>
      </p:sp>
      <p:sp>
        <p:nvSpPr>
          <p:cNvPr id="2" name="Flowchart: Connector 1">
            <a:extLst>
              <a:ext uri="{FF2B5EF4-FFF2-40B4-BE49-F238E27FC236}">
                <a16:creationId xmlns:a16="http://schemas.microsoft.com/office/drawing/2014/main" id="{55751444-8818-2030-0F78-7557D73D77AC}"/>
              </a:ext>
            </a:extLst>
          </p:cNvPr>
          <p:cNvSpPr/>
          <p:nvPr/>
        </p:nvSpPr>
        <p:spPr>
          <a:xfrm>
            <a:off x="2862943" y="2151148"/>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Connector 2">
            <a:extLst>
              <a:ext uri="{FF2B5EF4-FFF2-40B4-BE49-F238E27FC236}">
                <a16:creationId xmlns:a16="http://schemas.microsoft.com/office/drawing/2014/main" id="{FBB77F5A-2AB7-BDBE-F4A8-CCD5510FFFD1}"/>
              </a:ext>
            </a:extLst>
          </p:cNvPr>
          <p:cNvSpPr/>
          <p:nvPr/>
        </p:nvSpPr>
        <p:spPr>
          <a:xfrm>
            <a:off x="2862943" y="3419330"/>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13A19758-6B77-E919-451D-D6DDC4D8E46A}"/>
              </a:ext>
            </a:extLst>
          </p:cNvPr>
          <p:cNvSpPr/>
          <p:nvPr/>
        </p:nvSpPr>
        <p:spPr>
          <a:xfrm>
            <a:off x="2862942" y="4826085"/>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F5DB52D8-8A4F-9F55-4D8F-6CFD642AEA61}"/>
              </a:ext>
            </a:extLst>
          </p:cNvPr>
          <p:cNvSpPr/>
          <p:nvPr/>
        </p:nvSpPr>
        <p:spPr>
          <a:xfrm>
            <a:off x="4672693" y="1542002"/>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56E6E3EE-8082-2B4B-E998-FA571484EB39}"/>
              </a:ext>
            </a:extLst>
          </p:cNvPr>
          <p:cNvSpPr/>
          <p:nvPr/>
        </p:nvSpPr>
        <p:spPr>
          <a:xfrm>
            <a:off x="4672693" y="5296659"/>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4AF44D41-8019-5622-BEBD-0B0390D584B1}"/>
              </a:ext>
            </a:extLst>
          </p:cNvPr>
          <p:cNvSpPr/>
          <p:nvPr/>
        </p:nvSpPr>
        <p:spPr>
          <a:xfrm>
            <a:off x="4672691" y="4357995"/>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2F36F17C-BF1E-4250-11A0-E8BEBEC2EC6A}"/>
              </a:ext>
            </a:extLst>
          </p:cNvPr>
          <p:cNvSpPr/>
          <p:nvPr/>
        </p:nvSpPr>
        <p:spPr>
          <a:xfrm>
            <a:off x="4678134" y="3419331"/>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561223F2-87F3-2185-9C27-52F92F398B86}"/>
              </a:ext>
            </a:extLst>
          </p:cNvPr>
          <p:cNvSpPr/>
          <p:nvPr/>
        </p:nvSpPr>
        <p:spPr>
          <a:xfrm>
            <a:off x="4672692" y="2480667"/>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9CC54668-3AEA-12B5-AE7B-98FC576F4111}"/>
              </a:ext>
            </a:extLst>
          </p:cNvPr>
          <p:cNvSpPr/>
          <p:nvPr/>
        </p:nvSpPr>
        <p:spPr>
          <a:xfrm>
            <a:off x="6482442" y="1539049"/>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2845A468-61FF-5FDB-F806-FE6720AAAE77}"/>
              </a:ext>
            </a:extLst>
          </p:cNvPr>
          <p:cNvSpPr/>
          <p:nvPr/>
        </p:nvSpPr>
        <p:spPr>
          <a:xfrm>
            <a:off x="6482442" y="5293706"/>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1BF4B9B1-FC5E-EAA0-3713-B6F2E335E7BD}"/>
              </a:ext>
            </a:extLst>
          </p:cNvPr>
          <p:cNvSpPr/>
          <p:nvPr/>
        </p:nvSpPr>
        <p:spPr>
          <a:xfrm>
            <a:off x="6482440" y="4355042"/>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F8AAF6F8-CBA7-4F1C-14A5-ECEFA2BABD3B}"/>
              </a:ext>
            </a:extLst>
          </p:cNvPr>
          <p:cNvSpPr/>
          <p:nvPr/>
        </p:nvSpPr>
        <p:spPr>
          <a:xfrm>
            <a:off x="6487883" y="3416378"/>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65E1AF81-3891-FE17-1791-B1BE09337E47}"/>
              </a:ext>
            </a:extLst>
          </p:cNvPr>
          <p:cNvSpPr/>
          <p:nvPr/>
        </p:nvSpPr>
        <p:spPr>
          <a:xfrm>
            <a:off x="6482441" y="2477714"/>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DD130911-A7A1-5D2C-BAD9-A978C5E65DF0}"/>
              </a:ext>
            </a:extLst>
          </p:cNvPr>
          <p:cNvSpPr/>
          <p:nvPr/>
        </p:nvSpPr>
        <p:spPr>
          <a:xfrm>
            <a:off x="8297632" y="3416378"/>
            <a:ext cx="729343" cy="6590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 name="Straight Arrow Connector 19">
            <a:extLst>
              <a:ext uri="{FF2B5EF4-FFF2-40B4-BE49-F238E27FC236}">
                <a16:creationId xmlns:a16="http://schemas.microsoft.com/office/drawing/2014/main" id="{A2BA95FF-CEE1-0693-C054-90B97F3B28F2}"/>
              </a:ext>
            </a:extLst>
          </p:cNvPr>
          <p:cNvCxnSpPr>
            <a:stCxn id="2" idx="6"/>
            <a:endCxn id="6" idx="2"/>
          </p:cNvCxnSpPr>
          <p:nvPr/>
        </p:nvCxnSpPr>
        <p:spPr>
          <a:xfrm flipV="1">
            <a:off x="3592286" y="1871522"/>
            <a:ext cx="1080407" cy="60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D511708-CC5F-F31B-2ADC-CFACB5994C45}"/>
              </a:ext>
            </a:extLst>
          </p:cNvPr>
          <p:cNvCxnSpPr>
            <a:stCxn id="2" idx="6"/>
            <a:endCxn id="10" idx="2"/>
          </p:cNvCxnSpPr>
          <p:nvPr/>
        </p:nvCxnSpPr>
        <p:spPr>
          <a:xfrm>
            <a:off x="3592286" y="2480668"/>
            <a:ext cx="1080406" cy="329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FEBF4C2-9931-BFC6-EE92-5DB4CADEB988}"/>
              </a:ext>
            </a:extLst>
          </p:cNvPr>
          <p:cNvCxnSpPr>
            <a:stCxn id="2" idx="6"/>
            <a:endCxn id="9" idx="2"/>
          </p:cNvCxnSpPr>
          <p:nvPr/>
        </p:nvCxnSpPr>
        <p:spPr>
          <a:xfrm>
            <a:off x="3592286" y="2480668"/>
            <a:ext cx="1085848" cy="126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1E954F-FFA7-D533-89A1-27E4065C3351}"/>
              </a:ext>
            </a:extLst>
          </p:cNvPr>
          <p:cNvCxnSpPr>
            <a:cxnSpLocks/>
            <a:stCxn id="2" idx="6"/>
            <a:endCxn id="8" idx="2"/>
          </p:cNvCxnSpPr>
          <p:nvPr/>
        </p:nvCxnSpPr>
        <p:spPr>
          <a:xfrm>
            <a:off x="3592286" y="2480668"/>
            <a:ext cx="1080405" cy="220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92926B-CF0A-18AC-A5C6-72F39D9F9DF5}"/>
              </a:ext>
            </a:extLst>
          </p:cNvPr>
          <p:cNvCxnSpPr>
            <a:cxnSpLocks/>
            <a:stCxn id="2" idx="6"/>
            <a:endCxn id="7" idx="2"/>
          </p:cNvCxnSpPr>
          <p:nvPr/>
        </p:nvCxnSpPr>
        <p:spPr>
          <a:xfrm>
            <a:off x="3592286" y="2480668"/>
            <a:ext cx="1080407" cy="3145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9A05615-AA7D-7FEA-325C-A7140E75998F}"/>
              </a:ext>
            </a:extLst>
          </p:cNvPr>
          <p:cNvCxnSpPr>
            <a:cxnSpLocks/>
            <a:stCxn id="3" idx="6"/>
            <a:endCxn id="6" idx="2"/>
          </p:cNvCxnSpPr>
          <p:nvPr/>
        </p:nvCxnSpPr>
        <p:spPr>
          <a:xfrm flipV="1">
            <a:off x="3592286" y="1871522"/>
            <a:ext cx="1080407" cy="187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B4A6128-CFCE-45F8-1086-14CC90F9AA5E}"/>
              </a:ext>
            </a:extLst>
          </p:cNvPr>
          <p:cNvCxnSpPr>
            <a:cxnSpLocks/>
            <a:stCxn id="3" idx="6"/>
            <a:endCxn id="10" idx="2"/>
          </p:cNvCxnSpPr>
          <p:nvPr/>
        </p:nvCxnSpPr>
        <p:spPr>
          <a:xfrm flipV="1">
            <a:off x="3592286" y="2810187"/>
            <a:ext cx="1080406" cy="938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B41F48A-516D-13BD-5D40-78B557743624}"/>
              </a:ext>
            </a:extLst>
          </p:cNvPr>
          <p:cNvCxnSpPr>
            <a:cxnSpLocks/>
            <a:stCxn id="3" idx="6"/>
            <a:endCxn id="9" idx="2"/>
          </p:cNvCxnSpPr>
          <p:nvPr/>
        </p:nvCxnSpPr>
        <p:spPr>
          <a:xfrm>
            <a:off x="3592286" y="3748850"/>
            <a:ext cx="10858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6C67CD6-8567-FC86-DA11-5CCA6340C320}"/>
              </a:ext>
            </a:extLst>
          </p:cNvPr>
          <p:cNvCxnSpPr>
            <a:cxnSpLocks/>
            <a:stCxn id="3" idx="6"/>
            <a:endCxn id="8" idx="2"/>
          </p:cNvCxnSpPr>
          <p:nvPr/>
        </p:nvCxnSpPr>
        <p:spPr>
          <a:xfrm>
            <a:off x="3592286" y="3748850"/>
            <a:ext cx="1080405" cy="938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9AE56D4-62FB-3FEA-A65C-AD1E4C108DCC}"/>
              </a:ext>
            </a:extLst>
          </p:cNvPr>
          <p:cNvCxnSpPr>
            <a:cxnSpLocks/>
            <a:stCxn id="3" idx="6"/>
            <a:endCxn id="7" idx="2"/>
          </p:cNvCxnSpPr>
          <p:nvPr/>
        </p:nvCxnSpPr>
        <p:spPr>
          <a:xfrm>
            <a:off x="3592286" y="3748850"/>
            <a:ext cx="1080407" cy="1877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42507EE-50A8-2EEA-0A15-6596E4FE6486}"/>
              </a:ext>
            </a:extLst>
          </p:cNvPr>
          <p:cNvCxnSpPr>
            <a:cxnSpLocks/>
            <a:stCxn id="5" idx="6"/>
            <a:endCxn id="6" idx="2"/>
          </p:cNvCxnSpPr>
          <p:nvPr/>
        </p:nvCxnSpPr>
        <p:spPr>
          <a:xfrm flipV="1">
            <a:off x="3592285" y="1871522"/>
            <a:ext cx="1080408" cy="328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8E30308-3AC8-0C63-9D45-548660EFC797}"/>
              </a:ext>
            </a:extLst>
          </p:cNvPr>
          <p:cNvCxnSpPr>
            <a:cxnSpLocks/>
            <a:stCxn id="5" idx="6"/>
            <a:endCxn id="10" idx="2"/>
          </p:cNvCxnSpPr>
          <p:nvPr/>
        </p:nvCxnSpPr>
        <p:spPr>
          <a:xfrm flipV="1">
            <a:off x="3592285" y="2810187"/>
            <a:ext cx="1080407" cy="2345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688EB77-9345-9E1D-2456-43739C34A587}"/>
              </a:ext>
            </a:extLst>
          </p:cNvPr>
          <p:cNvCxnSpPr>
            <a:cxnSpLocks/>
            <a:stCxn id="5" idx="6"/>
            <a:endCxn id="9" idx="2"/>
          </p:cNvCxnSpPr>
          <p:nvPr/>
        </p:nvCxnSpPr>
        <p:spPr>
          <a:xfrm flipV="1">
            <a:off x="3592285" y="3748851"/>
            <a:ext cx="1085849" cy="1406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706906-D35A-81B9-8110-9C3B34FCC319}"/>
              </a:ext>
            </a:extLst>
          </p:cNvPr>
          <p:cNvCxnSpPr>
            <a:cxnSpLocks/>
            <a:stCxn id="5" idx="6"/>
            <a:endCxn id="8" idx="2"/>
          </p:cNvCxnSpPr>
          <p:nvPr/>
        </p:nvCxnSpPr>
        <p:spPr>
          <a:xfrm flipV="1">
            <a:off x="3592285" y="4687515"/>
            <a:ext cx="1080406" cy="468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984039A-3B93-95E2-0732-E22C117ABF2D}"/>
              </a:ext>
            </a:extLst>
          </p:cNvPr>
          <p:cNvCxnSpPr>
            <a:cxnSpLocks/>
            <a:stCxn id="5" idx="6"/>
            <a:endCxn id="7" idx="2"/>
          </p:cNvCxnSpPr>
          <p:nvPr/>
        </p:nvCxnSpPr>
        <p:spPr>
          <a:xfrm>
            <a:off x="3592285" y="5155605"/>
            <a:ext cx="1080408" cy="470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ACC0D9B-5CF8-FFF6-50BC-E42C7F138401}"/>
              </a:ext>
            </a:extLst>
          </p:cNvPr>
          <p:cNvCxnSpPr>
            <a:cxnSpLocks/>
            <a:endCxn id="13" idx="2"/>
          </p:cNvCxnSpPr>
          <p:nvPr/>
        </p:nvCxnSpPr>
        <p:spPr>
          <a:xfrm flipV="1">
            <a:off x="5362570" y="1868569"/>
            <a:ext cx="1119872" cy="13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637A27B-9B5F-5152-7AC3-3FF85DE7C073}"/>
              </a:ext>
            </a:extLst>
          </p:cNvPr>
          <p:cNvCxnSpPr>
            <a:cxnSpLocks/>
            <a:stCxn id="6" idx="6"/>
            <a:endCxn id="17" idx="2"/>
          </p:cNvCxnSpPr>
          <p:nvPr/>
        </p:nvCxnSpPr>
        <p:spPr>
          <a:xfrm>
            <a:off x="5402036" y="1871522"/>
            <a:ext cx="1080405" cy="935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5CE6E94-4FD4-9173-1F27-12F584E348C2}"/>
              </a:ext>
            </a:extLst>
          </p:cNvPr>
          <p:cNvCxnSpPr>
            <a:cxnSpLocks/>
            <a:stCxn id="6" idx="6"/>
            <a:endCxn id="16" idx="2"/>
          </p:cNvCxnSpPr>
          <p:nvPr/>
        </p:nvCxnSpPr>
        <p:spPr>
          <a:xfrm>
            <a:off x="5402036" y="1871522"/>
            <a:ext cx="1085847" cy="187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F651CD0-BC81-B503-52D7-D44759848686}"/>
              </a:ext>
            </a:extLst>
          </p:cNvPr>
          <p:cNvCxnSpPr>
            <a:cxnSpLocks/>
            <a:stCxn id="6" idx="6"/>
            <a:endCxn id="15" idx="2"/>
          </p:cNvCxnSpPr>
          <p:nvPr/>
        </p:nvCxnSpPr>
        <p:spPr>
          <a:xfrm>
            <a:off x="5402036" y="1871522"/>
            <a:ext cx="1080404" cy="281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947761E-5B14-6209-98B9-7B761D741F10}"/>
              </a:ext>
            </a:extLst>
          </p:cNvPr>
          <p:cNvCxnSpPr>
            <a:cxnSpLocks/>
            <a:stCxn id="6" idx="6"/>
            <a:endCxn id="14" idx="2"/>
          </p:cNvCxnSpPr>
          <p:nvPr/>
        </p:nvCxnSpPr>
        <p:spPr>
          <a:xfrm>
            <a:off x="5402036" y="1871522"/>
            <a:ext cx="1080406" cy="3751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4A468B0-EE33-173B-DCC5-3CB8EA9966BC}"/>
              </a:ext>
            </a:extLst>
          </p:cNvPr>
          <p:cNvCxnSpPr>
            <a:cxnSpLocks/>
            <a:stCxn id="10" idx="6"/>
            <a:endCxn id="13" idx="2"/>
          </p:cNvCxnSpPr>
          <p:nvPr/>
        </p:nvCxnSpPr>
        <p:spPr>
          <a:xfrm flipV="1">
            <a:off x="5402035" y="1868569"/>
            <a:ext cx="1080407" cy="941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109A043-E61B-E905-69D7-66E43F7EEA7E}"/>
              </a:ext>
            </a:extLst>
          </p:cNvPr>
          <p:cNvCxnSpPr>
            <a:cxnSpLocks/>
            <a:stCxn id="10" idx="6"/>
            <a:endCxn id="17" idx="2"/>
          </p:cNvCxnSpPr>
          <p:nvPr/>
        </p:nvCxnSpPr>
        <p:spPr>
          <a:xfrm flipV="1">
            <a:off x="5402035" y="2807234"/>
            <a:ext cx="1080406" cy="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E9E1C5B-CEE8-EE15-2273-B7E8EACC3947}"/>
              </a:ext>
            </a:extLst>
          </p:cNvPr>
          <p:cNvCxnSpPr>
            <a:cxnSpLocks/>
            <a:stCxn id="10" idx="6"/>
            <a:endCxn id="16" idx="2"/>
          </p:cNvCxnSpPr>
          <p:nvPr/>
        </p:nvCxnSpPr>
        <p:spPr>
          <a:xfrm>
            <a:off x="5402035" y="2810187"/>
            <a:ext cx="1085848" cy="935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15E6E0D4-ED2B-A41F-8DC5-CE0670FF5721}"/>
              </a:ext>
            </a:extLst>
          </p:cNvPr>
          <p:cNvCxnSpPr>
            <a:cxnSpLocks/>
            <a:stCxn id="10" idx="6"/>
            <a:endCxn id="15" idx="2"/>
          </p:cNvCxnSpPr>
          <p:nvPr/>
        </p:nvCxnSpPr>
        <p:spPr>
          <a:xfrm>
            <a:off x="5402035" y="2810187"/>
            <a:ext cx="1080405" cy="187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DD74AF4-9EE6-EC9E-0A93-17BAF5E8366C}"/>
              </a:ext>
            </a:extLst>
          </p:cNvPr>
          <p:cNvCxnSpPr>
            <a:cxnSpLocks/>
            <a:stCxn id="10" idx="6"/>
            <a:endCxn id="15" idx="2"/>
          </p:cNvCxnSpPr>
          <p:nvPr/>
        </p:nvCxnSpPr>
        <p:spPr>
          <a:xfrm>
            <a:off x="5402035" y="2810187"/>
            <a:ext cx="1080405" cy="187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00B0D2C8-F555-2C3A-45A9-67437E9AF13F}"/>
              </a:ext>
            </a:extLst>
          </p:cNvPr>
          <p:cNvCxnSpPr>
            <a:cxnSpLocks/>
            <a:stCxn id="10" idx="6"/>
            <a:endCxn id="14" idx="2"/>
          </p:cNvCxnSpPr>
          <p:nvPr/>
        </p:nvCxnSpPr>
        <p:spPr>
          <a:xfrm>
            <a:off x="5402035" y="2810187"/>
            <a:ext cx="1080407" cy="281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851A27A-530C-CDC6-79F8-DFF7045C0375}"/>
              </a:ext>
            </a:extLst>
          </p:cNvPr>
          <p:cNvCxnSpPr>
            <a:cxnSpLocks/>
            <a:endCxn id="13" idx="2"/>
          </p:cNvCxnSpPr>
          <p:nvPr/>
        </p:nvCxnSpPr>
        <p:spPr>
          <a:xfrm flipV="1">
            <a:off x="5407477" y="1868569"/>
            <a:ext cx="1074965" cy="186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77B17AD-2167-8C70-6779-DA25A49B2DC5}"/>
              </a:ext>
            </a:extLst>
          </p:cNvPr>
          <p:cNvCxnSpPr>
            <a:cxnSpLocks/>
            <a:stCxn id="9" idx="6"/>
            <a:endCxn id="17" idx="2"/>
          </p:cNvCxnSpPr>
          <p:nvPr/>
        </p:nvCxnSpPr>
        <p:spPr>
          <a:xfrm flipV="1">
            <a:off x="5407477" y="2807234"/>
            <a:ext cx="1074964" cy="94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8FB16E8-2128-647C-F502-2034C25ECE2A}"/>
              </a:ext>
            </a:extLst>
          </p:cNvPr>
          <p:cNvCxnSpPr>
            <a:cxnSpLocks/>
            <a:stCxn id="9" idx="6"/>
            <a:endCxn id="16" idx="2"/>
          </p:cNvCxnSpPr>
          <p:nvPr/>
        </p:nvCxnSpPr>
        <p:spPr>
          <a:xfrm flipV="1">
            <a:off x="5407477" y="3745898"/>
            <a:ext cx="1080406" cy="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30AA6102-5D0F-4FF4-3EE9-4116710C45F7}"/>
              </a:ext>
            </a:extLst>
          </p:cNvPr>
          <p:cNvCxnSpPr>
            <a:cxnSpLocks/>
            <a:stCxn id="9" idx="6"/>
            <a:endCxn id="15" idx="2"/>
          </p:cNvCxnSpPr>
          <p:nvPr/>
        </p:nvCxnSpPr>
        <p:spPr>
          <a:xfrm>
            <a:off x="5407477" y="3748851"/>
            <a:ext cx="1074963" cy="935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A2F0426-E2C0-2442-3EDD-EF81B1178541}"/>
              </a:ext>
            </a:extLst>
          </p:cNvPr>
          <p:cNvCxnSpPr>
            <a:cxnSpLocks/>
            <a:stCxn id="9" idx="6"/>
            <a:endCxn id="14" idx="2"/>
          </p:cNvCxnSpPr>
          <p:nvPr/>
        </p:nvCxnSpPr>
        <p:spPr>
          <a:xfrm>
            <a:off x="5407477" y="3748851"/>
            <a:ext cx="1074965" cy="187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DB75E3D6-B5E6-2191-EC3F-F2C89F4491A9}"/>
              </a:ext>
            </a:extLst>
          </p:cNvPr>
          <p:cNvCxnSpPr>
            <a:cxnSpLocks/>
            <a:stCxn id="8" idx="6"/>
            <a:endCxn id="13" idx="2"/>
          </p:cNvCxnSpPr>
          <p:nvPr/>
        </p:nvCxnSpPr>
        <p:spPr>
          <a:xfrm flipV="1">
            <a:off x="5402034" y="1868569"/>
            <a:ext cx="1080408" cy="281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2E73671-00A5-EFA0-472F-2DA9764DFBAF}"/>
              </a:ext>
            </a:extLst>
          </p:cNvPr>
          <p:cNvCxnSpPr>
            <a:cxnSpLocks/>
            <a:stCxn id="8" idx="6"/>
            <a:endCxn id="17" idx="2"/>
          </p:cNvCxnSpPr>
          <p:nvPr/>
        </p:nvCxnSpPr>
        <p:spPr>
          <a:xfrm flipV="1">
            <a:off x="5402034" y="2807234"/>
            <a:ext cx="1080407" cy="188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5CB6E36-DF2D-2108-EC60-7E42D65D3415}"/>
              </a:ext>
            </a:extLst>
          </p:cNvPr>
          <p:cNvCxnSpPr>
            <a:cxnSpLocks/>
            <a:stCxn id="8" idx="6"/>
            <a:endCxn id="16" idx="2"/>
          </p:cNvCxnSpPr>
          <p:nvPr/>
        </p:nvCxnSpPr>
        <p:spPr>
          <a:xfrm flipV="1">
            <a:off x="5402034" y="3745898"/>
            <a:ext cx="1085849" cy="94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D362A8B-076C-CB94-499A-92C43DDF4CA2}"/>
              </a:ext>
            </a:extLst>
          </p:cNvPr>
          <p:cNvCxnSpPr>
            <a:cxnSpLocks/>
            <a:stCxn id="8" idx="6"/>
            <a:endCxn id="15" idx="2"/>
          </p:cNvCxnSpPr>
          <p:nvPr/>
        </p:nvCxnSpPr>
        <p:spPr>
          <a:xfrm flipV="1">
            <a:off x="5402034" y="4684562"/>
            <a:ext cx="1080406" cy="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86517432-7CF8-0D3C-3B8C-B1D70031D565}"/>
              </a:ext>
            </a:extLst>
          </p:cNvPr>
          <p:cNvCxnSpPr>
            <a:cxnSpLocks/>
            <a:stCxn id="8" idx="6"/>
            <a:endCxn id="14" idx="2"/>
          </p:cNvCxnSpPr>
          <p:nvPr/>
        </p:nvCxnSpPr>
        <p:spPr>
          <a:xfrm>
            <a:off x="5402034" y="4687515"/>
            <a:ext cx="1080408" cy="935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1D812D44-FDC8-2916-DF54-48F4BE84E575}"/>
              </a:ext>
            </a:extLst>
          </p:cNvPr>
          <p:cNvCxnSpPr>
            <a:cxnSpLocks/>
            <a:stCxn id="7" idx="6"/>
            <a:endCxn id="13" idx="2"/>
          </p:cNvCxnSpPr>
          <p:nvPr/>
        </p:nvCxnSpPr>
        <p:spPr>
          <a:xfrm flipV="1">
            <a:off x="5402036" y="1868569"/>
            <a:ext cx="1080406" cy="375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CC12B3B2-6A5C-2462-D9B3-17AB2FCAE9E4}"/>
              </a:ext>
            </a:extLst>
          </p:cNvPr>
          <p:cNvCxnSpPr>
            <a:cxnSpLocks/>
            <a:stCxn id="7" idx="6"/>
            <a:endCxn id="17" idx="2"/>
          </p:cNvCxnSpPr>
          <p:nvPr/>
        </p:nvCxnSpPr>
        <p:spPr>
          <a:xfrm flipV="1">
            <a:off x="5402036" y="2807234"/>
            <a:ext cx="1080405" cy="2818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94EDBC9-C234-41E2-5D38-3B7856206824}"/>
              </a:ext>
            </a:extLst>
          </p:cNvPr>
          <p:cNvCxnSpPr>
            <a:cxnSpLocks/>
            <a:stCxn id="7" idx="6"/>
            <a:endCxn id="16" idx="2"/>
          </p:cNvCxnSpPr>
          <p:nvPr/>
        </p:nvCxnSpPr>
        <p:spPr>
          <a:xfrm flipV="1">
            <a:off x="5402036" y="3745898"/>
            <a:ext cx="1085847" cy="188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81F63A3-AD57-2938-6461-CAF82F3A44B5}"/>
              </a:ext>
            </a:extLst>
          </p:cNvPr>
          <p:cNvCxnSpPr>
            <a:cxnSpLocks/>
            <a:stCxn id="7" idx="6"/>
            <a:endCxn id="15" idx="2"/>
          </p:cNvCxnSpPr>
          <p:nvPr/>
        </p:nvCxnSpPr>
        <p:spPr>
          <a:xfrm flipV="1">
            <a:off x="5402036" y="4684562"/>
            <a:ext cx="1080404" cy="94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278AE8C7-C017-AF7E-2FF7-C6C283140789}"/>
              </a:ext>
            </a:extLst>
          </p:cNvPr>
          <p:cNvCxnSpPr>
            <a:cxnSpLocks/>
            <a:stCxn id="7" idx="6"/>
            <a:endCxn id="14" idx="2"/>
          </p:cNvCxnSpPr>
          <p:nvPr/>
        </p:nvCxnSpPr>
        <p:spPr>
          <a:xfrm flipV="1">
            <a:off x="5402036" y="5623226"/>
            <a:ext cx="1080406" cy="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346718EC-E364-A9FF-4548-681C8CCB86F8}"/>
              </a:ext>
            </a:extLst>
          </p:cNvPr>
          <p:cNvCxnSpPr>
            <a:cxnSpLocks/>
            <a:stCxn id="13" idx="6"/>
            <a:endCxn id="18" idx="2"/>
          </p:cNvCxnSpPr>
          <p:nvPr/>
        </p:nvCxnSpPr>
        <p:spPr>
          <a:xfrm>
            <a:off x="7211785" y="1868569"/>
            <a:ext cx="1085847" cy="1877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2755CA3-30EB-8EA2-77CD-89CB005A4F95}"/>
              </a:ext>
            </a:extLst>
          </p:cNvPr>
          <p:cNvCxnSpPr>
            <a:cxnSpLocks/>
            <a:stCxn id="17" idx="6"/>
            <a:endCxn id="18" idx="2"/>
          </p:cNvCxnSpPr>
          <p:nvPr/>
        </p:nvCxnSpPr>
        <p:spPr>
          <a:xfrm>
            <a:off x="7211784" y="2807234"/>
            <a:ext cx="1085848" cy="93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6AAE214D-AC81-3405-BBBE-07F28413D56A}"/>
              </a:ext>
            </a:extLst>
          </p:cNvPr>
          <p:cNvCxnSpPr>
            <a:cxnSpLocks/>
            <a:stCxn id="16" idx="6"/>
            <a:endCxn id="18" idx="2"/>
          </p:cNvCxnSpPr>
          <p:nvPr/>
        </p:nvCxnSpPr>
        <p:spPr>
          <a:xfrm>
            <a:off x="7217226" y="3745898"/>
            <a:ext cx="1080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2CF9164-AE17-DD78-F72C-5F96959C1A4C}"/>
              </a:ext>
            </a:extLst>
          </p:cNvPr>
          <p:cNvCxnSpPr>
            <a:cxnSpLocks/>
            <a:stCxn id="15" idx="6"/>
            <a:endCxn id="18" idx="2"/>
          </p:cNvCxnSpPr>
          <p:nvPr/>
        </p:nvCxnSpPr>
        <p:spPr>
          <a:xfrm flipV="1">
            <a:off x="7211783" y="3745898"/>
            <a:ext cx="1085849" cy="93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6FB68B5B-FF87-87AC-5A9A-074918329C08}"/>
              </a:ext>
            </a:extLst>
          </p:cNvPr>
          <p:cNvCxnSpPr>
            <a:cxnSpLocks/>
            <a:stCxn id="14" idx="6"/>
            <a:endCxn id="18" idx="2"/>
          </p:cNvCxnSpPr>
          <p:nvPr/>
        </p:nvCxnSpPr>
        <p:spPr>
          <a:xfrm flipV="1">
            <a:off x="7211785" y="3745898"/>
            <a:ext cx="1085847" cy="187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BBB61D1B-4BA1-C073-0624-FA59AB1D4AC9}"/>
              </a:ext>
            </a:extLst>
          </p:cNvPr>
          <p:cNvCxnSpPr>
            <a:endCxn id="2" idx="2"/>
          </p:cNvCxnSpPr>
          <p:nvPr/>
        </p:nvCxnSpPr>
        <p:spPr>
          <a:xfrm>
            <a:off x="1469571" y="2480668"/>
            <a:ext cx="1393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5A93479-3E6B-9168-323C-92D6A800832C}"/>
              </a:ext>
            </a:extLst>
          </p:cNvPr>
          <p:cNvCxnSpPr/>
          <p:nvPr/>
        </p:nvCxnSpPr>
        <p:spPr>
          <a:xfrm>
            <a:off x="1469571" y="3756672"/>
            <a:ext cx="1393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3D1A35A-DCF8-0896-846F-25965D2A419B}"/>
              </a:ext>
            </a:extLst>
          </p:cNvPr>
          <p:cNvCxnSpPr/>
          <p:nvPr/>
        </p:nvCxnSpPr>
        <p:spPr>
          <a:xfrm>
            <a:off x="1469571" y="5155605"/>
            <a:ext cx="1393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2BA914BF-3059-453C-342D-ABD27ED22F9F}"/>
              </a:ext>
            </a:extLst>
          </p:cNvPr>
          <p:cNvSpPr txBox="1"/>
          <p:nvPr/>
        </p:nvSpPr>
        <p:spPr>
          <a:xfrm>
            <a:off x="1124632" y="2190383"/>
            <a:ext cx="1988008" cy="307777"/>
          </a:xfrm>
          <a:prstGeom prst="rect">
            <a:avLst/>
          </a:prstGeom>
          <a:noFill/>
        </p:spPr>
        <p:txBody>
          <a:bodyPr wrap="square" rtlCol="0">
            <a:spAutoFit/>
          </a:bodyPr>
          <a:lstStyle/>
          <a:p>
            <a:r>
              <a:rPr lang="en-IN" sz="1400" dirty="0">
                <a:latin typeface="Cambria" panose="02040503050406030204" pitchFamily="18" charset="0"/>
                <a:ea typeface="Cambria" panose="02040503050406030204" pitchFamily="18" charset="0"/>
              </a:rPr>
              <a:t>Inverter Temperature</a:t>
            </a:r>
          </a:p>
        </p:txBody>
      </p:sp>
      <p:sp>
        <p:nvSpPr>
          <p:cNvPr id="166" name="TextBox 165">
            <a:extLst>
              <a:ext uri="{FF2B5EF4-FFF2-40B4-BE49-F238E27FC236}">
                <a16:creationId xmlns:a16="http://schemas.microsoft.com/office/drawing/2014/main" id="{C95106D5-95D4-20D3-C7D8-924AA88F5115}"/>
              </a:ext>
            </a:extLst>
          </p:cNvPr>
          <p:cNvSpPr txBox="1"/>
          <p:nvPr/>
        </p:nvSpPr>
        <p:spPr>
          <a:xfrm>
            <a:off x="1690680" y="3486202"/>
            <a:ext cx="1988008" cy="307777"/>
          </a:xfrm>
          <a:prstGeom prst="rect">
            <a:avLst/>
          </a:prstGeom>
          <a:noFill/>
        </p:spPr>
        <p:txBody>
          <a:bodyPr wrap="square" rtlCol="0">
            <a:spAutoFit/>
          </a:bodyPr>
          <a:lstStyle/>
          <a:p>
            <a:r>
              <a:rPr lang="en-IN" sz="1400" dirty="0">
                <a:latin typeface="Cambria" panose="02040503050406030204" pitchFamily="18" charset="0"/>
                <a:ea typeface="Cambria" panose="02040503050406030204" pitchFamily="18" charset="0"/>
              </a:rPr>
              <a:t>Irradiance</a:t>
            </a:r>
          </a:p>
        </p:txBody>
      </p:sp>
      <p:sp>
        <p:nvSpPr>
          <p:cNvPr id="167" name="TextBox 166">
            <a:extLst>
              <a:ext uri="{FF2B5EF4-FFF2-40B4-BE49-F238E27FC236}">
                <a16:creationId xmlns:a16="http://schemas.microsoft.com/office/drawing/2014/main" id="{688DB906-498A-4AF6-81F2-ADAD909D24C1}"/>
              </a:ext>
            </a:extLst>
          </p:cNvPr>
          <p:cNvSpPr txBox="1"/>
          <p:nvPr/>
        </p:nvSpPr>
        <p:spPr>
          <a:xfrm>
            <a:off x="1598836" y="4863145"/>
            <a:ext cx="1988008" cy="307777"/>
          </a:xfrm>
          <a:prstGeom prst="rect">
            <a:avLst/>
          </a:prstGeom>
          <a:noFill/>
        </p:spPr>
        <p:txBody>
          <a:bodyPr wrap="square" rtlCol="0">
            <a:spAutoFit/>
          </a:bodyPr>
          <a:lstStyle/>
          <a:p>
            <a:r>
              <a:rPr lang="en-IN" sz="1400" dirty="0">
                <a:latin typeface="Cambria" panose="02040503050406030204" pitchFamily="18" charset="0"/>
                <a:ea typeface="Cambria" panose="02040503050406030204" pitchFamily="18" charset="0"/>
              </a:rPr>
              <a:t>Temperature</a:t>
            </a:r>
          </a:p>
        </p:txBody>
      </p:sp>
      <p:cxnSp>
        <p:nvCxnSpPr>
          <p:cNvPr id="168" name="Straight Arrow Connector 167">
            <a:extLst>
              <a:ext uri="{FF2B5EF4-FFF2-40B4-BE49-F238E27FC236}">
                <a16:creationId xmlns:a16="http://schemas.microsoft.com/office/drawing/2014/main" id="{59C3C09D-A0D5-E97B-D626-C0EEFCF2ED0B}"/>
              </a:ext>
            </a:extLst>
          </p:cNvPr>
          <p:cNvCxnSpPr/>
          <p:nvPr/>
        </p:nvCxnSpPr>
        <p:spPr>
          <a:xfrm>
            <a:off x="9026975" y="3728550"/>
            <a:ext cx="1393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C23BDB33-5DD7-C7A3-A270-3085A42FD61A}"/>
              </a:ext>
            </a:extLst>
          </p:cNvPr>
          <p:cNvSpPr txBox="1"/>
          <p:nvPr/>
        </p:nvSpPr>
        <p:spPr>
          <a:xfrm>
            <a:off x="9299795" y="3448895"/>
            <a:ext cx="1988008" cy="307777"/>
          </a:xfrm>
          <a:prstGeom prst="rect">
            <a:avLst/>
          </a:prstGeom>
          <a:noFill/>
        </p:spPr>
        <p:txBody>
          <a:bodyPr wrap="square" rtlCol="0">
            <a:spAutoFit/>
          </a:bodyPr>
          <a:lstStyle/>
          <a:p>
            <a:r>
              <a:rPr lang="en-IN" sz="1400" dirty="0">
                <a:latin typeface="Cambria" panose="02040503050406030204" pitchFamily="18" charset="0"/>
                <a:ea typeface="Cambria" panose="02040503050406030204" pitchFamily="18" charset="0"/>
              </a:rPr>
              <a:t>Energy</a:t>
            </a:r>
          </a:p>
        </p:txBody>
      </p:sp>
      <p:sp>
        <p:nvSpPr>
          <p:cNvPr id="170" name="TextBox 169">
            <a:extLst>
              <a:ext uri="{FF2B5EF4-FFF2-40B4-BE49-F238E27FC236}">
                <a16:creationId xmlns:a16="http://schemas.microsoft.com/office/drawing/2014/main" id="{62BF5B14-76B5-F251-873D-717DFDC3083E}"/>
              </a:ext>
            </a:extLst>
          </p:cNvPr>
          <p:cNvSpPr txBox="1"/>
          <p:nvPr/>
        </p:nvSpPr>
        <p:spPr>
          <a:xfrm>
            <a:off x="5035320" y="992162"/>
            <a:ext cx="1774371" cy="369332"/>
          </a:xfrm>
          <a:prstGeom prst="rect">
            <a:avLst/>
          </a:prstGeom>
          <a:noFill/>
        </p:spPr>
        <p:txBody>
          <a:bodyPr wrap="square" rtlCol="0">
            <a:spAutoFit/>
          </a:bodyPr>
          <a:lstStyle/>
          <a:p>
            <a:r>
              <a:rPr lang="en-IN" dirty="0"/>
              <a:t>Hidden Layers</a:t>
            </a:r>
          </a:p>
        </p:txBody>
      </p:sp>
      <p:sp>
        <p:nvSpPr>
          <p:cNvPr id="171" name="TextBox 170">
            <a:extLst>
              <a:ext uri="{FF2B5EF4-FFF2-40B4-BE49-F238E27FC236}">
                <a16:creationId xmlns:a16="http://schemas.microsoft.com/office/drawing/2014/main" id="{EECB0A86-E07C-0978-B19D-E5DA502598BD}"/>
              </a:ext>
            </a:extLst>
          </p:cNvPr>
          <p:cNvSpPr txBox="1"/>
          <p:nvPr/>
        </p:nvSpPr>
        <p:spPr>
          <a:xfrm>
            <a:off x="946375" y="48468"/>
            <a:ext cx="10341428" cy="769441"/>
          </a:xfrm>
          <a:prstGeom prst="rect">
            <a:avLst/>
          </a:prstGeom>
          <a:noFill/>
        </p:spPr>
        <p:txBody>
          <a:bodyPr wrap="square" rtlCol="0">
            <a:spAutoFit/>
          </a:bodyPr>
          <a:lstStyle/>
          <a:p>
            <a:r>
              <a:rPr lang="en-IN" sz="4400" b="1" dirty="0">
                <a:latin typeface="+mj-lt"/>
                <a:ea typeface="+mj-ea"/>
                <a:cs typeface="+mj-cs"/>
              </a:rPr>
              <a:t>Multi-Layer Perceptron Architecture</a:t>
            </a:r>
          </a:p>
        </p:txBody>
      </p:sp>
      <p:sp>
        <p:nvSpPr>
          <p:cNvPr id="172" name="TextBox 171">
            <a:extLst>
              <a:ext uri="{FF2B5EF4-FFF2-40B4-BE49-F238E27FC236}">
                <a16:creationId xmlns:a16="http://schemas.microsoft.com/office/drawing/2014/main" id="{E512E496-D13A-6B27-FEAA-2AB5510088F4}"/>
              </a:ext>
            </a:extLst>
          </p:cNvPr>
          <p:cNvSpPr txBox="1"/>
          <p:nvPr/>
        </p:nvSpPr>
        <p:spPr>
          <a:xfrm>
            <a:off x="4678134" y="6072124"/>
            <a:ext cx="729343" cy="307777"/>
          </a:xfrm>
          <a:prstGeom prst="rect">
            <a:avLst/>
          </a:prstGeom>
          <a:noFill/>
        </p:spPr>
        <p:txBody>
          <a:bodyPr wrap="square" rtlCol="0">
            <a:spAutoFit/>
          </a:bodyPr>
          <a:lstStyle/>
          <a:p>
            <a:r>
              <a:rPr lang="en-IN" sz="1400" dirty="0" err="1">
                <a:latin typeface="Cambria" panose="02040503050406030204" pitchFamily="18" charset="0"/>
                <a:ea typeface="Cambria" panose="02040503050406030204" pitchFamily="18" charset="0"/>
              </a:rPr>
              <a:t>ReLU</a:t>
            </a:r>
            <a:endParaRPr lang="en-IN" sz="1400" dirty="0">
              <a:latin typeface="Cambria" panose="02040503050406030204" pitchFamily="18" charset="0"/>
              <a:ea typeface="Cambria" panose="02040503050406030204" pitchFamily="18" charset="0"/>
            </a:endParaRPr>
          </a:p>
        </p:txBody>
      </p:sp>
      <p:sp>
        <p:nvSpPr>
          <p:cNvPr id="173" name="TextBox 172">
            <a:extLst>
              <a:ext uri="{FF2B5EF4-FFF2-40B4-BE49-F238E27FC236}">
                <a16:creationId xmlns:a16="http://schemas.microsoft.com/office/drawing/2014/main" id="{7E847714-0D3D-D045-CDCC-7045D857C19B}"/>
              </a:ext>
            </a:extLst>
          </p:cNvPr>
          <p:cNvSpPr txBox="1"/>
          <p:nvPr/>
        </p:nvSpPr>
        <p:spPr>
          <a:xfrm>
            <a:off x="6583134" y="6078481"/>
            <a:ext cx="729343" cy="307777"/>
          </a:xfrm>
          <a:prstGeom prst="rect">
            <a:avLst/>
          </a:prstGeom>
          <a:noFill/>
        </p:spPr>
        <p:txBody>
          <a:bodyPr wrap="square" rtlCol="0">
            <a:spAutoFit/>
          </a:bodyPr>
          <a:lstStyle/>
          <a:p>
            <a:r>
              <a:rPr lang="en-IN" sz="1400" dirty="0" err="1">
                <a:latin typeface="Cambria" panose="02040503050406030204" pitchFamily="18" charset="0"/>
                <a:ea typeface="Cambria" panose="02040503050406030204" pitchFamily="18" charset="0"/>
              </a:rPr>
              <a:t>ReLU</a:t>
            </a:r>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3263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B8AFE8-7D81-9649-AF72-E7075DC911A5}"/>
              </a:ext>
            </a:extLst>
          </p:cNvPr>
          <p:cNvSpPr>
            <a:spLocks noGrp="1"/>
          </p:cNvSpPr>
          <p:nvPr>
            <p:ph type="dt" sz="half" idx="10"/>
          </p:nvPr>
        </p:nvSpPr>
        <p:spPr>
          <a:xfrm>
            <a:off x="609600" y="6702511"/>
            <a:ext cx="2743200" cy="365125"/>
          </a:xfrm>
        </p:spPr>
        <p:txBody>
          <a:bodyPr anchor="ctr">
            <a:normAutofit/>
          </a:bodyPr>
          <a:lstStyle/>
          <a:p>
            <a:pPr>
              <a:spcAft>
                <a:spcPts val="600"/>
              </a:spcAft>
            </a:pPr>
            <a:fld id="{85BC823E-D28C-0A48-9DDD-1D37744A2B91}" type="datetime5">
              <a:rPr lang="en-AU" smtClean="0"/>
              <a:pPr>
                <a:spcAft>
                  <a:spcPts val="600"/>
                </a:spcAft>
              </a:pPr>
              <a:t>31-May-23</a:t>
            </a:fld>
            <a:endParaRPr lang="en-US"/>
          </a:p>
        </p:txBody>
      </p:sp>
      <p:sp>
        <p:nvSpPr>
          <p:cNvPr id="171" name="TextBox 170">
            <a:extLst>
              <a:ext uri="{FF2B5EF4-FFF2-40B4-BE49-F238E27FC236}">
                <a16:creationId xmlns:a16="http://schemas.microsoft.com/office/drawing/2014/main" id="{EECB0A86-E07C-0978-B19D-E5DA502598BD}"/>
              </a:ext>
            </a:extLst>
          </p:cNvPr>
          <p:cNvSpPr txBox="1"/>
          <p:nvPr/>
        </p:nvSpPr>
        <p:spPr>
          <a:xfrm>
            <a:off x="946375" y="48468"/>
            <a:ext cx="10341428" cy="769441"/>
          </a:xfrm>
          <a:prstGeom prst="rect">
            <a:avLst/>
          </a:prstGeom>
          <a:noFill/>
        </p:spPr>
        <p:txBody>
          <a:bodyPr wrap="square" rtlCol="0">
            <a:spAutoFit/>
          </a:bodyPr>
          <a:lstStyle/>
          <a:p>
            <a:r>
              <a:rPr lang="en-IN" sz="4400" b="1" dirty="0">
                <a:latin typeface="+mj-lt"/>
                <a:ea typeface="+mj-ea"/>
                <a:cs typeface="+mj-cs"/>
              </a:rPr>
              <a:t>Multi-Layer Perceptron - Results</a:t>
            </a:r>
          </a:p>
        </p:txBody>
      </p:sp>
      <p:graphicFrame>
        <p:nvGraphicFramePr>
          <p:cNvPr id="11" name="Table 3">
            <a:extLst>
              <a:ext uri="{FF2B5EF4-FFF2-40B4-BE49-F238E27FC236}">
                <a16:creationId xmlns:a16="http://schemas.microsoft.com/office/drawing/2014/main" id="{7C8E92ED-9DEA-E5AC-C428-C275B86E5F51}"/>
              </a:ext>
            </a:extLst>
          </p:cNvPr>
          <p:cNvGraphicFramePr>
            <a:graphicFrameLocks noGrp="1"/>
          </p:cNvGraphicFramePr>
          <p:nvPr>
            <p:extLst>
              <p:ext uri="{D42A27DB-BD31-4B8C-83A1-F6EECF244321}">
                <p14:modId xmlns:p14="http://schemas.microsoft.com/office/powerpoint/2010/main" val="1002065905"/>
              </p:ext>
            </p:extLst>
          </p:nvPr>
        </p:nvGraphicFramePr>
        <p:xfrm>
          <a:off x="6351555" y="1542597"/>
          <a:ext cx="4936248" cy="4023360"/>
        </p:xfrm>
        <a:graphic>
          <a:graphicData uri="http://schemas.openxmlformats.org/drawingml/2006/table">
            <a:tbl>
              <a:tblPr firstRow="1" bandRow="1">
                <a:tableStyleId>{5C22544A-7EE6-4342-B048-85BDC9FD1C3A}</a:tableStyleId>
              </a:tblPr>
              <a:tblGrid>
                <a:gridCol w="2468124">
                  <a:extLst>
                    <a:ext uri="{9D8B030D-6E8A-4147-A177-3AD203B41FA5}">
                      <a16:colId xmlns:a16="http://schemas.microsoft.com/office/drawing/2014/main" val="1822748737"/>
                    </a:ext>
                  </a:extLst>
                </a:gridCol>
                <a:gridCol w="2468124">
                  <a:extLst>
                    <a:ext uri="{9D8B030D-6E8A-4147-A177-3AD203B41FA5}">
                      <a16:colId xmlns:a16="http://schemas.microsoft.com/office/drawing/2014/main" val="3818644479"/>
                    </a:ext>
                  </a:extLst>
                </a:gridCol>
              </a:tblGrid>
              <a:tr h="351492">
                <a:tc>
                  <a:txBody>
                    <a:bodyPr/>
                    <a:lstStyle/>
                    <a:p>
                      <a:pPr algn="ctr"/>
                      <a:r>
                        <a:rPr lang="en-IN" dirty="0"/>
                        <a:t>Inverter</a:t>
                      </a:r>
                    </a:p>
                  </a:txBody>
                  <a:tcPr/>
                </a:tc>
                <a:tc>
                  <a:txBody>
                    <a:bodyPr/>
                    <a:lstStyle/>
                    <a:p>
                      <a:pPr algn="ctr"/>
                      <a:r>
                        <a:rPr lang="en-IN" dirty="0"/>
                        <a:t>RMSE</a:t>
                      </a:r>
                    </a:p>
                  </a:txBody>
                  <a:tcPr/>
                </a:tc>
                <a:extLst>
                  <a:ext uri="{0D108BD9-81ED-4DB2-BD59-A6C34878D82A}">
                    <a16:rowId xmlns:a16="http://schemas.microsoft.com/office/drawing/2014/main" val="4105343422"/>
                  </a:ext>
                </a:extLst>
              </a:tr>
              <a:tr h="351492">
                <a:tc>
                  <a:txBody>
                    <a:bodyPr/>
                    <a:lstStyle/>
                    <a:p>
                      <a:pPr algn="ctr"/>
                      <a:r>
                        <a:rPr lang="en-IN" dirty="0"/>
                        <a:t>Inv01</a:t>
                      </a:r>
                    </a:p>
                  </a:txBody>
                  <a:tcPr/>
                </a:tc>
                <a:tc>
                  <a:txBody>
                    <a:bodyPr/>
                    <a:lstStyle/>
                    <a:p>
                      <a:pPr algn="ctr"/>
                      <a:r>
                        <a:rPr lang="en-IN" dirty="0"/>
                        <a:t>0.67</a:t>
                      </a:r>
                    </a:p>
                  </a:txBody>
                  <a:tcPr/>
                </a:tc>
                <a:extLst>
                  <a:ext uri="{0D108BD9-81ED-4DB2-BD59-A6C34878D82A}">
                    <a16:rowId xmlns:a16="http://schemas.microsoft.com/office/drawing/2014/main" val="649247683"/>
                  </a:ext>
                </a:extLst>
              </a:tr>
              <a:tr h="351492">
                <a:tc>
                  <a:txBody>
                    <a:bodyPr/>
                    <a:lstStyle/>
                    <a:p>
                      <a:pPr algn="ctr"/>
                      <a:r>
                        <a:rPr lang="en-IN" dirty="0"/>
                        <a:t>Inv02</a:t>
                      </a:r>
                    </a:p>
                  </a:txBody>
                  <a:tcPr/>
                </a:tc>
                <a:tc>
                  <a:txBody>
                    <a:bodyPr/>
                    <a:lstStyle/>
                    <a:p>
                      <a:pPr algn="ctr"/>
                      <a:r>
                        <a:rPr lang="en-IN" dirty="0"/>
                        <a:t>0.62</a:t>
                      </a:r>
                    </a:p>
                  </a:txBody>
                  <a:tcPr/>
                </a:tc>
                <a:extLst>
                  <a:ext uri="{0D108BD9-81ED-4DB2-BD59-A6C34878D82A}">
                    <a16:rowId xmlns:a16="http://schemas.microsoft.com/office/drawing/2014/main" val="2346452724"/>
                  </a:ext>
                </a:extLst>
              </a:tr>
              <a:tr h="351492">
                <a:tc>
                  <a:txBody>
                    <a:bodyPr/>
                    <a:lstStyle/>
                    <a:p>
                      <a:pPr algn="ctr"/>
                      <a:r>
                        <a:rPr lang="en-IN" dirty="0"/>
                        <a:t>Inv03</a:t>
                      </a:r>
                    </a:p>
                  </a:txBody>
                  <a:tcPr/>
                </a:tc>
                <a:tc>
                  <a:txBody>
                    <a:bodyPr/>
                    <a:lstStyle/>
                    <a:p>
                      <a:pPr algn="ctr"/>
                      <a:r>
                        <a:rPr lang="en-IN" dirty="0"/>
                        <a:t>0.74</a:t>
                      </a:r>
                    </a:p>
                  </a:txBody>
                  <a:tcPr/>
                </a:tc>
                <a:extLst>
                  <a:ext uri="{0D108BD9-81ED-4DB2-BD59-A6C34878D82A}">
                    <a16:rowId xmlns:a16="http://schemas.microsoft.com/office/drawing/2014/main" val="3289065025"/>
                  </a:ext>
                </a:extLst>
              </a:tr>
              <a:tr h="351492">
                <a:tc>
                  <a:txBody>
                    <a:bodyPr/>
                    <a:lstStyle/>
                    <a:p>
                      <a:pPr algn="ctr"/>
                      <a:r>
                        <a:rPr lang="en-IN" dirty="0"/>
                        <a:t>Inv04</a:t>
                      </a:r>
                    </a:p>
                  </a:txBody>
                  <a:tcPr/>
                </a:tc>
                <a:tc>
                  <a:txBody>
                    <a:bodyPr/>
                    <a:lstStyle/>
                    <a:p>
                      <a:pPr algn="ctr"/>
                      <a:r>
                        <a:rPr lang="en-IN" dirty="0"/>
                        <a:t>0.44</a:t>
                      </a:r>
                    </a:p>
                  </a:txBody>
                  <a:tcPr/>
                </a:tc>
                <a:extLst>
                  <a:ext uri="{0D108BD9-81ED-4DB2-BD59-A6C34878D82A}">
                    <a16:rowId xmlns:a16="http://schemas.microsoft.com/office/drawing/2014/main" val="3373586523"/>
                  </a:ext>
                </a:extLst>
              </a:tr>
              <a:tr h="351492">
                <a:tc>
                  <a:txBody>
                    <a:bodyPr/>
                    <a:lstStyle/>
                    <a:p>
                      <a:pPr algn="ctr"/>
                      <a:r>
                        <a:rPr lang="en-IN" dirty="0"/>
                        <a:t>Inv05</a:t>
                      </a:r>
                    </a:p>
                  </a:txBody>
                  <a:tcPr/>
                </a:tc>
                <a:tc>
                  <a:txBody>
                    <a:bodyPr/>
                    <a:lstStyle/>
                    <a:p>
                      <a:pPr algn="ctr"/>
                      <a:r>
                        <a:rPr lang="en-IN" dirty="0"/>
                        <a:t>0.52</a:t>
                      </a:r>
                    </a:p>
                  </a:txBody>
                  <a:tcPr/>
                </a:tc>
                <a:extLst>
                  <a:ext uri="{0D108BD9-81ED-4DB2-BD59-A6C34878D82A}">
                    <a16:rowId xmlns:a16="http://schemas.microsoft.com/office/drawing/2014/main" val="492820120"/>
                  </a:ext>
                </a:extLst>
              </a:tr>
              <a:tr h="351492">
                <a:tc>
                  <a:txBody>
                    <a:bodyPr/>
                    <a:lstStyle/>
                    <a:p>
                      <a:pPr algn="ctr"/>
                      <a:r>
                        <a:rPr lang="en-IN" dirty="0"/>
                        <a:t>Inv06</a:t>
                      </a:r>
                    </a:p>
                  </a:txBody>
                  <a:tcPr/>
                </a:tc>
                <a:tc>
                  <a:txBody>
                    <a:bodyPr/>
                    <a:lstStyle/>
                    <a:p>
                      <a:pPr algn="ctr"/>
                      <a:r>
                        <a:rPr lang="en-IN" dirty="0"/>
                        <a:t>0.74</a:t>
                      </a:r>
                    </a:p>
                  </a:txBody>
                  <a:tcPr/>
                </a:tc>
                <a:extLst>
                  <a:ext uri="{0D108BD9-81ED-4DB2-BD59-A6C34878D82A}">
                    <a16:rowId xmlns:a16="http://schemas.microsoft.com/office/drawing/2014/main" val="1740431777"/>
                  </a:ext>
                </a:extLst>
              </a:tr>
              <a:tr h="351492">
                <a:tc>
                  <a:txBody>
                    <a:bodyPr/>
                    <a:lstStyle/>
                    <a:p>
                      <a:pPr algn="ctr"/>
                      <a:r>
                        <a:rPr lang="en-IN" dirty="0"/>
                        <a:t>Inv07</a:t>
                      </a:r>
                    </a:p>
                  </a:txBody>
                  <a:tcPr/>
                </a:tc>
                <a:tc>
                  <a:txBody>
                    <a:bodyPr/>
                    <a:lstStyle/>
                    <a:p>
                      <a:pPr algn="ctr"/>
                      <a:r>
                        <a:rPr lang="en-IN" dirty="0"/>
                        <a:t>0.76</a:t>
                      </a:r>
                    </a:p>
                  </a:txBody>
                  <a:tcPr/>
                </a:tc>
                <a:extLst>
                  <a:ext uri="{0D108BD9-81ED-4DB2-BD59-A6C34878D82A}">
                    <a16:rowId xmlns:a16="http://schemas.microsoft.com/office/drawing/2014/main" val="2995068952"/>
                  </a:ext>
                </a:extLst>
              </a:tr>
              <a:tr h="351492">
                <a:tc>
                  <a:txBody>
                    <a:bodyPr/>
                    <a:lstStyle/>
                    <a:p>
                      <a:pPr algn="ctr"/>
                      <a:r>
                        <a:rPr lang="en-IN" dirty="0"/>
                        <a:t>Inv08</a:t>
                      </a:r>
                    </a:p>
                  </a:txBody>
                  <a:tcPr/>
                </a:tc>
                <a:tc>
                  <a:txBody>
                    <a:bodyPr/>
                    <a:lstStyle/>
                    <a:p>
                      <a:pPr algn="ctr"/>
                      <a:r>
                        <a:rPr lang="en-IN" dirty="0"/>
                        <a:t>0.77</a:t>
                      </a:r>
                    </a:p>
                  </a:txBody>
                  <a:tcPr/>
                </a:tc>
                <a:extLst>
                  <a:ext uri="{0D108BD9-81ED-4DB2-BD59-A6C34878D82A}">
                    <a16:rowId xmlns:a16="http://schemas.microsoft.com/office/drawing/2014/main" val="679327122"/>
                  </a:ext>
                </a:extLst>
              </a:tr>
              <a:tr h="351492">
                <a:tc>
                  <a:txBody>
                    <a:bodyPr/>
                    <a:lstStyle/>
                    <a:p>
                      <a:pPr algn="ctr"/>
                      <a:r>
                        <a:rPr lang="en-IN" dirty="0"/>
                        <a:t>Inv09</a:t>
                      </a:r>
                    </a:p>
                  </a:txBody>
                  <a:tcPr/>
                </a:tc>
                <a:tc>
                  <a:txBody>
                    <a:bodyPr/>
                    <a:lstStyle/>
                    <a:p>
                      <a:pPr algn="ctr"/>
                      <a:r>
                        <a:rPr lang="en-IN" dirty="0"/>
                        <a:t>0.68</a:t>
                      </a:r>
                    </a:p>
                  </a:txBody>
                  <a:tcPr/>
                </a:tc>
                <a:extLst>
                  <a:ext uri="{0D108BD9-81ED-4DB2-BD59-A6C34878D82A}">
                    <a16:rowId xmlns:a16="http://schemas.microsoft.com/office/drawing/2014/main" val="488800230"/>
                  </a:ext>
                </a:extLst>
              </a:tr>
              <a:tr h="351492">
                <a:tc>
                  <a:txBody>
                    <a:bodyPr/>
                    <a:lstStyle/>
                    <a:p>
                      <a:pPr algn="ctr"/>
                      <a:r>
                        <a:rPr lang="en-IN" dirty="0"/>
                        <a:t>Inv10</a:t>
                      </a:r>
                    </a:p>
                  </a:txBody>
                  <a:tcPr/>
                </a:tc>
                <a:tc>
                  <a:txBody>
                    <a:bodyPr/>
                    <a:lstStyle/>
                    <a:p>
                      <a:pPr algn="ctr"/>
                      <a:r>
                        <a:rPr lang="en-IN" dirty="0"/>
                        <a:t>0.73</a:t>
                      </a:r>
                    </a:p>
                  </a:txBody>
                  <a:tcPr/>
                </a:tc>
                <a:extLst>
                  <a:ext uri="{0D108BD9-81ED-4DB2-BD59-A6C34878D82A}">
                    <a16:rowId xmlns:a16="http://schemas.microsoft.com/office/drawing/2014/main" val="786236027"/>
                  </a:ext>
                </a:extLst>
              </a:tr>
            </a:tbl>
          </a:graphicData>
        </a:graphic>
      </p:graphicFrame>
      <p:sp>
        <p:nvSpPr>
          <p:cNvPr id="12" name="TextBox 11">
            <a:extLst>
              <a:ext uri="{FF2B5EF4-FFF2-40B4-BE49-F238E27FC236}">
                <a16:creationId xmlns:a16="http://schemas.microsoft.com/office/drawing/2014/main" id="{696B4558-7D15-F9BD-CEAA-DC059479BDCD}"/>
              </a:ext>
            </a:extLst>
          </p:cNvPr>
          <p:cNvSpPr txBox="1"/>
          <p:nvPr/>
        </p:nvSpPr>
        <p:spPr>
          <a:xfrm>
            <a:off x="609599" y="2261615"/>
            <a:ext cx="4778829" cy="2585323"/>
          </a:xfrm>
          <a:prstGeom prst="rect">
            <a:avLst/>
          </a:prstGeom>
          <a:noFill/>
        </p:spPr>
        <p:txBody>
          <a:bodyPr wrap="square" rtlCol="0">
            <a:spAutoFit/>
          </a:bodyPr>
          <a:lstStyle/>
          <a:p>
            <a:pPr marL="285750" indent="-285750">
              <a:buFont typeface="Arial" panose="020B0604020202020204" pitchFamily="34" charset="0"/>
              <a:buChar char="•"/>
            </a:pPr>
            <a:r>
              <a:rPr lang="en-IN" dirty="0"/>
              <a:t>10 multi-layer perceptron models were developed </a:t>
            </a:r>
          </a:p>
          <a:p>
            <a:pPr marL="285750" indent="-285750">
              <a:buFont typeface="Arial" panose="020B0604020202020204" pitchFamily="34" charset="0"/>
              <a:buChar char="•"/>
            </a:pPr>
            <a:r>
              <a:rPr lang="en-IN" dirty="0"/>
              <a:t>Model training was performed with data from 2020 January to 2021 November.</a:t>
            </a:r>
          </a:p>
          <a:p>
            <a:pPr marL="285750" indent="-285750">
              <a:buFont typeface="Arial" panose="020B0604020202020204" pitchFamily="34" charset="0"/>
              <a:buChar char="•"/>
            </a:pPr>
            <a:r>
              <a:rPr lang="en-IN" dirty="0"/>
              <a:t>The predictions are made for 2021 December.</a:t>
            </a:r>
          </a:p>
          <a:p>
            <a:pPr marL="285750" indent="-285750">
              <a:buFont typeface="Arial" panose="020B0604020202020204" pitchFamily="34" charset="0"/>
              <a:buChar char="•"/>
            </a:pPr>
            <a:r>
              <a:rPr lang="en-IN" dirty="0"/>
              <a:t>The data is further plugged into the visualization dashboard to get more insights.</a:t>
            </a:r>
          </a:p>
        </p:txBody>
      </p:sp>
    </p:spTree>
    <p:extLst>
      <p:ext uri="{BB962C8B-B14F-4D97-AF65-F5344CB8AC3E}">
        <p14:creationId xmlns:p14="http://schemas.microsoft.com/office/powerpoint/2010/main" val="1989116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0DB2-014A-C51C-6E35-C7FF44273315}"/>
              </a:ext>
            </a:extLst>
          </p:cNvPr>
          <p:cNvSpPr>
            <a:spLocks noGrp="1"/>
          </p:cNvSpPr>
          <p:nvPr>
            <p:ph type="title"/>
          </p:nvPr>
        </p:nvSpPr>
        <p:spPr/>
        <p:txBody>
          <a:bodyPr/>
          <a:lstStyle/>
          <a:p>
            <a:r>
              <a:rPr lang="en-US" dirty="0"/>
              <a:t>Final dashboard</a:t>
            </a:r>
          </a:p>
        </p:txBody>
      </p:sp>
      <p:sp>
        <p:nvSpPr>
          <p:cNvPr id="3" name="Content Placeholder 2">
            <a:extLst>
              <a:ext uri="{FF2B5EF4-FFF2-40B4-BE49-F238E27FC236}">
                <a16:creationId xmlns:a16="http://schemas.microsoft.com/office/drawing/2014/main" id="{AFF758A7-5AA8-AF07-4FFF-3F645386C3BD}"/>
              </a:ext>
            </a:extLst>
          </p:cNvPr>
          <p:cNvSpPr>
            <a:spLocks noGrp="1"/>
          </p:cNvSpPr>
          <p:nvPr>
            <p:ph idx="1"/>
          </p:nvPr>
        </p:nvSpPr>
        <p:spPr>
          <a:xfrm>
            <a:off x="838200" y="1859654"/>
            <a:ext cx="10515600" cy="4351338"/>
          </a:xfrm>
        </p:spPr>
        <p:txBody>
          <a:bodyPr vert="horz" lIns="91440" tIns="45720" rIns="91440" bIns="45720" rtlCol="0" anchor="t">
            <a:normAutofit/>
          </a:bodyPr>
          <a:lstStyle/>
          <a:p>
            <a:pPr marL="0" indent="0">
              <a:buNone/>
            </a:pPr>
            <a:r>
              <a:rPr lang="en-US" sz="1800" dirty="0">
                <a:latin typeface="Arial"/>
                <a:cs typeface="Arial"/>
              </a:rPr>
              <a:t>4 ways to identify abnormal inverters and support decision making</a:t>
            </a:r>
          </a:p>
          <a:p>
            <a:pPr marL="0" indent="0">
              <a:buNone/>
            </a:pPr>
            <a:endParaRPr lang="en-US" sz="1800" dirty="0">
              <a:latin typeface="Arial"/>
              <a:cs typeface="Arial"/>
            </a:endParaRPr>
          </a:p>
          <a:p>
            <a:pPr>
              <a:buFont typeface="Wingdings" panose="020B0604020202020204" pitchFamily="34" charset="0"/>
              <a:buChar char="Ø"/>
            </a:pPr>
            <a:r>
              <a:rPr lang="en-US" sz="1800" dirty="0">
                <a:latin typeface="Arial"/>
                <a:cs typeface="Arial"/>
              </a:rPr>
              <a:t>Visualization - get impression on possible abnormal inverters</a:t>
            </a:r>
          </a:p>
          <a:p>
            <a:pPr>
              <a:buFont typeface="Wingdings" panose="020B0604020202020204" pitchFamily="34" charset="0"/>
              <a:buChar char="Ø"/>
            </a:pPr>
            <a:endParaRPr lang="en-US" sz="1800" dirty="0">
              <a:latin typeface="Arial"/>
              <a:cs typeface="Arial"/>
            </a:endParaRPr>
          </a:p>
          <a:p>
            <a:pPr>
              <a:buFont typeface="Wingdings" panose="020B0604020202020204" pitchFamily="34" charset="0"/>
              <a:buChar char="Ø"/>
            </a:pPr>
            <a:r>
              <a:rPr lang="en-US" sz="1800" dirty="0">
                <a:latin typeface="Arial"/>
                <a:cs typeface="Arial"/>
              </a:rPr>
              <a:t>Result from statistical analysis on actual data – identify inverters significantly produce less energy in similar or higher irradiance level when compared to previous period</a:t>
            </a:r>
          </a:p>
          <a:p>
            <a:pPr>
              <a:buFont typeface="Wingdings" panose="020B0604020202020204" pitchFamily="34" charset="0"/>
              <a:buChar char="Ø"/>
            </a:pPr>
            <a:endParaRPr lang="en-US" sz="1800" dirty="0">
              <a:latin typeface="Arial"/>
              <a:cs typeface="Arial"/>
            </a:endParaRPr>
          </a:p>
          <a:p>
            <a:pPr>
              <a:buFont typeface="Wingdings" panose="020B0604020202020204" pitchFamily="34" charset="0"/>
              <a:buChar char="Ø"/>
            </a:pPr>
            <a:r>
              <a:rPr lang="en-US" sz="1800" dirty="0">
                <a:latin typeface="Arial"/>
                <a:cs typeface="Arial"/>
              </a:rPr>
              <a:t>Actual verse prediction summary – find the inverters have actual energy show large deviation from prediction in percentage</a:t>
            </a:r>
          </a:p>
          <a:p>
            <a:pPr>
              <a:buFont typeface="Wingdings" panose="020B0604020202020204" pitchFamily="34" charset="0"/>
              <a:buChar char="Ø"/>
            </a:pPr>
            <a:endParaRPr lang="en-US" sz="1800" dirty="0">
              <a:latin typeface="Arial"/>
              <a:cs typeface="Arial"/>
            </a:endParaRPr>
          </a:p>
          <a:p>
            <a:pPr>
              <a:buFont typeface="Wingdings" panose="020B0604020202020204" pitchFamily="34" charset="0"/>
              <a:buChar char="Ø"/>
            </a:pPr>
            <a:r>
              <a:rPr lang="en-US" sz="1800" dirty="0">
                <a:latin typeface="Arial"/>
                <a:cs typeface="Arial"/>
              </a:rPr>
              <a:t>Total energy production trend show decline rate - identify inverters decline faster</a:t>
            </a:r>
          </a:p>
          <a:p>
            <a:pPr marL="0" indent="0">
              <a:buNone/>
            </a:pPr>
            <a:endParaRPr lang="en-US" dirty="0">
              <a:cs typeface="Calibri"/>
            </a:endParaRPr>
          </a:p>
          <a:p>
            <a:pPr lvl="1"/>
            <a:endParaRPr lang="en-US" sz="1400" dirty="0">
              <a:latin typeface="Arial"/>
              <a:cs typeface="Arial"/>
            </a:endParaRPr>
          </a:p>
          <a:p>
            <a:endParaRPr lang="en-US" sz="2000" dirty="0">
              <a:latin typeface="Calibri" panose="020F0502020204030204"/>
              <a:ea typeface="+mn-lt"/>
              <a:cs typeface="Calibri" panose="020F0502020204030204"/>
            </a:endParaRPr>
          </a:p>
          <a:p>
            <a:endParaRPr lang="en-US" sz="1800" dirty="0">
              <a:latin typeface="Arial"/>
              <a:ea typeface="+mn-lt"/>
              <a:cs typeface="Arial"/>
            </a:endParaRPr>
          </a:p>
        </p:txBody>
      </p:sp>
    </p:spTree>
    <p:extLst>
      <p:ext uri="{BB962C8B-B14F-4D97-AF65-F5344CB8AC3E}">
        <p14:creationId xmlns:p14="http://schemas.microsoft.com/office/powerpoint/2010/main" val="105480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25B6A20F-32EB-5537-BFEF-D1060D7D45D3}"/>
              </a:ext>
            </a:extLst>
          </p:cNvPr>
          <p:cNvPicPr>
            <a:picLocks noChangeAspect="1"/>
          </p:cNvPicPr>
          <p:nvPr/>
        </p:nvPicPr>
        <p:blipFill>
          <a:blip r:embed="rId3"/>
          <a:stretch>
            <a:fillRect/>
          </a:stretch>
        </p:blipFill>
        <p:spPr>
          <a:xfrm>
            <a:off x="3108834" y="1262818"/>
            <a:ext cx="5310149" cy="4951714"/>
          </a:xfrm>
          <a:prstGeom prst="rect">
            <a:avLst/>
          </a:prstGeom>
          <a:ln>
            <a:noFill/>
          </a:ln>
        </p:spPr>
      </p:pic>
      <p:sp>
        <p:nvSpPr>
          <p:cNvPr id="12" name="Rectangle 11">
            <a:extLst>
              <a:ext uri="{FF2B5EF4-FFF2-40B4-BE49-F238E27FC236}">
                <a16:creationId xmlns:a16="http://schemas.microsoft.com/office/drawing/2014/main" id="{59DD77C1-44A3-98DA-0072-0313F1D9069F}"/>
              </a:ext>
            </a:extLst>
          </p:cNvPr>
          <p:cNvSpPr/>
          <p:nvPr/>
        </p:nvSpPr>
        <p:spPr>
          <a:xfrm>
            <a:off x="3162300" y="2007476"/>
            <a:ext cx="2586859" cy="2012402"/>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9993C107-E36B-C699-5F27-CCF12165E030}"/>
              </a:ext>
            </a:extLst>
          </p:cNvPr>
          <p:cNvSpPr txBox="1"/>
          <p:nvPr/>
        </p:nvSpPr>
        <p:spPr>
          <a:xfrm>
            <a:off x="615314" y="1744980"/>
            <a:ext cx="149542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Select a date to review energy produced by each inverter</a:t>
            </a:r>
          </a:p>
          <a:p>
            <a:r>
              <a:rPr lang="en-GB" sz="1000" dirty="0">
                <a:solidFill>
                  <a:srgbClr val="FF0000"/>
                </a:solidFill>
                <a:cs typeface="Calibri"/>
              </a:rPr>
              <a:t>Possible abnormal if high capacity inverter produced less energy</a:t>
            </a:r>
          </a:p>
        </p:txBody>
      </p:sp>
      <p:sp>
        <p:nvSpPr>
          <p:cNvPr id="16" name="TextBox 15">
            <a:extLst>
              <a:ext uri="{FF2B5EF4-FFF2-40B4-BE49-F238E27FC236}">
                <a16:creationId xmlns:a16="http://schemas.microsoft.com/office/drawing/2014/main" id="{81462169-0892-2A8C-5EB8-A30F3D3B3688}"/>
              </a:ext>
            </a:extLst>
          </p:cNvPr>
          <p:cNvSpPr txBox="1"/>
          <p:nvPr/>
        </p:nvSpPr>
        <p:spPr>
          <a:xfrm>
            <a:off x="756284" y="3764280"/>
            <a:ext cx="149542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dirty="0">
                <a:cs typeface="Calibri"/>
              </a:rPr>
              <a:t>Compare current </a:t>
            </a:r>
            <a:r>
              <a:rPr lang="en-GB" sz="1000" dirty="0">
                <a:cs typeface="Calibri"/>
              </a:rPr>
              <a:t>date</a:t>
            </a:r>
            <a:r>
              <a:rPr lang="en-GB" sz="900" dirty="0">
                <a:cs typeface="Calibri"/>
              </a:rPr>
              <a:t> energy production with previous periods</a:t>
            </a:r>
            <a:endParaRPr lang="en-US" sz="1200" dirty="0"/>
          </a:p>
          <a:p>
            <a:endParaRPr lang="en-GB" sz="900" dirty="0">
              <a:cs typeface="Calibri"/>
            </a:endParaRPr>
          </a:p>
          <a:p>
            <a:r>
              <a:rPr lang="en-GB" sz="900" dirty="0">
                <a:cs typeface="Calibri"/>
              </a:rPr>
              <a:t>review the correlation between energy and irradiance level</a:t>
            </a:r>
            <a:endParaRPr lang="en-GB" sz="1200" dirty="0">
              <a:cs typeface="Calibri"/>
            </a:endParaRPr>
          </a:p>
          <a:p>
            <a:endParaRPr lang="en-GB" sz="900" dirty="0">
              <a:cs typeface="Calibri"/>
            </a:endParaRPr>
          </a:p>
          <a:p>
            <a:r>
              <a:rPr lang="en-GB" sz="900" dirty="0">
                <a:solidFill>
                  <a:srgbClr val="FF0000"/>
                </a:solidFill>
                <a:cs typeface="Calibri"/>
              </a:rPr>
              <a:t>Possible abnormal if inverter produced less energy than previous periods at high irradiance level</a:t>
            </a:r>
          </a:p>
          <a:p>
            <a:endParaRPr lang="en-GB" sz="900" dirty="0">
              <a:cs typeface="Calibri"/>
            </a:endParaRPr>
          </a:p>
        </p:txBody>
      </p:sp>
      <p:sp>
        <p:nvSpPr>
          <p:cNvPr id="22" name="Arrow: Right 21">
            <a:extLst>
              <a:ext uri="{FF2B5EF4-FFF2-40B4-BE49-F238E27FC236}">
                <a16:creationId xmlns:a16="http://schemas.microsoft.com/office/drawing/2014/main" id="{8648319A-0B18-DA77-C01C-F2489869CFD7}"/>
              </a:ext>
            </a:extLst>
          </p:cNvPr>
          <p:cNvSpPr/>
          <p:nvPr/>
        </p:nvSpPr>
        <p:spPr>
          <a:xfrm>
            <a:off x="2217420" y="2171700"/>
            <a:ext cx="708660" cy="4114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8DDD29EC-E1FB-5DA2-F6D7-2A58042EED00}"/>
              </a:ext>
            </a:extLst>
          </p:cNvPr>
          <p:cNvSpPr/>
          <p:nvPr/>
        </p:nvSpPr>
        <p:spPr>
          <a:xfrm>
            <a:off x="2251709" y="4541520"/>
            <a:ext cx="708660" cy="4114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917DDE9-3B39-83C2-F22D-47325BEE38C8}"/>
              </a:ext>
            </a:extLst>
          </p:cNvPr>
          <p:cNvSpPr/>
          <p:nvPr/>
        </p:nvSpPr>
        <p:spPr>
          <a:xfrm>
            <a:off x="3124200" y="4035972"/>
            <a:ext cx="2624959" cy="201240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7F5A7D09-9A9E-F69E-125C-60AB9B6E5218}"/>
              </a:ext>
            </a:extLst>
          </p:cNvPr>
          <p:cNvSpPr>
            <a:spLocks noGrp="1"/>
          </p:cNvSpPr>
          <p:nvPr>
            <p:ph type="title"/>
          </p:nvPr>
        </p:nvSpPr>
        <p:spPr>
          <a:xfrm>
            <a:off x="756284" y="250402"/>
            <a:ext cx="8688035" cy="874529"/>
          </a:xfrm>
        </p:spPr>
        <p:txBody>
          <a:bodyPr/>
          <a:lstStyle/>
          <a:p>
            <a:r>
              <a:rPr lang="en-US" dirty="0"/>
              <a:t>Visualization – Daily summary</a:t>
            </a:r>
          </a:p>
        </p:txBody>
      </p:sp>
    </p:spTree>
    <p:extLst>
      <p:ext uri="{BB962C8B-B14F-4D97-AF65-F5344CB8AC3E}">
        <p14:creationId xmlns:p14="http://schemas.microsoft.com/office/powerpoint/2010/main" val="4139979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25B6A20F-32EB-5537-BFEF-D1060D7D45D3}"/>
              </a:ext>
            </a:extLst>
          </p:cNvPr>
          <p:cNvPicPr>
            <a:picLocks noChangeAspect="1"/>
          </p:cNvPicPr>
          <p:nvPr/>
        </p:nvPicPr>
        <p:blipFill>
          <a:blip r:embed="rId3"/>
          <a:stretch>
            <a:fillRect/>
          </a:stretch>
        </p:blipFill>
        <p:spPr>
          <a:xfrm>
            <a:off x="3108834" y="643467"/>
            <a:ext cx="5974332" cy="5571065"/>
          </a:xfrm>
          <a:prstGeom prst="rect">
            <a:avLst/>
          </a:prstGeom>
          <a:ln>
            <a:noFill/>
          </a:ln>
        </p:spPr>
      </p:pic>
      <p:sp>
        <p:nvSpPr>
          <p:cNvPr id="12" name="Rectangle 11">
            <a:extLst>
              <a:ext uri="{FF2B5EF4-FFF2-40B4-BE49-F238E27FC236}">
                <a16:creationId xmlns:a16="http://schemas.microsoft.com/office/drawing/2014/main" id="{59DD77C1-44A3-98DA-0072-0313F1D9069F}"/>
              </a:ext>
            </a:extLst>
          </p:cNvPr>
          <p:cNvSpPr/>
          <p:nvPr/>
        </p:nvSpPr>
        <p:spPr>
          <a:xfrm>
            <a:off x="5854396" y="3738419"/>
            <a:ext cx="3199487" cy="2349423"/>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81462169-0892-2A8C-5EB8-A30F3D3B3688}"/>
              </a:ext>
            </a:extLst>
          </p:cNvPr>
          <p:cNvSpPr txBox="1"/>
          <p:nvPr/>
        </p:nvSpPr>
        <p:spPr>
          <a:xfrm>
            <a:off x="10304020" y="2945332"/>
            <a:ext cx="1495425" cy="18928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dirty="0">
                <a:cs typeface="Calibri"/>
              </a:rPr>
              <a:t>Select an inverter, the report will show you the outcome from statistical analysis, </a:t>
            </a:r>
          </a:p>
          <a:p>
            <a:endParaRPr lang="en-GB" sz="900" dirty="0">
              <a:solidFill>
                <a:srgbClr val="000000"/>
              </a:solidFill>
              <a:cs typeface="Calibri"/>
            </a:endParaRPr>
          </a:p>
          <a:p>
            <a:r>
              <a:rPr lang="en-GB" sz="900" dirty="0">
                <a:solidFill>
                  <a:srgbClr val="000000"/>
                </a:solidFill>
                <a:cs typeface="Calibri"/>
              </a:rPr>
              <a:t>If current period is significantly producing less power than previous period with similar or higher irradiance, the report will show the inverter is operating abnormally</a:t>
            </a:r>
            <a:endParaRPr lang="en-GB" sz="900" dirty="0">
              <a:solidFill>
                <a:srgbClr val="FF0000"/>
              </a:solidFill>
              <a:cs typeface="Calibri"/>
            </a:endParaRPr>
          </a:p>
        </p:txBody>
      </p:sp>
      <p:sp>
        <p:nvSpPr>
          <p:cNvPr id="23" name="Arrow: Right 22">
            <a:extLst>
              <a:ext uri="{FF2B5EF4-FFF2-40B4-BE49-F238E27FC236}">
                <a16:creationId xmlns:a16="http://schemas.microsoft.com/office/drawing/2014/main" id="{8DDD29EC-E1FB-5DA2-F6D7-2A58042EED00}"/>
              </a:ext>
            </a:extLst>
          </p:cNvPr>
          <p:cNvSpPr/>
          <p:nvPr/>
        </p:nvSpPr>
        <p:spPr>
          <a:xfrm rot="10620000">
            <a:off x="9367044" y="4251690"/>
            <a:ext cx="534127" cy="4114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F9D16FA-B652-A1E5-4168-DE4C3A7BD51C}"/>
              </a:ext>
            </a:extLst>
          </p:cNvPr>
          <p:cNvSpPr>
            <a:spLocks noGrp="1"/>
          </p:cNvSpPr>
          <p:nvPr>
            <p:ph type="title"/>
          </p:nvPr>
        </p:nvSpPr>
        <p:spPr>
          <a:xfrm>
            <a:off x="915394" y="49874"/>
            <a:ext cx="8688035" cy="874529"/>
          </a:xfrm>
        </p:spPr>
        <p:txBody>
          <a:bodyPr>
            <a:normAutofit/>
          </a:bodyPr>
          <a:lstStyle/>
          <a:p>
            <a:r>
              <a:rPr lang="en-US" dirty="0"/>
              <a:t>Result from statistical analysis</a:t>
            </a:r>
          </a:p>
        </p:txBody>
      </p:sp>
    </p:spTree>
    <p:extLst>
      <p:ext uri="{BB962C8B-B14F-4D97-AF65-F5344CB8AC3E}">
        <p14:creationId xmlns:p14="http://schemas.microsoft.com/office/powerpoint/2010/main" val="109608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000E926-5AC6-F1C8-BDDA-6055E55C4840}"/>
              </a:ext>
            </a:extLst>
          </p:cNvPr>
          <p:cNvSpPr>
            <a:spLocks noGrp="1"/>
          </p:cNvSpPr>
          <p:nvPr>
            <p:ph type="title"/>
          </p:nvPr>
        </p:nvSpPr>
        <p:spPr>
          <a:xfrm>
            <a:off x="915394" y="49874"/>
            <a:ext cx="8688035" cy="874529"/>
          </a:xfrm>
        </p:spPr>
        <p:txBody>
          <a:bodyPr>
            <a:normAutofit/>
          </a:bodyPr>
          <a:lstStyle/>
          <a:p>
            <a:r>
              <a:rPr lang="en-US" dirty="0"/>
              <a:t>Actual vs. Prediction</a:t>
            </a:r>
          </a:p>
        </p:txBody>
      </p:sp>
      <p:sp>
        <p:nvSpPr>
          <p:cNvPr id="7" name="TextBox 6">
            <a:extLst>
              <a:ext uri="{FF2B5EF4-FFF2-40B4-BE49-F238E27FC236}">
                <a16:creationId xmlns:a16="http://schemas.microsoft.com/office/drawing/2014/main" id="{3F55193C-2910-4C8D-09A0-3BC7AEBBA6FE}"/>
              </a:ext>
            </a:extLst>
          </p:cNvPr>
          <p:cNvSpPr txBox="1"/>
          <p:nvPr/>
        </p:nvSpPr>
        <p:spPr>
          <a:xfrm>
            <a:off x="630039" y="1487299"/>
            <a:ext cx="149542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Prediction has been calculated by applying ML models</a:t>
            </a:r>
          </a:p>
          <a:p>
            <a:endParaRPr lang="en-GB" sz="1000" dirty="0">
              <a:cs typeface="Calibri"/>
            </a:endParaRPr>
          </a:p>
          <a:p>
            <a:r>
              <a:rPr lang="en-GB" sz="1000" dirty="0">
                <a:cs typeface="Calibri"/>
              </a:rPr>
              <a:t>Select an inverter or multiple inverters to review actual energy production vs. predictions</a:t>
            </a:r>
          </a:p>
          <a:p>
            <a:endParaRPr lang="en-GB" sz="1000" dirty="0">
              <a:solidFill>
                <a:srgbClr val="FF0000"/>
              </a:solidFill>
              <a:cs typeface="Calibri"/>
            </a:endParaRPr>
          </a:p>
          <a:p>
            <a:r>
              <a:rPr lang="en-GB" sz="1000" dirty="0">
                <a:solidFill>
                  <a:srgbClr val="FF0000"/>
                </a:solidFill>
                <a:cs typeface="Calibri"/>
              </a:rPr>
              <a:t>You can use this summary to help abnormal detection if the inverter produced less energy than prediction constantly</a:t>
            </a:r>
          </a:p>
        </p:txBody>
      </p:sp>
      <p:pic>
        <p:nvPicPr>
          <p:cNvPr id="5" name="Picture 4" descr="A screenshot of a graph&#10;&#10;Description automatically generated with medium confidence">
            <a:extLst>
              <a:ext uri="{FF2B5EF4-FFF2-40B4-BE49-F238E27FC236}">
                <a16:creationId xmlns:a16="http://schemas.microsoft.com/office/drawing/2014/main" id="{76D0E9FC-6573-783D-B8E0-1BAD111F784B}"/>
              </a:ext>
            </a:extLst>
          </p:cNvPr>
          <p:cNvPicPr>
            <a:picLocks noChangeAspect="1"/>
          </p:cNvPicPr>
          <p:nvPr/>
        </p:nvPicPr>
        <p:blipFill>
          <a:blip r:embed="rId3"/>
          <a:stretch>
            <a:fillRect/>
          </a:stretch>
        </p:blipFill>
        <p:spPr>
          <a:xfrm>
            <a:off x="3213391" y="1253124"/>
            <a:ext cx="5975214" cy="4799272"/>
          </a:xfrm>
          <a:prstGeom prst="rect">
            <a:avLst/>
          </a:prstGeom>
        </p:spPr>
      </p:pic>
    </p:spTree>
    <p:extLst>
      <p:ext uri="{BB962C8B-B14F-4D97-AF65-F5344CB8AC3E}">
        <p14:creationId xmlns:p14="http://schemas.microsoft.com/office/powerpoint/2010/main" val="47686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line chart&#10;&#10;Description automatically generated">
            <a:extLst>
              <a:ext uri="{FF2B5EF4-FFF2-40B4-BE49-F238E27FC236}">
                <a16:creationId xmlns:a16="http://schemas.microsoft.com/office/drawing/2014/main" id="{461CD055-53AC-B793-1771-BFCE5FAE7C1F}"/>
              </a:ext>
            </a:extLst>
          </p:cNvPr>
          <p:cNvPicPr>
            <a:picLocks noChangeAspect="1"/>
          </p:cNvPicPr>
          <p:nvPr/>
        </p:nvPicPr>
        <p:blipFill>
          <a:blip r:embed="rId3"/>
          <a:stretch>
            <a:fillRect/>
          </a:stretch>
        </p:blipFill>
        <p:spPr>
          <a:xfrm>
            <a:off x="3226586" y="1372917"/>
            <a:ext cx="5118598" cy="4850504"/>
          </a:xfrm>
          <a:prstGeom prst="rect">
            <a:avLst/>
          </a:prstGeom>
        </p:spPr>
      </p:pic>
      <p:sp>
        <p:nvSpPr>
          <p:cNvPr id="3" name="Title 1">
            <a:extLst>
              <a:ext uri="{FF2B5EF4-FFF2-40B4-BE49-F238E27FC236}">
                <a16:creationId xmlns:a16="http://schemas.microsoft.com/office/drawing/2014/main" id="{E7B4C2A9-250A-176E-45B6-FE1D14511201}"/>
              </a:ext>
            </a:extLst>
          </p:cNvPr>
          <p:cNvSpPr>
            <a:spLocks noGrp="1"/>
          </p:cNvSpPr>
          <p:nvPr>
            <p:ph type="title"/>
          </p:nvPr>
        </p:nvSpPr>
        <p:spPr>
          <a:xfrm>
            <a:off x="915394" y="49874"/>
            <a:ext cx="8688035" cy="874529"/>
          </a:xfrm>
        </p:spPr>
        <p:txBody>
          <a:bodyPr>
            <a:normAutofit fontScale="90000"/>
          </a:bodyPr>
          <a:lstStyle/>
          <a:p>
            <a:r>
              <a:rPr lang="en-US" dirty="0"/>
              <a:t>Total energy production trend and decline rate</a:t>
            </a:r>
          </a:p>
        </p:txBody>
      </p:sp>
      <p:sp>
        <p:nvSpPr>
          <p:cNvPr id="4" name="Oval 3">
            <a:extLst>
              <a:ext uri="{FF2B5EF4-FFF2-40B4-BE49-F238E27FC236}">
                <a16:creationId xmlns:a16="http://schemas.microsoft.com/office/drawing/2014/main" id="{3D0F3D3E-E08E-E04C-1300-90D8248ED2A7}"/>
              </a:ext>
            </a:extLst>
          </p:cNvPr>
          <p:cNvSpPr/>
          <p:nvPr/>
        </p:nvSpPr>
        <p:spPr>
          <a:xfrm rot="5400000">
            <a:off x="4201883" y="1080314"/>
            <a:ext cx="424719" cy="258574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 name="TextBox 4">
            <a:extLst>
              <a:ext uri="{FF2B5EF4-FFF2-40B4-BE49-F238E27FC236}">
                <a16:creationId xmlns:a16="http://schemas.microsoft.com/office/drawing/2014/main" id="{1060127A-245D-44EE-2353-48ABC6640D92}"/>
              </a:ext>
            </a:extLst>
          </p:cNvPr>
          <p:cNvSpPr txBox="1"/>
          <p:nvPr/>
        </p:nvSpPr>
        <p:spPr>
          <a:xfrm>
            <a:off x="685777" y="1856317"/>
            <a:ext cx="1495425"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From the last summary, you can select inverters and starting period to review the total energy produced overtime and the rate of decline overtime</a:t>
            </a:r>
          </a:p>
          <a:p>
            <a:endParaRPr lang="en-GB" sz="1000" dirty="0">
              <a:cs typeface="Calibri"/>
            </a:endParaRPr>
          </a:p>
          <a:p>
            <a:r>
              <a:rPr lang="en-GB" sz="1000" dirty="0">
                <a:cs typeface="Calibri"/>
              </a:rPr>
              <a:t>The inverter show flat trend means energy production ability decline faster</a:t>
            </a:r>
          </a:p>
          <a:p>
            <a:endParaRPr lang="en-GB" sz="1000" dirty="0">
              <a:cs typeface="Calibri"/>
            </a:endParaRPr>
          </a:p>
          <a:p>
            <a:r>
              <a:rPr lang="en-GB" sz="1000" dirty="0">
                <a:cs typeface="Calibri"/>
              </a:rPr>
              <a:t>The bottom chart can give you the idea when the inverter start producing less power</a:t>
            </a:r>
          </a:p>
        </p:txBody>
      </p:sp>
      <p:cxnSp>
        <p:nvCxnSpPr>
          <p:cNvPr id="6" name="Straight Arrow Connector 5">
            <a:extLst>
              <a:ext uri="{FF2B5EF4-FFF2-40B4-BE49-F238E27FC236}">
                <a16:creationId xmlns:a16="http://schemas.microsoft.com/office/drawing/2014/main" id="{FC01A05E-144D-22C4-896F-7BAB4A017A10}"/>
              </a:ext>
            </a:extLst>
          </p:cNvPr>
          <p:cNvCxnSpPr>
            <a:cxnSpLocks/>
          </p:cNvCxnSpPr>
          <p:nvPr/>
        </p:nvCxnSpPr>
        <p:spPr>
          <a:xfrm flipV="1">
            <a:off x="1975945" y="2417379"/>
            <a:ext cx="1008993" cy="5360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84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A206DBF-703D-EAEF-CC2A-D704C7C3C240}"/>
              </a:ext>
            </a:extLst>
          </p:cNvPr>
          <p:cNvSpPr>
            <a:spLocks noGrp="1"/>
          </p:cNvSpPr>
          <p:nvPr>
            <p:ph type="title"/>
          </p:nvPr>
        </p:nvSpPr>
        <p:spPr>
          <a:xfrm>
            <a:off x="838200" y="365125"/>
            <a:ext cx="10515600" cy="1325563"/>
          </a:xfrm>
        </p:spPr>
        <p:txBody>
          <a:bodyPr/>
          <a:lstStyle/>
          <a:p>
            <a:r>
              <a:rPr lang="en-US"/>
              <a:t>Project partner and background</a:t>
            </a:r>
          </a:p>
        </p:txBody>
      </p:sp>
      <p:sp>
        <p:nvSpPr>
          <p:cNvPr id="11" name="Content Placeholder 2">
            <a:extLst>
              <a:ext uri="{FF2B5EF4-FFF2-40B4-BE49-F238E27FC236}">
                <a16:creationId xmlns:a16="http://schemas.microsoft.com/office/drawing/2014/main" id="{447C6AF0-1DC7-2745-92F3-3CDBEE8844A8}"/>
              </a:ext>
            </a:extLst>
          </p:cNvPr>
          <p:cNvSpPr>
            <a:spLocks noGrp="1"/>
          </p:cNvSpPr>
          <p:nvPr>
            <p:ph idx="1"/>
          </p:nvPr>
        </p:nvSpPr>
        <p:spPr>
          <a:xfrm>
            <a:off x="838200" y="1825625"/>
            <a:ext cx="10515600" cy="4351338"/>
          </a:xfrm>
        </p:spPr>
        <p:txBody>
          <a:bodyPr>
            <a:normAutofit/>
          </a:bodyPr>
          <a:lstStyle/>
          <a:p>
            <a:pPr marL="457200" indent="-457200">
              <a:buFont typeface="Arial" panose="020B0604020202020204" pitchFamily="34" charset="0"/>
              <a:buChar char="•"/>
            </a:pPr>
            <a:r>
              <a:rPr lang="en-US" sz="2000" dirty="0"/>
              <a:t>Project Partner : Advanticsys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Partners are specialized in field of data monitoring and system</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They provide solutions by providing monitoring and controlling products that enhance services in several industries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Solar power plant consist of set of solar panels connected to inverters which is connected to main powerhouse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Solar power is DC power and with help of inverter, that power is converted to AC</a:t>
            </a:r>
          </a:p>
          <a:p>
            <a:endParaRPr lang="en-US" sz="2000" dirty="0"/>
          </a:p>
        </p:txBody>
      </p:sp>
      <p:sp>
        <p:nvSpPr>
          <p:cNvPr id="4" name="Date Placeholder 3">
            <a:extLst>
              <a:ext uri="{FF2B5EF4-FFF2-40B4-BE49-F238E27FC236}">
                <a16:creationId xmlns:a16="http://schemas.microsoft.com/office/drawing/2014/main" id="{EAB8AFE8-7D81-9649-AF72-E7075DC911A5}"/>
              </a:ext>
            </a:extLst>
          </p:cNvPr>
          <p:cNvSpPr>
            <a:spLocks noGrp="1"/>
          </p:cNvSpPr>
          <p:nvPr>
            <p:ph type="dt" sz="half" idx="10"/>
          </p:nvPr>
        </p:nvSpPr>
        <p:spPr>
          <a:xfrm>
            <a:off x="838200" y="6356350"/>
            <a:ext cx="2743200" cy="365125"/>
          </a:xfrm>
        </p:spPr>
        <p:txBody>
          <a:bodyPr anchor="ctr">
            <a:normAutofit/>
          </a:bodyPr>
          <a:lstStyle/>
          <a:p>
            <a:pPr>
              <a:spcAft>
                <a:spcPts val="600"/>
              </a:spcAft>
            </a:pPr>
            <a:fld id="{85BC823E-D28C-0A48-9DDD-1D37744A2B91}" type="datetime5">
              <a:rPr lang="en-AU" smtClean="0"/>
              <a:pPr>
                <a:spcAft>
                  <a:spcPts val="600"/>
                </a:spcAft>
              </a:pPr>
              <a:t>31-May-23</a:t>
            </a:fld>
            <a:endParaRPr lang="en-US"/>
          </a:p>
        </p:txBody>
      </p:sp>
    </p:spTree>
    <p:extLst>
      <p:ext uri="{BB962C8B-B14F-4D97-AF65-F5344CB8AC3E}">
        <p14:creationId xmlns:p14="http://schemas.microsoft.com/office/powerpoint/2010/main" val="3752677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4A2A-8A3A-0FC5-6AB4-5B5B77ED6FC9}"/>
              </a:ext>
            </a:extLst>
          </p:cNvPr>
          <p:cNvSpPr>
            <a:spLocks noGrp="1"/>
          </p:cNvSpPr>
          <p:nvPr>
            <p:ph type="title"/>
          </p:nvPr>
        </p:nvSpPr>
        <p:spPr>
          <a:xfrm>
            <a:off x="838200" y="365126"/>
            <a:ext cx="10515600" cy="506546"/>
          </a:xfrm>
        </p:spPr>
        <p:txBody>
          <a:bodyPr>
            <a:normAutofit fontScale="90000"/>
          </a:bodyPr>
          <a:lstStyle/>
          <a:p>
            <a:r>
              <a:rPr lang="en-US" sz="3200"/>
              <a:t>Current status</a:t>
            </a:r>
          </a:p>
        </p:txBody>
      </p:sp>
      <p:pic>
        <p:nvPicPr>
          <p:cNvPr id="4" name="Picture 3" descr="A drawing of a person using a computer&#10;&#10;Description automatically generated with low confidence">
            <a:extLst>
              <a:ext uri="{FF2B5EF4-FFF2-40B4-BE49-F238E27FC236}">
                <a16:creationId xmlns:a16="http://schemas.microsoft.com/office/drawing/2014/main" id="{7F852C36-F18D-903B-2007-FAE3F6A77934}"/>
              </a:ext>
            </a:extLst>
          </p:cNvPr>
          <p:cNvPicPr>
            <a:picLocks noChangeAspect="1"/>
          </p:cNvPicPr>
          <p:nvPr/>
        </p:nvPicPr>
        <p:blipFill>
          <a:blip r:embed="rId3"/>
          <a:stretch>
            <a:fillRect/>
          </a:stretch>
        </p:blipFill>
        <p:spPr>
          <a:xfrm>
            <a:off x="1930105" y="1585381"/>
            <a:ext cx="1508622" cy="1013254"/>
          </a:xfrm>
          <a:prstGeom prst="rect">
            <a:avLst/>
          </a:prstGeom>
        </p:spPr>
      </p:pic>
      <p:sp>
        <p:nvSpPr>
          <p:cNvPr id="5" name="TextBox 4">
            <a:extLst>
              <a:ext uri="{FF2B5EF4-FFF2-40B4-BE49-F238E27FC236}">
                <a16:creationId xmlns:a16="http://schemas.microsoft.com/office/drawing/2014/main" id="{CB5AC61C-6F56-6B77-920A-A7DDDFFB259A}"/>
              </a:ext>
            </a:extLst>
          </p:cNvPr>
          <p:cNvSpPr txBox="1"/>
          <p:nvPr/>
        </p:nvSpPr>
        <p:spPr>
          <a:xfrm>
            <a:off x="1794806" y="2753321"/>
            <a:ext cx="1779219" cy="369332"/>
          </a:xfrm>
          <a:prstGeom prst="rect">
            <a:avLst/>
          </a:prstGeom>
          <a:noFill/>
        </p:spPr>
        <p:txBody>
          <a:bodyPr wrap="square" rtlCol="0">
            <a:spAutoFit/>
          </a:bodyPr>
          <a:lstStyle/>
          <a:p>
            <a:r>
              <a:rPr lang="en-US" dirty="0"/>
              <a:t>15 mins </a:t>
            </a:r>
            <a:r>
              <a:rPr lang="en-US" dirty="0" err="1"/>
              <a:t>Labour</a:t>
            </a:r>
            <a:endParaRPr lang="en-US" dirty="0"/>
          </a:p>
        </p:txBody>
      </p:sp>
      <p:pic>
        <p:nvPicPr>
          <p:cNvPr id="9" name="Picture 8" descr="A close-up of a logo&#10;&#10;Description automatically generated with low confidence">
            <a:extLst>
              <a:ext uri="{FF2B5EF4-FFF2-40B4-BE49-F238E27FC236}">
                <a16:creationId xmlns:a16="http://schemas.microsoft.com/office/drawing/2014/main" id="{1401E686-BBEA-A49D-9303-849071858F88}"/>
              </a:ext>
            </a:extLst>
          </p:cNvPr>
          <p:cNvPicPr>
            <a:picLocks noChangeAspect="1"/>
          </p:cNvPicPr>
          <p:nvPr/>
        </p:nvPicPr>
        <p:blipFill>
          <a:blip r:embed="rId4"/>
          <a:stretch>
            <a:fillRect/>
          </a:stretch>
        </p:blipFill>
        <p:spPr>
          <a:xfrm>
            <a:off x="4910721" y="1547175"/>
            <a:ext cx="2696459" cy="1089665"/>
          </a:xfrm>
          <a:prstGeom prst="rect">
            <a:avLst/>
          </a:prstGeom>
        </p:spPr>
      </p:pic>
      <p:sp>
        <p:nvSpPr>
          <p:cNvPr id="10" name="TextBox 9">
            <a:extLst>
              <a:ext uri="{FF2B5EF4-FFF2-40B4-BE49-F238E27FC236}">
                <a16:creationId xmlns:a16="http://schemas.microsoft.com/office/drawing/2014/main" id="{445FA2FB-C9F1-B5A8-6F63-32A8715511A5}"/>
              </a:ext>
            </a:extLst>
          </p:cNvPr>
          <p:cNvSpPr txBox="1"/>
          <p:nvPr/>
        </p:nvSpPr>
        <p:spPr>
          <a:xfrm>
            <a:off x="4910721" y="2631298"/>
            <a:ext cx="2579626" cy="369332"/>
          </a:xfrm>
          <a:prstGeom prst="rect">
            <a:avLst/>
          </a:prstGeom>
          <a:noFill/>
        </p:spPr>
        <p:txBody>
          <a:bodyPr wrap="square" rtlCol="0">
            <a:spAutoFit/>
          </a:bodyPr>
          <a:lstStyle/>
          <a:p>
            <a:r>
              <a:rPr lang="en-US"/>
              <a:t>Tableau subscription</a:t>
            </a:r>
          </a:p>
        </p:txBody>
      </p:sp>
      <p:sp>
        <p:nvSpPr>
          <p:cNvPr id="19" name="TextBox 18">
            <a:extLst>
              <a:ext uri="{FF2B5EF4-FFF2-40B4-BE49-F238E27FC236}">
                <a16:creationId xmlns:a16="http://schemas.microsoft.com/office/drawing/2014/main" id="{834767D9-03C9-E375-13EB-C6BC955763D5}"/>
              </a:ext>
            </a:extLst>
          </p:cNvPr>
          <p:cNvSpPr txBox="1"/>
          <p:nvPr/>
        </p:nvSpPr>
        <p:spPr>
          <a:xfrm>
            <a:off x="4275083" y="1702410"/>
            <a:ext cx="635638" cy="707886"/>
          </a:xfrm>
          <a:prstGeom prst="rect">
            <a:avLst/>
          </a:prstGeom>
          <a:noFill/>
        </p:spPr>
        <p:txBody>
          <a:bodyPr wrap="square" rtlCol="0">
            <a:spAutoFit/>
          </a:bodyPr>
          <a:lstStyle/>
          <a:p>
            <a:r>
              <a:rPr lang="en-US" sz="4000"/>
              <a:t>+</a:t>
            </a:r>
          </a:p>
        </p:txBody>
      </p:sp>
      <p:pic>
        <p:nvPicPr>
          <p:cNvPr id="27" name="Picture 26" descr="A screenshot of a data report&#10;&#10;Description automatically generated with low confidence">
            <a:extLst>
              <a:ext uri="{FF2B5EF4-FFF2-40B4-BE49-F238E27FC236}">
                <a16:creationId xmlns:a16="http://schemas.microsoft.com/office/drawing/2014/main" id="{AE4066E7-4760-E3E5-16E8-6B7662158A32}"/>
              </a:ext>
            </a:extLst>
          </p:cNvPr>
          <p:cNvPicPr>
            <a:picLocks noChangeAspect="1"/>
          </p:cNvPicPr>
          <p:nvPr/>
        </p:nvPicPr>
        <p:blipFill>
          <a:blip r:embed="rId5"/>
          <a:stretch>
            <a:fillRect/>
          </a:stretch>
        </p:blipFill>
        <p:spPr>
          <a:xfrm>
            <a:off x="9147858" y="4278049"/>
            <a:ext cx="1780548" cy="1659981"/>
          </a:xfrm>
          <a:prstGeom prst="rect">
            <a:avLst/>
          </a:prstGeom>
        </p:spPr>
      </p:pic>
      <p:sp>
        <p:nvSpPr>
          <p:cNvPr id="29" name="Down Arrow 28">
            <a:extLst>
              <a:ext uri="{FF2B5EF4-FFF2-40B4-BE49-F238E27FC236}">
                <a16:creationId xmlns:a16="http://schemas.microsoft.com/office/drawing/2014/main" id="{1BFFC2E6-53D4-8D6E-86A1-F2B33C7AFFA3}"/>
              </a:ext>
            </a:extLst>
          </p:cNvPr>
          <p:cNvSpPr/>
          <p:nvPr/>
        </p:nvSpPr>
        <p:spPr>
          <a:xfrm>
            <a:off x="4433992" y="3221149"/>
            <a:ext cx="317819" cy="369332"/>
          </a:xfrm>
          <a:prstGeom prst="down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694B279-F49A-B534-4617-6A43381BC78B}"/>
              </a:ext>
            </a:extLst>
          </p:cNvPr>
          <p:cNvSpPr txBox="1"/>
          <p:nvPr/>
        </p:nvSpPr>
        <p:spPr>
          <a:xfrm>
            <a:off x="8973768" y="6208464"/>
            <a:ext cx="2380032" cy="253916"/>
          </a:xfrm>
          <a:prstGeom prst="rect">
            <a:avLst/>
          </a:prstGeom>
          <a:noFill/>
        </p:spPr>
        <p:txBody>
          <a:bodyPr wrap="square" rtlCol="0">
            <a:spAutoFit/>
          </a:bodyPr>
          <a:lstStyle/>
          <a:p>
            <a:r>
              <a:rPr lang="en-US" sz="1050" dirty="0"/>
              <a:t>Daily abnormal detection report</a:t>
            </a:r>
          </a:p>
        </p:txBody>
      </p:sp>
      <p:sp>
        <p:nvSpPr>
          <p:cNvPr id="3" name="Content Placeholder 2">
            <a:extLst>
              <a:ext uri="{FF2B5EF4-FFF2-40B4-BE49-F238E27FC236}">
                <a16:creationId xmlns:a16="http://schemas.microsoft.com/office/drawing/2014/main" id="{F7B87E7D-07B7-D190-7774-9C415C68027F}"/>
              </a:ext>
            </a:extLst>
          </p:cNvPr>
          <p:cNvSpPr>
            <a:spLocks noGrp="1"/>
          </p:cNvSpPr>
          <p:nvPr>
            <p:ph idx="1"/>
          </p:nvPr>
        </p:nvSpPr>
        <p:spPr>
          <a:xfrm>
            <a:off x="838200" y="1010072"/>
            <a:ext cx="10515600" cy="553938"/>
          </a:xfrm>
        </p:spPr>
        <p:txBody>
          <a:bodyPr vert="horz" lIns="91440" tIns="45720" rIns="91440" bIns="45720" rtlCol="0" anchor="t">
            <a:normAutofit/>
          </a:bodyPr>
          <a:lstStyle/>
          <a:p>
            <a:pPr marL="0" indent="0">
              <a:buNone/>
            </a:pPr>
            <a:r>
              <a:rPr lang="en-US" sz="1800" dirty="0">
                <a:latin typeface="Arial"/>
                <a:cs typeface="Arial"/>
              </a:rPr>
              <a:t>Daily abnormal detection report with semi-automatic updating process</a:t>
            </a:r>
          </a:p>
          <a:p>
            <a:pPr marL="0" indent="0">
              <a:buNone/>
            </a:pPr>
            <a:endParaRPr lang="en-US" sz="1800" dirty="0">
              <a:latin typeface="Arial"/>
              <a:cs typeface="Arial"/>
            </a:endParaRPr>
          </a:p>
        </p:txBody>
      </p:sp>
      <p:pic>
        <p:nvPicPr>
          <p:cNvPr id="7" name="Picture 6" descr="A picture containing text, black and white, screenshot, font&#10;&#10;Description automatically generated">
            <a:extLst>
              <a:ext uri="{FF2B5EF4-FFF2-40B4-BE49-F238E27FC236}">
                <a16:creationId xmlns:a16="http://schemas.microsoft.com/office/drawing/2014/main" id="{C45EF5BF-0D7A-8D4E-E5E9-F483B20C033C}"/>
              </a:ext>
            </a:extLst>
          </p:cNvPr>
          <p:cNvPicPr>
            <a:picLocks noChangeAspect="1"/>
          </p:cNvPicPr>
          <p:nvPr/>
        </p:nvPicPr>
        <p:blipFill>
          <a:blip r:embed="rId6"/>
          <a:stretch>
            <a:fillRect/>
          </a:stretch>
        </p:blipFill>
        <p:spPr>
          <a:xfrm>
            <a:off x="972460" y="4159403"/>
            <a:ext cx="1915289" cy="1672993"/>
          </a:xfrm>
          <a:prstGeom prst="rect">
            <a:avLst/>
          </a:prstGeom>
        </p:spPr>
      </p:pic>
      <p:sp>
        <p:nvSpPr>
          <p:cNvPr id="8" name="TextBox 7">
            <a:extLst>
              <a:ext uri="{FF2B5EF4-FFF2-40B4-BE49-F238E27FC236}">
                <a16:creationId xmlns:a16="http://schemas.microsoft.com/office/drawing/2014/main" id="{FCAD833F-52EF-AE38-D9FD-29B22CEC10F9}"/>
              </a:ext>
            </a:extLst>
          </p:cNvPr>
          <p:cNvSpPr txBox="1"/>
          <p:nvPr/>
        </p:nvSpPr>
        <p:spPr>
          <a:xfrm>
            <a:off x="972460" y="5954548"/>
            <a:ext cx="1779219" cy="253916"/>
          </a:xfrm>
          <a:prstGeom prst="rect">
            <a:avLst/>
          </a:prstGeom>
          <a:noFill/>
        </p:spPr>
        <p:txBody>
          <a:bodyPr wrap="square" rtlCol="0">
            <a:spAutoFit/>
          </a:bodyPr>
          <a:lstStyle/>
          <a:p>
            <a:r>
              <a:rPr lang="en-US" sz="1050" dirty="0"/>
              <a:t>Raw data</a:t>
            </a:r>
          </a:p>
        </p:txBody>
      </p:sp>
      <p:sp>
        <p:nvSpPr>
          <p:cNvPr id="11" name="Right Arrow 10">
            <a:extLst>
              <a:ext uri="{FF2B5EF4-FFF2-40B4-BE49-F238E27FC236}">
                <a16:creationId xmlns:a16="http://schemas.microsoft.com/office/drawing/2014/main" id="{D58146F5-39AB-E543-24F4-9034732A70FC}"/>
              </a:ext>
            </a:extLst>
          </p:cNvPr>
          <p:cNvSpPr/>
          <p:nvPr/>
        </p:nvSpPr>
        <p:spPr>
          <a:xfrm>
            <a:off x="3044142" y="4995899"/>
            <a:ext cx="254643" cy="2242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screenshot, text, diagram, plot&#10;&#10;Description automatically generated">
            <a:extLst>
              <a:ext uri="{FF2B5EF4-FFF2-40B4-BE49-F238E27FC236}">
                <a16:creationId xmlns:a16="http://schemas.microsoft.com/office/drawing/2014/main" id="{BF339993-E01C-2599-46C0-0B70631A6A03}"/>
              </a:ext>
            </a:extLst>
          </p:cNvPr>
          <p:cNvPicPr>
            <a:picLocks noChangeAspect="1"/>
          </p:cNvPicPr>
          <p:nvPr/>
        </p:nvPicPr>
        <p:blipFill>
          <a:blip r:embed="rId7"/>
          <a:stretch>
            <a:fillRect/>
          </a:stretch>
        </p:blipFill>
        <p:spPr>
          <a:xfrm>
            <a:off x="3709559" y="4152633"/>
            <a:ext cx="1346200" cy="1797050"/>
          </a:xfrm>
          <a:prstGeom prst="rect">
            <a:avLst/>
          </a:prstGeom>
        </p:spPr>
      </p:pic>
      <p:sp>
        <p:nvSpPr>
          <p:cNvPr id="15" name="TextBox 14">
            <a:extLst>
              <a:ext uri="{FF2B5EF4-FFF2-40B4-BE49-F238E27FC236}">
                <a16:creationId xmlns:a16="http://schemas.microsoft.com/office/drawing/2014/main" id="{5E16D5A0-2F0F-77DF-639F-48FE2B42D984}"/>
              </a:ext>
            </a:extLst>
          </p:cNvPr>
          <p:cNvSpPr txBox="1"/>
          <p:nvPr/>
        </p:nvSpPr>
        <p:spPr>
          <a:xfrm>
            <a:off x="3862201" y="6081506"/>
            <a:ext cx="1779219" cy="253916"/>
          </a:xfrm>
          <a:prstGeom prst="rect">
            <a:avLst/>
          </a:prstGeom>
          <a:noFill/>
        </p:spPr>
        <p:txBody>
          <a:bodyPr wrap="square" rtlCol="0">
            <a:spAutoFit/>
          </a:bodyPr>
          <a:lstStyle/>
          <a:p>
            <a:r>
              <a:rPr lang="en-US" sz="1050" dirty="0"/>
              <a:t>Data exploration</a:t>
            </a:r>
          </a:p>
        </p:txBody>
      </p:sp>
      <p:sp>
        <p:nvSpPr>
          <p:cNvPr id="16" name="Right Arrow 15">
            <a:extLst>
              <a:ext uri="{FF2B5EF4-FFF2-40B4-BE49-F238E27FC236}">
                <a16:creationId xmlns:a16="http://schemas.microsoft.com/office/drawing/2014/main" id="{96B502F3-66E3-A4EC-BC5A-F690D948A5A4}"/>
              </a:ext>
            </a:extLst>
          </p:cNvPr>
          <p:cNvSpPr/>
          <p:nvPr/>
        </p:nvSpPr>
        <p:spPr>
          <a:xfrm rot="19675921">
            <a:off x="5550099" y="4848297"/>
            <a:ext cx="254643" cy="2242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E06D3805-FA27-4CE4-64AE-56C07C542A5A}"/>
              </a:ext>
            </a:extLst>
          </p:cNvPr>
          <p:cNvSpPr/>
          <p:nvPr/>
        </p:nvSpPr>
        <p:spPr>
          <a:xfrm rot="913999">
            <a:off x="5550099" y="5249696"/>
            <a:ext cx="254643" cy="2242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312166D-08ED-C73D-44DE-93564883D3EB}"/>
              </a:ext>
            </a:extLst>
          </p:cNvPr>
          <p:cNvSpPr txBox="1"/>
          <p:nvPr/>
        </p:nvSpPr>
        <p:spPr>
          <a:xfrm>
            <a:off x="6013639" y="4433518"/>
            <a:ext cx="1779219" cy="253916"/>
          </a:xfrm>
          <a:prstGeom prst="rect">
            <a:avLst/>
          </a:prstGeom>
          <a:noFill/>
        </p:spPr>
        <p:txBody>
          <a:bodyPr wrap="square" rtlCol="0">
            <a:spAutoFit/>
          </a:bodyPr>
          <a:lstStyle/>
          <a:p>
            <a:r>
              <a:rPr lang="en-US" sz="1050" dirty="0"/>
              <a:t>Hypotheses testing</a:t>
            </a:r>
          </a:p>
        </p:txBody>
      </p:sp>
      <p:sp>
        <p:nvSpPr>
          <p:cNvPr id="20" name="TextBox 19">
            <a:extLst>
              <a:ext uri="{FF2B5EF4-FFF2-40B4-BE49-F238E27FC236}">
                <a16:creationId xmlns:a16="http://schemas.microsoft.com/office/drawing/2014/main" id="{FF9425D7-A6D1-DA22-F1EE-56569BC5BF50}"/>
              </a:ext>
            </a:extLst>
          </p:cNvPr>
          <p:cNvSpPr txBox="1"/>
          <p:nvPr/>
        </p:nvSpPr>
        <p:spPr>
          <a:xfrm>
            <a:off x="6034848" y="5503493"/>
            <a:ext cx="1779219" cy="253916"/>
          </a:xfrm>
          <a:prstGeom prst="rect">
            <a:avLst/>
          </a:prstGeom>
          <a:noFill/>
        </p:spPr>
        <p:txBody>
          <a:bodyPr wrap="square" rtlCol="0">
            <a:spAutoFit/>
          </a:bodyPr>
          <a:lstStyle/>
          <a:p>
            <a:r>
              <a:rPr lang="en-US" sz="1050" dirty="0"/>
              <a:t>ML model implementation</a:t>
            </a:r>
          </a:p>
        </p:txBody>
      </p:sp>
      <p:sp>
        <p:nvSpPr>
          <p:cNvPr id="21" name="Right Arrow 20">
            <a:extLst>
              <a:ext uri="{FF2B5EF4-FFF2-40B4-BE49-F238E27FC236}">
                <a16:creationId xmlns:a16="http://schemas.microsoft.com/office/drawing/2014/main" id="{C1CF5FBA-5AC9-12CC-241A-665CD02F3F03}"/>
              </a:ext>
            </a:extLst>
          </p:cNvPr>
          <p:cNvSpPr/>
          <p:nvPr/>
        </p:nvSpPr>
        <p:spPr>
          <a:xfrm>
            <a:off x="8246561" y="5104422"/>
            <a:ext cx="254643" cy="2242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879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9BAC-DE3D-E141-94FA-F61283E86611}"/>
              </a:ext>
            </a:extLst>
          </p:cNvPr>
          <p:cNvSpPr>
            <a:spLocks noGrp="1"/>
          </p:cNvSpPr>
          <p:nvPr>
            <p:ph type="title"/>
          </p:nvPr>
        </p:nvSpPr>
        <p:spPr>
          <a:xfrm>
            <a:off x="838200" y="365125"/>
            <a:ext cx="10515600" cy="1325563"/>
          </a:xfrm>
        </p:spPr>
        <p:txBody>
          <a:bodyPr anchor="ctr">
            <a:normAutofit/>
          </a:bodyPr>
          <a:lstStyle/>
          <a:p>
            <a:r>
              <a:rPr lang="en-US"/>
              <a:t>Future outlook</a:t>
            </a:r>
          </a:p>
        </p:txBody>
      </p:sp>
      <p:pic>
        <p:nvPicPr>
          <p:cNvPr id="6" name="Picture 5" descr="A picture containing logo, graphics, clipart, design&#10;&#10;Description automatically generated">
            <a:extLst>
              <a:ext uri="{FF2B5EF4-FFF2-40B4-BE49-F238E27FC236}">
                <a16:creationId xmlns:a16="http://schemas.microsoft.com/office/drawing/2014/main" id="{AE6BAEAA-3D2E-2B66-8F34-14311475A2C4}"/>
              </a:ext>
            </a:extLst>
          </p:cNvPr>
          <p:cNvPicPr>
            <a:picLocks noChangeAspect="1"/>
          </p:cNvPicPr>
          <p:nvPr/>
        </p:nvPicPr>
        <p:blipFill>
          <a:blip r:embed="rId3"/>
          <a:stretch>
            <a:fillRect/>
          </a:stretch>
        </p:blipFill>
        <p:spPr>
          <a:xfrm>
            <a:off x="2977003" y="2449492"/>
            <a:ext cx="6237993" cy="3279976"/>
          </a:xfrm>
          <a:prstGeom prst="rect">
            <a:avLst/>
          </a:prstGeom>
          <a:noFill/>
        </p:spPr>
      </p:pic>
      <p:sp>
        <p:nvSpPr>
          <p:cNvPr id="4" name="Date Placeholder 3">
            <a:extLst>
              <a:ext uri="{FF2B5EF4-FFF2-40B4-BE49-F238E27FC236}">
                <a16:creationId xmlns:a16="http://schemas.microsoft.com/office/drawing/2014/main" id="{EAB8AFE8-7D81-9649-AF72-E7075DC911A5}"/>
              </a:ext>
            </a:extLst>
          </p:cNvPr>
          <p:cNvSpPr>
            <a:spLocks noGrp="1"/>
          </p:cNvSpPr>
          <p:nvPr>
            <p:ph type="dt" sz="half" idx="10"/>
          </p:nvPr>
        </p:nvSpPr>
        <p:spPr>
          <a:xfrm>
            <a:off x="838200" y="6356350"/>
            <a:ext cx="2743200" cy="365125"/>
          </a:xfrm>
        </p:spPr>
        <p:txBody>
          <a:bodyPr anchor="ctr">
            <a:normAutofit/>
          </a:bodyPr>
          <a:lstStyle/>
          <a:p>
            <a:pPr>
              <a:spcAft>
                <a:spcPts val="600"/>
              </a:spcAft>
            </a:pPr>
            <a:fld id="{85BC823E-D28C-0A48-9DDD-1D37744A2B91}" type="datetime5">
              <a:rPr lang="en-AU" smtClean="0"/>
              <a:pPr>
                <a:spcAft>
                  <a:spcPts val="600"/>
                </a:spcAft>
              </a:pPr>
              <a:t>31-May-23</a:t>
            </a:fld>
            <a:endParaRPr lang="en-US"/>
          </a:p>
        </p:txBody>
      </p:sp>
      <p:sp>
        <p:nvSpPr>
          <p:cNvPr id="5" name="Content Placeholder 2">
            <a:extLst>
              <a:ext uri="{FF2B5EF4-FFF2-40B4-BE49-F238E27FC236}">
                <a16:creationId xmlns:a16="http://schemas.microsoft.com/office/drawing/2014/main" id="{97E09FB7-5FB9-7BE1-D476-A543A21697D0}"/>
              </a:ext>
            </a:extLst>
          </p:cNvPr>
          <p:cNvSpPr>
            <a:spLocks noGrp="1"/>
          </p:cNvSpPr>
          <p:nvPr>
            <p:ph idx="1"/>
          </p:nvPr>
        </p:nvSpPr>
        <p:spPr>
          <a:xfrm>
            <a:off x="838200" y="1690688"/>
            <a:ext cx="10515600" cy="481012"/>
          </a:xfrm>
        </p:spPr>
        <p:txBody>
          <a:bodyPr vert="horz" lIns="91440" tIns="45720" rIns="91440" bIns="45720" rtlCol="0" anchor="t">
            <a:normAutofit/>
          </a:bodyPr>
          <a:lstStyle/>
          <a:p>
            <a:pPr marL="0" indent="0">
              <a:buNone/>
            </a:pPr>
            <a:r>
              <a:rPr lang="en-US" sz="1800" dirty="0">
                <a:latin typeface="Arial"/>
                <a:cs typeface="Arial"/>
              </a:rPr>
              <a:t>Use cloud computing to automate updating process</a:t>
            </a:r>
          </a:p>
          <a:p>
            <a:pPr marL="0" indent="0">
              <a:buNone/>
            </a:pPr>
            <a:endParaRPr lang="en-US" dirty="0">
              <a:cs typeface="Calibri"/>
            </a:endParaRPr>
          </a:p>
          <a:p>
            <a:pPr lvl="1"/>
            <a:endParaRPr lang="en-US" sz="1400" dirty="0">
              <a:latin typeface="Arial"/>
              <a:cs typeface="Arial"/>
            </a:endParaRPr>
          </a:p>
          <a:p>
            <a:endParaRPr lang="en-US" sz="2000" dirty="0">
              <a:latin typeface="Calibri" panose="020F0502020204030204"/>
              <a:ea typeface="+mn-lt"/>
              <a:cs typeface="Calibri" panose="020F0502020204030204"/>
            </a:endParaRPr>
          </a:p>
          <a:p>
            <a:endParaRPr lang="en-US" sz="1800" dirty="0">
              <a:latin typeface="Arial"/>
              <a:ea typeface="+mn-lt"/>
              <a:cs typeface="Arial"/>
            </a:endParaRPr>
          </a:p>
        </p:txBody>
      </p:sp>
    </p:spTree>
    <p:extLst>
      <p:ext uri="{BB962C8B-B14F-4D97-AF65-F5344CB8AC3E}">
        <p14:creationId xmlns:p14="http://schemas.microsoft.com/office/powerpoint/2010/main" val="216507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A206DBF-703D-EAEF-CC2A-D704C7C3C240}"/>
              </a:ext>
            </a:extLst>
          </p:cNvPr>
          <p:cNvSpPr>
            <a:spLocks noGrp="1"/>
          </p:cNvSpPr>
          <p:nvPr>
            <p:ph type="title"/>
          </p:nvPr>
        </p:nvSpPr>
        <p:spPr>
          <a:xfrm>
            <a:off x="838200" y="365125"/>
            <a:ext cx="10515600" cy="805753"/>
          </a:xfrm>
        </p:spPr>
        <p:txBody>
          <a:bodyPr>
            <a:normAutofit/>
          </a:bodyPr>
          <a:lstStyle/>
          <a:p>
            <a:r>
              <a:rPr lang="en-US" dirty="0"/>
              <a:t>Problem and aim</a:t>
            </a:r>
          </a:p>
        </p:txBody>
      </p:sp>
      <p:sp>
        <p:nvSpPr>
          <p:cNvPr id="11" name="Content Placeholder 2">
            <a:extLst>
              <a:ext uri="{FF2B5EF4-FFF2-40B4-BE49-F238E27FC236}">
                <a16:creationId xmlns:a16="http://schemas.microsoft.com/office/drawing/2014/main" id="{447C6AF0-1DC7-2745-92F3-3CDBEE8844A8}"/>
              </a:ext>
            </a:extLst>
          </p:cNvPr>
          <p:cNvSpPr>
            <a:spLocks noGrp="1"/>
          </p:cNvSpPr>
          <p:nvPr>
            <p:ph idx="1"/>
          </p:nvPr>
        </p:nvSpPr>
        <p:spPr>
          <a:xfrm>
            <a:off x="838200" y="1170878"/>
            <a:ext cx="10515600" cy="5006085"/>
          </a:xfrm>
        </p:spPr>
        <p:txBody>
          <a:bodyPr>
            <a:normAutofit/>
          </a:bodyPr>
          <a:lstStyle/>
          <a:p>
            <a:pPr marL="457200" indent="-457200">
              <a:buFont typeface="Arial" panose="020B0604020202020204" pitchFamily="34" charset="0"/>
              <a:buChar char="•"/>
            </a:pPr>
            <a:r>
              <a:rPr lang="en-US" sz="2000" dirty="0"/>
              <a:t>Objective is to identify potential anomalies if present, in solar plant in the new built Bangalore, India</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Partners identified; solar panels does not generate enough energy after some interval</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Potential anomalies which can lead to low power generation</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Some issues they encountered are : Failed PV module, reduced revenue, reputations damage and more labor cost for inspection</a:t>
            </a:r>
          </a:p>
          <a:p>
            <a:endParaRPr lang="en-US" sz="2000" dirty="0"/>
          </a:p>
          <a:p>
            <a:pPr marL="457200" indent="-457200">
              <a:buFont typeface="Arial" panose="020B0604020202020204" pitchFamily="34" charset="0"/>
              <a:buChar char="•"/>
            </a:pPr>
            <a:r>
              <a:rPr lang="en-US" sz="2000" dirty="0"/>
              <a:t>We will achieve with the help of statistical analysis, Machine learning predictions and data visualization through Tableau</a:t>
            </a:r>
          </a:p>
        </p:txBody>
      </p:sp>
      <p:sp>
        <p:nvSpPr>
          <p:cNvPr id="4" name="Date Placeholder 3">
            <a:extLst>
              <a:ext uri="{FF2B5EF4-FFF2-40B4-BE49-F238E27FC236}">
                <a16:creationId xmlns:a16="http://schemas.microsoft.com/office/drawing/2014/main" id="{EAB8AFE8-7D81-9649-AF72-E7075DC911A5}"/>
              </a:ext>
            </a:extLst>
          </p:cNvPr>
          <p:cNvSpPr>
            <a:spLocks noGrp="1"/>
          </p:cNvSpPr>
          <p:nvPr>
            <p:ph type="dt" sz="half" idx="10"/>
          </p:nvPr>
        </p:nvSpPr>
        <p:spPr>
          <a:xfrm>
            <a:off x="838200" y="6356350"/>
            <a:ext cx="2743200" cy="365125"/>
          </a:xfrm>
        </p:spPr>
        <p:txBody>
          <a:bodyPr anchor="ctr">
            <a:normAutofit/>
          </a:bodyPr>
          <a:lstStyle/>
          <a:p>
            <a:pPr>
              <a:spcAft>
                <a:spcPts val="600"/>
              </a:spcAft>
            </a:pPr>
            <a:fld id="{85BC823E-D28C-0A48-9DDD-1D37744A2B91}" type="datetime5">
              <a:rPr lang="en-AU" smtClean="0"/>
              <a:pPr>
                <a:spcAft>
                  <a:spcPts val="600"/>
                </a:spcAft>
              </a:pPr>
              <a:t>31-May-23</a:t>
            </a:fld>
            <a:endParaRPr lang="en-US"/>
          </a:p>
        </p:txBody>
      </p:sp>
    </p:spTree>
    <p:extLst>
      <p:ext uri="{BB962C8B-B14F-4D97-AF65-F5344CB8AC3E}">
        <p14:creationId xmlns:p14="http://schemas.microsoft.com/office/powerpoint/2010/main" val="271031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A206DBF-703D-EAEF-CC2A-D704C7C3C240}"/>
              </a:ext>
            </a:extLst>
          </p:cNvPr>
          <p:cNvSpPr>
            <a:spLocks noGrp="1"/>
          </p:cNvSpPr>
          <p:nvPr>
            <p:ph type="title"/>
          </p:nvPr>
        </p:nvSpPr>
        <p:spPr>
          <a:xfrm>
            <a:off x="838200" y="365125"/>
            <a:ext cx="10515600" cy="1325563"/>
          </a:xfrm>
        </p:spPr>
        <p:txBody>
          <a:bodyPr/>
          <a:lstStyle/>
          <a:p>
            <a:r>
              <a:rPr lang="en-US"/>
              <a:t>Abnormal detection process</a:t>
            </a:r>
          </a:p>
        </p:txBody>
      </p:sp>
      <p:sp>
        <p:nvSpPr>
          <p:cNvPr id="4" name="Date Placeholder 3">
            <a:extLst>
              <a:ext uri="{FF2B5EF4-FFF2-40B4-BE49-F238E27FC236}">
                <a16:creationId xmlns:a16="http://schemas.microsoft.com/office/drawing/2014/main" id="{EAB8AFE8-7D81-9649-AF72-E7075DC911A5}"/>
              </a:ext>
            </a:extLst>
          </p:cNvPr>
          <p:cNvSpPr>
            <a:spLocks noGrp="1"/>
          </p:cNvSpPr>
          <p:nvPr>
            <p:ph type="dt" sz="half" idx="10"/>
          </p:nvPr>
        </p:nvSpPr>
        <p:spPr>
          <a:xfrm>
            <a:off x="838200" y="6356350"/>
            <a:ext cx="2743200" cy="365125"/>
          </a:xfrm>
        </p:spPr>
        <p:txBody>
          <a:bodyPr anchor="ctr">
            <a:normAutofit/>
          </a:bodyPr>
          <a:lstStyle/>
          <a:p>
            <a:pPr>
              <a:spcAft>
                <a:spcPts val="600"/>
              </a:spcAft>
            </a:pPr>
            <a:fld id="{85BC823E-D28C-0A48-9DDD-1D37744A2B91}" type="datetime5">
              <a:rPr lang="en-AU" smtClean="0"/>
              <a:pPr>
                <a:spcAft>
                  <a:spcPts val="600"/>
                </a:spcAft>
              </a:pPr>
              <a:t>31-May-23</a:t>
            </a:fld>
            <a:endParaRPr lang="en-US"/>
          </a:p>
        </p:txBody>
      </p:sp>
      <p:graphicFrame>
        <p:nvGraphicFramePr>
          <p:cNvPr id="8" name="Diagram 7">
            <a:extLst>
              <a:ext uri="{FF2B5EF4-FFF2-40B4-BE49-F238E27FC236}">
                <a16:creationId xmlns:a16="http://schemas.microsoft.com/office/drawing/2014/main" id="{B2E5D95F-4C1C-400B-82F0-7F1E898E07CC}"/>
              </a:ext>
            </a:extLst>
          </p:cNvPr>
          <p:cNvGraphicFramePr/>
          <p:nvPr>
            <p:extLst>
              <p:ext uri="{D42A27DB-BD31-4B8C-83A1-F6EECF244321}">
                <p14:modId xmlns:p14="http://schemas.microsoft.com/office/powerpoint/2010/main" val="577398195"/>
              </p:ext>
            </p:extLst>
          </p:nvPr>
        </p:nvGraphicFramePr>
        <p:xfrm>
          <a:off x="5342380" y="1690688"/>
          <a:ext cx="5684433" cy="4300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B0F42DF9-4F3C-E68B-A789-C7935F7784A2}"/>
              </a:ext>
            </a:extLst>
          </p:cNvPr>
          <p:cNvSpPr>
            <a:spLocks noGrp="1"/>
          </p:cNvSpPr>
          <p:nvPr>
            <p:ph idx="1"/>
          </p:nvPr>
        </p:nvSpPr>
        <p:spPr>
          <a:xfrm>
            <a:off x="838200" y="1825625"/>
            <a:ext cx="4681251" cy="4057382"/>
          </a:xfrm>
        </p:spPr>
        <p:txBody>
          <a:bodyPr>
            <a:normAutofit/>
          </a:bodyPr>
          <a:lstStyle/>
          <a:p>
            <a:pPr marL="457200" indent="-457200">
              <a:buFont typeface="Arial" panose="020B0604020202020204" pitchFamily="34" charset="0"/>
              <a:buChar char="•"/>
            </a:pPr>
            <a:r>
              <a:rPr lang="en-US" sz="2000"/>
              <a:t>Guidance</a:t>
            </a:r>
          </a:p>
          <a:p>
            <a:pPr marL="457200" indent="-457200">
              <a:buFont typeface="Arial" panose="020B0604020202020204" pitchFamily="34" charset="0"/>
              <a:buChar char="•"/>
            </a:pPr>
            <a:endParaRPr lang="en-US" sz="2000"/>
          </a:p>
          <a:p>
            <a:pPr marL="914400" lvl="1" indent="-457200">
              <a:buFont typeface="Arial" panose="020B0604020202020204" pitchFamily="34" charset="0"/>
              <a:buChar char="•"/>
            </a:pPr>
            <a:r>
              <a:rPr lang="en-US" sz="1600"/>
              <a:t>The more value created the better</a:t>
            </a:r>
          </a:p>
          <a:p>
            <a:pPr marL="914400" lvl="1" indent="-457200">
              <a:buFont typeface="Arial" panose="020B0604020202020204" pitchFamily="34" charset="0"/>
              <a:buChar char="•"/>
            </a:pPr>
            <a:endParaRPr lang="en-US" sz="1600"/>
          </a:p>
          <a:p>
            <a:pPr marL="914400" lvl="1" indent="-457200">
              <a:buFont typeface="Arial" panose="020B0604020202020204" pitchFamily="34" charset="0"/>
              <a:buChar char="•"/>
            </a:pPr>
            <a:endParaRPr lang="en-US" sz="1600"/>
          </a:p>
          <a:p>
            <a:pPr marL="914400" lvl="1" indent="-457200">
              <a:buFont typeface="Arial" panose="020B0604020202020204" pitchFamily="34" charset="0"/>
              <a:buChar char="•"/>
            </a:pPr>
            <a:r>
              <a:rPr lang="en-US" sz="1600"/>
              <a:t>Inverters produce enough power that generate revenue are in normal condition</a:t>
            </a:r>
          </a:p>
          <a:p>
            <a:pPr marL="914400" lvl="1" indent="-457200">
              <a:buFont typeface="Arial" panose="020B0604020202020204" pitchFamily="34" charset="0"/>
              <a:buChar char="•"/>
            </a:pPr>
            <a:endParaRPr lang="en-US" sz="1600"/>
          </a:p>
          <a:p>
            <a:pPr marL="914400" lvl="1" indent="-457200">
              <a:buFont typeface="Arial" panose="020B0604020202020204" pitchFamily="34" charset="0"/>
              <a:buChar char="•"/>
            </a:pPr>
            <a:endParaRPr lang="en-US" sz="1600"/>
          </a:p>
          <a:p>
            <a:pPr marL="914400" lvl="1" indent="-457200">
              <a:buFont typeface="Arial" panose="020B0604020202020204" pitchFamily="34" charset="0"/>
              <a:buChar char="•"/>
            </a:pPr>
            <a:r>
              <a:rPr lang="en-US" sz="1600"/>
              <a:t>The panels produce low energy will be identified as abnormal</a:t>
            </a:r>
          </a:p>
          <a:p>
            <a:pPr marL="914400" lvl="1" indent="-457200">
              <a:buFont typeface="Arial" panose="020B0604020202020204" pitchFamily="34" charset="0"/>
              <a:buChar char="•"/>
            </a:pPr>
            <a:endParaRPr lang="en-US" sz="1600"/>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endParaRPr lang="en-US" sz="2000"/>
          </a:p>
        </p:txBody>
      </p:sp>
    </p:spTree>
    <p:extLst>
      <p:ext uri="{BB962C8B-B14F-4D97-AF65-F5344CB8AC3E}">
        <p14:creationId xmlns:p14="http://schemas.microsoft.com/office/powerpoint/2010/main" val="257084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22E0-8895-0CBB-8E90-4CDFCD20A31C}"/>
              </a:ext>
            </a:extLst>
          </p:cNvPr>
          <p:cNvSpPr>
            <a:spLocks noGrp="1"/>
          </p:cNvSpPr>
          <p:nvPr>
            <p:ph type="title"/>
          </p:nvPr>
        </p:nvSpPr>
        <p:spPr/>
        <p:txBody>
          <a:bodyPr/>
          <a:lstStyle/>
          <a:p>
            <a:r>
              <a:rPr lang="en-US"/>
              <a:t>Scientific approach</a:t>
            </a:r>
          </a:p>
        </p:txBody>
      </p:sp>
      <p:sp>
        <p:nvSpPr>
          <p:cNvPr id="4" name="Date Placeholder 3">
            <a:extLst>
              <a:ext uri="{FF2B5EF4-FFF2-40B4-BE49-F238E27FC236}">
                <a16:creationId xmlns:a16="http://schemas.microsoft.com/office/drawing/2014/main" id="{55327BC0-2D66-C8A4-B608-950F14585C24}"/>
              </a:ext>
            </a:extLst>
          </p:cNvPr>
          <p:cNvSpPr>
            <a:spLocks noGrp="1"/>
          </p:cNvSpPr>
          <p:nvPr>
            <p:ph type="dt" sz="half" idx="10"/>
          </p:nvPr>
        </p:nvSpPr>
        <p:spPr/>
        <p:txBody>
          <a:bodyPr/>
          <a:lstStyle/>
          <a:p>
            <a:fld id="{3D8D595F-0EC7-F843-A9AA-D4635B63E7A4}" type="datetime5">
              <a:rPr lang="en-AU" smtClean="0"/>
              <a:t>31-May-23</a:t>
            </a:fld>
            <a:endParaRPr lang="en-US"/>
          </a:p>
        </p:txBody>
      </p:sp>
      <p:graphicFrame>
        <p:nvGraphicFramePr>
          <p:cNvPr id="8" name="Diagram 7">
            <a:extLst>
              <a:ext uri="{FF2B5EF4-FFF2-40B4-BE49-F238E27FC236}">
                <a16:creationId xmlns:a16="http://schemas.microsoft.com/office/drawing/2014/main" id="{E9C37AAF-F3CB-F38A-2C4E-3B84B2724CE0}"/>
              </a:ext>
            </a:extLst>
          </p:cNvPr>
          <p:cNvGraphicFramePr/>
          <p:nvPr/>
        </p:nvGraphicFramePr>
        <p:xfrm>
          <a:off x="3109358" y="1690688"/>
          <a:ext cx="5973284" cy="4555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708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22E0-8895-0CBB-8E90-4CDFCD20A31C}"/>
              </a:ext>
            </a:extLst>
          </p:cNvPr>
          <p:cNvSpPr>
            <a:spLocks noGrp="1"/>
          </p:cNvSpPr>
          <p:nvPr>
            <p:ph type="title"/>
          </p:nvPr>
        </p:nvSpPr>
        <p:spPr/>
        <p:txBody>
          <a:bodyPr/>
          <a:lstStyle/>
          <a:p>
            <a:r>
              <a:rPr lang="en-US"/>
              <a:t>Methodology</a:t>
            </a:r>
          </a:p>
        </p:txBody>
      </p:sp>
      <p:graphicFrame>
        <p:nvGraphicFramePr>
          <p:cNvPr id="14" name="Content Placeholder 13">
            <a:extLst>
              <a:ext uri="{FF2B5EF4-FFF2-40B4-BE49-F238E27FC236}">
                <a16:creationId xmlns:a16="http://schemas.microsoft.com/office/drawing/2014/main" id="{6CE787AE-9682-AAD8-6ABC-412FC5FFB883}"/>
              </a:ext>
            </a:extLst>
          </p:cNvPr>
          <p:cNvGraphicFramePr>
            <a:graphicFrameLocks noGrp="1"/>
          </p:cNvGraphicFramePr>
          <p:nvPr>
            <p:ph idx="1"/>
            <p:extLst>
              <p:ext uri="{D42A27DB-BD31-4B8C-83A1-F6EECF244321}">
                <p14:modId xmlns:p14="http://schemas.microsoft.com/office/powerpoint/2010/main" val="37183174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55327BC0-2D66-C8A4-B608-950F14585C24}"/>
              </a:ext>
            </a:extLst>
          </p:cNvPr>
          <p:cNvSpPr>
            <a:spLocks noGrp="1"/>
          </p:cNvSpPr>
          <p:nvPr>
            <p:ph type="dt" sz="half" idx="10"/>
          </p:nvPr>
        </p:nvSpPr>
        <p:spPr/>
        <p:txBody>
          <a:bodyPr/>
          <a:lstStyle/>
          <a:p>
            <a:fld id="{3D8D595F-0EC7-F843-A9AA-D4635B63E7A4}" type="datetime5">
              <a:rPr lang="en-AU" smtClean="0"/>
              <a:t>31-May-23</a:t>
            </a:fld>
            <a:endParaRPr lang="en-US"/>
          </a:p>
        </p:txBody>
      </p:sp>
    </p:spTree>
    <p:extLst>
      <p:ext uri="{BB962C8B-B14F-4D97-AF65-F5344CB8AC3E}">
        <p14:creationId xmlns:p14="http://schemas.microsoft.com/office/powerpoint/2010/main" val="405755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A206DBF-703D-EAEF-CC2A-D704C7C3C240}"/>
              </a:ext>
            </a:extLst>
          </p:cNvPr>
          <p:cNvSpPr>
            <a:spLocks noGrp="1"/>
          </p:cNvSpPr>
          <p:nvPr>
            <p:ph type="title"/>
          </p:nvPr>
        </p:nvSpPr>
        <p:spPr>
          <a:xfrm>
            <a:off x="838200" y="365125"/>
            <a:ext cx="10515600" cy="1325563"/>
          </a:xfrm>
        </p:spPr>
        <p:txBody>
          <a:bodyPr/>
          <a:lstStyle/>
          <a:p>
            <a:r>
              <a:rPr lang="en-US"/>
              <a:t>Understanding of Data</a:t>
            </a:r>
          </a:p>
        </p:txBody>
      </p:sp>
      <p:sp>
        <p:nvSpPr>
          <p:cNvPr id="11" name="Content Placeholder 2">
            <a:extLst>
              <a:ext uri="{FF2B5EF4-FFF2-40B4-BE49-F238E27FC236}">
                <a16:creationId xmlns:a16="http://schemas.microsoft.com/office/drawing/2014/main" id="{447C6AF0-1DC7-2745-92F3-3CDBEE8844A8}"/>
              </a:ext>
            </a:extLst>
          </p:cNvPr>
          <p:cNvSpPr>
            <a:spLocks noGrp="1"/>
          </p:cNvSpPr>
          <p:nvPr>
            <p:ph idx="1"/>
          </p:nvPr>
        </p:nvSpPr>
        <p:spPr>
          <a:xfrm>
            <a:off x="838200" y="1825625"/>
            <a:ext cx="10515600" cy="4351338"/>
          </a:xfrm>
        </p:spPr>
        <p:txBody>
          <a:bodyPr>
            <a:normAutofit fontScale="85000" lnSpcReduction="20000"/>
          </a:bodyPr>
          <a:lstStyle/>
          <a:p>
            <a:pPr marL="457200" indent="-457200">
              <a:buFont typeface="Arial" panose="020B0604020202020204" pitchFamily="34" charset="0"/>
              <a:buChar char="•"/>
            </a:pPr>
            <a:r>
              <a:rPr lang="en-US" sz="2000"/>
              <a:t>Solar plants has 10 clusters of solar panel with 10 inverters</a:t>
            </a:r>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r>
              <a:rPr lang="en-US" sz="2000"/>
              <a:t>Two and half year data from 2019 to 2021</a:t>
            </a:r>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r>
              <a:rPr lang="en-US" sz="2000"/>
              <a:t>DC power has gone into inverters is not relevant, only AC power generated by inverters are valuable.</a:t>
            </a:r>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r>
              <a:rPr lang="en-US" sz="2000"/>
              <a:t>Daily energy production is recorded by minute in kWh</a:t>
            </a:r>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r>
              <a:rPr lang="en-US" sz="2000"/>
              <a:t>Total energy data shows overall power generation since first operation. </a:t>
            </a:r>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r>
              <a:rPr lang="en-US" sz="2000"/>
              <a:t>Irradiance level is closely related to energy production, which is recorded in 2 weather monitoring systems on site</a:t>
            </a:r>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r>
              <a:rPr lang="en-US" sz="2000"/>
              <a:t>Temperature is also relevant to production at some stage</a:t>
            </a:r>
          </a:p>
        </p:txBody>
      </p:sp>
      <p:sp>
        <p:nvSpPr>
          <p:cNvPr id="4" name="Date Placeholder 3">
            <a:extLst>
              <a:ext uri="{FF2B5EF4-FFF2-40B4-BE49-F238E27FC236}">
                <a16:creationId xmlns:a16="http://schemas.microsoft.com/office/drawing/2014/main" id="{EAB8AFE8-7D81-9649-AF72-E7075DC911A5}"/>
              </a:ext>
            </a:extLst>
          </p:cNvPr>
          <p:cNvSpPr>
            <a:spLocks noGrp="1"/>
          </p:cNvSpPr>
          <p:nvPr>
            <p:ph type="dt" sz="half" idx="10"/>
          </p:nvPr>
        </p:nvSpPr>
        <p:spPr>
          <a:xfrm>
            <a:off x="838200" y="6356350"/>
            <a:ext cx="2743200" cy="365125"/>
          </a:xfrm>
        </p:spPr>
        <p:txBody>
          <a:bodyPr anchor="ctr">
            <a:normAutofit/>
          </a:bodyPr>
          <a:lstStyle/>
          <a:p>
            <a:pPr>
              <a:spcAft>
                <a:spcPts val="600"/>
              </a:spcAft>
            </a:pPr>
            <a:fld id="{85BC823E-D28C-0A48-9DDD-1D37744A2B91}" type="datetime5">
              <a:rPr lang="en-AU" smtClean="0"/>
              <a:pPr>
                <a:spcAft>
                  <a:spcPts val="600"/>
                </a:spcAft>
              </a:pPr>
              <a:t>31-May-23</a:t>
            </a:fld>
            <a:endParaRPr lang="en-US"/>
          </a:p>
        </p:txBody>
      </p:sp>
      <p:pic>
        <p:nvPicPr>
          <p:cNvPr id="2" name="Content Placeholder 4" descr="Chart, histogram&#10;&#10;Description automatically generated">
            <a:extLst>
              <a:ext uri="{FF2B5EF4-FFF2-40B4-BE49-F238E27FC236}">
                <a16:creationId xmlns:a16="http://schemas.microsoft.com/office/drawing/2014/main" id="{F21978AF-7A50-431E-DD3F-970B21ED083F}"/>
              </a:ext>
            </a:extLst>
          </p:cNvPr>
          <p:cNvPicPr>
            <a:picLocks noChangeAspect="1"/>
          </p:cNvPicPr>
          <p:nvPr/>
        </p:nvPicPr>
        <p:blipFill>
          <a:blip r:embed="rId4"/>
          <a:stretch>
            <a:fillRect/>
          </a:stretch>
        </p:blipFill>
        <p:spPr>
          <a:xfrm>
            <a:off x="3428605" y="2419593"/>
            <a:ext cx="8549031" cy="2564709"/>
          </a:xfrm>
          <a:prstGeom prst="rect">
            <a:avLst/>
          </a:prstGeom>
        </p:spPr>
      </p:pic>
    </p:spTree>
    <p:custDataLst>
      <p:tags r:id="rId1"/>
    </p:custDataLst>
    <p:extLst>
      <p:ext uri="{BB962C8B-B14F-4D97-AF65-F5344CB8AC3E}">
        <p14:creationId xmlns:p14="http://schemas.microsoft.com/office/powerpoint/2010/main" val="201015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A206DBF-703D-EAEF-CC2A-D704C7C3C240}"/>
              </a:ext>
            </a:extLst>
          </p:cNvPr>
          <p:cNvSpPr>
            <a:spLocks noGrp="1"/>
          </p:cNvSpPr>
          <p:nvPr>
            <p:ph type="title"/>
          </p:nvPr>
        </p:nvSpPr>
        <p:spPr>
          <a:xfrm>
            <a:off x="838200" y="365125"/>
            <a:ext cx="10515600" cy="1325563"/>
          </a:xfrm>
        </p:spPr>
        <p:txBody>
          <a:bodyPr/>
          <a:lstStyle/>
          <a:p>
            <a:pPr lvl="0"/>
            <a:r>
              <a:rPr lang="en-GB"/>
              <a:t>Data cleaning and manipulation</a:t>
            </a:r>
          </a:p>
        </p:txBody>
      </p:sp>
      <p:sp>
        <p:nvSpPr>
          <p:cNvPr id="11" name="Content Placeholder 2">
            <a:extLst>
              <a:ext uri="{FF2B5EF4-FFF2-40B4-BE49-F238E27FC236}">
                <a16:creationId xmlns:a16="http://schemas.microsoft.com/office/drawing/2014/main" id="{447C6AF0-1DC7-2745-92F3-3CDBEE8844A8}"/>
              </a:ext>
            </a:extLst>
          </p:cNvPr>
          <p:cNvSpPr>
            <a:spLocks noGrp="1"/>
          </p:cNvSpPr>
          <p:nvPr>
            <p:ph idx="1"/>
          </p:nvPr>
        </p:nvSpPr>
        <p:spPr>
          <a:xfrm>
            <a:off x="838200" y="1690688"/>
            <a:ext cx="10515600" cy="4351338"/>
          </a:xfrm>
        </p:spPr>
        <p:txBody>
          <a:bodyPr>
            <a:normAutofit/>
          </a:bodyPr>
          <a:lstStyle/>
          <a:p>
            <a:pPr marL="457200" indent="-457200">
              <a:buFont typeface="Arial" panose="020B0604020202020204" pitchFamily="34" charset="0"/>
              <a:buChar char="•"/>
            </a:pPr>
            <a:r>
              <a:rPr lang="en-US" sz="2000"/>
              <a:t>Every feature mentioned before are in different files, so we merged them into 1 data frame</a:t>
            </a:r>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r>
              <a:rPr lang="en-US" sz="2000"/>
              <a:t>Eliminated the data values where energy generated is 0</a:t>
            </a:r>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r>
              <a:rPr lang="en-US" sz="2000"/>
              <a:t>Removed outliers and possible data errors</a:t>
            </a:r>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r>
              <a:rPr lang="en-US" sz="2000"/>
              <a:t>Converting each minute timeframe data into 15 minutes interval data</a:t>
            </a:r>
          </a:p>
          <a:p>
            <a:pPr marL="457200" indent="-457200">
              <a:buFont typeface="Arial" panose="020B0604020202020204" pitchFamily="34" charset="0"/>
              <a:buChar char="•"/>
            </a:pPr>
            <a:endParaRPr lang="en-US" sz="2000"/>
          </a:p>
          <a:p>
            <a:pPr marL="457200" indent="-457200">
              <a:buFont typeface="Arial" panose="020B0604020202020204" pitchFamily="34" charset="0"/>
              <a:buChar char="•"/>
            </a:pPr>
            <a:r>
              <a:rPr lang="en-US" sz="2000"/>
              <a:t>Combining clean data into single data frame for subsequent analysis</a:t>
            </a:r>
          </a:p>
          <a:p>
            <a:pPr marL="457200" indent="-457200">
              <a:buFont typeface="Arial" panose="020B0604020202020204" pitchFamily="34" charset="0"/>
              <a:buChar char="•"/>
            </a:pPr>
            <a:endParaRPr lang="en-US" sz="2000"/>
          </a:p>
        </p:txBody>
      </p:sp>
      <p:sp>
        <p:nvSpPr>
          <p:cNvPr id="4" name="Date Placeholder 3">
            <a:extLst>
              <a:ext uri="{FF2B5EF4-FFF2-40B4-BE49-F238E27FC236}">
                <a16:creationId xmlns:a16="http://schemas.microsoft.com/office/drawing/2014/main" id="{EAB8AFE8-7D81-9649-AF72-E7075DC911A5}"/>
              </a:ext>
            </a:extLst>
          </p:cNvPr>
          <p:cNvSpPr>
            <a:spLocks noGrp="1"/>
          </p:cNvSpPr>
          <p:nvPr>
            <p:ph type="dt" sz="half" idx="10"/>
          </p:nvPr>
        </p:nvSpPr>
        <p:spPr>
          <a:xfrm>
            <a:off x="838200" y="6356350"/>
            <a:ext cx="2743200" cy="365125"/>
          </a:xfrm>
        </p:spPr>
        <p:txBody>
          <a:bodyPr anchor="ctr">
            <a:normAutofit/>
          </a:bodyPr>
          <a:lstStyle/>
          <a:p>
            <a:pPr>
              <a:spcAft>
                <a:spcPts val="600"/>
              </a:spcAft>
            </a:pPr>
            <a:fld id="{85BC823E-D28C-0A48-9DDD-1D37744A2B91}" type="datetime5">
              <a:rPr lang="en-AU" smtClean="0"/>
              <a:pPr>
                <a:spcAft>
                  <a:spcPts val="600"/>
                </a:spcAft>
              </a:pPr>
              <a:t>31-May-23</a:t>
            </a:fld>
            <a:endParaRPr lang="en-US"/>
          </a:p>
        </p:txBody>
      </p:sp>
    </p:spTree>
    <p:extLst>
      <p:ext uri="{BB962C8B-B14F-4D97-AF65-F5344CB8AC3E}">
        <p14:creationId xmlns:p14="http://schemas.microsoft.com/office/powerpoint/2010/main" val="216834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1E622A-AC5F-B7BE-6AFB-A1438388415D}"/>
              </a:ext>
            </a:extLst>
          </p:cNvPr>
          <p:cNvSpPr>
            <a:spLocks noGrp="1"/>
          </p:cNvSpPr>
          <p:nvPr>
            <p:ph type="dt" sz="half" idx="10"/>
          </p:nvPr>
        </p:nvSpPr>
        <p:spPr/>
        <p:txBody>
          <a:bodyPr/>
          <a:lstStyle/>
          <a:p>
            <a:fld id="{3D8D595F-0EC7-F843-A9AA-D4635B63E7A4}" type="datetime5">
              <a:rPr lang="en-AU" smtClean="0"/>
              <a:t>31-May-23</a:t>
            </a:fld>
            <a:endParaRPr lang="en-US"/>
          </a:p>
        </p:txBody>
      </p:sp>
      <p:pic>
        <p:nvPicPr>
          <p:cNvPr id="6" name="Picture 5" descr="A screenshot of a data&#10;&#10;Description automatically generated with low confidence">
            <a:extLst>
              <a:ext uri="{FF2B5EF4-FFF2-40B4-BE49-F238E27FC236}">
                <a16:creationId xmlns:a16="http://schemas.microsoft.com/office/drawing/2014/main" id="{CEDE5F78-123E-2B26-5393-73516A68A2F8}"/>
              </a:ext>
            </a:extLst>
          </p:cNvPr>
          <p:cNvPicPr>
            <a:picLocks noChangeAspect="1"/>
          </p:cNvPicPr>
          <p:nvPr/>
        </p:nvPicPr>
        <p:blipFill>
          <a:blip r:embed="rId4"/>
          <a:stretch>
            <a:fillRect/>
          </a:stretch>
        </p:blipFill>
        <p:spPr>
          <a:xfrm>
            <a:off x="729965" y="136525"/>
            <a:ext cx="1814372" cy="2673582"/>
          </a:xfrm>
          <a:prstGeom prst="rect">
            <a:avLst/>
          </a:prstGeom>
        </p:spPr>
      </p:pic>
      <p:pic>
        <p:nvPicPr>
          <p:cNvPr id="8" name="Picture 7" descr="A picture containing text, screenshot, menu, number&#10;&#10;Description automatically generated">
            <a:extLst>
              <a:ext uri="{FF2B5EF4-FFF2-40B4-BE49-F238E27FC236}">
                <a16:creationId xmlns:a16="http://schemas.microsoft.com/office/drawing/2014/main" id="{060B0A30-4820-FCD2-3D69-0B27522405D0}"/>
              </a:ext>
            </a:extLst>
          </p:cNvPr>
          <p:cNvPicPr>
            <a:picLocks noChangeAspect="1"/>
          </p:cNvPicPr>
          <p:nvPr/>
        </p:nvPicPr>
        <p:blipFill>
          <a:blip r:embed="rId5"/>
          <a:stretch>
            <a:fillRect/>
          </a:stretch>
        </p:blipFill>
        <p:spPr>
          <a:xfrm>
            <a:off x="402993" y="3650088"/>
            <a:ext cx="3310592" cy="2888824"/>
          </a:xfrm>
          <a:prstGeom prst="rect">
            <a:avLst/>
          </a:prstGeom>
        </p:spPr>
      </p:pic>
      <p:pic>
        <p:nvPicPr>
          <p:cNvPr id="10" name="Picture 9" descr="A screenshot of a graph&#10;&#10;Description automatically generated with low confidence">
            <a:extLst>
              <a:ext uri="{FF2B5EF4-FFF2-40B4-BE49-F238E27FC236}">
                <a16:creationId xmlns:a16="http://schemas.microsoft.com/office/drawing/2014/main" id="{5F3C6299-9622-8437-2038-F4470F6A6DD8}"/>
              </a:ext>
            </a:extLst>
          </p:cNvPr>
          <p:cNvPicPr>
            <a:picLocks noChangeAspect="1"/>
          </p:cNvPicPr>
          <p:nvPr/>
        </p:nvPicPr>
        <p:blipFill>
          <a:blip r:embed="rId6"/>
          <a:stretch>
            <a:fillRect/>
          </a:stretch>
        </p:blipFill>
        <p:spPr>
          <a:xfrm>
            <a:off x="5705707" y="3969177"/>
            <a:ext cx="6083300" cy="2311400"/>
          </a:xfrm>
          <a:prstGeom prst="rect">
            <a:avLst/>
          </a:prstGeom>
        </p:spPr>
      </p:pic>
      <p:pic>
        <p:nvPicPr>
          <p:cNvPr id="11" name="Picture 10" descr="A picture containing diagram, screenshot, line, plot&#10;&#10;Description automatically generated">
            <a:extLst>
              <a:ext uri="{FF2B5EF4-FFF2-40B4-BE49-F238E27FC236}">
                <a16:creationId xmlns:a16="http://schemas.microsoft.com/office/drawing/2014/main" id="{1DE608CF-DBD4-D516-1030-D4E8A6E2D8ED}"/>
              </a:ext>
            </a:extLst>
          </p:cNvPr>
          <p:cNvPicPr>
            <a:picLocks noChangeAspect="1"/>
          </p:cNvPicPr>
          <p:nvPr/>
        </p:nvPicPr>
        <p:blipFill>
          <a:blip r:embed="rId7"/>
          <a:stretch>
            <a:fillRect/>
          </a:stretch>
        </p:blipFill>
        <p:spPr>
          <a:xfrm>
            <a:off x="6206874" y="577423"/>
            <a:ext cx="4661173" cy="2416506"/>
          </a:xfrm>
          <a:prstGeom prst="rect">
            <a:avLst/>
          </a:prstGeom>
        </p:spPr>
      </p:pic>
      <p:sp>
        <p:nvSpPr>
          <p:cNvPr id="12" name="Down Arrow 11">
            <a:extLst>
              <a:ext uri="{FF2B5EF4-FFF2-40B4-BE49-F238E27FC236}">
                <a16:creationId xmlns:a16="http://schemas.microsoft.com/office/drawing/2014/main" id="{D8F3874C-0ACF-BDF7-8534-4E448B7AB123}"/>
              </a:ext>
            </a:extLst>
          </p:cNvPr>
          <p:cNvSpPr/>
          <p:nvPr/>
        </p:nvSpPr>
        <p:spPr>
          <a:xfrm>
            <a:off x="1637151" y="3021980"/>
            <a:ext cx="202800" cy="256479"/>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0A3ED34A-37A6-2C38-4A28-244A0D24B98E}"/>
              </a:ext>
            </a:extLst>
          </p:cNvPr>
          <p:cNvSpPr/>
          <p:nvPr/>
        </p:nvSpPr>
        <p:spPr>
          <a:xfrm>
            <a:off x="8436061" y="3393609"/>
            <a:ext cx="202800" cy="256479"/>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CF8275E3-B8C9-C75D-7271-054D5DFFA350}"/>
              </a:ext>
            </a:extLst>
          </p:cNvPr>
          <p:cNvSpPr/>
          <p:nvPr/>
        </p:nvSpPr>
        <p:spPr>
          <a:xfrm rot="12721874">
            <a:off x="4333036" y="2914977"/>
            <a:ext cx="182814" cy="768808"/>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6491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8.5"/>
</p:tagLst>
</file>

<file path=ppt/tags/tag2.xml><?xml version="1.0" encoding="utf-8"?>
<p:tagLst xmlns:a="http://schemas.openxmlformats.org/drawingml/2006/main" xmlns:r="http://schemas.openxmlformats.org/officeDocument/2006/relationships" xmlns:p="http://schemas.openxmlformats.org/presentationml/2006/main">
  <p:tag name="TIMING" val="|7.3"/>
</p:tagLst>
</file>

<file path=ppt/theme/theme1.xml><?xml version="1.0" encoding="utf-8"?>
<a:theme xmlns:a="http://schemas.openxmlformats.org/drawingml/2006/main" name="RMIT ">
  <a:themeElements>
    <a:clrScheme name="Custom 1">
      <a:dk1>
        <a:srgbClr val="000054"/>
      </a:dk1>
      <a:lt1>
        <a:srgbClr val="FFFFFF"/>
      </a:lt1>
      <a:dk2>
        <a:srgbClr val="000054"/>
      </a:dk2>
      <a:lt2>
        <a:srgbClr val="FFFFFF"/>
      </a:lt2>
      <a:accent1>
        <a:srgbClr val="00AAFF"/>
      </a:accent1>
      <a:accent2>
        <a:srgbClr val="AAD75F"/>
      </a:accent2>
      <a:accent3>
        <a:srgbClr val="AA0082"/>
      </a:accent3>
      <a:accent4>
        <a:srgbClr val="FC9147"/>
      </a:accent4>
      <a:accent5>
        <a:srgbClr val="5B9BD5"/>
      </a:accent5>
      <a:accent6>
        <a:srgbClr val="C864C8"/>
      </a:accent6>
      <a:hlink>
        <a:srgbClr val="0078FF"/>
      </a:hlink>
      <a:folHlink>
        <a:srgbClr val="3F99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RMIT TEMPLATE" id="{D68DA7DB-0DF0-9D41-9A4C-E6BF931F8DC7}" vid="{50F33A8B-D156-1E4E-B6AC-22D804958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RMIT </Template>
  <TotalTime>1655</TotalTime>
  <Words>1881</Words>
  <Application>Microsoft Macintosh PowerPoint</Application>
  <PresentationFormat>Widescreen</PresentationFormat>
  <Paragraphs>254</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Google Sans</vt:lpstr>
      <vt:lpstr>Arial</vt:lpstr>
      <vt:lpstr>Calibri</vt:lpstr>
      <vt:lpstr>Cambria</vt:lpstr>
      <vt:lpstr>Wingdings</vt:lpstr>
      <vt:lpstr>RMIT </vt:lpstr>
      <vt:lpstr>Advanticsys</vt:lpstr>
      <vt:lpstr>Project partner and background</vt:lpstr>
      <vt:lpstr>Problem and aim</vt:lpstr>
      <vt:lpstr>Abnormal detection process</vt:lpstr>
      <vt:lpstr>Scientific approach</vt:lpstr>
      <vt:lpstr>Methodology</vt:lpstr>
      <vt:lpstr>Understanding of Data</vt:lpstr>
      <vt:lpstr>Data cleaning and manipulation</vt:lpstr>
      <vt:lpstr>PowerPoint Presentation</vt:lpstr>
      <vt:lpstr>Statistical analysis</vt:lpstr>
      <vt:lpstr>PowerPoint Presentation</vt:lpstr>
      <vt:lpstr>Isolation Forest</vt:lpstr>
      <vt:lpstr>PowerPoint Presentation</vt:lpstr>
      <vt:lpstr>PowerPoint Presentation</vt:lpstr>
      <vt:lpstr>Final dashboard</vt:lpstr>
      <vt:lpstr>Visualization – Daily summary</vt:lpstr>
      <vt:lpstr>Result from statistical analysis</vt:lpstr>
      <vt:lpstr>Actual vs. Prediction</vt:lpstr>
      <vt:lpstr>Total energy production trend and decline rate</vt:lpstr>
      <vt:lpstr>Current status</vt:lpstr>
      <vt:lpstr>Future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anomalies detection in solar plants</dc:title>
  <dc:creator>Denis Vaghasia</dc:creator>
  <cp:lastModifiedBy>Qi Lu</cp:lastModifiedBy>
  <cp:revision>18</cp:revision>
  <dcterms:created xsi:type="dcterms:W3CDTF">2023-05-24T05:16:36Z</dcterms:created>
  <dcterms:modified xsi:type="dcterms:W3CDTF">2023-05-31T09:29:58Z</dcterms:modified>
</cp:coreProperties>
</file>