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3" r:id="rId3"/>
    <p:sldId id="292" r:id="rId4"/>
    <p:sldId id="291" r:id="rId5"/>
    <p:sldId id="294" r:id="rId6"/>
    <p:sldId id="293" r:id="rId7"/>
    <p:sldId id="295" r:id="rId8"/>
    <p:sldId id="272" r:id="rId9"/>
    <p:sldId id="283" r:id="rId10"/>
    <p:sldId id="286" r:id="rId11"/>
    <p:sldId id="288" r:id="rId12"/>
    <p:sldId id="287" r:id="rId13"/>
    <p:sldId id="289" r:id="rId14"/>
    <p:sldId id="290" r:id="rId15"/>
    <p:sldId id="279" r:id="rId16"/>
    <p:sldId id="296" r:id="rId17"/>
    <p:sldId id="267"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84418-BDF6-4B2E-BA5D-60267D63164C}" v="25" dt="2023-05-26T03:16:46.652"/>
    <p1510:client id="{746496F8-E260-453B-88C4-CDF53D9EAFD5}" v="106" dt="2023-05-26T07:05:22.601"/>
    <p1510:client id="{C44932D3-82E6-9942-86D4-8B5E4896AC2C}" v="680" dt="2023-05-26T07:58:28.116"/>
    <p1510:client id="{E4DA8B0D-1ED4-42AB-B74D-A865E67A5FCD}" v="317" dt="2023-05-26T04:33:35.709"/>
    <p1510:client id="{F64C91FF-F200-4A70-8769-3CC22C312580}" v="1490" dt="2023-05-25T12:17:42.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85"/>
    <p:restoredTop sz="96081"/>
  </p:normalViewPr>
  <p:slideViewPr>
    <p:cSldViewPr snapToGrid="0">
      <p:cViewPr varScale="1">
        <p:scale>
          <a:sx n="128" d="100"/>
          <a:sy n="128"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 Lu" userId="S::s3302044@student.rmit.edu.au::951325a5-fb01-4766-9e67-a55400a932e0" providerId="AD" clId="Web-{746496F8-E260-453B-88C4-CDF53D9EAFD5}"/>
    <pc:docChg chg="delSld modSld">
      <pc:chgData name="Qi Lu" userId="S::s3302044@student.rmit.edu.au::951325a5-fb01-4766-9e67-a55400a932e0" providerId="AD" clId="Web-{746496F8-E260-453B-88C4-CDF53D9EAFD5}" dt="2023-05-26T07:05:22.601" v="84"/>
      <pc:docMkLst>
        <pc:docMk/>
      </pc:docMkLst>
      <pc:sldChg chg="del">
        <pc:chgData name="Qi Lu" userId="S::s3302044@student.rmit.edu.au::951325a5-fb01-4766-9e67-a55400a932e0" providerId="AD" clId="Web-{746496F8-E260-453B-88C4-CDF53D9EAFD5}" dt="2023-05-26T07:05:19.038" v="82"/>
        <pc:sldMkLst>
          <pc:docMk/>
          <pc:sldMk cId="2538339705" sldId="280"/>
        </pc:sldMkLst>
      </pc:sldChg>
      <pc:sldChg chg="del">
        <pc:chgData name="Qi Lu" userId="S::s3302044@student.rmit.edu.au::951325a5-fb01-4766-9e67-a55400a932e0" providerId="AD" clId="Web-{746496F8-E260-453B-88C4-CDF53D9EAFD5}" dt="2023-05-26T07:05:20.945" v="83"/>
        <pc:sldMkLst>
          <pc:docMk/>
          <pc:sldMk cId="474175599" sldId="281"/>
        </pc:sldMkLst>
      </pc:sldChg>
      <pc:sldChg chg="del">
        <pc:chgData name="Qi Lu" userId="S::s3302044@student.rmit.edu.au::951325a5-fb01-4766-9e67-a55400a932e0" providerId="AD" clId="Web-{746496F8-E260-453B-88C4-CDF53D9EAFD5}" dt="2023-05-26T07:05:22.601" v="84"/>
        <pc:sldMkLst>
          <pc:docMk/>
          <pc:sldMk cId="2826383209" sldId="282"/>
        </pc:sldMkLst>
      </pc:sldChg>
      <pc:sldChg chg="modSp">
        <pc:chgData name="Qi Lu" userId="S::s3302044@student.rmit.edu.au::951325a5-fb01-4766-9e67-a55400a932e0" providerId="AD" clId="Web-{746496F8-E260-453B-88C4-CDF53D9EAFD5}" dt="2023-05-26T06:53:13.772" v="16" actId="20577"/>
        <pc:sldMkLst>
          <pc:docMk/>
          <pc:sldMk cId="4114171662" sldId="291"/>
        </pc:sldMkLst>
        <pc:spChg chg="mod">
          <ac:chgData name="Qi Lu" userId="S::s3302044@student.rmit.edu.au::951325a5-fb01-4766-9e67-a55400a932e0" providerId="AD" clId="Web-{746496F8-E260-453B-88C4-CDF53D9EAFD5}" dt="2023-05-26T06:53:13.772" v="16" actId="20577"/>
          <ac:spMkLst>
            <pc:docMk/>
            <pc:sldMk cId="4114171662" sldId="291"/>
            <ac:spMk id="3" creationId="{140E2545-6F1C-137A-8DAC-C0669DDD7470}"/>
          </ac:spMkLst>
        </pc:spChg>
      </pc:sldChg>
      <pc:sldChg chg="modSp">
        <pc:chgData name="Qi Lu" userId="S::s3302044@student.rmit.edu.au::951325a5-fb01-4766-9e67-a55400a932e0" providerId="AD" clId="Web-{746496F8-E260-453B-88C4-CDF53D9EAFD5}" dt="2023-05-26T06:52:12.536" v="14" actId="20577"/>
        <pc:sldMkLst>
          <pc:docMk/>
          <pc:sldMk cId="3345370624" sldId="292"/>
        </pc:sldMkLst>
        <pc:graphicFrameChg chg="modGraphic">
          <ac:chgData name="Qi Lu" userId="S::s3302044@student.rmit.edu.au::951325a5-fb01-4766-9e67-a55400a932e0" providerId="AD" clId="Web-{746496F8-E260-453B-88C4-CDF53D9EAFD5}" dt="2023-05-26T06:52:12.536" v="14" actId="20577"/>
          <ac:graphicFrameMkLst>
            <pc:docMk/>
            <pc:sldMk cId="3345370624" sldId="292"/>
            <ac:graphicFrameMk id="4" creationId="{FBB53209-DD38-C138-410A-FE4AED8D1CEC}"/>
          </ac:graphicFrameMkLst>
        </pc:graphicFrameChg>
      </pc:sldChg>
      <pc:sldChg chg="addSp modSp">
        <pc:chgData name="Qi Lu" userId="S::s3302044@student.rmit.edu.au::951325a5-fb01-4766-9e67-a55400a932e0" providerId="AD" clId="Web-{746496F8-E260-453B-88C4-CDF53D9EAFD5}" dt="2023-05-26T06:57:34.622" v="81" actId="1076"/>
        <pc:sldMkLst>
          <pc:docMk/>
          <pc:sldMk cId="2238041252" sldId="294"/>
        </pc:sldMkLst>
        <pc:spChg chg="mod">
          <ac:chgData name="Qi Lu" userId="S::s3302044@student.rmit.edu.au::951325a5-fb01-4766-9e67-a55400a932e0" providerId="AD" clId="Web-{746496F8-E260-453B-88C4-CDF53D9EAFD5}" dt="2023-05-26T06:53:46.538" v="24" actId="20577"/>
          <ac:spMkLst>
            <pc:docMk/>
            <pc:sldMk cId="2238041252" sldId="294"/>
            <ac:spMk id="2" creationId="{3B574A2A-8A3A-0FC5-6AB4-5B5B77ED6FC9}"/>
          </ac:spMkLst>
        </pc:spChg>
        <pc:spChg chg="add">
          <ac:chgData name="Qi Lu" userId="S::s3302044@student.rmit.edu.au::951325a5-fb01-4766-9e67-a55400a932e0" providerId="AD" clId="Web-{746496F8-E260-453B-88C4-CDF53D9EAFD5}" dt="2023-05-26T06:54:33.758" v="25"/>
          <ac:spMkLst>
            <pc:docMk/>
            <pc:sldMk cId="2238041252" sldId="294"/>
            <ac:spMk id="3" creationId="{E6DF7195-F79A-2842-82B9-653362B27DD7}"/>
          </ac:spMkLst>
        </pc:spChg>
        <pc:spChg chg="add mod">
          <ac:chgData name="Qi Lu" userId="S::s3302044@student.rmit.edu.au::951325a5-fb01-4766-9e67-a55400a932e0" providerId="AD" clId="Web-{746496F8-E260-453B-88C4-CDF53D9EAFD5}" dt="2023-05-26T06:56:47.167" v="75" actId="1076"/>
          <ac:spMkLst>
            <pc:docMk/>
            <pc:sldMk cId="2238041252" sldId="294"/>
            <ac:spMk id="4" creationId="{E0D57935-AC91-F141-DAA6-21F040E20E0A}"/>
          </ac:spMkLst>
        </pc:spChg>
        <pc:spChg chg="add mod">
          <ac:chgData name="Qi Lu" userId="S::s3302044@student.rmit.edu.au::951325a5-fb01-4766-9e67-a55400a932e0" providerId="AD" clId="Web-{746496F8-E260-453B-88C4-CDF53D9EAFD5}" dt="2023-05-26T06:57:30.293" v="80"/>
          <ac:spMkLst>
            <pc:docMk/>
            <pc:sldMk cId="2238041252" sldId="294"/>
            <ac:spMk id="5" creationId="{E1C9C59F-1ED9-6E8F-5888-2BBC3A6FAA51}"/>
          </ac:spMkLst>
        </pc:spChg>
        <pc:picChg chg="mod">
          <ac:chgData name="Qi Lu" userId="S::s3302044@student.rmit.edu.au::951325a5-fb01-4766-9e67-a55400a932e0" providerId="AD" clId="Web-{746496F8-E260-453B-88C4-CDF53D9EAFD5}" dt="2023-05-26T06:57:34.622" v="81" actId="1076"/>
          <ac:picMkLst>
            <pc:docMk/>
            <pc:sldMk cId="2238041252" sldId="294"/>
            <ac:picMk id="9" creationId="{56A2BCD1-5837-856D-F315-D4ECE833CEF4}"/>
          </ac:picMkLst>
        </pc:picChg>
      </pc:sldChg>
    </pc:docChg>
  </pc:docChgLst>
  <pc:docChgLst>
    <pc:chgData name="Qi Lu" userId="S::s3302044@student.rmit.edu.au::951325a5-fb01-4766-9e67-a55400a932e0" providerId="AD" clId="Web-{E4DA8B0D-1ED4-42AB-B74D-A865E67A5FCD}"/>
    <pc:docChg chg="addSld delSld modSld sldOrd">
      <pc:chgData name="Qi Lu" userId="S::s3302044@student.rmit.edu.au::951325a5-fb01-4766-9e67-a55400a932e0" providerId="AD" clId="Web-{E4DA8B0D-1ED4-42AB-B74D-A865E67A5FCD}" dt="2023-05-26T04:33:55.350" v="571" actId="20577"/>
      <pc:docMkLst>
        <pc:docMk/>
      </pc:docMkLst>
      <pc:sldChg chg="addSp delSp modSp del">
        <pc:chgData name="Qi Lu" userId="S::s3302044@student.rmit.edu.au::951325a5-fb01-4766-9e67-a55400a932e0" providerId="AD" clId="Web-{E4DA8B0D-1ED4-42AB-B74D-A865E67A5FCD}" dt="2023-05-26T04:24:18.314" v="288"/>
        <pc:sldMkLst>
          <pc:docMk/>
          <pc:sldMk cId="4082389774" sldId="259"/>
        </pc:sldMkLst>
        <pc:spChg chg="mod">
          <ac:chgData name="Qi Lu" userId="S::s3302044@student.rmit.edu.au::951325a5-fb01-4766-9e67-a55400a932e0" providerId="AD" clId="Web-{E4DA8B0D-1ED4-42AB-B74D-A865E67A5FCD}" dt="2023-05-26T04:22:56.483" v="285" actId="20577"/>
          <ac:spMkLst>
            <pc:docMk/>
            <pc:sldMk cId="4082389774" sldId="259"/>
            <ac:spMk id="2" creationId="{500B0DB2-014A-C51C-6E35-C7FF44273315}"/>
          </ac:spMkLst>
        </pc:spChg>
        <pc:spChg chg="del">
          <ac:chgData name="Qi Lu" userId="S::s3302044@student.rmit.edu.au::951325a5-fb01-4766-9e67-a55400a932e0" providerId="AD" clId="Web-{E4DA8B0D-1ED4-42AB-B74D-A865E67A5FCD}" dt="2023-05-26T04:22:59.764" v="286"/>
          <ac:spMkLst>
            <pc:docMk/>
            <pc:sldMk cId="4082389774" sldId="259"/>
            <ac:spMk id="3" creationId="{AFF758A7-5AA8-AF07-4FFF-3F645386C3BD}"/>
          </ac:spMkLst>
        </pc:spChg>
        <pc:spChg chg="add del mod">
          <ac:chgData name="Qi Lu" userId="S::s3302044@student.rmit.edu.au::951325a5-fb01-4766-9e67-a55400a932e0" providerId="AD" clId="Web-{E4DA8B0D-1ED4-42AB-B74D-A865E67A5FCD}" dt="2023-05-26T04:23:05.765" v="287"/>
          <ac:spMkLst>
            <pc:docMk/>
            <pc:sldMk cId="4082389774" sldId="259"/>
            <ac:spMk id="5" creationId="{C30B8627-90CC-A9FC-E2CE-1DE665CE055D}"/>
          </ac:spMkLst>
        </pc:spChg>
      </pc:sldChg>
      <pc:sldChg chg="addSp delSp modSp mod setBg">
        <pc:chgData name="Qi Lu" userId="S::s3302044@student.rmit.edu.au::951325a5-fb01-4766-9e67-a55400a932e0" providerId="AD" clId="Web-{E4DA8B0D-1ED4-42AB-B74D-A865E67A5FCD}" dt="2023-05-26T04:21:36.293" v="272" actId="20577"/>
        <pc:sldMkLst>
          <pc:docMk/>
          <pc:sldMk cId="1861930655" sldId="263"/>
        </pc:sldMkLst>
        <pc:spChg chg="mod">
          <ac:chgData name="Qi Lu" userId="S::s3302044@student.rmit.edu.au::951325a5-fb01-4766-9e67-a55400a932e0" providerId="AD" clId="Web-{E4DA8B0D-1ED4-42AB-B74D-A865E67A5FCD}" dt="2023-05-26T04:21:36.293" v="272" actId="20577"/>
          <ac:spMkLst>
            <pc:docMk/>
            <pc:sldMk cId="1861930655" sldId="263"/>
            <ac:spMk id="2" creationId="{3B574A2A-8A3A-0FC5-6AB4-5B5B77ED6FC9}"/>
          </ac:spMkLst>
        </pc:spChg>
        <pc:spChg chg="del mod">
          <ac:chgData name="Qi Lu" userId="S::s3302044@student.rmit.edu.au::951325a5-fb01-4766-9e67-a55400a932e0" providerId="AD" clId="Web-{E4DA8B0D-1ED4-42AB-B74D-A865E67A5FCD}" dt="2023-05-26T04:17:33.003" v="219"/>
          <ac:spMkLst>
            <pc:docMk/>
            <pc:sldMk cId="1861930655" sldId="263"/>
            <ac:spMk id="3" creationId="{140E2545-6F1C-137A-8DAC-C0669DDD7470}"/>
          </ac:spMkLst>
        </pc:spChg>
        <pc:spChg chg="add del mod">
          <ac:chgData name="Qi Lu" userId="S::s3302044@student.rmit.edu.au::951325a5-fb01-4766-9e67-a55400a932e0" providerId="AD" clId="Web-{E4DA8B0D-1ED4-42AB-B74D-A865E67A5FCD}" dt="2023-05-26T04:17:27.518" v="218"/>
          <ac:spMkLst>
            <pc:docMk/>
            <pc:sldMk cId="1861930655" sldId="263"/>
            <ac:spMk id="5" creationId="{C6703C3B-0562-0CAA-5CFF-D867FD4C2C22}"/>
          </ac:spMkLst>
        </pc:spChg>
        <pc:spChg chg="add">
          <ac:chgData name="Qi Lu" userId="S::s3302044@student.rmit.edu.au::951325a5-fb01-4766-9e67-a55400a932e0" providerId="AD" clId="Web-{E4DA8B0D-1ED4-42AB-B74D-A865E67A5FCD}" dt="2023-05-26T04:17:56.973" v="223"/>
          <ac:spMkLst>
            <pc:docMk/>
            <pc:sldMk cId="1861930655" sldId="263"/>
            <ac:spMk id="6" creationId="{A8DB9CD9-59B1-4D73-BC4C-98796A48EF9B}"/>
          </ac:spMkLst>
        </pc:spChg>
        <pc:spChg chg="add del mod">
          <ac:chgData name="Qi Lu" userId="S::s3302044@student.rmit.edu.au::951325a5-fb01-4766-9e67-a55400a932e0" providerId="AD" clId="Web-{E4DA8B0D-1ED4-42AB-B74D-A865E67A5FCD}" dt="2023-05-26T04:17:36.237" v="220"/>
          <ac:spMkLst>
            <pc:docMk/>
            <pc:sldMk cId="1861930655" sldId="263"/>
            <ac:spMk id="7" creationId="{889FE9D1-8499-AB19-9959-B440EAB239B6}"/>
          </ac:spMkLst>
        </pc:spChg>
        <pc:spChg chg="add">
          <ac:chgData name="Qi Lu" userId="S::s3302044@student.rmit.edu.au::951325a5-fb01-4766-9e67-a55400a932e0" providerId="AD" clId="Web-{E4DA8B0D-1ED4-42AB-B74D-A865E67A5FCD}" dt="2023-05-26T04:17:56.973" v="223"/>
          <ac:spMkLst>
            <pc:docMk/>
            <pc:sldMk cId="1861930655" sldId="263"/>
            <ac:spMk id="9" creationId="{8874A6A9-41FF-4E33-AFA8-F9F81436A59E}"/>
          </ac:spMkLst>
        </pc:spChg>
        <pc:grpChg chg="add">
          <ac:chgData name="Qi Lu" userId="S::s3302044@student.rmit.edu.au::951325a5-fb01-4766-9e67-a55400a932e0" providerId="AD" clId="Web-{E4DA8B0D-1ED4-42AB-B74D-A865E67A5FCD}" dt="2023-05-26T04:17:56.973" v="223"/>
          <ac:grpSpMkLst>
            <pc:docMk/>
            <pc:sldMk cId="1861930655" sldId="263"/>
            <ac:grpSpMk id="11" creationId="{721D730E-1F97-4071-B143-B05E6D2599BC}"/>
          </ac:grpSpMkLst>
        </pc:grpChg>
        <pc:picChg chg="add del mod">
          <ac:chgData name="Qi Lu" userId="S::s3302044@student.rmit.edu.au::951325a5-fb01-4766-9e67-a55400a932e0" providerId="AD" clId="Web-{E4DA8B0D-1ED4-42AB-B74D-A865E67A5FCD}" dt="2023-05-26T04:17:25.487" v="217"/>
          <ac:picMkLst>
            <pc:docMk/>
            <pc:sldMk cId="1861930655" sldId="263"/>
            <ac:picMk id="4" creationId="{55901247-848A-ED4F-4F25-DAA18B4FD6A8}"/>
          </ac:picMkLst>
        </pc:picChg>
      </pc:sldChg>
      <pc:sldChg chg="modSp">
        <pc:chgData name="Qi Lu" userId="S::s3302044@student.rmit.edu.au::951325a5-fb01-4766-9e67-a55400a932e0" providerId="AD" clId="Web-{E4DA8B0D-1ED4-42AB-B74D-A865E67A5FCD}" dt="2023-05-26T04:28:37.495" v="421" actId="20577"/>
        <pc:sldMkLst>
          <pc:docMk/>
          <pc:sldMk cId="3738261700" sldId="277"/>
        </pc:sldMkLst>
        <pc:graphicFrameChg chg="mod modGraphic">
          <ac:chgData name="Qi Lu" userId="S::s3302044@student.rmit.edu.au::951325a5-fb01-4766-9e67-a55400a932e0" providerId="AD" clId="Web-{E4DA8B0D-1ED4-42AB-B74D-A865E67A5FCD}" dt="2023-05-26T04:28:37.495" v="421" actId="20577"/>
          <ac:graphicFrameMkLst>
            <pc:docMk/>
            <pc:sldMk cId="3738261700" sldId="277"/>
            <ac:graphicFrameMk id="6" creationId="{D307A294-8F2B-83BC-3D64-44FBD6B162FE}"/>
          </ac:graphicFrameMkLst>
        </pc:graphicFrameChg>
      </pc:sldChg>
      <pc:sldChg chg="modSp add ord replId">
        <pc:chgData name="Qi Lu" userId="S::s3302044@student.rmit.edu.au::951325a5-fb01-4766-9e67-a55400a932e0" providerId="AD" clId="Web-{E4DA8B0D-1ED4-42AB-B74D-A865E67A5FCD}" dt="2023-05-26T04:29:31.544" v="423"/>
        <pc:sldMkLst>
          <pc:docMk/>
          <pc:sldMk cId="4114171662" sldId="291"/>
        </pc:sldMkLst>
        <pc:spChg chg="mod">
          <ac:chgData name="Qi Lu" userId="S::s3302044@student.rmit.edu.au::951325a5-fb01-4766-9e67-a55400a932e0" providerId="AD" clId="Web-{E4DA8B0D-1ED4-42AB-B74D-A865E67A5FCD}" dt="2023-05-26T04:21:47.887" v="274" actId="20577"/>
          <ac:spMkLst>
            <pc:docMk/>
            <pc:sldMk cId="4114171662" sldId="291"/>
            <ac:spMk id="2" creationId="{3B574A2A-8A3A-0FC5-6AB4-5B5B77ED6FC9}"/>
          </ac:spMkLst>
        </pc:spChg>
      </pc:sldChg>
      <pc:sldChg chg="addSp delSp modSp new">
        <pc:chgData name="Qi Lu" userId="S::s3302044@student.rmit.edu.au::951325a5-fb01-4766-9e67-a55400a932e0" providerId="AD" clId="Web-{E4DA8B0D-1ED4-42AB-B74D-A865E67A5FCD}" dt="2023-05-26T04:33:55.350" v="571" actId="20577"/>
        <pc:sldMkLst>
          <pc:docMk/>
          <pc:sldMk cId="3345370624" sldId="292"/>
        </pc:sldMkLst>
        <pc:spChg chg="mod">
          <ac:chgData name="Qi Lu" userId="S::s3302044@student.rmit.edu.au::951325a5-fb01-4766-9e67-a55400a932e0" providerId="AD" clId="Web-{E4DA8B0D-1ED4-42AB-B74D-A865E67A5FCD}" dt="2023-05-26T04:30:01.873" v="439"/>
          <ac:spMkLst>
            <pc:docMk/>
            <pc:sldMk cId="3345370624" sldId="292"/>
            <ac:spMk id="2" creationId="{C74F5D2D-E558-BB2A-E8C6-0D7BBD0DCD5E}"/>
          </ac:spMkLst>
        </pc:spChg>
        <pc:spChg chg="del">
          <ac:chgData name="Qi Lu" userId="S::s3302044@student.rmit.edu.au::951325a5-fb01-4766-9e67-a55400a932e0" providerId="AD" clId="Web-{E4DA8B0D-1ED4-42AB-B74D-A865E67A5FCD}" dt="2023-05-26T04:30:04.998" v="440"/>
          <ac:spMkLst>
            <pc:docMk/>
            <pc:sldMk cId="3345370624" sldId="292"/>
            <ac:spMk id="3" creationId="{A44076BF-4D80-4E27-4B5F-185545A8EFA2}"/>
          </ac:spMkLst>
        </pc:spChg>
        <pc:graphicFrameChg chg="add del mod modGraphic">
          <ac:chgData name="Qi Lu" userId="S::s3302044@student.rmit.edu.au::951325a5-fb01-4766-9e67-a55400a932e0" providerId="AD" clId="Web-{E4DA8B0D-1ED4-42AB-B74D-A865E67A5FCD}" dt="2023-05-26T04:33:55.350" v="571" actId="20577"/>
          <ac:graphicFrameMkLst>
            <pc:docMk/>
            <pc:sldMk cId="3345370624" sldId="292"/>
            <ac:graphicFrameMk id="4" creationId="{FBB53209-DD38-C138-410A-FE4AED8D1CEC}"/>
          </ac:graphicFrameMkLst>
        </pc:graphicFrameChg>
      </pc:sldChg>
    </pc:docChg>
  </pc:docChgLst>
  <pc:docChgLst>
    <pc:chgData name="Qi Lu" userId="951325a5-fb01-4766-9e67-a55400a932e0" providerId="ADAL" clId="{C44932D3-82E6-9942-86D4-8B5E4896AC2C}"/>
    <pc:docChg chg="undo custSel addSld delSld modSld sldOrd">
      <pc:chgData name="Qi Lu" userId="951325a5-fb01-4766-9e67-a55400a932e0" providerId="ADAL" clId="{C44932D3-82E6-9942-86D4-8B5E4896AC2C}" dt="2023-05-26T08:00:05.694" v="4946" actId="27636"/>
      <pc:docMkLst>
        <pc:docMk/>
      </pc:docMkLst>
      <pc:sldChg chg="modSp mod ord">
        <pc:chgData name="Qi Lu" userId="951325a5-fb01-4766-9e67-a55400a932e0" providerId="ADAL" clId="{C44932D3-82E6-9942-86D4-8B5E4896AC2C}" dt="2023-05-26T07:57:55.346" v="4811" actId="20578"/>
        <pc:sldMkLst>
          <pc:docMk/>
          <pc:sldMk cId="1354842236" sldId="267"/>
        </pc:sldMkLst>
        <pc:spChg chg="mod">
          <ac:chgData name="Qi Lu" userId="951325a5-fb01-4766-9e67-a55400a932e0" providerId="ADAL" clId="{C44932D3-82E6-9942-86D4-8B5E4896AC2C}" dt="2023-05-26T07:56:48.437" v="4712" actId="20577"/>
          <ac:spMkLst>
            <pc:docMk/>
            <pc:sldMk cId="1354842236" sldId="267"/>
            <ac:spMk id="2" creationId="{500B0DB2-014A-C51C-6E35-C7FF44273315}"/>
          </ac:spMkLst>
        </pc:spChg>
        <pc:spChg chg="mod">
          <ac:chgData name="Qi Lu" userId="951325a5-fb01-4766-9e67-a55400a932e0" providerId="ADAL" clId="{C44932D3-82E6-9942-86D4-8B5E4896AC2C}" dt="2023-05-26T07:57:46.932" v="4809" actId="20577"/>
          <ac:spMkLst>
            <pc:docMk/>
            <pc:sldMk cId="1354842236" sldId="267"/>
            <ac:spMk id="3" creationId="{AFF758A7-5AA8-AF07-4FFF-3F645386C3BD}"/>
          </ac:spMkLst>
        </pc:spChg>
      </pc:sldChg>
      <pc:sldChg chg="modSp mod">
        <pc:chgData name="Qi Lu" userId="951325a5-fb01-4766-9e67-a55400a932e0" providerId="ADAL" clId="{C44932D3-82E6-9942-86D4-8B5E4896AC2C}" dt="2023-05-26T07:48:15.912" v="3609" actId="20577"/>
        <pc:sldMkLst>
          <pc:docMk/>
          <pc:sldMk cId="1054804541" sldId="272"/>
        </pc:sldMkLst>
        <pc:spChg chg="mod">
          <ac:chgData name="Qi Lu" userId="951325a5-fb01-4766-9e67-a55400a932e0" providerId="ADAL" clId="{C44932D3-82E6-9942-86D4-8B5E4896AC2C}" dt="2023-05-26T07:48:15.912" v="3609" actId="20577"/>
          <ac:spMkLst>
            <pc:docMk/>
            <pc:sldMk cId="1054804541" sldId="272"/>
            <ac:spMk id="3" creationId="{AFF758A7-5AA8-AF07-4FFF-3F645386C3BD}"/>
          </ac:spMkLst>
        </pc:spChg>
      </pc:sldChg>
      <pc:sldChg chg="del">
        <pc:chgData name="Qi Lu" userId="951325a5-fb01-4766-9e67-a55400a932e0" providerId="ADAL" clId="{C44932D3-82E6-9942-86D4-8B5E4896AC2C}" dt="2023-05-26T04:38:59.140" v="595" actId="2696"/>
        <pc:sldMkLst>
          <pc:docMk/>
          <pc:sldMk cId="3738261700" sldId="277"/>
        </pc:sldMkLst>
      </pc:sldChg>
      <pc:sldChg chg="del">
        <pc:chgData name="Qi Lu" userId="951325a5-fb01-4766-9e67-a55400a932e0" providerId="ADAL" clId="{C44932D3-82E6-9942-86D4-8B5E4896AC2C}" dt="2023-05-26T06:30:39.263" v="1180" actId="2696"/>
        <pc:sldMkLst>
          <pc:docMk/>
          <pc:sldMk cId="326767727" sldId="278"/>
        </pc:sldMkLst>
      </pc:sldChg>
      <pc:sldChg chg="addSp delSp modSp mod">
        <pc:chgData name="Qi Lu" userId="951325a5-fb01-4766-9e67-a55400a932e0" providerId="ADAL" clId="{C44932D3-82E6-9942-86D4-8B5E4896AC2C}" dt="2023-05-26T07:56:23.004" v="4689" actId="1076"/>
        <pc:sldMkLst>
          <pc:docMk/>
          <pc:sldMk cId="320439886" sldId="279"/>
        </pc:sldMkLst>
        <pc:spChg chg="mod">
          <ac:chgData name="Qi Lu" userId="951325a5-fb01-4766-9e67-a55400a932e0" providerId="ADAL" clId="{C44932D3-82E6-9942-86D4-8B5E4896AC2C}" dt="2023-05-26T07:56:23.004" v="4689" actId="1076"/>
          <ac:spMkLst>
            <pc:docMk/>
            <pc:sldMk cId="320439886" sldId="279"/>
            <ac:spMk id="2" creationId="{500B0DB2-014A-C51C-6E35-C7FF44273315}"/>
          </ac:spMkLst>
        </pc:spChg>
        <pc:spChg chg="del mod">
          <ac:chgData name="Qi Lu" userId="951325a5-fb01-4766-9e67-a55400a932e0" providerId="ADAL" clId="{C44932D3-82E6-9942-86D4-8B5E4896AC2C}" dt="2023-05-26T06:42:28.684" v="1463" actId="478"/>
          <ac:spMkLst>
            <pc:docMk/>
            <pc:sldMk cId="320439886" sldId="279"/>
            <ac:spMk id="3" creationId="{AFF758A7-5AA8-AF07-4FFF-3F645386C3BD}"/>
          </ac:spMkLst>
        </pc:spChg>
        <pc:spChg chg="add del mod">
          <ac:chgData name="Qi Lu" userId="951325a5-fb01-4766-9e67-a55400a932e0" providerId="ADAL" clId="{C44932D3-82E6-9942-86D4-8B5E4896AC2C}" dt="2023-05-26T06:42:30.170" v="1464" actId="478"/>
          <ac:spMkLst>
            <pc:docMk/>
            <pc:sldMk cId="320439886" sldId="279"/>
            <ac:spMk id="5" creationId="{2C366F63-59D4-D4CD-DC68-241747320CFF}"/>
          </ac:spMkLst>
        </pc:spChg>
      </pc:sldChg>
      <pc:sldChg chg="addSp modSp mod">
        <pc:chgData name="Qi Lu" userId="951325a5-fb01-4766-9e67-a55400a932e0" providerId="ADAL" clId="{C44932D3-82E6-9942-86D4-8B5E4896AC2C}" dt="2023-05-26T07:35:34.055" v="2353" actId="313"/>
        <pc:sldMkLst>
          <pc:docMk/>
          <pc:sldMk cId="4139979111" sldId="283"/>
        </pc:sldMkLst>
        <pc:spChg chg="add mod">
          <ac:chgData name="Qi Lu" userId="951325a5-fb01-4766-9e67-a55400a932e0" providerId="ADAL" clId="{C44932D3-82E6-9942-86D4-8B5E4896AC2C}" dt="2023-05-26T07:35:34.055" v="2353" actId="313"/>
          <ac:spMkLst>
            <pc:docMk/>
            <pc:sldMk cId="4139979111" sldId="283"/>
            <ac:spMk id="2" creationId="{7F5A7D09-9A9E-F69E-125C-60AB9B6E5218}"/>
          </ac:spMkLst>
        </pc:spChg>
        <pc:spChg chg="mod">
          <ac:chgData name="Qi Lu" userId="951325a5-fb01-4766-9e67-a55400a932e0" providerId="ADAL" clId="{C44932D3-82E6-9942-86D4-8B5E4896AC2C}" dt="2023-05-26T07:34:18.492" v="2278" actId="14100"/>
          <ac:spMkLst>
            <pc:docMk/>
            <pc:sldMk cId="4139979111" sldId="283"/>
            <ac:spMk id="12" creationId="{59DD77C1-44A3-98DA-0072-0313F1D9069F}"/>
          </ac:spMkLst>
        </pc:spChg>
        <pc:spChg chg="mod">
          <ac:chgData name="Qi Lu" userId="951325a5-fb01-4766-9e67-a55400a932e0" providerId="ADAL" clId="{C44932D3-82E6-9942-86D4-8B5E4896AC2C}" dt="2023-05-26T07:35:12.394" v="2352" actId="20577"/>
          <ac:spMkLst>
            <pc:docMk/>
            <pc:sldMk cId="4139979111" sldId="283"/>
            <ac:spMk id="14" creationId="{9993C107-E36B-C699-5F27-CCF12165E030}"/>
          </ac:spMkLst>
        </pc:spChg>
        <pc:spChg chg="mod">
          <ac:chgData name="Qi Lu" userId="951325a5-fb01-4766-9e67-a55400a932e0" providerId="ADAL" clId="{C44932D3-82E6-9942-86D4-8B5E4896AC2C}" dt="2023-05-26T07:34:14.678" v="2277" actId="14100"/>
          <ac:spMkLst>
            <pc:docMk/>
            <pc:sldMk cId="4139979111" sldId="283"/>
            <ac:spMk id="24" creationId="{5917DDE9-3B39-83C2-F22D-47325BEE38C8}"/>
          </ac:spMkLst>
        </pc:spChg>
        <pc:picChg chg="mod">
          <ac:chgData name="Qi Lu" userId="951325a5-fb01-4766-9e67-a55400a932e0" providerId="ADAL" clId="{C44932D3-82E6-9942-86D4-8B5E4896AC2C}" dt="2023-05-26T07:34:01.518" v="2275" actId="14100"/>
          <ac:picMkLst>
            <pc:docMk/>
            <pc:sldMk cId="4139979111" sldId="283"/>
            <ac:picMk id="4" creationId="{25B6A20F-32EB-5537-BFEF-D1060D7D45D3}"/>
          </ac:picMkLst>
        </pc:picChg>
      </pc:sldChg>
      <pc:sldChg chg="del">
        <pc:chgData name="Qi Lu" userId="951325a5-fb01-4766-9e67-a55400a932e0" providerId="ADAL" clId="{C44932D3-82E6-9942-86D4-8B5E4896AC2C}" dt="2023-05-26T07:37:05.119" v="2374" actId="2696"/>
        <pc:sldMkLst>
          <pc:docMk/>
          <pc:sldMk cId="93254832" sldId="285"/>
        </pc:sldMkLst>
      </pc:sldChg>
      <pc:sldChg chg="addSp modSp mod">
        <pc:chgData name="Qi Lu" userId="951325a5-fb01-4766-9e67-a55400a932e0" providerId="ADAL" clId="{C44932D3-82E6-9942-86D4-8B5E4896AC2C}" dt="2023-05-26T07:36:49.781" v="2373" actId="14100"/>
        <pc:sldMkLst>
          <pc:docMk/>
          <pc:sldMk cId="3308417478" sldId="286"/>
        </pc:sldMkLst>
        <pc:spChg chg="mod">
          <ac:chgData name="Qi Lu" userId="951325a5-fb01-4766-9e67-a55400a932e0" providerId="ADAL" clId="{C44932D3-82E6-9942-86D4-8B5E4896AC2C}" dt="2023-05-26T07:35:55.960" v="2366" actId="1076"/>
          <ac:spMkLst>
            <pc:docMk/>
            <pc:sldMk cId="3308417478" sldId="286"/>
            <ac:spMk id="3" creationId="{3D0F3D3E-E08E-E04C-1300-90D8248ED2A7}"/>
          </ac:spMkLst>
        </pc:spChg>
        <pc:spChg chg="mod">
          <ac:chgData name="Qi Lu" userId="951325a5-fb01-4766-9e67-a55400a932e0" providerId="ADAL" clId="{C44932D3-82E6-9942-86D4-8B5E4896AC2C}" dt="2023-05-26T07:36:32.916" v="2369" actId="1076"/>
          <ac:spMkLst>
            <pc:docMk/>
            <pc:sldMk cId="3308417478" sldId="286"/>
            <ac:spMk id="5" creationId="{2A51E316-6124-CB05-F592-3F7302AE320E}"/>
          </ac:spMkLst>
        </pc:spChg>
        <pc:spChg chg="add mod">
          <ac:chgData name="Qi Lu" userId="951325a5-fb01-4766-9e67-a55400a932e0" providerId="ADAL" clId="{C44932D3-82E6-9942-86D4-8B5E4896AC2C}" dt="2023-05-26T07:35:50.167" v="2365" actId="20577"/>
          <ac:spMkLst>
            <pc:docMk/>
            <pc:sldMk cId="3308417478" sldId="286"/>
            <ac:spMk id="6" creationId="{A87BCC8C-C645-89A8-682E-1936E8465567}"/>
          </ac:spMkLst>
        </pc:spChg>
        <pc:spChg chg="mod">
          <ac:chgData name="Qi Lu" userId="951325a5-fb01-4766-9e67-a55400a932e0" providerId="ADAL" clId="{C44932D3-82E6-9942-86D4-8B5E4896AC2C}" dt="2023-05-26T07:36:47.184" v="2372" actId="1076"/>
          <ac:spMkLst>
            <pc:docMk/>
            <pc:sldMk cId="3308417478" sldId="286"/>
            <ac:spMk id="7" creationId="{769BC415-C997-0E3A-82FE-86A6BB28DD25}"/>
          </ac:spMkLst>
        </pc:spChg>
        <pc:picChg chg="mod">
          <ac:chgData name="Qi Lu" userId="951325a5-fb01-4766-9e67-a55400a932e0" providerId="ADAL" clId="{C44932D3-82E6-9942-86D4-8B5E4896AC2C}" dt="2023-05-26T07:35:43.620" v="2357" actId="14100"/>
          <ac:picMkLst>
            <pc:docMk/>
            <pc:sldMk cId="3308417478" sldId="286"/>
            <ac:picMk id="2" creationId="{3BD087CF-1BA5-9814-2944-B0F92452B06C}"/>
          </ac:picMkLst>
        </pc:picChg>
        <pc:cxnChg chg="mod">
          <ac:chgData name="Qi Lu" userId="951325a5-fb01-4766-9e67-a55400a932e0" providerId="ADAL" clId="{C44932D3-82E6-9942-86D4-8B5E4896AC2C}" dt="2023-05-26T07:35:59.101" v="2367" actId="14100"/>
          <ac:cxnSpMkLst>
            <pc:docMk/>
            <pc:sldMk cId="3308417478" sldId="286"/>
            <ac:cxnSpMk id="4" creationId="{B5BC525A-15BC-2C9B-F7AF-234577DBE781}"/>
          </ac:cxnSpMkLst>
        </pc:cxnChg>
        <pc:cxnChg chg="mod">
          <ac:chgData name="Qi Lu" userId="951325a5-fb01-4766-9e67-a55400a932e0" providerId="ADAL" clId="{C44932D3-82E6-9942-86D4-8B5E4896AC2C}" dt="2023-05-26T07:36:49.781" v="2373" actId="14100"/>
          <ac:cxnSpMkLst>
            <pc:docMk/>
            <pc:sldMk cId="3308417478" sldId="286"/>
            <ac:cxnSpMk id="8" creationId="{79994C3B-BB90-53EA-E924-54FC1405DC60}"/>
          </ac:cxnSpMkLst>
        </pc:cxnChg>
        <pc:cxnChg chg="mod">
          <ac:chgData name="Qi Lu" userId="951325a5-fb01-4766-9e67-a55400a932e0" providerId="ADAL" clId="{C44932D3-82E6-9942-86D4-8B5E4896AC2C}" dt="2023-05-26T07:36:35.135" v="2370" actId="14100"/>
          <ac:cxnSpMkLst>
            <pc:docMk/>
            <pc:sldMk cId="3308417478" sldId="286"/>
            <ac:cxnSpMk id="10" creationId="{C24F6AA1-619C-6275-A868-07724B322247}"/>
          </ac:cxnSpMkLst>
        </pc:cxnChg>
      </pc:sldChg>
      <pc:sldChg chg="addSp modSp mod">
        <pc:chgData name="Qi Lu" userId="951325a5-fb01-4766-9e67-a55400a932e0" providerId="ADAL" clId="{C44932D3-82E6-9942-86D4-8B5E4896AC2C}" dt="2023-05-26T07:38:16.808" v="2485" actId="1076"/>
        <pc:sldMkLst>
          <pc:docMk/>
          <pc:sldMk cId="109608248" sldId="287"/>
        </pc:sldMkLst>
        <pc:spChg chg="add mod">
          <ac:chgData name="Qi Lu" userId="951325a5-fb01-4766-9e67-a55400a932e0" providerId="ADAL" clId="{C44932D3-82E6-9942-86D4-8B5E4896AC2C}" dt="2023-05-26T07:37:26.658" v="2413" actId="1076"/>
          <ac:spMkLst>
            <pc:docMk/>
            <pc:sldMk cId="109608248" sldId="287"/>
            <ac:spMk id="2" creationId="{3F9D16FA-B652-A1E5-4168-DE4C3A7BD51C}"/>
          </ac:spMkLst>
        </pc:spChg>
        <pc:spChg chg="mod">
          <ac:chgData name="Qi Lu" userId="951325a5-fb01-4766-9e67-a55400a932e0" providerId="ADAL" clId="{C44932D3-82E6-9942-86D4-8B5E4896AC2C}" dt="2023-05-26T07:37:56.979" v="2483" actId="20577"/>
          <ac:spMkLst>
            <pc:docMk/>
            <pc:sldMk cId="109608248" sldId="287"/>
            <ac:spMk id="16" creationId="{81462169-0892-2A8C-5EB8-A30F3D3B3688}"/>
          </ac:spMkLst>
        </pc:spChg>
        <pc:spChg chg="mod">
          <ac:chgData name="Qi Lu" userId="951325a5-fb01-4766-9e67-a55400a932e0" providerId="ADAL" clId="{C44932D3-82E6-9942-86D4-8B5E4896AC2C}" dt="2023-05-26T07:38:16.808" v="2485" actId="1076"/>
          <ac:spMkLst>
            <pc:docMk/>
            <pc:sldMk cId="109608248" sldId="287"/>
            <ac:spMk id="23" creationId="{8DDD29EC-E1FB-5DA2-F6D7-2A58042EED00}"/>
          </ac:spMkLst>
        </pc:spChg>
      </pc:sldChg>
      <pc:sldChg chg="addSp modSp mod ord">
        <pc:chgData name="Qi Lu" userId="951325a5-fb01-4766-9e67-a55400a932e0" providerId="ADAL" clId="{C44932D3-82E6-9942-86D4-8B5E4896AC2C}" dt="2023-05-26T07:49:36.634" v="3697" actId="14100"/>
        <pc:sldMkLst>
          <pc:docMk/>
          <pc:sldMk cId="4186216943" sldId="288"/>
        </pc:sldMkLst>
        <pc:spChg chg="add mod">
          <ac:chgData name="Qi Lu" userId="951325a5-fb01-4766-9e67-a55400a932e0" providerId="ADAL" clId="{C44932D3-82E6-9942-86D4-8B5E4896AC2C}" dt="2023-05-26T07:38:53.181" v="2527" actId="1076"/>
          <ac:spMkLst>
            <pc:docMk/>
            <pc:sldMk cId="4186216943" sldId="288"/>
            <ac:spMk id="2" creationId="{6581F6A7-20C0-9F75-C917-054B0D43687F}"/>
          </ac:spMkLst>
        </pc:spChg>
        <pc:spChg chg="add mod">
          <ac:chgData name="Qi Lu" userId="951325a5-fb01-4766-9e67-a55400a932e0" providerId="ADAL" clId="{C44932D3-82E6-9942-86D4-8B5E4896AC2C}" dt="2023-05-26T07:42:07.780" v="2978" actId="207"/>
          <ac:spMkLst>
            <pc:docMk/>
            <pc:sldMk cId="4186216943" sldId="288"/>
            <ac:spMk id="4" creationId="{95A37CBC-4C79-95E4-8A86-7BC38F5368D7}"/>
          </ac:spMkLst>
        </pc:spChg>
        <pc:spChg chg="add mod">
          <ac:chgData name="Qi Lu" userId="951325a5-fb01-4766-9e67-a55400a932e0" providerId="ADAL" clId="{C44932D3-82E6-9942-86D4-8B5E4896AC2C}" dt="2023-05-26T07:49:36.634" v="3697" actId="14100"/>
          <ac:spMkLst>
            <pc:docMk/>
            <pc:sldMk cId="4186216943" sldId="288"/>
            <ac:spMk id="5" creationId="{BDE7031D-BDC0-7E20-DB92-05088DB294AB}"/>
          </ac:spMkLst>
        </pc:spChg>
        <pc:picChg chg="mod">
          <ac:chgData name="Qi Lu" userId="951325a5-fb01-4766-9e67-a55400a932e0" providerId="ADAL" clId="{C44932D3-82E6-9942-86D4-8B5E4896AC2C}" dt="2023-05-26T07:49:30.861" v="3696" actId="1076"/>
          <ac:picMkLst>
            <pc:docMk/>
            <pc:sldMk cId="4186216943" sldId="288"/>
            <ac:picMk id="3" creationId="{81951645-55C4-2C4E-F53D-9C575E602A6D}"/>
          </ac:picMkLst>
        </pc:picChg>
      </pc:sldChg>
      <pc:sldChg chg="addSp delSp modSp mod">
        <pc:chgData name="Qi Lu" userId="951325a5-fb01-4766-9e67-a55400a932e0" providerId="ADAL" clId="{C44932D3-82E6-9942-86D4-8B5E4896AC2C}" dt="2023-05-26T07:47:53.349" v="3597" actId="20577"/>
        <pc:sldMkLst>
          <pc:docMk/>
          <pc:sldMk cId="47686678" sldId="289"/>
        </pc:sldMkLst>
        <pc:spChg chg="add mod">
          <ac:chgData name="Qi Lu" userId="951325a5-fb01-4766-9e67-a55400a932e0" providerId="ADAL" clId="{C44932D3-82E6-9942-86D4-8B5E4896AC2C}" dt="2023-05-26T07:46:44.546" v="3469" actId="26606"/>
          <ac:spMkLst>
            <pc:docMk/>
            <pc:sldMk cId="47686678" sldId="289"/>
            <ac:spMk id="3" creationId="{6000E926-5AC6-F1C8-BDDA-6055E55C4840}"/>
          </ac:spMkLst>
        </pc:spChg>
        <pc:spChg chg="add mod">
          <ac:chgData name="Qi Lu" userId="951325a5-fb01-4766-9e67-a55400a932e0" providerId="ADAL" clId="{C44932D3-82E6-9942-86D4-8B5E4896AC2C}" dt="2023-05-26T07:47:53.349" v="3597" actId="20577"/>
          <ac:spMkLst>
            <pc:docMk/>
            <pc:sldMk cId="47686678" sldId="289"/>
            <ac:spMk id="7" creationId="{3F55193C-2910-4C8D-09A0-3BC7AEBBA6FE}"/>
          </ac:spMkLst>
        </pc:spChg>
        <pc:spChg chg="add del">
          <ac:chgData name="Qi Lu" userId="951325a5-fb01-4766-9e67-a55400a932e0" providerId="ADAL" clId="{C44932D3-82E6-9942-86D4-8B5E4896AC2C}" dt="2023-05-26T07:46:44.546" v="3469" actId="26606"/>
          <ac:spMkLst>
            <pc:docMk/>
            <pc:sldMk cId="47686678" sldId="289"/>
            <ac:spMk id="26" creationId="{F3060C83-F051-4F0E-ABAD-AA0DFC48B218}"/>
          </ac:spMkLst>
        </pc:spChg>
        <pc:spChg chg="add del">
          <ac:chgData name="Qi Lu" userId="951325a5-fb01-4766-9e67-a55400a932e0" providerId="ADAL" clId="{C44932D3-82E6-9942-86D4-8B5E4896AC2C}" dt="2023-05-26T07:46:44.546" v="3469" actId="26606"/>
          <ac:spMkLst>
            <pc:docMk/>
            <pc:sldMk cId="47686678" sldId="289"/>
            <ac:spMk id="28" creationId="{83C98ABE-055B-441F-B07E-44F97F083C39}"/>
          </ac:spMkLst>
        </pc:spChg>
        <pc:spChg chg="add del">
          <ac:chgData name="Qi Lu" userId="951325a5-fb01-4766-9e67-a55400a932e0" providerId="ADAL" clId="{C44932D3-82E6-9942-86D4-8B5E4896AC2C}" dt="2023-05-26T07:46:44.546" v="3469" actId="26606"/>
          <ac:spMkLst>
            <pc:docMk/>
            <pc:sldMk cId="47686678" sldId="289"/>
            <ac:spMk id="30" creationId="{29FDB030-9B49-4CED-8CCD-4D99382388AC}"/>
          </ac:spMkLst>
        </pc:spChg>
        <pc:spChg chg="add del">
          <ac:chgData name="Qi Lu" userId="951325a5-fb01-4766-9e67-a55400a932e0" providerId="ADAL" clId="{C44932D3-82E6-9942-86D4-8B5E4896AC2C}" dt="2023-05-26T07:46:44.546" v="3469" actId="26606"/>
          <ac:spMkLst>
            <pc:docMk/>
            <pc:sldMk cId="47686678" sldId="289"/>
            <ac:spMk id="32" creationId="{3783CA14-24A1-485C-8B30-D6A5D87987AD}"/>
          </ac:spMkLst>
        </pc:spChg>
        <pc:spChg chg="add del">
          <ac:chgData name="Qi Lu" userId="951325a5-fb01-4766-9e67-a55400a932e0" providerId="ADAL" clId="{C44932D3-82E6-9942-86D4-8B5E4896AC2C}" dt="2023-05-26T07:46:44.546" v="3469" actId="26606"/>
          <ac:spMkLst>
            <pc:docMk/>
            <pc:sldMk cId="47686678" sldId="289"/>
            <ac:spMk id="34" creationId="{9A97C86A-04D6-40F7-AE84-31AB43E6A846}"/>
          </ac:spMkLst>
        </pc:spChg>
        <pc:spChg chg="add del">
          <ac:chgData name="Qi Lu" userId="951325a5-fb01-4766-9e67-a55400a932e0" providerId="ADAL" clId="{C44932D3-82E6-9942-86D4-8B5E4896AC2C}" dt="2023-05-26T07:46:44.546" v="3469" actId="26606"/>
          <ac:spMkLst>
            <pc:docMk/>
            <pc:sldMk cId="47686678" sldId="289"/>
            <ac:spMk id="36" creationId="{FF9F2414-84E8-453E-B1F3-389FDE8192D9}"/>
          </ac:spMkLst>
        </pc:spChg>
        <pc:spChg chg="add del">
          <ac:chgData name="Qi Lu" userId="951325a5-fb01-4766-9e67-a55400a932e0" providerId="ADAL" clId="{C44932D3-82E6-9942-86D4-8B5E4896AC2C}" dt="2023-05-26T07:46:44.546" v="3469" actId="26606"/>
          <ac:spMkLst>
            <pc:docMk/>
            <pc:sldMk cId="47686678" sldId="289"/>
            <ac:spMk id="38" creationId="{3ECA69A1-7536-43AC-85EF-C7106179F5ED}"/>
          </ac:spMkLst>
        </pc:spChg>
        <pc:spChg chg="add del">
          <ac:chgData name="Qi Lu" userId="951325a5-fb01-4766-9e67-a55400a932e0" providerId="ADAL" clId="{C44932D3-82E6-9942-86D4-8B5E4896AC2C}" dt="2023-05-26T07:46:44.546" v="3469" actId="26606"/>
          <ac:spMkLst>
            <pc:docMk/>
            <pc:sldMk cId="47686678" sldId="289"/>
            <ac:spMk id="43" creationId="{8761DDFE-071F-4200-B0AA-394476C2D2D6}"/>
          </ac:spMkLst>
        </pc:spChg>
        <pc:picChg chg="del">
          <ac:chgData name="Qi Lu" userId="951325a5-fb01-4766-9e67-a55400a932e0" providerId="ADAL" clId="{C44932D3-82E6-9942-86D4-8B5E4896AC2C}" dt="2023-05-26T07:42:47.650" v="3007" actId="478"/>
          <ac:picMkLst>
            <pc:docMk/>
            <pc:sldMk cId="47686678" sldId="289"/>
            <ac:picMk id="2" creationId="{9A1DABA5-D72C-D681-8C18-5D091C08FFA8}"/>
          </ac:picMkLst>
        </pc:picChg>
        <pc:picChg chg="del">
          <ac:chgData name="Qi Lu" userId="951325a5-fb01-4766-9e67-a55400a932e0" providerId="ADAL" clId="{C44932D3-82E6-9942-86D4-8B5E4896AC2C}" dt="2023-05-26T07:42:48.223" v="3008" actId="478"/>
          <ac:picMkLst>
            <pc:docMk/>
            <pc:sldMk cId="47686678" sldId="289"/>
            <ac:picMk id="4" creationId="{334949F3-CA31-BD83-70CB-D3C6922B49A7}"/>
          </ac:picMkLst>
        </pc:picChg>
        <pc:picChg chg="add mod ord">
          <ac:chgData name="Qi Lu" userId="951325a5-fb01-4766-9e67-a55400a932e0" providerId="ADAL" clId="{C44932D3-82E6-9942-86D4-8B5E4896AC2C}" dt="2023-05-26T07:46:49.684" v="3472" actId="1076"/>
          <ac:picMkLst>
            <pc:docMk/>
            <pc:sldMk cId="47686678" sldId="289"/>
            <ac:picMk id="6" creationId="{EC0DA174-A774-73AB-A9F2-026ADC6D9BFF}"/>
          </ac:picMkLst>
        </pc:picChg>
        <pc:picChg chg="add mod">
          <ac:chgData name="Qi Lu" userId="951325a5-fb01-4766-9e67-a55400a932e0" providerId="ADAL" clId="{C44932D3-82E6-9942-86D4-8B5E4896AC2C}" dt="2023-05-26T07:46:48.379" v="3471" actId="1076"/>
          <ac:picMkLst>
            <pc:docMk/>
            <pc:sldMk cId="47686678" sldId="289"/>
            <ac:picMk id="9" creationId="{057E8D67-3812-87AF-FE08-D128A7C86ADA}"/>
          </ac:picMkLst>
        </pc:picChg>
        <pc:picChg chg="add mod">
          <ac:chgData name="Qi Lu" userId="951325a5-fb01-4766-9e67-a55400a932e0" providerId="ADAL" clId="{C44932D3-82E6-9942-86D4-8B5E4896AC2C}" dt="2023-05-26T07:46:59.395" v="3477" actId="1076"/>
          <ac:picMkLst>
            <pc:docMk/>
            <pc:sldMk cId="47686678" sldId="289"/>
            <ac:picMk id="11" creationId="{9C261726-2D08-EA09-C6E3-DB2F878C7564}"/>
          </ac:picMkLst>
        </pc:picChg>
      </pc:sldChg>
      <pc:sldChg chg="addSp modSp mod">
        <pc:chgData name="Qi Lu" userId="951325a5-fb01-4766-9e67-a55400a932e0" providerId="ADAL" clId="{C44932D3-82E6-9942-86D4-8B5E4896AC2C}" dt="2023-05-26T07:54:01.139" v="4310" actId="20577"/>
        <pc:sldMkLst>
          <pc:docMk/>
          <pc:sldMk cId="881843327" sldId="290"/>
        </pc:sldMkLst>
        <pc:spChg chg="add mod">
          <ac:chgData name="Qi Lu" userId="951325a5-fb01-4766-9e67-a55400a932e0" providerId="ADAL" clId="{C44932D3-82E6-9942-86D4-8B5E4896AC2C}" dt="2023-05-26T07:48:51.375" v="3688" actId="20577"/>
          <ac:spMkLst>
            <pc:docMk/>
            <pc:sldMk cId="881843327" sldId="290"/>
            <ac:spMk id="3" creationId="{E7B4C2A9-250A-176E-45B6-FE1D14511201}"/>
          </ac:spMkLst>
        </pc:spChg>
        <pc:spChg chg="add mod">
          <ac:chgData name="Qi Lu" userId="951325a5-fb01-4766-9e67-a55400a932e0" providerId="ADAL" clId="{C44932D3-82E6-9942-86D4-8B5E4896AC2C}" dt="2023-05-26T07:49:48.954" v="3701" actId="14100"/>
          <ac:spMkLst>
            <pc:docMk/>
            <pc:sldMk cId="881843327" sldId="290"/>
            <ac:spMk id="4" creationId="{3D0F3D3E-E08E-E04C-1300-90D8248ED2A7}"/>
          </ac:spMkLst>
        </pc:spChg>
        <pc:spChg chg="add mod">
          <ac:chgData name="Qi Lu" userId="951325a5-fb01-4766-9e67-a55400a932e0" providerId="ADAL" clId="{C44932D3-82E6-9942-86D4-8B5E4896AC2C}" dt="2023-05-26T07:54:01.139" v="4310" actId="20577"/>
          <ac:spMkLst>
            <pc:docMk/>
            <pc:sldMk cId="881843327" sldId="290"/>
            <ac:spMk id="5" creationId="{1060127A-245D-44EE-2353-48ABC6640D92}"/>
          </ac:spMkLst>
        </pc:spChg>
        <pc:picChg chg="mod">
          <ac:chgData name="Qi Lu" userId="951325a5-fb01-4766-9e67-a55400a932e0" providerId="ADAL" clId="{C44932D3-82E6-9942-86D4-8B5E4896AC2C}" dt="2023-05-26T07:48:58.384" v="3691" actId="1076"/>
          <ac:picMkLst>
            <pc:docMk/>
            <pc:sldMk cId="881843327" sldId="290"/>
            <ac:picMk id="2" creationId="{461CD055-53AC-B793-1771-BFCE5FAE7C1F}"/>
          </ac:picMkLst>
        </pc:picChg>
        <pc:cxnChg chg="add mod">
          <ac:chgData name="Qi Lu" userId="951325a5-fb01-4766-9e67-a55400a932e0" providerId="ADAL" clId="{C44932D3-82E6-9942-86D4-8B5E4896AC2C}" dt="2023-05-26T07:52:58.581" v="4113" actId="14100"/>
          <ac:cxnSpMkLst>
            <pc:docMk/>
            <pc:sldMk cId="881843327" sldId="290"/>
            <ac:cxnSpMk id="6" creationId="{FC01A05E-144D-22C4-896F-7BAB4A017A10}"/>
          </ac:cxnSpMkLst>
        </pc:cxnChg>
      </pc:sldChg>
      <pc:sldChg chg="modSp mod">
        <pc:chgData name="Qi Lu" userId="951325a5-fb01-4766-9e67-a55400a932e0" providerId="ADAL" clId="{C44932D3-82E6-9942-86D4-8B5E4896AC2C}" dt="2023-05-26T04:38:38.705" v="594" actId="14100"/>
        <pc:sldMkLst>
          <pc:docMk/>
          <pc:sldMk cId="3345370624" sldId="292"/>
        </pc:sldMkLst>
        <pc:graphicFrameChg chg="mod">
          <ac:chgData name="Qi Lu" userId="951325a5-fb01-4766-9e67-a55400a932e0" providerId="ADAL" clId="{C44932D3-82E6-9942-86D4-8B5E4896AC2C}" dt="2023-05-26T04:38:38.705" v="594" actId="14100"/>
          <ac:graphicFrameMkLst>
            <pc:docMk/>
            <pc:sldMk cId="3345370624" sldId="292"/>
            <ac:graphicFrameMk id="4" creationId="{FBB53209-DD38-C138-410A-FE4AED8D1CEC}"/>
          </ac:graphicFrameMkLst>
        </pc:graphicFrameChg>
      </pc:sldChg>
      <pc:sldChg chg="add del">
        <pc:chgData name="Qi Lu" userId="951325a5-fb01-4766-9e67-a55400a932e0" providerId="ADAL" clId="{C44932D3-82E6-9942-86D4-8B5E4896AC2C}" dt="2023-05-26T06:08:49.824" v="597" actId="2696"/>
        <pc:sldMkLst>
          <pc:docMk/>
          <pc:sldMk cId="429351886" sldId="293"/>
        </pc:sldMkLst>
      </pc:sldChg>
      <pc:sldChg chg="addSp delSp modSp add mod">
        <pc:chgData name="Qi Lu" userId="951325a5-fb01-4766-9e67-a55400a932e0" providerId="ADAL" clId="{C44932D3-82E6-9942-86D4-8B5E4896AC2C}" dt="2023-05-26T06:29:56.694" v="1179" actId="1076"/>
        <pc:sldMkLst>
          <pc:docMk/>
          <pc:sldMk cId="3878992071" sldId="293"/>
        </pc:sldMkLst>
        <pc:spChg chg="mod">
          <ac:chgData name="Qi Lu" userId="951325a5-fb01-4766-9e67-a55400a932e0" providerId="ADAL" clId="{C44932D3-82E6-9942-86D4-8B5E4896AC2C}" dt="2023-05-26T06:29:28.152" v="1176" actId="20577"/>
          <ac:spMkLst>
            <pc:docMk/>
            <pc:sldMk cId="3878992071" sldId="293"/>
            <ac:spMk id="2" creationId="{3B574A2A-8A3A-0FC5-6AB4-5B5B77ED6FC9}"/>
          </ac:spMkLst>
        </pc:spChg>
        <pc:spChg chg="del">
          <ac:chgData name="Qi Lu" userId="951325a5-fb01-4766-9e67-a55400a932e0" providerId="ADAL" clId="{C44932D3-82E6-9942-86D4-8B5E4896AC2C}" dt="2023-05-26T06:08:55.202" v="599" actId="478"/>
          <ac:spMkLst>
            <pc:docMk/>
            <pc:sldMk cId="3878992071" sldId="293"/>
            <ac:spMk id="3" creationId="{140E2545-6F1C-137A-8DAC-C0669DDD7470}"/>
          </ac:spMkLst>
        </pc:spChg>
        <pc:spChg chg="del">
          <ac:chgData name="Qi Lu" userId="951325a5-fb01-4766-9e67-a55400a932e0" providerId="ADAL" clId="{C44932D3-82E6-9942-86D4-8B5E4896AC2C}" dt="2023-05-26T06:08:59.358" v="602" actId="478"/>
          <ac:spMkLst>
            <pc:docMk/>
            <pc:sldMk cId="3878992071" sldId="293"/>
            <ac:spMk id="5" creationId="{C6703C3B-0562-0CAA-5CFF-D867FD4C2C22}"/>
          </ac:spMkLst>
        </pc:spChg>
        <pc:spChg chg="add del mod">
          <ac:chgData name="Qi Lu" userId="951325a5-fb01-4766-9e67-a55400a932e0" providerId="ADAL" clId="{C44932D3-82E6-9942-86D4-8B5E4896AC2C}" dt="2023-05-26T06:08:57.296" v="600" actId="478"/>
          <ac:spMkLst>
            <pc:docMk/>
            <pc:sldMk cId="3878992071" sldId="293"/>
            <ac:spMk id="7" creationId="{54A28499-5A5C-7579-A5DB-B2D3D7CEA428}"/>
          </ac:spMkLst>
        </pc:spChg>
        <pc:spChg chg="add">
          <ac:chgData name="Qi Lu" userId="951325a5-fb01-4766-9e67-a55400a932e0" providerId="ADAL" clId="{C44932D3-82E6-9942-86D4-8B5E4896AC2C}" dt="2023-05-26T06:15:35.412" v="629" actId="11529"/>
          <ac:spMkLst>
            <pc:docMk/>
            <pc:sldMk cId="3878992071" sldId="293"/>
            <ac:spMk id="12" creationId="{D38088B0-444C-18B0-148F-D343D8465B6C}"/>
          </ac:spMkLst>
        </pc:spChg>
        <pc:spChg chg="add mod">
          <ac:chgData name="Qi Lu" userId="951325a5-fb01-4766-9e67-a55400a932e0" providerId="ADAL" clId="{C44932D3-82E6-9942-86D4-8B5E4896AC2C}" dt="2023-05-26T06:16:26.859" v="642" actId="1076"/>
          <ac:spMkLst>
            <pc:docMk/>
            <pc:sldMk cId="3878992071" sldId="293"/>
            <ac:spMk id="17" creationId="{6F7D6BDC-B7F2-AE6F-E400-0CFE17FB7855}"/>
          </ac:spMkLst>
        </pc:spChg>
        <pc:spChg chg="add mod">
          <ac:chgData name="Qi Lu" userId="951325a5-fb01-4766-9e67-a55400a932e0" providerId="ADAL" clId="{C44932D3-82E6-9942-86D4-8B5E4896AC2C}" dt="2023-05-26T06:23:50.005" v="716" actId="14100"/>
          <ac:spMkLst>
            <pc:docMk/>
            <pc:sldMk cId="3878992071" sldId="293"/>
            <ac:spMk id="18" creationId="{B3033BB4-8D7A-4106-6016-A87F5313DA5A}"/>
          </ac:spMkLst>
        </pc:spChg>
        <pc:spChg chg="add mod">
          <ac:chgData name="Qi Lu" userId="951325a5-fb01-4766-9e67-a55400a932e0" providerId="ADAL" clId="{C44932D3-82E6-9942-86D4-8B5E4896AC2C}" dt="2023-05-26T06:23:38.553" v="713" actId="1076"/>
          <ac:spMkLst>
            <pc:docMk/>
            <pc:sldMk cId="3878992071" sldId="293"/>
            <ac:spMk id="21" creationId="{30CAD01A-A357-9407-32C7-D3F2CD298FB1}"/>
          </ac:spMkLst>
        </pc:spChg>
        <pc:spChg chg="add del mod">
          <ac:chgData name="Qi Lu" userId="951325a5-fb01-4766-9e67-a55400a932e0" providerId="ADAL" clId="{C44932D3-82E6-9942-86D4-8B5E4896AC2C}" dt="2023-05-26T06:23:34.456" v="711" actId="478"/>
          <ac:spMkLst>
            <pc:docMk/>
            <pc:sldMk cId="3878992071" sldId="293"/>
            <ac:spMk id="24" creationId="{145DBE46-83C2-437D-ABE1-E925F8F57810}"/>
          </ac:spMkLst>
        </pc:spChg>
        <pc:spChg chg="add mod">
          <ac:chgData name="Qi Lu" userId="951325a5-fb01-4766-9e67-a55400a932e0" providerId="ADAL" clId="{C44932D3-82E6-9942-86D4-8B5E4896AC2C}" dt="2023-05-26T06:29:50.442" v="1178" actId="1076"/>
          <ac:spMkLst>
            <pc:docMk/>
            <pc:sldMk cId="3878992071" sldId="293"/>
            <ac:spMk id="31" creationId="{6411A4BC-C066-BC12-F52E-5E17BF7680D6}"/>
          </ac:spMkLst>
        </pc:spChg>
        <pc:spChg chg="add mod">
          <ac:chgData name="Qi Lu" userId="951325a5-fb01-4766-9e67-a55400a932e0" providerId="ADAL" clId="{C44932D3-82E6-9942-86D4-8B5E4896AC2C}" dt="2023-05-26T06:29:50.442" v="1178" actId="1076"/>
          <ac:spMkLst>
            <pc:docMk/>
            <pc:sldMk cId="3878992071" sldId="293"/>
            <ac:spMk id="32" creationId="{A28DCEB7-2B58-EA38-A404-0898EDD2AB98}"/>
          </ac:spMkLst>
        </pc:spChg>
        <pc:spChg chg="add mod">
          <ac:chgData name="Qi Lu" userId="951325a5-fb01-4766-9e67-a55400a932e0" providerId="ADAL" clId="{C44932D3-82E6-9942-86D4-8B5E4896AC2C}" dt="2023-05-26T06:29:50.442" v="1178" actId="1076"/>
          <ac:spMkLst>
            <pc:docMk/>
            <pc:sldMk cId="3878992071" sldId="293"/>
            <ac:spMk id="37" creationId="{2411472A-CA3C-438F-E6DD-4738CBE68CC0}"/>
          </ac:spMkLst>
        </pc:spChg>
        <pc:spChg chg="add mod">
          <ac:chgData name="Qi Lu" userId="951325a5-fb01-4766-9e67-a55400a932e0" providerId="ADAL" clId="{C44932D3-82E6-9942-86D4-8B5E4896AC2C}" dt="2023-05-26T06:29:50.442" v="1178" actId="1076"/>
          <ac:spMkLst>
            <pc:docMk/>
            <pc:sldMk cId="3878992071" sldId="293"/>
            <ac:spMk id="50" creationId="{8C9F9F1F-230F-CEF4-FB7E-45D6F785DF13}"/>
          </ac:spMkLst>
        </pc:spChg>
        <pc:spChg chg="add mod">
          <ac:chgData name="Qi Lu" userId="951325a5-fb01-4766-9e67-a55400a932e0" providerId="ADAL" clId="{C44932D3-82E6-9942-86D4-8B5E4896AC2C}" dt="2023-05-26T06:24:19.492" v="720" actId="1582"/>
          <ac:spMkLst>
            <pc:docMk/>
            <pc:sldMk cId="3878992071" sldId="293"/>
            <ac:spMk id="51" creationId="{D0DF2E31-B50E-2902-582C-D044CCCD415C}"/>
          </ac:spMkLst>
        </pc:spChg>
        <pc:spChg chg="add mod">
          <ac:chgData name="Qi Lu" userId="951325a5-fb01-4766-9e67-a55400a932e0" providerId="ADAL" clId="{C44932D3-82E6-9942-86D4-8B5E4896AC2C}" dt="2023-05-26T06:24:28.964" v="723" actId="14100"/>
          <ac:spMkLst>
            <pc:docMk/>
            <pc:sldMk cId="3878992071" sldId="293"/>
            <ac:spMk id="52" creationId="{39A80C42-269A-0FEC-4565-A8F68EA8A52E}"/>
          </ac:spMkLst>
        </pc:spChg>
        <pc:spChg chg="add mod">
          <ac:chgData name="Qi Lu" userId="951325a5-fb01-4766-9e67-a55400a932e0" providerId="ADAL" clId="{C44932D3-82E6-9942-86D4-8B5E4896AC2C}" dt="2023-05-26T06:24:36.614" v="726" actId="14100"/>
          <ac:spMkLst>
            <pc:docMk/>
            <pc:sldMk cId="3878992071" sldId="293"/>
            <ac:spMk id="53" creationId="{1B9B511D-8A00-3C5B-071B-6B84DCC20512}"/>
          </ac:spMkLst>
        </pc:spChg>
        <pc:spChg chg="add mod">
          <ac:chgData name="Qi Lu" userId="951325a5-fb01-4766-9e67-a55400a932e0" providerId="ADAL" clId="{C44932D3-82E6-9942-86D4-8B5E4896AC2C}" dt="2023-05-26T06:29:50.442" v="1178" actId="1076"/>
          <ac:spMkLst>
            <pc:docMk/>
            <pc:sldMk cId="3878992071" sldId="293"/>
            <ac:spMk id="56" creationId="{357964C8-D100-56C6-DCA1-B0CEB34014F0}"/>
          </ac:spMkLst>
        </pc:spChg>
        <pc:spChg chg="add mod">
          <ac:chgData name="Qi Lu" userId="951325a5-fb01-4766-9e67-a55400a932e0" providerId="ADAL" clId="{C44932D3-82E6-9942-86D4-8B5E4896AC2C}" dt="2023-05-26T06:29:50.442" v="1178" actId="1076"/>
          <ac:spMkLst>
            <pc:docMk/>
            <pc:sldMk cId="3878992071" sldId="293"/>
            <ac:spMk id="57" creationId="{49C0A55A-CDC0-9C30-9276-A7D50D4EB14A}"/>
          </ac:spMkLst>
        </pc:spChg>
        <pc:spChg chg="add mod">
          <ac:chgData name="Qi Lu" userId="951325a5-fb01-4766-9e67-a55400a932e0" providerId="ADAL" clId="{C44932D3-82E6-9942-86D4-8B5E4896AC2C}" dt="2023-05-26T06:26:41.086" v="854" actId="207"/>
          <ac:spMkLst>
            <pc:docMk/>
            <pc:sldMk cId="3878992071" sldId="293"/>
            <ac:spMk id="58" creationId="{3BBFA654-2652-54C2-6C25-791C931AD480}"/>
          </ac:spMkLst>
        </pc:spChg>
        <pc:spChg chg="add mod">
          <ac:chgData name="Qi Lu" userId="951325a5-fb01-4766-9e67-a55400a932e0" providerId="ADAL" clId="{C44932D3-82E6-9942-86D4-8B5E4896AC2C}" dt="2023-05-26T06:26:45.089" v="855" actId="207"/>
          <ac:spMkLst>
            <pc:docMk/>
            <pc:sldMk cId="3878992071" sldId="293"/>
            <ac:spMk id="59" creationId="{A5B5D582-2FE0-872A-9150-F05FA5809B1E}"/>
          </ac:spMkLst>
        </pc:spChg>
        <pc:spChg chg="add mod">
          <ac:chgData name="Qi Lu" userId="951325a5-fb01-4766-9e67-a55400a932e0" providerId="ADAL" clId="{C44932D3-82E6-9942-86D4-8B5E4896AC2C}" dt="2023-05-26T06:29:56.694" v="1179" actId="1076"/>
          <ac:spMkLst>
            <pc:docMk/>
            <pc:sldMk cId="3878992071" sldId="293"/>
            <ac:spMk id="60" creationId="{758D0518-F839-B549-306A-0FC9F9DF751A}"/>
          </ac:spMkLst>
        </pc:spChg>
        <pc:spChg chg="add mod">
          <ac:chgData name="Qi Lu" userId="951325a5-fb01-4766-9e67-a55400a932e0" providerId="ADAL" clId="{C44932D3-82E6-9942-86D4-8B5E4896AC2C}" dt="2023-05-26T06:29:50.442" v="1178" actId="1076"/>
          <ac:spMkLst>
            <pc:docMk/>
            <pc:sldMk cId="3878992071" sldId="293"/>
            <ac:spMk id="61" creationId="{ECEAFA55-8DE6-C1FD-A972-A11247428B5C}"/>
          </ac:spMkLst>
        </pc:spChg>
        <pc:spChg chg="add mod">
          <ac:chgData name="Qi Lu" userId="951325a5-fb01-4766-9e67-a55400a932e0" providerId="ADAL" clId="{C44932D3-82E6-9942-86D4-8B5E4896AC2C}" dt="2023-05-26T06:29:50.442" v="1178" actId="1076"/>
          <ac:spMkLst>
            <pc:docMk/>
            <pc:sldMk cId="3878992071" sldId="293"/>
            <ac:spMk id="62" creationId="{DBC35AE4-278E-9F6A-3CBC-9C6932399E5A}"/>
          </ac:spMkLst>
        </pc:spChg>
        <pc:picChg chg="del">
          <ac:chgData name="Qi Lu" userId="951325a5-fb01-4766-9e67-a55400a932e0" providerId="ADAL" clId="{C44932D3-82E6-9942-86D4-8B5E4896AC2C}" dt="2023-05-26T06:08:58.031" v="601" actId="478"/>
          <ac:picMkLst>
            <pc:docMk/>
            <pc:sldMk cId="3878992071" sldId="293"/>
            <ac:picMk id="4" creationId="{55901247-848A-ED4F-4F25-DAA18B4FD6A8}"/>
          </ac:picMkLst>
        </pc:picChg>
        <pc:picChg chg="add del mod">
          <ac:chgData name="Qi Lu" userId="951325a5-fb01-4766-9e67-a55400a932e0" providerId="ADAL" clId="{C44932D3-82E6-9942-86D4-8B5E4896AC2C}" dt="2023-05-26T06:15:00.703" v="626" actId="478"/>
          <ac:picMkLst>
            <pc:docMk/>
            <pc:sldMk cId="3878992071" sldId="293"/>
            <ac:picMk id="9" creationId="{B8F6950E-E17F-6529-AB90-DD4F128A0BBF}"/>
          </ac:picMkLst>
        </pc:picChg>
        <pc:picChg chg="add mod">
          <ac:chgData name="Qi Lu" userId="951325a5-fb01-4766-9e67-a55400a932e0" providerId="ADAL" clId="{C44932D3-82E6-9942-86D4-8B5E4896AC2C}" dt="2023-05-26T06:15:17.946" v="628" actId="1076"/>
          <ac:picMkLst>
            <pc:docMk/>
            <pc:sldMk cId="3878992071" sldId="293"/>
            <ac:picMk id="11" creationId="{1249CC67-57E8-7105-FC89-C2BDBFCCE283}"/>
          </ac:picMkLst>
        </pc:picChg>
        <pc:picChg chg="add mod">
          <ac:chgData name="Qi Lu" userId="951325a5-fb01-4766-9e67-a55400a932e0" providerId="ADAL" clId="{C44932D3-82E6-9942-86D4-8B5E4896AC2C}" dt="2023-05-26T06:16:00.504" v="635" actId="1076"/>
          <ac:picMkLst>
            <pc:docMk/>
            <pc:sldMk cId="3878992071" sldId="293"/>
            <ac:picMk id="14" creationId="{CF1391EC-5328-7FDB-AEBC-827ED03CC128}"/>
          </ac:picMkLst>
        </pc:picChg>
        <pc:picChg chg="add mod">
          <ac:chgData name="Qi Lu" userId="951325a5-fb01-4766-9e67-a55400a932e0" providerId="ADAL" clId="{C44932D3-82E6-9942-86D4-8B5E4896AC2C}" dt="2023-05-26T06:16:10.335" v="640" actId="1076"/>
          <ac:picMkLst>
            <pc:docMk/>
            <pc:sldMk cId="3878992071" sldId="293"/>
            <ac:picMk id="16" creationId="{B210CE1E-FFF4-A428-A75C-46F43294ECF9}"/>
          </ac:picMkLst>
        </pc:picChg>
        <pc:picChg chg="add mod">
          <ac:chgData name="Qi Lu" userId="951325a5-fb01-4766-9e67-a55400a932e0" providerId="ADAL" clId="{C44932D3-82E6-9942-86D4-8B5E4896AC2C}" dt="2023-05-26T06:26:00.840" v="793" actId="1076"/>
          <ac:picMkLst>
            <pc:docMk/>
            <pc:sldMk cId="3878992071" sldId="293"/>
            <ac:picMk id="20" creationId="{570496D9-7FC6-57E0-3399-5BB2306DB61E}"/>
          </ac:picMkLst>
        </pc:picChg>
        <pc:picChg chg="add mod">
          <ac:chgData name="Qi Lu" userId="951325a5-fb01-4766-9e67-a55400a932e0" providerId="ADAL" clId="{C44932D3-82E6-9942-86D4-8B5E4896AC2C}" dt="2023-05-26T06:23:35.897" v="712" actId="1076"/>
          <ac:picMkLst>
            <pc:docMk/>
            <pc:sldMk cId="3878992071" sldId="293"/>
            <ac:picMk id="23" creationId="{27270F51-F7EE-5959-0BC0-8413477C4623}"/>
          </ac:picMkLst>
        </pc:picChg>
        <pc:picChg chg="add mod">
          <ac:chgData name="Qi Lu" userId="951325a5-fb01-4766-9e67-a55400a932e0" providerId="ADAL" clId="{C44932D3-82E6-9942-86D4-8B5E4896AC2C}" dt="2023-05-26T06:29:50.442" v="1178" actId="1076"/>
          <ac:picMkLst>
            <pc:docMk/>
            <pc:sldMk cId="3878992071" sldId="293"/>
            <ac:picMk id="26" creationId="{F1AAFBDD-63C3-5842-CA6B-9CEBFB141C60}"/>
          </ac:picMkLst>
        </pc:picChg>
        <pc:picChg chg="add mod">
          <ac:chgData name="Qi Lu" userId="951325a5-fb01-4766-9e67-a55400a932e0" providerId="ADAL" clId="{C44932D3-82E6-9942-86D4-8B5E4896AC2C}" dt="2023-05-26T06:29:50.442" v="1178" actId="1076"/>
          <ac:picMkLst>
            <pc:docMk/>
            <pc:sldMk cId="3878992071" sldId="293"/>
            <ac:picMk id="28" creationId="{5B77BDC2-A63D-CB09-715D-4976024D0FCE}"/>
          </ac:picMkLst>
        </pc:picChg>
        <pc:picChg chg="add mod">
          <ac:chgData name="Qi Lu" userId="951325a5-fb01-4766-9e67-a55400a932e0" providerId="ADAL" clId="{C44932D3-82E6-9942-86D4-8B5E4896AC2C}" dt="2023-05-26T06:29:50.442" v="1178" actId="1076"/>
          <ac:picMkLst>
            <pc:docMk/>
            <pc:sldMk cId="3878992071" sldId="293"/>
            <ac:picMk id="30" creationId="{FB80EB3C-03F6-C533-8B1A-4574CB559F37}"/>
          </ac:picMkLst>
        </pc:picChg>
        <pc:picChg chg="add mod">
          <ac:chgData name="Qi Lu" userId="951325a5-fb01-4766-9e67-a55400a932e0" providerId="ADAL" clId="{C44932D3-82E6-9942-86D4-8B5E4896AC2C}" dt="2023-05-26T06:29:50.442" v="1178" actId="1076"/>
          <ac:picMkLst>
            <pc:docMk/>
            <pc:sldMk cId="3878992071" sldId="293"/>
            <ac:picMk id="34" creationId="{0907082B-0101-011B-7841-0BC800F3FD56}"/>
          </ac:picMkLst>
        </pc:picChg>
        <pc:picChg chg="add mod">
          <ac:chgData name="Qi Lu" userId="951325a5-fb01-4766-9e67-a55400a932e0" providerId="ADAL" clId="{C44932D3-82E6-9942-86D4-8B5E4896AC2C}" dt="2023-05-26T06:29:50.442" v="1178" actId="1076"/>
          <ac:picMkLst>
            <pc:docMk/>
            <pc:sldMk cId="3878992071" sldId="293"/>
            <ac:picMk id="36" creationId="{C7A933D7-6D42-4C56-02B5-79E57EC63E6D}"/>
          </ac:picMkLst>
        </pc:picChg>
        <pc:cxnChg chg="add del">
          <ac:chgData name="Qi Lu" userId="951325a5-fb01-4766-9e67-a55400a932e0" providerId="ADAL" clId="{C44932D3-82E6-9942-86D4-8B5E4896AC2C}" dt="2023-05-26T06:20:23.627" v="692" actId="478"/>
          <ac:cxnSpMkLst>
            <pc:docMk/>
            <pc:sldMk cId="3878992071" sldId="293"/>
            <ac:cxnSpMk id="39" creationId="{69A15F0A-4AC4-0F31-BBD4-85FCB28C39E1}"/>
          </ac:cxnSpMkLst>
        </pc:cxnChg>
        <pc:cxnChg chg="add del mod">
          <ac:chgData name="Qi Lu" userId="951325a5-fb01-4766-9e67-a55400a932e0" providerId="ADAL" clId="{C44932D3-82E6-9942-86D4-8B5E4896AC2C}" dt="2023-05-26T06:21:10.254" v="701" actId="478"/>
          <ac:cxnSpMkLst>
            <pc:docMk/>
            <pc:sldMk cId="3878992071" sldId="293"/>
            <ac:cxnSpMk id="41" creationId="{C2716904-3AEE-4B47-5DC0-883E82FA464C}"/>
          </ac:cxnSpMkLst>
        </pc:cxnChg>
        <pc:cxnChg chg="add mod">
          <ac:chgData name="Qi Lu" userId="951325a5-fb01-4766-9e67-a55400a932e0" providerId="ADAL" clId="{C44932D3-82E6-9942-86D4-8B5E4896AC2C}" dt="2023-05-26T06:24:40.664" v="727" actId="14100"/>
          <ac:cxnSpMkLst>
            <pc:docMk/>
            <pc:sldMk cId="3878992071" sldId="293"/>
            <ac:cxnSpMk id="49" creationId="{68A8AD49-556C-F32B-EB48-B0BE1C116B8D}"/>
          </ac:cxnSpMkLst>
        </pc:cxnChg>
        <pc:cxnChg chg="add del mod">
          <ac:chgData name="Qi Lu" userId="951325a5-fb01-4766-9e67-a55400a932e0" providerId="ADAL" clId="{C44932D3-82E6-9942-86D4-8B5E4896AC2C}" dt="2023-05-26T06:24:43.112" v="729" actId="478"/>
          <ac:cxnSpMkLst>
            <pc:docMk/>
            <pc:sldMk cId="3878992071" sldId="293"/>
            <ac:cxnSpMk id="55" creationId="{83C6BC7B-E2C0-F25A-15AD-887820C66E72}"/>
          </ac:cxnSpMkLst>
        </pc:cxnChg>
      </pc:sldChg>
      <pc:sldChg chg="addSp delSp modSp add mod">
        <pc:chgData name="Qi Lu" userId="951325a5-fb01-4766-9e67-a55400a932e0" providerId="ADAL" clId="{C44932D3-82E6-9942-86D4-8B5E4896AC2C}" dt="2023-05-26T06:31:29.314" v="1241" actId="1076"/>
        <pc:sldMkLst>
          <pc:docMk/>
          <pc:sldMk cId="2238041252" sldId="294"/>
        </pc:sldMkLst>
        <pc:spChg chg="mod">
          <ac:chgData name="Qi Lu" userId="951325a5-fb01-4766-9e67-a55400a932e0" providerId="ADAL" clId="{C44932D3-82E6-9942-86D4-8B5E4896AC2C}" dt="2023-05-26T06:31:06.605" v="1231" actId="20577"/>
          <ac:spMkLst>
            <pc:docMk/>
            <pc:sldMk cId="2238041252" sldId="294"/>
            <ac:spMk id="2" creationId="{3B574A2A-8A3A-0FC5-6AB4-5B5B77ED6FC9}"/>
          </ac:spMkLst>
        </pc:spChg>
        <pc:spChg chg="del">
          <ac:chgData name="Qi Lu" userId="951325a5-fb01-4766-9e67-a55400a932e0" providerId="ADAL" clId="{C44932D3-82E6-9942-86D4-8B5E4896AC2C}" dt="2023-05-26T06:31:09.675" v="1232" actId="478"/>
          <ac:spMkLst>
            <pc:docMk/>
            <pc:sldMk cId="2238041252" sldId="294"/>
            <ac:spMk id="3" creationId="{140E2545-6F1C-137A-8DAC-C0669DDD7470}"/>
          </ac:spMkLst>
        </pc:spChg>
        <pc:spChg chg="del">
          <ac:chgData name="Qi Lu" userId="951325a5-fb01-4766-9e67-a55400a932e0" providerId="ADAL" clId="{C44932D3-82E6-9942-86D4-8B5E4896AC2C}" dt="2023-05-26T06:31:13.649" v="1235" actId="478"/>
          <ac:spMkLst>
            <pc:docMk/>
            <pc:sldMk cId="2238041252" sldId="294"/>
            <ac:spMk id="5" creationId="{C6703C3B-0562-0CAA-5CFF-D867FD4C2C22}"/>
          </ac:spMkLst>
        </pc:spChg>
        <pc:spChg chg="add del mod">
          <ac:chgData name="Qi Lu" userId="951325a5-fb01-4766-9e67-a55400a932e0" providerId="ADAL" clId="{C44932D3-82E6-9942-86D4-8B5E4896AC2C}" dt="2023-05-26T06:31:11.273" v="1233" actId="478"/>
          <ac:spMkLst>
            <pc:docMk/>
            <pc:sldMk cId="2238041252" sldId="294"/>
            <ac:spMk id="7" creationId="{AAEE7165-A398-C931-9E1E-326D85AAB2EA}"/>
          </ac:spMkLst>
        </pc:spChg>
        <pc:picChg chg="del">
          <ac:chgData name="Qi Lu" userId="951325a5-fb01-4766-9e67-a55400a932e0" providerId="ADAL" clId="{C44932D3-82E6-9942-86D4-8B5E4896AC2C}" dt="2023-05-26T06:31:12.328" v="1234" actId="478"/>
          <ac:picMkLst>
            <pc:docMk/>
            <pc:sldMk cId="2238041252" sldId="294"/>
            <ac:picMk id="4" creationId="{55901247-848A-ED4F-4F25-DAA18B4FD6A8}"/>
          </ac:picMkLst>
        </pc:picChg>
        <pc:picChg chg="add mod">
          <ac:chgData name="Qi Lu" userId="951325a5-fb01-4766-9e67-a55400a932e0" providerId="ADAL" clId="{C44932D3-82E6-9942-86D4-8B5E4896AC2C}" dt="2023-05-26T06:31:29.314" v="1241" actId="1076"/>
          <ac:picMkLst>
            <pc:docMk/>
            <pc:sldMk cId="2238041252" sldId="294"/>
            <ac:picMk id="9" creationId="{56A2BCD1-5837-856D-F315-D4ECE833CEF4}"/>
          </ac:picMkLst>
        </pc:picChg>
      </pc:sldChg>
      <pc:sldChg chg="addSp delSp modSp add mod">
        <pc:chgData name="Qi Lu" userId="951325a5-fb01-4766-9e67-a55400a932e0" providerId="ADAL" clId="{C44932D3-82E6-9942-86D4-8B5E4896AC2C}" dt="2023-05-26T06:41:26.499" v="1450" actId="1076"/>
        <pc:sldMkLst>
          <pc:docMk/>
          <pc:sldMk cId="3434879764" sldId="295"/>
        </pc:sldMkLst>
        <pc:spChg chg="mod">
          <ac:chgData name="Qi Lu" userId="951325a5-fb01-4766-9e67-a55400a932e0" providerId="ADAL" clId="{C44932D3-82E6-9942-86D4-8B5E4896AC2C}" dt="2023-05-26T06:33:09.589" v="1296" actId="20577"/>
          <ac:spMkLst>
            <pc:docMk/>
            <pc:sldMk cId="3434879764" sldId="295"/>
            <ac:spMk id="2" creationId="{3B574A2A-8A3A-0FC5-6AB4-5B5B77ED6FC9}"/>
          </ac:spMkLst>
        </pc:spChg>
        <pc:spChg chg="add mod">
          <ac:chgData name="Qi Lu" userId="951325a5-fb01-4766-9e67-a55400a932e0" providerId="ADAL" clId="{C44932D3-82E6-9942-86D4-8B5E4896AC2C}" dt="2023-05-26T06:39:36.566" v="1399" actId="1076"/>
          <ac:spMkLst>
            <pc:docMk/>
            <pc:sldMk cId="3434879764" sldId="295"/>
            <ac:spMk id="5" creationId="{CB5AC61C-6F56-6B77-920A-A7DDDFFB259A}"/>
          </ac:spMkLst>
        </pc:spChg>
        <pc:spChg chg="add del mod">
          <ac:chgData name="Qi Lu" userId="951325a5-fb01-4766-9e67-a55400a932e0" providerId="ADAL" clId="{C44932D3-82E6-9942-86D4-8B5E4896AC2C}" dt="2023-05-26T06:36:26.301" v="1325" actId="478"/>
          <ac:spMkLst>
            <pc:docMk/>
            <pc:sldMk cId="3434879764" sldId="295"/>
            <ac:spMk id="6" creationId="{91E4B849-07B6-6606-D773-16C818780DE7}"/>
          </ac:spMkLst>
        </pc:spChg>
        <pc:spChg chg="add del mod">
          <ac:chgData name="Qi Lu" userId="951325a5-fb01-4766-9e67-a55400a932e0" providerId="ADAL" clId="{C44932D3-82E6-9942-86D4-8B5E4896AC2C}" dt="2023-05-26T06:37:28.861" v="1331" actId="478"/>
          <ac:spMkLst>
            <pc:docMk/>
            <pc:sldMk cId="3434879764" sldId="295"/>
            <ac:spMk id="7" creationId="{5FA342E0-D740-6957-7CCF-9EB0BD201ADA}"/>
          </ac:spMkLst>
        </pc:spChg>
        <pc:spChg chg="add mod">
          <ac:chgData name="Qi Lu" userId="951325a5-fb01-4766-9e67-a55400a932e0" providerId="ADAL" clId="{C44932D3-82E6-9942-86D4-8B5E4896AC2C}" dt="2023-05-26T06:41:26.499" v="1450" actId="1076"/>
          <ac:spMkLst>
            <pc:docMk/>
            <pc:sldMk cId="3434879764" sldId="295"/>
            <ac:spMk id="10" creationId="{445FA2FB-C9F1-B5A8-6F63-32A8715511A5}"/>
          </ac:spMkLst>
        </pc:spChg>
        <pc:spChg chg="del">
          <ac:chgData name="Qi Lu" userId="951325a5-fb01-4766-9e67-a55400a932e0" providerId="ADAL" clId="{C44932D3-82E6-9942-86D4-8B5E4896AC2C}" dt="2023-05-26T06:32:42.681" v="1243" actId="478"/>
          <ac:spMkLst>
            <pc:docMk/>
            <pc:sldMk cId="3434879764" sldId="295"/>
            <ac:spMk id="12" creationId="{D38088B0-444C-18B0-148F-D343D8465B6C}"/>
          </ac:spMkLst>
        </pc:spChg>
        <pc:spChg chg="del">
          <ac:chgData name="Qi Lu" userId="951325a5-fb01-4766-9e67-a55400a932e0" providerId="ADAL" clId="{C44932D3-82E6-9942-86D4-8B5E4896AC2C}" dt="2023-05-26T06:32:42.681" v="1243" actId="478"/>
          <ac:spMkLst>
            <pc:docMk/>
            <pc:sldMk cId="3434879764" sldId="295"/>
            <ac:spMk id="17" creationId="{6F7D6BDC-B7F2-AE6F-E400-0CFE17FB7855}"/>
          </ac:spMkLst>
        </pc:spChg>
        <pc:spChg chg="del">
          <ac:chgData name="Qi Lu" userId="951325a5-fb01-4766-9e67-a55400a932e0" providerId="ADAL" clId="{C44932D3-82E6-9942-86D4-8B5E4896AC2C}" dt="2023-05-26T06:32:42.681" v="1243" actId="478"/>
          <ac:spMkLst>
            <pc:docMk/>
            <pc:sldMk cId="3434879764" sldId="295"/>
            <ac:spMk id="18" creationId="{B3033BB4-8D7A-4106-6016-A87F5313DA5A}"/>
          </ac:spMkLst>
        </pc:spChg>
        <pc:spChg chg="add mod">
          <ac:chgData name="Qi Lu" userId="951325a5-fb01-4766-9e67-a55400a932e0" providerId="ADAL" clId="{C44932D3-82E6-9942-86D4-8B5E4896AC2C}" dt="2023-05-26T06:39:36.566" v="1399" actId="1076"/>
          <ac:spMkLst>
            <pc:docMk/>
            <pc:sldMk cId="3434879764" sldId="295"/>
            <ac:spMk id="19" creationId="{834767D9-03C9-E375-13EB-C6BC955763D5}"/>
          </ac:spMkLst>
        </pc:spChg>
        <pc:spChg chg="del">
          <ac:chgData name="Qi Lu" userId="951325a5-fb01-4766-9e67-a55400a932e0" providerId="ADAL" clId="{C44932D3-82E6-9942-86D4-8B5E4896AC2C}" dt="2023-05-26T06:32:42.681" v="1243" actId="478"/>
          <ac:spMkLst>
            <pc:docMk/>
            <pc:sldMk cId="3434879764" sldId="295"/>
            <ac:spMk id="21" creationId="{30CAD01A-A357-9407-32C7-D3F2CD298FB1}"/>
          </ac:spMkLst>
        </pc:spChg>
        <pc:spChg chg="add mod">
          <ac:chgData name="Qi Lu" userId="951325a5-fb01-4766-9e67-a55400a932e0" providerId="ADAL" clId="{C44932D3-82E6-9942-86D4-8B5E4896AC2C}" dt="2023-05-26T06:40:57.481" v="1413" actId="208"/>
          <ac:spMkLst>
            <pc:docMk/>
            <pc:sldMk cId="3434879764" sldId="295"/>
            <ac:spMk id="29" creationId="{1BFFC2E6-53D4-8D6E-86A1-F2B33C7AFFA3}"/>
          </ac:spMkLst>
        </pc:spChg>
        <pc:spChg chg="del">
          <ac:chgData name="Qi Lu" userId="951325a5-fb01-4766-9e67-a55400a932e0" providerId="ADAL" clId="{C44932D3-82E6-9942-86D4-8B5E4896AC2C}" dt="2023-05-26T06:32:42.681" v="1243" actId="478"/>
          <ac:spMkLst>
            <pc:docMk/>
            <pc:sldMk cId="3434879764" sldId="295"/>
            <ac:spMk id="31" creationId="{6411A4BC-C066-BC12-F52E-5E17BF7680D6}"/>
          </ac:spMkLst>
        </pc:spChg>
        <pc:spChg chg="del">
          <ac:chgData name="Qi Lu" userId="951325a5-fb01-4766-9e67-a55400a932e0" providerId="ADAL" clId="{C44932D3-82E6-9942-86D4-8B5E4896AC2C}" dt="2023-05-26T06:32:42.681" v="1243" actId="478"/>
          <ac:spMkLst>
            <pc:docMk/>
            <pc:sldMk cId="3434879764" sldId="295"/>
            <ac:spMk id="32" creationId="{A28DCEB7-2B58-EA38-A404-0898EDD2AB98}"/>
          </ac:spMkLst>
        </pc:spChg>
        <pc:spChg chg="add mod">
          <ac:chgData name="Qi Lu" userId="951325a5-fb01-4766-9e67-a55400a932e0" providerId="ADAL" clId="{C44932D3-82E6-9942-86D4-8B5E4896AC2C}" dt="2023-05-26T06:41:22.463" v="1449" actId="1076"/>
          <ac:spMkLst>
            <pc:docMk/>
            <pc:sldMk cId="3434879764" sldId="295"/>
            <ac:spMk id="33" creationId="{8694B279-F49A-B534-4617-6A43381BC78B}"/>
          </ac:spMkLst>
        </pc:spChg>
        <pc:spChg chg="del">
          <ac:chgData name="Qi Lu" userId="951325a5-fb01-4766-9e67-a55400a932e0" providerId="ADAL" clId="{C44932D3-82E6-9942-86D4-8B5E4896AC2C}" dt="2023-05-26T06:32:42.681" v="1243" actId="478"/>
          <ac:spMkLst>
            <pc:docMk/>
            <pc:sldMk cId="3434879764" sldId="295"/>
            <ac:spMk id="37" creationId="{2411472A-CA3C-438F-E6DD-4738CBE68CC0}"/>
          </ac:spMkLst>
        </pc:spChg>
        <pc:spChg chg="del">
          <ac:chgData name="Qi Lu" userId="951325a5-fb01-4766-9e67-a55400a932e0" providerId="ADAL" clId="{C44932D3-82E6-9942-86D4-8B5E4896AC2C}" dt="2023-05-26T06:32:42.681" v="1243" actId="478"/>
          <ac:spMkLst>
            <pc:docMk/>
            <pc:sldMk cId="3434879764" sldId="295"/>
            <ac:spMk id="50" creationId="{8C9F9F1F-230F-CEF4-FB7E-45D6F785DF13}"/>
          </ac:spMkLst>
        </pc:spChg>
        <pc:spChg chg="del">
          <ac:chgData name="Qi Lu" userId="951325a5-fb01-4766-9e67-a55400a932e0" providerId="ADAL" clId="{C44932D3-82E6-9942-86D4-8B5E4896AC2C}" dt="2023-05-26T06:32:42.681" v="1243" actId="478"/>
          <ac:spMkLst>
            <pc:docMk/>
            <pc:sldMk cId="3434879764" sldId="295"/>
            <ac:spMk id="51" creationId="{D0DF2E31-B50E-2902-582C-D044CCCD415C}"/>
          </ac:spMkLst>
        </pc:spChg>
        <pc:spChg chg="del">
          <ac:chgData name="Qi Lu" userId="951325a5-fb01-4766-9e67-a55400a932e0" providerId="ADAL" clId="{C44932D3-82E6-9942-86D4-8B5E4896AC2C}" dt="2023-05-26T06:32:44.876" v="1244" actId="478"/>
          <ac:spMkLst>
            <pc:docMk/>
            <pc:sldMk cId="3434879764" sldId="295"/>
            <ac:spMk id="52" creationId="{39A80C42-269A-0FEC-4565-A8F68EA8A52E}"/>
          </ac:spMkLst>
        </pc:spChg>
        <pc:spChg chg="del">
          <ac:chgData name="Qi Lu" userId="951325a5-fb01-4766-9e67-a55400a932e0" providerId="ADAL" clId="{C44932D3-82E6-9942-86D4-8B5E4896AC2C}" dt="2023-05-26T06:32:46.328" v="1246" actId="478"/>
          <ac:spMkLst>
            <pc:docMk/>
            <pc:sldMk cId="3434879764" sldId="295"/>
            <ac:spMk id="53" creationId="{1B9B511D-8A00-3C5B-071B-6B84DCC20512}"/>
          </ac:spMkLst>
        </pc:spChg>
        <pc:spChg chg="del">
          <ac:chgData name="Qi Lu" userId="951325a5-fb01-4766-9e67-a55400a932e0" providerId="ADAL" clId="{C44932D3-82E6-9942-86D4-8B5E4896AC2C}" dt="2023-05-26T06:32:50.769" v="1250" actId="478"/>
          <ac:spMkLst>
            <pc:docMk/>
            <pc:sldMk cId="3434879764" sldId="295"/>
            <ac:spMk id="56" creationId="{357964C8-D100-56C6-DCA1-B0CEB34014F0}"/>
          </ac:spMkLst>
        </pc:spChg>
        <pc:spChg chg="del">
          <ac:chgData name="Qi Lu" userId="951325a5-fb01-4766-9e67-a55400a932e0" providerId="ADAL" clId="{C44932D3-82E6-9942-86D4-8B5E4896AC2C}" dt="2023-05-26T06:32:54.920" v="1254" actId="478"/>
          <ac:spMkLst>
            <pc:docMk/>
            <pc:sldMk cId="3434879764" sldId="295"/>
            <ac:spMk id="57" creationId="{49C0A55A-CDC0-9C30-9276-A7D50D4EB14A}"/>
          </ac:spMkLst>
        </pc:spChg>
        <pc:spChg chg="del">
          <ac:chgData name="Qi Lu" userId="951325a5-fb01-4766-9e67-a55400a932e0" providerId="ADAL" clId="{C44932D3-82E6-9942-86D4-8B5E4896AC2C}" dt="2023-05-26T06:32:42.681" v="1243" actId="478"/>
          <ac:spMkLst>
            <pc:docMk/>
            <pc:sldMk cId="3434879764" sldId="295"/>
            <ac:spMk id="58" creationId="{3BBFA654-2652-54C2-6C25-791C931AD480}"/>
          </ac:spMkLst>
        </pc:spChg>
        <pc:spChg chg="del">
          <ac:chgData name="Qi Lu" userId="951325a5-fb01-4766-9e67-a55400a932e0" providerId="ADAL" clId="{C44932D3-82E6-9942-86D4-8B5E4896AC2C}" dt="2023-05-26T06:32:48.013" v="1248" actId="478"/>
          <ac:spMkLst>
            <pc:docMk/>
            <pc:sldMk cId="3434879764" sldId="295"/>
            <ac:spMk id="59" creationId="{A5B5D582-2FE0-872A-9150-F05FA5809B1E}"/>
          </ac:spMkLst>
        </pc:spChg>
        <pc:spChg chg="del mod">
          <ac:chgData name="Qi Lu" userId="951325a5-fb01-4766-9e67-a55400a932e0" providerId="ADAL" clId="{C44932D3-82E6-9942-86D4-8B5E4896AC2C}" dt="2023-05-26T06:32:53.077" v="1252" actId="478"/>
          <ac:spMkLst>
            <pc:docMk/>
            <pc:sldMk cId="3434879764" sldId="295"/>
            <ac:spMk id="60" creationId="{758D0518-F839-B549-306A-0FC9F9DF751A}"/>
          </ac:spMkLst>
        </pc:spChg>
        <pc:spChg chg="del">
          <ac:chgData name="Qi Lu" userId="951325a5-fb01-4766-9e67-a55400a932e0" providerId="ADAL" clId="{C44932D3-82E6-9942-86D4-8B5E4896AC2C}" dt="2023-05-26T06:32:42.681" v="1243" actId="478"/>
          <ac:spMkLst>
            <pc:docMk/>
            <pc:sldMk cId="3434879764" sldId="295"/>
            <ac:spMk id="61" creationId="{ECEAFA55-8DE6-C1FD-A972-A11247428B5C}"/>
          </ac:spMkLst>
        </pc:spChg>
        <pc:spChg chg="del">
          <ac:chgData name="Qi Lu" userId="951325a5-fb01-4766-9e67-a55400a932e0" providerId="ADAL" clId="{C44932D3-82E6-9942-86D4-8B5E4896AC2C}" dt="2023-05-26T06:32:42.681" v="1243" actId="478"/>
          <ac:spMkLst>
            <pc:docMk/>
            <pc:sldMk cId="3434879764" sldId="295"/>
            <ac:spMk id="62" creationId="{DBC35AE4-278E-9F6A-3CBC-9C6932399E5A}"/>
          </ac:spMkLst>
        </pc:spChg>
        <pc:picChg chg="add mod">
          <ac:chgData name="Qi Lu" userId="951325a5-fb01-4766-9e67-a55400a932e0" providerId="ADAL" clId="{C44932D3-82E6-9942-86D4-8B5E4896AC2C}" dt="2023-05-26T06:39:36.566" v="1399" actId="1076"/>
          <ac:picMkLst>
            <pc:docMk/>
            <pc:sldMk cId="3434879764" sldId="295"/>
            <ac:picMk id="4" creationId="{7F852C36-F18D-903B-2007-FAE3F6A77934}"/>
          </ac:picMkLst>
        </pc:picChg>
        <pc:picChg chg="add mod">
          <ac:chgData name="Qi Lu" userId="951325a5-fb01-4766-9e67-a55400a932e0" providerId="ADAL" clId="{C44932D3-82E6-9942-86D4-8B5E4896AC2C}" dt="2023-05-26T06:39:36.566" v="1399" actId="1076"/>
          <ac:picMkLst>
            <pc:docMk/>
            <pc:sldMk cId="3434879764" sldId="295"/>
            <ac:picMk id="9" creationId="{1401E686-BBEA-A49D-9303-849071858F88}"/>
          </ac:picMkLst>
        </pc:picChg>
        <pc:picChg chg="del">
          <ac:chgData name="Qi Lu" userId="951325a5-fb01-4766-9e67-a55400a932e0" providerId="ADAL" clId="{C44932D3-82E6-9942-86D4-8B5E4896AC2C}" dt="2023-05-26T06:32:42.681" v="1243" actId="478"/>
          <ac:picMkLst>
            <pc:docMk/>
            <pc:sldMk cId="3434879764" sldId="295"/>
            <ac:picMk id="11" creationId="{1249CC67-57E8-7105-FC89-C2BDBFCCE283}"/>
          </ac:picMkLst>
        </pc:picChg>
        <pc:picChg chg="del">
          <ac:chgData name="Qi Lu" userId="951325a5-fb01-4766-9e67-a55400a932e0" providerId="ADAL" clId="{C44932D3-82E6-9942-86D4-8B5E4896AC2C}" dt="2023-05-26T06:32:45.516" v="1245" actId="478"/>
          <ac:picMkLst>
            <pc:docMk/>
            <pc:sldMk cId="3434879764" sldId="295"/>
            <ac:picMk id="14" creationId="{CF1391EC-5328-7FDB-AEBC-827ED03CC128}"/>
          </ac:picMkLst>
        </pc:picChg>
        <pc:picChg chg="del">
          <ac:chgData name="Qi Lu" userId="951325a5-fb01-4766-9e67-a55400a932e0" providerId="ADAL" clId="{C44932D3-82E6-9942-86D4-8B5E4896AC2C}" dt="2023-05-26T06:32:42.681" v="1243" actId="478"/>
          <ac:picMkLst>
            <pc:docMk/>
            <pc:sldMk cId="3434879764" sldId="295"/>
            <ac:picMk id="16" creationId="{B210CE1E-FFF4-A428-A75C-46F43294ECF9}"/>
          </ac:picMkLst>
        </pc:picChg>
        <pc:picChg chg="del">
          <ac:chgData name="Qi Lu" userId="951325a5-fb01-4766-9e67-a55400a932e0" providerId="ADAL" clId="{C44932D3-82E6-9942-86D4-8B5E4896AC2C}" dt="2023-05-26T06:32:47.002" v="1247" actId="478"/>
          <ac:picMkLst>
            <pc:docMk/>
            <pc:sldMk cId="3434879764" sldId="295"/>
            <ac:picMk id="20" creationId="{570496D9-7FC6-57E0-3399-5BB2306DB61E}"/>
          </ac:picMkLst>
        </pc:picChg>
        <pc:picChg chg="del">
          <ac:chgData name="Qi Lu" userId="951325a5-fb01-4766-9e67-a55400a932e0" providerId="ADAL" clId="{C44932D3-82E6-9942-86D4-8B5E4896AC2C}" dt="2023-05-26T06:32:42.681" v="1243" actId="478"/>
          <ac:picMkLst>
            <pc:docMk/>
            <pc:sldMk cId="3434879764" sldId="295"/>
            <ac:picMk id="23" creationId="{27270F51-F7EE-5959-0BC0-8413477C4623}"/>
          </ac:picMkLst>
        </pc:picChg>
        <pc:picChg chg="add del mod">
          <ac:chgData name="Qi Lu" userId="951325a5-fb01-4766-9e67-a55400a932e0" providerId="ADAL" clId="{C44932D3-82E6-9942-86D4-8B5E4896AC2C}" dt="2023-05-26T06:39:58.884" v="1403" actId="478"/>
          <ac:picMkLst>
            <pc:docMk/>
            <pc:sldMk cId="3434879764" sldId="295"/>
            <ac:picMk id="24" creationId="{B51C929C-F829-0761-C92C-9CAE7800795B}"/>
          </ac:picMkLst>
        </pc:picChg>
        <pc:picChg chg="del">
          <ac:chgData name="Qi Lu" userId="951325a5-fb01-4766-9e67-a55400a932e0" providerId="ADAL" clId="{C44932D3-82E6-9942-86D4-8B5E4896AC2C}" dt="2023-05-26T06:32:49.895" v="1249" actId="478"/>
          <ac:picMkLst>
            <pc:docMk/>
            <pc:sldMk cId="3434879764" sldId="295"/>
            <ac:picMk id="26" creationId="{F1AAFBDD-63C3-5842-CA6B-9CEBFB141C60}"/>
          </ac:picMkLst>
        </pc:picChg>
        <pc:picChg chg="add mod">
          <ac:chgData name="Qi Lu" userId="951325a5-fb01-4766-9e67-a55400a932e0" providerId="ADAL" clId="{C44932D3-82E6-9942-86D4-8B5E4896AC2C}" dt="2023-05-26T06:40:43.119" v="1410" actId="1076"/>
          <ac:picMkLst>
            <pc:docMk/>
            <pc:sldMk cId="3434879764" sldId="295"/>
            <ac:picMk id="27" creationId="{AE4066E7-4760-E3E5-16E8-6B7662158A32}"/>
          </ac:picMkLst>
        </pc:picChg>
        <pc:picChg chg="del">
          <ac:chgData name="Qi Lu" userId="951325a5-fb01-4766-9e67-a55400a932e0" providerId="ADAL" clId="{C44932D3-82E6-9942-86D4-8B5E4896AC2C}" dt="2023-05-26T06:32:42.681" v="1243" actId="478"/>
          <ac:picMkLst>
            <pc:docMk/>
            <pc:sldMk cId="3434879764" sldId="295"/>
            <ac:picMk id="28" creationId="{5B77BDC2-A63D-CB09-715D-4976024D0FCE}"/>
          </ac:picMkLst>
        </pc:picChg>
        <pc:picChg chg="del">
          <ac:chgData name="Qi Lu" userId="951325a5-fb01-4766-9e67-a55400a932e0" providerId="ADAL" clId="{C44932D3-82E6-9942-86D4-8B5E4896AC2C}" dt="2023-05-26T06:32:54.024" v="1253" actId="478"/>
          <ac:picMkLst>
            <pc:docMk/>
            <pc:sldMk cId="3434879764" sldId="295"/>
            <ac:picMk id="30" creationId="{FB80EB3C-03F6-C533-8B1A-4574CB559F37}"/>
          </ac:picMkLst>
        </pc:picChg>
        <pc:picChg chg="del">
          <ac:chgData name="Qi Lu" userId="951325a5-fb01-4766-9e67-a55400a932e0" providerId="ADAL" clId="{C44932D3-82E6-9942-86D4-8B5E4896AC2C}" dt="2023-05-26T06:32:42.681" v="1243" actId="478"/>
          <ac:picMkLst>
            <pc:docMk/>
            <pc:sldMk cId="3434879764" sldId="295"/>
            <ac:picMk id="34" creationId="{0907082B-0101-011B-7841-0BC800F3FD56}"/>
          </ac:picMkLst>
        </pc:picChg>
        <pc:picChg chg="del">
          <ac:chgData name="Qi Lu" userId="951325a5-fb01-4766-9e67-a55400a932e0" providerId="ADAL" clId="{C44932D3-82E6-9942-86D4-8B5E4896AC2C}" dt="2023-05-26T06:32:55.812" v="1255" actId="478"/>
          <ac:picMkLst>
            <pc:docMk/>
            <pc:sldMk cId="3434879764" sldId="295"/>
            <ac:picMk id="36" creationId="{C7A933D7-6D42-4C56-02B5-79E57EC63E6D}"/>
          </ac:picMkLst>
        </pc:picChg>
        <pc:cxnChg chg="add del">
          <ac:chgData name="Qi Lu" userId="951325a5-fb01-4766-9e67-a55400a932e0" providerId="ADAL" clId="{C44932D3-82E6-9942-86D4-8B5E4896AC2C}" dt="2023-05-26T06:39:05.684" v="1394" actId="478"/>
          <ac:cxnSpMkLst>
            <pc:docMk/>
            <pc:sldMk cId="3434879764" sldId="295"/>
            <ac:cxnSpMk id="15" creationId="{203C031A-1545-04D1-AC98-EEB9821BD423}"/>
          </ac:cxnSpMkLst>
        </pc:cxnChg>
        <pc:cxnChg chg="del">
          <ac:chgData name="Qi Lu" userId="951325a5-fb01-4766-9e67-a55400a932e0" providerId="ADAL" clId="{C44932D3-82E6-9942-86D4-8B5E4896AC2C}" dt="2023-05-26T06:32:42.681" v="1243" actId="478"/>
          <ac:cxnSpMkLst>
            <pc:docMk/>
            <pc:sldMk cId="3434879764" sldId="295"/>
            <ac:cxnSpMk id="49" creationId="{68A8AD49-556C-F32B-EB48-B0BE1C116B8D}"/>
          </ac:cxnSpMkLst>
        </pc:cxnChg>
      </pc:sldChg>
      <pc:sldChg chg="delSp add del setBg delDesignElem">
        <pc:chgData name="Qi Lu" userId="951325a5-fb01-4766-9e67-a55400a932e0" providerId="ADAL" clId="{C44932D3-82E6-9942-86D4-8B5E4896AC2C}" dt="2023-05-26T07:42:20.416" v="2981" actId="2696"/>
        <pc:sldMkLst>
          <pc:docMk/>
          <pc:sldMk cId="12886897" sldId="296"/>
        </pc:sldMkLst>
        <pc:spChg chg="del">
          <ac:chgData name="Qi Lu" userId="951325a5-fb01-4766-9e67-a55400a932e0" providerId="ADAL" clId="{C44932D3-82E6-9942-86D4-8B5E4896AC2C}" dt="2023-05-26T07:42:18.086" v="2980"/>
          <ac:spMkLst>
            <pc:docMk/>
            <pc:sldMk cId="12886897" sldId="296"/>
            <ac:spMk id="26" creationId="{F3060C83-F051-4F0E-ABAD-AA0DFC48B218}"/>
          </ac:spMkLst>
        </pc:spChg>
        <pc:spChg chg="del">
          <ac:chgData name="Qi Lu" userId="951325a5-fb01-4766-9e67-a55400a932e0" providerId="ADAL" clId="{C44932D3-82E6-9942-86D4-8B5E4896AC2C}" dt="2023-05-26T07:42:18.086" v="2980"/>
          <ac:spMkLst>
            <pc:docMk/>
            <pc:sldMk cId="12886897" sldId="296"/>
            <ac:spMk id="28" creationId="{83C98ABE-055B-441F-B07E-44F97F083C39}"/>
          </ac:spMkLst>
        </pc:spChg>
        <pc:spChg chg="del">
          <ac:chgData name="Qi Lu" userId="951325a5-fb01-4766-9e67-a55400a932e0" providerId="ADAL" clId="{C44932D3-82E6-9942-86D4-8B5E4896AC2C}" dt="2023-05-26T07:42:18.086" v="2980"/>
          <ac:spMkLst>
            <pc:docMk/>
            <pc:sldMk cId="12886897" sldId="296"/>
            <ac:spMk id="30" creationId="{29FDB030-9B49-4CED-8CCD-4D99382388AC}"/>
          </ac:spMkLst>
        </pc:spChg>
        <pc:spChg chg="del">
          <ac:chgData name="Qi Lu" userId="951325a5-fb01-4766-9e67-a55400a932e0" providerId="ADAL" clId="{C44932D3-82E6-9942-86D4-8B5E4896AC2C}" dt="2023-05-26T07:42:18.086" v="2980"/>
          <ac:spMkLst>
            <pc:docMk/>
            <pc:sldMk cId="12886897" sldId="296"/>
            <ac:spMk id="32" creationId="{3783CA14-24A1-485C-8B30-D6A5D87987AD}"/>
          </ac:spMkLst>
        </pc:spChg>
        <pc:spChg chg="del">
          <ac:chgData name="Qi Lu" userId="951325a5-fb01-4766-9e67-a55400a932e0" providerId="ADAL" clId="{C44932D3-82E6-9942-86D4-8B5E4896AC2C}" dt="2023-05-26T07:42:18.086" v="2980"/>
          <ac:spMkLst>
            <pc:docMk/>
            <pc:sldMk cId="12886897" sldId="296"/>
            <ac:spMk id="34" creationId="{9A97C86A-04D6-40F7-AE84-31AB43E6A846}"/>
          </ac:spMkLst>
        </pc:spChg>
        <pc:spChg chg="del">
          <ac:chgData name="Qi Lu" userId="951325a5-fb01-4766-9e67-a55400a932e0" providerId="ADAL" clId="{C44932D3-82E6-9942-86D4-8B5E4896AC2C}" dt="2023-05-26T07:42:18.086" v="2980"/>
          <ac:spMkLst>
            <pc:docMk/>
            <pc:sldMk cId="12886897" sldId="296"/>
            <ac:spMk id="36" creationId="{FF9F2414-84E8-453E-B1F3-389FDE8192D9}"/>
          </ac:spMkLst>
        </pc:spChg>
        <pc:spChg chg="del">
          <ac:chgData name="Qi Lu" userId="951325a5-fb01-4766-9e67-a55400a932e0" providerId="ADAL" clId="{C44932D3-82E6-9942-86D4-8B5E4896AC2C}" dt="2023-05-26T07:42:18.086" v="2980"/>
          <ac:spMkLst>
            <pc:docMk/>
            <pc:sldMk cId="12886897" sldId="296"/>
            <ac:spMk id="38" creationId="{3ECA69A1-7536-43AC-85EF-C7106179F5ED}"/>
          </ac:spMkLst>
        </pc:spChg>
      </pc:sldChg>
      <pc:sldChg chg="add">
        <pc:chgData name="Qi Lu" userId="951325a5-fb01-4766-9e67-a55400a932e0" providerId="ADAL" clId="{C44932D3-82E6-9942-86D4-8B5E4896AC2C}" dt="2023-05-26T07:54:08.434" v="4311"/>
        <pc:sldMkLst>
          <pc:docMk/>
          <pc:sldMk cId="22825043" sldId="296"/>
        </pc:sldMkLst>
      </pc:sldChg>
      <pc:sldChg chg="addSp modSp add mod">
        <pc:chgData name="Qi Lu" userId="951325a5-fb01-4766-9e67-a55400a932e0" providerId="ADAL" clId="{C44932D3-82E6-9942-86D4-8B5E4896AC2C}" dt="2023-05-26T08:00:05.694" v="4946" actId="27636"/>
        <pc:sldMkLst>
          <pc:docMk/>
          <pc:sldMk cId="107946465" sldId="297"/>
        </pc:sldMkLst>
        <pc:spChg chg="mod">
          <ac:chgData name="Qi Lu" userId="951325a5-fb01-4766-9e67-a55400a932e0" providerId="ADAL" clId="{C44932D3-82E6-9942-86D4-8B5E4896AC2C}" dt="2023-05-26T08:00:00.251" v="4943" actId="1076"/>
          <ac:spMkLst>
            <pc:docMk/>
            <pc:sldMk cId="107946465" sldId="297"/>
            <ac:spMk id="2" creationId="{500B0DB2-014A-C51C-6E35-C7FF44273315}"/>
          </ac:spMkLst>
        </pc:spChg>
        <pc:spChg chg="add mod">
          <ac:chgData name="Qi Lu" userId="951325a5-fb01-4766-9e67-a55400a932e0" providerId="ADAL" clId="{C44932D3-82E6-9942-86D4-8B5E4896AC2C}" dt="2023-05-26T08:00:05.694" v="4946" actId="27636"/>
          <ac:spMkLst>
            <pc:docMk/>
            <pc:sldMk cId="107946465" sldId="297"/>
            <ac:spMk id="3" creationId="{945F53BA-ED87-F728-3A6B-51C2D0BA9CA4}"/>
          </ac:spMkLst>
        </pc:spChg>
      </pc:sldChg>
      <pc:sldChg chg="add del">
        <pc:chgData name="Qi Lu" userId="951325a5-fb01-4766-9e67-a55400a932e0" providerId="ADAL" clId="{C44932D3-82E6-9942-86D4-8B5E4896AC2C}" dt="2023-05-26T07:58:29.888" v="4876" actId="2696"/>
        <pc:sldMkLst>
          <pc:docMk/>
          <pc:sldMk cId="2967786965" sldId="298"/>
        </pc:sldMkLst>
      </pc:sldChg>
    </pc:docChg>
  </pc:docChgLst>
  <pc:docChgLst>
    <pc:chgData name="Qi Lu" userId="S::s3302044@student.rmit.edu.au::951325a5-fb01-4766-9e67-a55400a932e0" providerId="AD" clId="Web-{F64C91FF-F200-4A70-8769-3CC22C312580}"/>
    <pc:docChg chg="addSld delSld modSld sldOrd">
      <pc:chgData name="Qi Lu" userId="S::s3302044@student.rmit.edu.au::951325a5-fb01-4766-9e67-a55400a932e0" providerId="AD" clId="Web-{F64C91FF-F200-4A70-8769-3CC22C312580}" dt="2023-05-25T12:17:41.677" v="1028"/>
      <pc:docMkLst>
        <pc:docMk/>
      </pc:docMkLst>
      <pc:sldChg chg="modSp">
        <pc:chgData name="Qi Lu" userId="S::s3302044@student.rmit.edu.au::951325a5-fb01-4766-9e67-a55400a932e0" providerId="AD" clId="Web-{F64C91FF-F200-4A70-8769-3CC22C312580}" dt="2023-05-25T12:03:26.918" v="592" actId="20577"/>
        <pc:sldMkLst>
          <pc:docMk/>
          <pc:sldMk cId="1054804541" sldId="272"/>
        </pc:sldMkLst>
        <pc:spChg chg="mod">
          <ac:chgData name="Qi Lu" userId="S::s3302044@student.rmit.edu.au::951325a5-fb01-4766-9e67-a55400a932e0" providerId="AD" clId="Web-{F64C91FF-F200-4A70-8769-3CC22C312580}" dt="2023-05-25T11:38:09.130" v="15" actId="20577"/>
          <ac:spMkLst>
            <pc:docMk/>
            <pc:sldMk cId="1054804541" sldId="272"/>
            <ac:spMk id="2" creationId="{500B0DB2-014A-C51C-6E35-C7FF44273315}"/>
          </ac:spMkLst>
        </pc:spChg>
        <pc:spChg chg="mod">
          <ac:chgData name="Qi Lu" userId="S::s3302044@student.rmit.edu.au::951325a5-fb01-4766-9e67-a55400a932e0" providerId="AD" clId="Web-{F64C91FF-F200-4A70-8769-3CC22C312580}" dt="2023-05-25T12:03:26.918" v="592" actId="20577"/>
          <ac:spMkLst>
            <pc:docMk/>
            <pc:sldMk cId="1054804541" sldId="272"/>
            <ac:spMk id="3" creationId="{AFF758A7-5AA8-AF07-4FFF-3F645386C3BD}"/>
          </ac:spMkLst>
        </pc:spChg>
      </pc:sldChg>
      <pc:sldChg chg="add replId">
        <pc:chgData name="Qi Lu" userId="S::s3302044@student.rmit.edu.au::951325a5-fb01-4766-9e67-a55400a932e0" providerId="AD" clId="Web-{F64C91FF-F200-4A70-8769-3CC22C312580}" dt="2023-05-25T11:37:23.784" v="0"/>
        <pc:sldMkLst>
          <pc:docMk/>
          <pc:sldMk cId="320439886" sldId="279"/>
        </pc:sldMkLst>
      </pc:sldChg>
      <pc:sldChg chg="add replId">
        <pc:chgData name="Qi Lu" userId="S::s3302044@student.rmit.edu.au::951325a5-fb01-4766-9e67-a55400a932e0" providerId="AD" clId="Web-{F64C91FF-F200-4A70-8769-3CC22C312580}" dt="2023-05-25T11:39:55.606" v="67"/>
        <pc:sldMkLst>
          <pc:docMk/>
          <pc:sldMk cId="2538339705" sldId="280"/>
        </pc:sldMkLst>
      </pc:sldChg>
      <pc:sldChg chg="add replId">
        <pc:chgData name="Qi Lu" userId="S::s3302044@student.rmit.edu.au::951325a5-fb01-4766-9e67-a55400a932e0" providerId="AD" clId="Web-{F64C91FF-F200-4A70-8769-3CC22C312580}" dt="2023-05-25T11:39:56.028" v="68"/>
        <pc:sldMkLst>
          <pc:docMk/>
          <pc:sldMk cId="474175599" sldId="281"/>
        </pc:sldMkLst>
      </pc:sldChg>
      <pc:sldChg chg="add replId">
        <pc:chgData name="Qi Lu" userId="S::s3302044@student.rmit.edu.au::951325a5-fb01-4766-9e67-a55400a932e0" providerId="AD" clId="Web-{F64C91FF-F200-4A70-8769-3CC22C312580}" dt="2023-05-25T11:39:56.278" v="69"/>
        <pc:sldMkLst>
          <pc:docMk/>
          <pc:sldMk cId="2826383209" sldId="282"/>
        </pc:sldMkLst>
      </pc:sldChg>
      <pc:sldChg chg="addSp delSp modSp add mod ord replId setBg">
        <pc:chgData name="Qi Lu" userId="S::s3302044@student.rmit.edu.au::951325a5-fb01-4766-9e67-a55400a932e0" providerId="AD" clId="Web-{F64C91FF-F200-4A70-8769-3CC22C312580}" dt="2023-05-25T12:08:55.580" v="735" actId="20577"/>
        <pc:sldMkLst>
          <pc:docMk/>
          <pc:sldMk cId="4139979111" sldId="283"/>
        </pc:sldMkLst>
        <pc:spChg chg="del mod">
          <ac:chgData name="Qi Lu" userId="S::s3302044@student.rmit.edu.au::951325a5-fb01-4766-9e67-a55400a932e0" providerId="AD" clId="Web-{F64C91FF-F200-4A70-8769-3CC22C312580}" dt="2023-05-25T11:42:50.649" v="86"/>
          <ac:spMkLst>
            <pc:docMk/>
            <pc:sldMk cId="4139979111" sldId="283"/>
            <ac:spMk id="2" creationId="{500B0DB2-014A-C51C-6E35-C7FF44273315}"/>
          </ac:spMkLst>
        </pc:spChg>
        <pc:spChg chg="del">
          <ac:chgData name="Qi Lu" userId="S::s3302044@student.rmit.edu.au::951325a5-fb01-4766-9e67-a55400a932e0" providerId="AD" clId="Web-{F64C91FF-F200-4A70-8769-3CC22C312580}" dt="2023-05-25T11:42:48.961" v="85"/>
          <ac:spMkLst>
            <pc:docMk/>
            <pc:sldMk cId="4139979111" sldId="283"/>
            <ac:spMk id="3" creationId="{AFF758A7-5AA8-AF07-4FFF-3F645386C3BD}"/>
          </ac:spMkLst>
        </pc:spChg>
        <pc:spChg chg="add del mod">
          <ac:chgData name="Qi Lu" userId="S::s3302044@student.rmit.edu.au::951325a5-fb01-4766-9e67-a55400a932e0" providerId="AD" clId="Web-{F64C91FF-F200-4A70-8769-3CC22C312580}" dt="2023-05-25T11:42:52.024" v="87"/>
          <ac:spMkLst>
            <pc:docMk/>
            <pc:sldMk cId="4139979111" sldId="283"/>
            <ac:spMk id="6" creationId="{D11DE399-D8D6-5CE5-E0C5-821C5E8BE309}"/>
          </ac:spMkLst>
        </pc:spChg>
        <pc:spChg chg="add del mod">
          <ac:chgData name="Qi Lu" userId="S::s3302044@student.rmit.edu.au::951325a5-fb01-4766-9e67-a55400a932e0" providerId="AD" clId="Web-{F64C91FF-F200-4A70-8769-3CC22C312580}" dt="2023-05-25T11:42:53.961" v="88"/>
          <ac:spMkLst>
            <pc:docMk/>
            <pc:sldMk cId="4139979111" sldId="283"/>
            <ac:spMk id="8" creationId="{65193070-D6FA-DB5C-1C27-25BC38BEE1EF}"/>
          </ac:spMkLst>
        </pc:spChg>
        <pc:spChg chg="add">
          <ac:chgData name="Qi Lu" userId="S::s3302044@student.rmit.edu.au::951325a5-fb01-4766-9e67-a55400a932e0" providerId="AD" clId="Web-{F64C91FF-F200-4A70-8769-3CC22C312580}" dt="2023-05-25T11:43:10.103" v="93"/>
          <ac:spMkLst>
            <pc:docMk/>
            <pc:sldMk cId="4139979111" sldId="283"/>
            <ac:spMk id="9" creationId="{F3060C83-F051-4F0E-ABAD-AA0DFC48B218}"/>
          </ac:spMkLst>
        </pc:spChg>
        <pc:spChg chg="add del">
          <ac:chgData name="Qi Lu" userId="S::s3302044@student.rmit.edu.au::951325a5-fb01-4766-9e67-a55400a932e0" providerId="AD" clId="Web-{F64C91FF-F200-4A70-8769-3CC22C312580}" dt="2023-05-25T11:43:26.807" v="95"/>
          <ac:spMkLst>
            <pc:docMk/>
            <pc:sldMk cId="4139979111" sldId="283"/>
            <ac:spMk id="10" creationId="{FF49A235-FCA7-BFFD-2C55-1206AEAADD75}"/>
          </ac:spMkLst>
        </pc:spChg>
        <pc:spChg chg="add">
          <ac:chgData name="Qi Lu" userId="S::s3302044@student.rmit.edu.au::951325a5-fb01-4766-9e67-a55400a932e0" providerId="AD" clId="Web-{F64C91FF-F200-4A70-8769-3CC22C312580}" dt="2023-05-25T11:43:10.103" v="93"/>
          <ac:spMkLst>
            <pc:docMk/>
            <pc:sldMk cId="4139979111" sldId="283"/>
            <ac:spMk id="11" creationId="{83C98ABE-055B-441F-B07E-44F97F083C39}"/>
          </ac:spMkLst>
        </pc:spChg>
        <pc:spChg chg="add mod">
          <ac:chgData name="Qi Lu" userId="S::s3302044@student.rmit.edu.au::951325a5-fb01-4766-9e67-a55400a932e0" providerId="AD" clId="Web-{F64C91FF-F200-4A70-8769-3CC22C312580}" dt="2023-05-25T11:45:03.767" v="102" actId="14100"/>
          <ac:spMkLst>
            <pc:docMk/>
            <pc:sldMk cId="4139979111" sldId="283"/>
            <ac:spMk id="12" creationId="{59DD77C1-44A3-98DA-0072-0313F1D9069F}"/>
          </ac:spMkLst>
        </pc:spChg>
        <pc:spChg chg="add">
          <ac:chgData name="Qi Lu" userId="S::s3302044@student.rmit.edu.au::951325a5-fb01-4766-9e67-a55400a932e0" providerId="AD" clId="Web-{F64C91FF-F200-4A70-8769-3CC22C312580}" dt="2023-05-25T11:43:10.103" v="93"/>
          <ac:spMkLst>
            <pc:docMk/>
            <pc:sldMk cId="4139979111" sldId="283"/>
            <ac:spMk id="13" creationId="{29FDB030-9B49-4CED-8CCD-4D99382388AC}"/>
          </ac:spMkLst>
        </pc:spChg>
        <pc:spChg chg="add mod">
          <ac:chgData name="Qi Lu" userId="S::s3302044@student.rmit.edu.au::951325a5-fb01-4766-9e67-a55400a932e0" providerId="AD" clId="Web-{F64C91FF-F200-4A70-8769-3CC22C312580}" dt="2023-05-25T12:08:52.376" v="734" actId="20577"/>
          <ac:spMkLst>
            <pc:docMk/>
            <pc:sldMk cId="4139979111" sldId="283"/>
            <ac:spMk id="14" creationId="{9993C107-E36B-C699-5F27-CCF12165E030}"/>
          </ac:spMkLst>
        </pc:spChg>
        <pc:spChg chg="add">
          <ac:chgData name="Qi Lu" userId="S::s3302044@student.rmit.edu.au::951325a5-fb01-4766-9e67-a55400a932e0" providerId="AD" clId="Web-{F64C91FF-F200-4A70-8769-3CC22C312580}" dt="2023-05-25T11:43:10.103" v="93"/>
          <ac:spMkLst>
            <pc:docMk/>
            <pc:sldMk cId="4139979111" sldId="283"/>
            <ac:spMk id="15" creationId="{3783CA14-24A1-485C-8B30-D6A5D87987AD}"/>
          </ac:spMkLst>
        </pc:spChg>
        <pc:spChg chg="add mod">
          <ac:chgData name="Qi Lu" userId="S::s3302044@student.rmit.edu.au::951325a5-fb01-4766-9e67-a55400a932e0" providerId="AD" clId="Web-{F64C91FF-F200-4A70-8769-3CC22C312580}" dt="2023-05-25T12:08:55.580" v="735" actId="20577"/>
          <ac:spMkLst>
            <pc:docMk/>
            <pc:sldMk cId="4139979111" sldId="283"/>
            <ac:spMk id="16" creationId="{81462169-0892-2A8C-5EB8-A30F3D3B3688}"/>
          </ac:spMkLst>
        </pc:spChg>
        <pc:spChg chg="add">
          <ac:chgData name="Qi Lu" userId="S::s3302044@student.rmit.edu.au::951325a5-fb01-4766-9e67-a55400a932e0" providerId="AD" clId="Web-{F64C91FF-F200-4A70-8769-3CC22C312580}" dt="2023-05-25T11:43:10.103" v="93"/>
          <ac:spMkLst>
            <pc:docMk/>
            <pc:sldMk cId="4139979111" sldId="283"/>
            <ac:spMk id="17" creationId="{9A97C86A-04D6-40F7-AE84-31AB43E6A846}"/>
          </ac:spMkLst>
        </pc:spChg>
        <pc:spChg chg="add">
          <ac:chgData name="Qi Lu" userId="S::s3302044@student.rmit.edu.au::951325a5-fb01-4766-9e67-a55400a932e0" providerId="AD" clId="Web-{F64C91FF-F200-4A70-8769-3CC22C312580}" dt="2023-05-25T11:43:10.103" v="93"/>
          <ac:spMkLst>
            <pc:docMk/>
            <pc:sldMk cId="4139979111" sldId="283"/>
            <ac:spMk id="19" creationId="{FF9F2414-84E8-453E-B1F3-389FDE8192D9}"/>
          </ac:spMkLst>
        </pc:spChg>
        <pc:spChg chg="add">
          <ac:chgData name="Qi Lu" userId="S::s3302044@student.rmit.edu.au::951325a5-fb01-4766-9e67-a55400a932e0" providerId="AD" clId="Web-{F64C91FF-F200-4A70-8769-3CC22C312580}" dt="2023-05-25T11:43:10.103" v="93"/>
          <ac:spMkLst>
            <pc:docMk/>
            <pc:sldMk cId="4139979111" sldId="283"/>
            <ac:spMk id="21" creationId="{3ECA69A1-7536-43AC-85EF-C7106179F5ED}"/>
          </ac:spMkLst>
        </pc:spChg>
        <pc:spChg chg="add">
          <ac:chgData name="Qi Lu" userId="S::s3302044@student.rmit.edu.au::951325a5-fb01-4766-9e67-a55400a932e0" providerId="AD" clId="Web-{F64C91FF-F200-4A70-8769-3CC22C312580}" dt="2023-05-25T11:50:55.243" v="395"/>
          <ac:spMkLst>
            <pc:docMk/>
            <pc:sldMk cId="4139979111" sldId="283"/>
            <ac:spMk id="22" creationId="{8648319A-0B18-DA77-C01C-F2489869CFD7}"/>
          </ac:spMkLst>
        </pc:spChg>
        <pc:spChg chg="add mod">
          <ac:chgData name="Qi Lu" userId="S::s3302044@student.rmit.edu.au::951325a5-fb01-4766-9e67-a55400a932e0" providerId="AD" clId="Web-{F64C91FF-F200-4A70-8769-3CC22C312580}" dt="2023-05-25T11:51:05.885" v="397" actId="1076"/>
          <ac:spMkLst>
            <pc:docMk/>
            <pc:sldMk cId="4139979111" sldId="283"/>
            <ac:spMk id="23" creationId="{8DDD29EC-E1FB-5DA2-F6D7-2A58042EED00}"/>
          </ac:spMkLst>
        </pc:spChg>
        <pc:spChg chg="add mod">
          <ac:chgData name="Qi Lu" userId="S::s3302044@student.rmit.edu.au::951325a5-fb01-4766-9e67-a55400a932e0" providerId="AD" clId="Web-{F64C91FF-F200-4A70-8769-3CC22C312580}" dt="2023-05-25T11:51:35.871" v="404" actId="1076"/>
          <ac:spMkLst>
            <pc:docMk/>
            <pc:sldMk cId="4139979111" sldId="283"/>
            <ac:spMk id="24" creationId="{5917DDE9-3B39-83C2-F22D-47325BEE38C8}"/>
          </ac:spMkLst>
        </pc:spChg>
        <pc:picChg chg="add mod">
          <ac:chgData name="Qi Lu" userId="S::s3302044@student.rmit.edu.au::951325a5-fb01-4766-9e67-a55400a932e0" providerId="AD" clId="Web-{F64C91FF-F200-4A70-8769-3CC22C312580}" dt="2023-05-25T11:43:10.103" v="93"/>
          <ac:picMkLst>
            <pc:docMk/>
            <pc:sldMk cId="4139979111" sldId="283"/>
            <ac:picMk id="4" creationId="{25B6A20F-32EB-5537-BFEF-D1060D7D45D3}"/>
          </ac:picMkLst>
        </pc:picChg>
        <pc:cxnChg chg="add del">
          <ac:chgData name="Qi Lu" userId="S::s3302044@student.rmit.edu.au::951325a5-fb01-4766-9e67-a55400a932e0" providerId="AD" clId="Web-{F64C91FF-F200-4A70-8769-3CC22C312580}" dt="2023-05-25T11:51:21.386" v="402"/>
          <ac:cxnSpMkLst>
            <pc:docMk/>
            <pc:sldMk cId="4139979111" sldId="283"/>
            <ac:cxnSpMk id="18" creationId="{7E6BF2D9-BCDA-9BF3-402B-7744BE439962}"/>
          </ac:cxnSpMkLst>
        </pc:cxnChg>
        <pc:cxnChg chg="add del">
          <ac:chgData name="Qi Lu" userId="S::s3302044@student.rmit.edu.au::951325a5-fb01-4766-9e67-a55400a932e0" providerId="AD" clId="Web-{F64C91FF-F200-4A70-8769-3CC22C312580}" dt="2023-05-25T11:51:20.042" v="401"/>
          <ac:cxnSpMkLst>
            <pc:docMk/>
            <pc:sldMk cId="4139979111" sldId="283"/>
            <ac:cxnSpMk id="20" creationId="{7CD55A3A-9F6D-696A-DB32-541D63C4C9C1}"/>
          </ac:cxnSpMkLst>
        </pc:cxnChg>
      </pc:sldChg>
      <pc:sldChg chg="add del replId">
        <pc:chgData name="Qi Lu" userId="S::s3302044@student.rmit.edu.au::951325a5-fb01-4766-9e67-a55400a932e0" providerId="AD" clId="Web-{F64C91FF-F200-4A70-8769-3CC22C312580}" dt="2023-05-25T11:46:48.102" v="177"/>
        <pc:sldMkLst>
          <pc:docMk/>
          <pc:sldMk cId="928447254" sldId="284"/>
        </pc:sldMkLst>
      </pc:sldChg>
      <pc:sldChg chg="addSp delSp modSp add del ord replId">
        <pc:chgData name="Qi Lu" userId="S::s3302044@student.rmit.edu.au::951325a5-fb01-4766-9e67-a55400a932e0" providerId="AD" clId="Web-{F64C91FF-F200-4A70-8769-3CC22C312580}" dt="2023-05-25T12:13:18.550" v="860"/>
        <pc:sldMkLst>
          <pc:docMk/>
          <pc:sldMk cId="1984750982" sldId="284"/>
        </pc:sldMkLst>
        <pc:spChg chg="del">
          <ac:chgData name="Qi Lu" userId="S::s3302044@student.rmit.edu.au::951325a5-fb01-4766-9e67-a55400a932e0" providerId="AD" clId="Web-{F64C91FF-F200-4A70-8769-3CC22C312580}" dt="2023-05-25T12:13:06.424" v="857"/>
          <ac:spMkLst>
            <pc:docMk/>
            <pc:sldMk cId="1984750982" sldId="284"/>
            <ac:spMk id="9" creationId="{F3060C83-F051-4F0E-ABAD-AA0DFC48B218}"/>
          </ac:spMkLst>
        </pc:spChg>
        <pc:spChg chg="del">
          <ac:chgData name="Qi Lu" userId="S::s3302044@student.rmit.edu.au::951325a5-fb01-4766-9e67-a55400a932e0" providerId="AD" clId="Web-{F64C91FF-F200-4A70-8769-3CC22C312580}" dt="2023-05-25T12:13:06.424" v="857"/>
          <ac:spMkLst>
            <pc:docMk/>
            <pc:sldMk cId="1984750982" sldId="284"/>
            <ac:spMk id="11" creationId="{83C98ABE-055B-441F-B07E-44F97F083C39}"/>
          </ac:spMkLst>
        </pc:spChg>
        <pc:spChg chg="del">
          <ac:chgData name="Qi Lu" userId="S::s3302044@student.rmit.edu.au::951325a5-fb01-4766-9e67-a55400a932e0" providerId="AD" clId="Web-{F64C91FF-F200-4A70-8769-3CC22C312580}" dt="2023-05-25T11:54:17.756" v="452"/>
          <ac:spMkLst>
            <pc:docMk/>
            <pc:sldMk cId="1984750982" sldId="284"/>
            <ac:spMk id="12" creationId="{59DD77C1-44A3-98DA-0072-0313F1D9069F}"/>
          </ac:spMkLst>
        </pc:spChg>
        <pc:spChg chg="del">
          <ac:chgData name="Qi Lu" userId="S::s3302044@student.rmit.edu.au::951325a5-fb01-4766-9e67-a55400a932e0" providerId="AD" clId="Web-{F64C91FF-F200-4A70-8769-3CC22C312580}" dt="2023-05-25T12:13:06.424" v="857"/>
          <ac:spMkLst>
            <pc:docMk/>
            <pc:sldMk cId="1984750982" sldId="284"/>
            <ac:spMk id="13" creationId="{29FDB030-9B49-4CED-8CCD-4D99382388AC}"/>
          </ac:spMkLst>
        </pc:spChg>
        <pc:spChg chg="del mod">
          <ac:chgData name="Qi Lu" userId="S::s3302044@student.rmit.edu.au::951325a5-fb01-4766-9e67-a55400a932e0" providerId="AD" clId="Web-{F64C91FF-F200-4A70-8769-3CC22C312580}" dt="2023-05-25T12:12:34.969" v="850"/>
          <ac:spMkLst>
            <pc:docMk/>
            <pc:sldMk cId="1984750982" sldId="284"/>
            <ac:spMk id="14" creationId="{9993C107-E36B-C699-5F27-CCF12165E030}"/>
          </ac:spMkLst>
        </pc:spChg>
        <pc:spChg chg="del">
          <ac:chgData name="Qi Lu" userId="S::s3302044@student.rmit.edu.au::951325a5-fb01-4766-9e67-a55400a932e0" providerId="AD" clId="Web-{F64C91FF-F200-4A70-8769-3CC22C312580}" dt="2023-05-25T12:13:06.424" v="857"/>
          <ac:spMkLst>
            <pc:docMk/>
            <pc:sldMk cId="1984750982" sldId="284"/>
            <ac:spMk id="15" creationId="{3783CA14-24A1-485C-8B30-D6A5D87987AD}"/>
          </ac:spMkLst>
        </pc:spChg>
        <pc:spChg chg="del mod">
          <ac:chgData name="Qi Lu" userId="S::s3302044@student.rmit.edu.au::951325a5-fb01-4766-9e67-a55400a932e0" providerId="AD" clId="Web-{F64C91FF-F200-4A70-8769-3CC22C312580}" dt="2023-05-25T12:12:38.438" v="852"/>
          <ac:spMkLst>
            <pc:docMk/>
            <pc:sldMk cId="1984750982" sldId="284"/>
            <ac:spMk id="16" creationId="{81462169-0892-2A8C-5EB8-A30F3D3B3688}"/>
          </ac:spMkLst>
        </pc:spChg>
        <pc:spChg chg="del">
          <ac:chgData name="Qi Lu" userId="S::s3302044@student.rmit.edu.au::951325a5-fb01-4766-9e67-a55400a932e0" providerId="AD" clId="Web-{F64C91FF-F200-4A70-8769-3CC22C312580}" dt="2023-05-25T12:13:06.424" v="857"/>
          <ac:spMkLst>
            <pc:docMk/>
            <pc:sldMk cId="1984750982" sldId="284"/>
            <ac:spMk id="17" creationId="{9A97C86A-04D6-40F7-AE84-31AB43E6A846}"/>
          </ac:spMkLst>
        </pc:spChg>
        <pc:spChg chg="del">
          <ac:chgData name="Qi Lu" userId="S::s3302044@student.rmit.edu.au::951325a5-fb01-4766-9e67-a55400a932e0" providerId="AD" clId="Web-{F64C91FF-F200-4A70-8769-3CC22C312580}" dt="2023-05-25T12:13:06.424" v="857"/>
          <ac:spMkLst>
            <pc:docMk/>
            <pc:sldMk cId="1984750982" sldId="284"/>
            <ac:spMk id="19" creationId="{FF9F2414-84E8-453E-B1F3-389FDE8192D9}"/>
          </ac:spMkLst>
        </pc:spChg>
        <pc:spChg chg="del">
          <ac:chgData name="Qi Lu" userId="S::s3302044@student.rmit.edu.au::951325a5-fb01-4766-9e67-a55400a932e0" providerId="AD" clId="Web-{F64C91FF-F200-4A70-8769-3CC22C312580}" dt="2023-05-25T12:13:06.424" v="857"/>
          <ac:spMkLst>
            <pc:docMk/>
            <pc:sldMk cId="1984750982" sldId="284"/>
            <ac:spMk id="21" creationId="{3ECA69A1-7536-43AC-85EF-C7106179F5ED}"/>
          </ac:spMkLst>
        </pc:spChg>
        <pc:spChg chg="del mod">
          <ac:chgData name="Qi Lu" userId="S::s3302044@student.rmit.edu.au::951325a5-fb01-4766-9e67-a55400a932e0" providerId="AD" clId="Web-{F64C91FF-F200-4A70-8769-3CC22C312580}" dt="2023-05-25T12:12:42.516" v="853"/>
          <ac:spMkLst>
            <pc:docMk/>
            <pc:sldMk cId="1984750982" sldId="284"/>
            <ac:spMk id="22" creationId="{8648319A-0B18-DA77-C01C-F2489869CFD7}"/>
          </ac:spMkLst>
        </pc:spChg>
        <pc:spChg chg="del">
          <ac:chgData name="Qi Lu" userId="S::s3302044@student.rmit.edu.au::951325a5-fb01-4766-9e67-a55400a932e0" providerId="AD" clId="Web-{F64C91FF-F200-4A70-8769-3CC22C312580}" dt="2023-05-25T12:12:49.861" v="854"/>
          <ac:spMkLst>
            <pc:docMk/>
            <pc:sldMk cId="1984750982" sldId="284"/>
            <ac:spMk id="23" creationId="{8DDD29EC-E1FB-5DA2-F6D7-2A58042EED00}"/>
          </ac:spMkLst>
        </pc:spChg>
        <pc:spChg chg="add del">
          <ac:chgData name="Qi Lu" userId="S::s3302044@student.rmit.edu.au::951325a5-fb01-4766-9e67-a55400a932e0" providerId="AD" clId="Web-{F64C91FF-F200-4A70-8769-3CC22C312580}" dt="2023-05-25T11:54:33.804" v="458"/>
          <ac:spMkLst>
            <pc:docMk/>
            <pc:sldMk cId="1984750982" sldId="284"/>
            <ac:spMk id="24" creationId="{5917DDE9-3B39-83C2-F22D-47325BEE38C8}"/>
          </ac:spMkLst>
        </pc:spChg>
        <pc:spChg chg="add">
          <ac:chgData name="Qi Lu" userId="S::s3302044@student.rmit.edu.au::951325a5-fb01-4766-9e67-a55400a932e0" providerId="AD" clId="Web-{F64C91FF-F200-4A70-8769-3CC22C312580}" dt="2023-05-25T12:13:06.424" v="857"/>
          <ac:spMkLst>
            <pc:docMk/>
            <pc:sldMk cId="1984750982" sldId="284"/>
            <ac:spMk id="26" creationId="{86FF76B9-219D-4469-AF87-0236D29032F1}"/>
          </ac:spMkLst>
        </pc:spChg>
        <pc:spChg chg="add">
          <ac:chgData name="Qi Lu" userId="S::s3302044@student.rmit.edu.au::951325a5-fb01-4766-9e67-a55400a932e0" providerId="AD" clId="Web-{F64C91FF-F200-4A70-8769-3CC22C312580}" dt="2023-05-25T12:13:06.424" v="857"/>
          <ac:spMkLst>
            <pc:docMk/>
            <pc:sldMk cId="1984750982" sldId="284"/>
            <ac:spMk id="32" creationId="{2E80C965-DB6D-4F81-9E9E-B027384D0BD6}"/>
          </ac:spMkLst>
        </pc:spChg>
        <pc:spChg chg="add">
          <ac:chgData name="Qi Lu" userId="S::s3302044@student.rmit.edu.au::951325a5-fb01-4766-9e67-a55400a932e0" providerId="AD" clId="Web-{F64C91FF-F200-4A70-8769-3CC22C312580}" dt="2023-05-25T12:13:06.424" v="857"/>
          <ac:spMkLst>
            <pc:docMk/>
            <pc:sldMk cId="1984750982" sldId="284"/>
            <ac:spMk id="34" creationId="{633C5E46-DAC5-4661-9C87-22B08E2A512F}"/>
          </ac:spMkLst>
        </pc:spChg>
        <pc:grpChg chg="add">
          <ac:chgData name="Qi Lu" userId="S::s3302044@student.rmit.edu.au::951325a5-fb01-4766-9e67-a55400a932e0" providerId="AD" clId="Web-{F64C91FF-F200-4A70-8769-3CC22C312580}" dt="2023-05-25T12:13:06.424" v="857"/>
          <ac:grpSpMkLst>
            <pc:docMk/>
            <pc:sldMk cId="1984750982" sldId="284"/>
            <ac:grpSpMk id="28" creationId="{DB88BD78-87E1-424D-B479-C37D8E41B12E}"/>
          </ac:grpSpMkLst>
        </pc:grpChg>
        <pc:picChg chg="add del mod">
          <ac:chgData name="Qi Lu" userId="S::s3302044@student.rmit.edu.au::951325a5-fb01-4766-9e67-a55400a932e0" providerId="AD" clId="Web-{F64C91FF-F200-4A70-8769-3CC22C312580}" dt="2023-05-25T12:12:31.328" v="848"/>
          <ac:picMkLst>
            <pc:docMk/>
            <pc:sldMk cId="1984750982" sldId="284"/>
            <ac:picMk id="2" creationId="{3BD087CF-1BA5-9814-2944-B0F92452B06C}"/>
          </ac:picMkLst>
        </pc:picChg>
        <pc:picChg chg="add mod">
          <ac:chgData name="Qi Lu" userId="S::s3302044@student.rmit.edu.au::951325a5-fb01-4766-9e67-a55400a932e0" providerId="AD" clId="Web-{F64C91FF-F200-4A70-8769-3CC22C312580}" dt="2023-05-25T12:13:06.424" v="857"/>
          <ac:picMkLst>
            <pc:docMk/>
            <pc:sldMk cId="1984750982" sldId="284"/>
            <ac:picMk id="3" creationId="{F45CF517-E49D-D2AA-7D0B-E8AC2BF9053D}"/>
          </ac:picMkLst>
        </pc:picChg>
        <pc:picChg chg="del">
          <ac:chgData name="Qi Lu" userId="S::s3302044@student.rmit.edu.au::951325a5-fb01-4766-9e67-a55400a932e0" providerId="AD" clId="Web-{F64C91FF-F200-4A70-8769-3CC22C312580}" dt="2023-05-25T11:54:13.178" v="450"/>
          <ac:picMkLst>
            <pc:docMk/>
            <pc:sldMk cId="1984750982" sldId="284"/>
            <ac:picMk id="4" creationId="{25B6A20F-32EB-5537-BFEF-D1060D7D45D3}"/>
          </ac:picMkLst>
        </pc:picChg>
      </pc:sldChg>
      <pc:sldChg chg="modSp add ord replId">
        <pc:chgData name="Qi Lu" userId="S::s3302044@student.rmit.edu.au::951325a5-fb01-4766-9e67-a55400a932e0" providerId="AD" clId="Web-{F64C91FF-F200-4A70-8769-3CC22C312580}" dt="2023-05-25T12:03:15.260" v="591" actId="20577"/>
        <pc:sldMkLst>
          <pc:docMk/>
          <pc:sldMk cId="93254832" sldId="285"/>
        </pc:sldMkLst>
        <pc:spChg chg="mod">
          <ac:chgData name="Qi Lu" userId="S::s3302044@student.rmit.edu.au::951325a5-fb01-4766-9e67-a55400a932e0" providerId="AD" clId="Web-{F64C91FF-F200-4A70-8769-3CC22C312580}" dt="2023-05-25T12:03:15.260" v="591" actId="20577"/>
          <ac:spMkLst>
            <pc:docMk/>
            <pc:sldMk cId="93254832" sldId="285"/>
            <ac:spMk id="3" creationId="{AFF758A7-5AA8-AF07-4FFF-3F645386C3BD}"/>
          </ac:spMkLst>
        </pc:spChg>
      </pc:sldChg>
      <pc:sldChg chg="addSp delSp modSp add ord replId">
        <pc:chgData name="Qi Lu" userId="S::s3302044@student.rmit.edu.au::951325a5-fb01-4766-9e67-a55400a932e0" providerId="AD" clId="Web-{F64C91FF-F200-4A70-8769-3CC22C312580}" dt="2023-05-25T12:12:25.203" v="847" actId="14100"/>
        <pc:sldMkLst>
          <pc:docMk/>
          <pc:sldMk cId="3308417478" sldId="286"/>
        </pc:sldMkLst>
        <pc:spChg chg="add mod">
          <ac:chgData name="Qi Lu" userId="S::s3302044@student.rmit.edu.au::951325a5-fb01-4766-9e67-a55400a932e0" providerId="AD" clId="Web-{F64C91FF-F200-4A70-8769-3CC22C312580}" dt="2023-05-25T12:07:07.807" v="720"/>
          <ac:spMkLst>
            <pc:docMk/>
            <pc:sldMk cId="3308417478" sldId="286"/>
            <ac:spMk id="3" creationId="{3D0F3D3E-E08E-E04C-1300-90D8248ED2A7}"/>
          </ac:spMkLst>
        </pc:spChg>
        <pc:spChg chg="add mod">
          <ac:chgData name="Qi Lu" userId="S::s3302044@student.rmit.edu.au::951325a5-fb01-4766-9e67-a55400a932e0" providerId="AD" clId="Web-{F64C91FF-F200-4A70-8769-3CC22C312580}" dt="2023-05-25T12:11:33.528" v="832" actId="1076"/>
          <ac:spMkLst>
            <pc:docMk/>
            <pc:sldMk cId="3308417478" sldId="286"/>
            <ac:spMk id="5" creationId="{2A51E316-6124-CB05-F592-3F7302AE320E}"/>
          </ac:spMkLst>
        </pc:spChg>
        <pc:spChg chg="add del">
          <ac:chgData name="Qi Lu" userId="S::s3302044@student.rmit.edu.au::951325a5-fb01-4766-9e67-a55400a932e0" providerId="AD" clId="Web-{F64C91FF-F200-4A70-8769-3CC22C312580}" dt="2023-05-25T12:11:41.434" v="836"/>
          <ac:spMkLst>
            <pc:docMk/>
            <pc:sldMk cId="3308417478" sldId="286"/>
            <ac:spMk id="6" creationId="{2C18669E-7081-454E-3A5E-8A9BEEC9AE48}"/>
          </ac:spMkLst>
        </pc:spChg>
        <pc:spChg chg="add mod">
          <ac:chgData name="Qi Lu" userId="S::s3302044@student.rmit.edu.au::951325a5-fb01-4766-9e67-a55400a932e0" providerId="AD" clId="Web-{F64C91FF-F200-4A70-8769-3CC22C312580}" dt="2023-05-25T12:12:03.123" v="840" actId="1076"/>
          <ac:spMkLst>
            <pc:docMk/>
            <pc:sldMk cId="3308417478" sldId="286"/>
            <ac:spMk id="7" creationId="{769BC415-C997-0E3A-82FE-86A6BB28DD25}"/>
          </ac:spMkLst>
        </pc:spChg>
        <pc:spChg chg="mod">
          <ac:chgData name="Qi Lu" userId="S::s3302044@student.rmit.edu.au::951325a5-fb01-4766-9e67-a55400a932e0" providerId="AD" clId="Web-{F64C91FF-F200-4A70-8769-3CC22C312580}" dt="2023-05-25T12:08:46.095" v="732" actId="20577"/>
          <ac:spMkLst>
            <pc:docMk/>
            <pc:sldMk cId="3308417478" sldId="286"/>
            <ac:spMk id="14" creationId="{9993C107-E36B-C699-5F27-CCF12165E030}"/>
          </ac:spMkLst>
        </pc:spChg>
        <pc:spChg chg="mod">
          <ac:chgData name="Qi Lu" userId="S::s3302044@student.rmit.edu.au::951325a5-fb01-4766-9e67-a55400a932e0" providerId="AD" clId="Web-{F64C91FF-F200-4A70-8769-3CC22C312580}" dt="2023-05-25T12:11:14.683" v="830" actId="20577"/>
          <ac:spMkLst>
            <pc:docMk/>
            <pc:sldMk cId="3308417478" sldId="286"/>
            <ac:spMk id="16" creationId="{81462169-0892-2A8C-5EB8-A30F3D3B3688}"/>
          </ac:spMkLst>
        </pc:spChg>
        <pc:spChg chg="del">
          <ac:chgData name="Qi Lu" userId="S::s3302044@student.rmit.edu.au::951325a5-fb01-4766-9e67-a55400a932e0" providerId="AD" clId="Web-{F64C91FF-F200-4A70-8769-3CC22C312580}" dt="2023-05-25T12:06:13.116" v="712"/>
          <ac:spMkLst>
            <pc:docMk/>
            <pc:sldMk cId="3308417478" sldId="286"/>
            <ac:spMk id="22" creationId="{8648319A-0B18-DA77-C01C-F2489869CFD7}"/>
          </ac:spMkLst>
        </pc:spChg>
        <pc:spChg chg="del">
          <ac:chgData name="Qi Lu" userId="S::s3302044@student.rmit.edu.au::951325a5-fb01-4766-9e67-a55400a932e0" providerId="AD" clId="Web-{F64C91FF-F200-4A70-8769-3CC22C312580}" dt="2023-05-25T12:08:00.795" v="731"/>
          <ac:spMkLst>
            <pc:docMk/>
            <pc:sldMk cId="3308417478" sldId="286"/>
            <ac:spMk id="23" creationId="{8DDD29EC-E1FB-5DA2-F6D7-2A58042EED00}"/>
          </ac:spMkLst>
        </pc:spChg>
        <pc:picChg chg="mod">
          <ac:chgData name="Qi Lu" userId="S::s3302044@student.rmit.edu.au::951325a5-fb01-4766-9e67-a55400a932e0" providerId="AD" clId="Web-{F64C91FF-F200-4A70-8769-3CC22C312580}" dt="2023-05-25T12:11:55.935" v="839" actId="1076"/>
          <ac:picMkLst>
            <pc:docMk/>
            <pc:sldMk cId="3308417478" sldId="286"/>
            <ac:picMk id="2" creationId="{3BD087CF-1BA5-9814-2944-B0F92452B06C}"/>
          </ac:picMkLst>
        </pc:picChg>
        <pc:cxnChg chg="add mod">
          <ac:chgData name="Qi Lu" userId="S::s3302044@student.rmit.edu.au::951325a5-fb01-4766-9e67-a55400a932e0" providerId="AD" clId="Web-{F64C91FF-F200-4A70-8769-3CC22C312580}" dt="2023-05-25T12:07:47.450" v="728"/>
          <ac:cxnSpMkLst>
            <pc:docMk/>
            <pc:sldMk cId="3308417478" sldId="286"/>
            <ac:cxnSpMk id="4" creationId="{B5BC525A-15BC-2C9B-F7AF-234577DBE781}"/>
          </ac:cxnSpMkLst>
        </pc:cxnChg>
        <pc:cxnChg chg="add mod">
          <ac:chgData name="Qi Lu" userId="S::s3302044@student.rmit.edu.au::951325a5-fb01-4766-9e67-a55400a932e0" providerId="AD" clId="Web-{F64C91FF-F200-4A70-8769-3CC22C312580}" dt="2023-05-25T12:12:17.765" v="844" actId="14100"/>
          <ac:cxnSpMkLst>
            <pc:docMk/>
            <pc:sldMk cId="3308417478" sldId="286"/>
            <ac:cxnSpMk id="8" creationId="{79994C3B-BB90-53EA-E924-54FC1405DC60}"/>
          </ac:cxnSpMkLst>
        </pc:cxnChg>
        <pc:cxnChg chg="add mod">
          <ac:chgData name="Qi Lu" userId="S::s3302044@student.rmit.edu.au::951325a5-fb01-4766-9e67-a55400a932e0" providerId="AD" clId="Web-{F64C91FF-F200-4A70-8769-3CC22C312580}" dt="2023-05-25T12:12:25.203" v="847" actId="14100"/>
          <ac:cxnSpMkLst>
            <pc:docMk/>
            <pc:sldMk cId="3308417478" sldId="286"/>
            <ac:cxnSpMk id="10" creationId="{C24F6AA1-619C-6275-A868-07724B322247}"/>
          </ac:cxnSpMkLst>
        </pc:cxnChg>
      </pc:sldChg>
      <pc:sldChg chg="delSp modSp add ord replId">
        <pc:chgData name="Qi Lu" userId="S::s3302044@student.rmit.edu.au::951325a5-fb01-4766-9e67-a55400a932e0" providerId="AD" clId="Web-{F64C91FF-F200-4A70-8769-3CC22C312580}" dt="2023-05-25T12:16:41.829" v="1003" actId="20577"/>
        <pc:sldMkLst>
          <pc:docMk/>
          <pc:sldMk cId="109608248" sldId="287"/>
        </pc:sldMkLst>
        <pc:spChg chg="mod">
          <ac:chgData name="Qi Lu" userId="S::s3302044@student.rmit.edu.au::951325a5-fb01-4766-9e67-a55400a932e0" providerId="AD" clId="Web-{F64C91FF-F200-4A70-8769-3CC22C312580}" dt="2023-05-25T12:13:27.488" v="862" actId="14100"/>
          <ac:spMkLst>
            <pc:docMk/>
            <pc:sldMk cId="109608248" sldId="287"/>
            <ac:spMk id="12" creationId="{59DD77C1-44A3-98DA-0072-0313F1D9069F}"/>
          </ac:spMkLst>
        </pc:spChg>
        <pc:spChg chg="del mod">
          <ac:chgData name="Qi Lu" userId="S::s3302044@student.rmit.edu.au::951325a5-fb01-4766-9e67-a55400a932e0" providerId="AD" clId="Web-{F64C91FF-F200-4A70-8769-3CC22C312580}" dt="2023-05-25T12:13:39.927" v="867"/>
          <ac:spMkLst>
            <pc:docMk/>
            <pc:sldMk cId="109608248" sldId="287"/>
            <ac:spMk id="14" creationId="{9993C107-E36B-C699-5F27-CCF12165E030}"/>
          </ac:spMkLst>
        </pc:spChg>
        <pc:spChg chg="mod">
          <ac:chgData name="Qi Lu" userId="S::s3302044@student.rmit.edu.au::951325a5-fb01-4766-9e67-a55400a932e0" providerId="AD" clId="Web-{F64C91FF-F200-4A70-8769-3CC22C312580}" dt="2023-05-25T12:16:41.829" v="1003" actId="20577"/>
          <ac:spMkLst>
            <pc:docMk/>
            <pc:sldMk cId="109608248" sldId="287"/>
            <ac:spMk id="16" creationId="{81462169-0892-2A8C-5EB8-A30F3D3B3688}"/>
          </ac:spMkLst>
        </pc:spChg>
        <pc:spChg chg="del">
          <ac:chgData name="Qi Lu" userId="S::s3302044@student.rmit.edu.au::951325a5-fb01-4766-9e67-a55400a932e0" providerId="AD" clId="Web-{F64C91FF-F200-4A70-8769-3CC22C312580}" dt="2023-05-25T12:13:41.786" v="868"/>
          <ac:spMkLst>
            <pc:docMk/>
            <pc:sldMk cId="109608248" sldId="287"/>
            <ac:spMk id="22" creationId="{8648319A-0B18-DA77-C01C-F2489869CFD7}"/>
          </ac:spMkLst>
        </pc:spChg>
        <pc:spChg chg="mod">
          <ac:chgData name="Qi Lu" userId="S::s3302044@student.rmit.edu.au::951325a5-fb01-4766-9e67-a55400a932e0" providerId="AD" clId="Web-{F64C91FF-F200-4A70-8769-3CC22C312580}" dt="2023-05-25T12:13:53.287" v="871" actId="14100"/>
          <ac:spMkLst>
            <pc:docMk/>
            <pc:sldMk cId="109608248" sldId="287"/>
            <ac:spMk id="23" creationId="{8DDD29EC-E1FB-5DA2-F6D7-2A58042EED00}"/>
          </ac:spMkLst>
        </pc:spChg>
        <pc:spChg chg="del">
          <ac:chgData name="Qi Lu" userId="S::s3302044@student.rmit.edu.au::951325a5-fb01-4766-9e67-a55400a932e0" providerId="AD" clId="Web-{F64C91FF-F200-4A70-8769-3CC22C312580}" dt="2023-05-25T12:13:29.785" v="863"/>
          <ac:spMkLst>
            <pc:docMk/>
            <pc:sldMk cId="109608248" sldId="287"/>
            <ac:spMk id="24" creationId="{5917DDE9-3B39-83C2-F22D-47325BEE38C8}"/>
          </ac:spMkLst>
        </pc:spChg>
      </pc:sldChg>
      <pc:sldChg chg="addSp delSp modSp add replId">
        <pc:chgData name="Qi Lu" userId="S::s3302044@student.rmit.edu.au::951325a5-fb01-4766-9e67-a55400a932e0" providerId="AD" clId="Web-{F64C91FF-F200-4A70-8769-3CC22C312580}" dt="2023-05-25T12:17:09.612" v="1017"/>
        <pc:sldMkLst>
          <pc:docMk/>
          <pc:sldMk cId="4186216943" sldId="288"/>
        </pc:sldMkLst>
        <pc:spChg chg="del">
          <ac:chgData name="Qi Lu" userId="S::s3302044@student.rmit.edu.au::951325a5-fb01-4766-9e67-a55400a932e0" providerId="AD" clId="Web-{F64C91FF-F200-4A70-8769-3CC22C312580}" dt="2023-05-25T12:17:09.612" v="1017"/>
          <ac:spMkLst>
            <pc:docMk/>
            <pc:sldMk cId="4186216943" sldId="288"/>
            <ac:spMk id="9" creationId="{F3060C83-F051-4F0E-ABAD-AA0DFC48B218}"/>
          </ac:spMkLst>
        </pc:spChg>
        <pc:spChg chg="del">
          <ac:chgData name="Qi Lu" userId="S::s3302044@student.rmit.edu.au::951325a5-fb01-4766-9e67-a55400a932e0" providerId="AD" clId="Web-{F64C91FF-F200-4A70-8769-3CC22C312580}" dt="2023-05-25T12:17:09.612" v="1017"/>
          <ac:spMkLst>
            <pc:docMk/>
            <pc:sldMk cId="4186216943" sldId="288"/>
            <ac:spMk id="11" creationId="{83C98ABE-055B-441F-B07E-44F97F083C39}"/>
          </ac:spMkLst>
        </pc:spChg>
        <pc:spChg chg="del">
          <ac:chgData name="Qi Lu" userId="S::s3302044@student.rmit.edu.au::951325a5-fb01-4766-9e67-a55400a932e0" providerId="AD" clId="Web-{F64C91FF-F200-4A70-8769-3CC22C312580}" dt="2023-05-25T12:16:55.017" v="1013"/>
          <ac:spMkLst>
            <pc:docMk/>
            <pc:sldMk cId="4186216943" sldId="288"/>
            <ac:spMk id="12" creationId="{59DD77C1-44A3-98DA-0072-0313F1D9069F}"/>
          </ac:spMkLst>
        </pc:spChg>
        <pc:spChg chg="del">
          <ac:chgData name="Qi Lu" userId="S::s3302044@student.rmit.edu.au::951325a5-fb01-4766-9e67-a55400a932e0" providerId="AD" clId="Web-{F64C91FF-F200-4A70-8769-3CC22C312580}" dt="2023-05-25T12:17:09.612" v="1017"/>
          <ac:spMkLst>
            <pc:docMk/>
            <pc:sldMk cId="4186216943" sldId="288"/>
            <ac:spMk id="13" creationId="{29FDB030-9B49-4CED-8CCD-4D99382388AC}"/>
          </ac:spMkLst>
        </pc:spChg>
        <pc:spChg chg="del">
          <ac:chgData name="Qi Lu" userId="S::s3302044@student.rmit.edu.au::951325a5-fb01-4766-9e67-a55400a932e0" providerId="AD" clId="Web-{F64C91FF-F200-4A70-8769-3CC22C312580}" dt="2023-05-25T12:17:09.612" v="1017"/>
          <ac:spMkLst>
            <pc:docMk/>
            <pc:sldMk cId="4186216943" sldId="288"/>
            <ac:spMk id="15" creationId="{3783CA14-24A1-485C-8B30-D6A5D87987AD}"/>
          </ac:spMkLst>
        </pc:spChg>
        <pc:spChg chg="del mod">
          <ac:chgData name="Qi Lu" userId="S::s3302044@student.rmit.edu.au::951325a5-fb01-4766-9e67-a55400a932e0" providerId="AD" clId="Web-{F64C91FF-F200-4A70-8769-3CC22C312580}" dt="2023-05-25T12:16:53.908" v="1012"/>
          <ac:spMkLst>
            <pc:docMk/>
            <pc:sldMk cId="4186216943" sldId="288"/>
            <ac:spMk id="16" creationId="{81462169-0892-2A8C-5EB8-A30F3D3B3688}"/>
          </ac:spMkLst>
        </pc:spChg>
        <pc:spChg chg="del">
          <ac:chgData name="Qi Lu" userId="S::s3302044@student.rmit.edu.au::951325a5-fb01-4766-9e67-a55400a932e0" providerId="AD" clId="Web-{F64C91FF-F200-4A70-8769-3CC22C312580}" dt="2023-05-25T12:17:09.612" v="1017"/>
          <ac:spMkLst>
            <pc:docMk/>
            <pc:sldMk cId="4186216943" sldId="288"/>
            <ac:spMk id="17" creationId="{9A97C86A-04D6-40F7-AE84-31AB43E6A846}"/>
          </ac:spMkLst>
        </pc:spChg>
        <pc:spChg chg="del">
          <ac:chgData name="Qi Lu" userId="S::s3302044@student.rmit.edu.au::951325a5-fb01-4766-9e67-a55400a932e0" providerId="AD" clId="Web-{F64C91FF-F200-4A70-8769-3CC22C312580}" dt="2023-05-25T12:17:09.612" v="1017"/>
          <ac:spMkLst>
            <pc:docMk/>
            <pc:sldMk cId="4186216943" sldId="288"/>
            <ac:spMk id="19" creationId="{FF9F2414-84E8-453E-B1F3-389FDE8192D9}"/>
          </ac:spMkLst>
        </pc:spChg>
        <pc:spChg chg="del">
          <ac:chgData name="Qi Lu" userId="S::s3302044@student.rmit.edu.au::951325a5-fb01-4766-9e67-a55400a932e0" providerId="AD" clId="Web-{F64C91FF-F200-4A70-8769-3CC22C312580}" dt="2023-05-25T12:17:09.612" v="1017"/>
          <ac:spMkLst>
            <pc:docMk/>
            <pc:sldMk cId="4186216943" sldId="288"/>
            <ac:spMk id="21" creationId="{3ECA69A1-7536-43AC-85EF-C7106179F5ED}"/>
          </ac:spMkLst>
        </pc:spChg>
        <pc:spChg chg="del">
          <ac:chgData name="Qi Lu" userId="S::s3302044@student.rmit.edu.au::951325a5-fb01-4766-9e67-a55400a932e0" providerId="AD" clId="Web-{F64C91FF-F200-4A70-8769-3CC22C312580}" dt="2023-05-25T12:16:50.595" v="1009"/>
          <ac:spMkLst>
            <pc:docMk/>
            <pc:sldMk cId="4186216943" sldId="288"/>
            <ac:spMk id="23" creationId="{8DDD29EC-E1FB-5DA2-F6D7-2A58042EED00}"/>
          </ac:spMkLst>
        </pc:spChg>
        <pc:spChg chg="add">
          <ac:chgData name="Qi Lu" userId="S::s3302044@student.rmit.edu.au::951325a5-fb01-4766-9e67-a55400a932e0" providerId="AD" clId="Web-{F64C91FF-F200-4A70-8769-3CC22C312580}" dt="2023-05-25T12:17:09.612" v="1017"/>
          <ac:spMkLst>
            <pc:docMk/>
            <pc:sldMk cId="4186216943" sldId="288"/>
            <ac:spMk id="26" creationId="{F3060C83-F051-4F0E-ABAD-AA0DFC48B218}"/>
          </ac:spMkLst>
        </pc:spChg>
        <pc:spChg chg="add">
          <ac:chgData name="Qi Lu" userId="S::s3302044@student.rmit.edu.au::951325a5-fb01-4766-9e67-a55400a932e0" providerId="AD" clId="Web-{F64C91FF-F200-4A70-8769-3CC22C312580}" dt="2023-05-25T12:17:09.612" v="1017"/>
          <ac:spMkLst>
            <pc:docMk/>
            <pc:sldMk cId="4186216943" sldId="288"/>
            <ac:spMk id="28" creationId="{83C98ABE-055B-441F-B07E-44F97F083C39}"/>
          </ac:spMkLst>
        </pc:spChg>
        <pc:spChg chg="add">
          <ac:chgData name="Qi Lu" userId="S::s3302044@student.rmit.edu.au::951325a5-fb01-4766-9e67-a55400a932e0" providerId="AD" clId="Web-{F64C91FF-F200-4A70-8769-3CC22C312580}" dt="2023-05-25T12:17:09.612" v="1017"/>
          <ac:spMkLst>
            <pc:docMk/>
            <pc:sldMk cId="4186216943" sldId="288"/>
            <ac:spMk id="30" creationId="{29FDB030-9B49-4CED-8CCD-4D99382388AC}"/>
          </ac:spMkLst>
        </pc:spChg>
        <pc:spChg chg="add">
          <ac:chgData name="Qi Lu" userId="S::s3302044@student.rmit.edu.au::951325a5-fb01-4766-9e67-a55400a932e0" providerId="AD" clId="Web-{F64C91FF-F200-4A70-8769-3CC22C312580}" dt="2023-05-25T12:17:09.612" v="1017"/>
          <ac:spMkLst>
            <pc:docMk/>
            <pc:sldMk cId="4186216943" sldId="288"/>
            <ac:spMk id="32" creationId="{3783CA14-24A1-485C-8B30-D6A5D87987AD}"/>
          </ac:spMkLst>
        </pc:spChg>
        <pc:spChg chg="add">
          <ac:chgData name="Qi Lu" userId="S::s3302044@student.rmit.edu.au::951325a5-fb01-4766-9e67-a55400a932e0" providerId="AD" clId="Web-{F64C91FF-F200-4A70-8769-3CC22C312580}" dt="2023-05-25T12:17:09.612" v="1017"/>
          <ac:spMkLst>
            <pc:docMk/>
            <pc:sldMk cId="4186216943" sldId="288"/>
            <ac:spMk id="34" creationId="{9A97C86A-04D6-40F7-AE84-31AB43E6A846}"/>
          </ac:spMkLst>
        </pc:spChg>
        <pc:spChg chg="add">
          <ac:chgData name="Qi Lu" userId="S::s3302044@student.rmit.edu.au::951325a5-fb01-4766-9e67-a55400a932e0" providerId="AD" clId="Web-{F64C91FF-F200-4A70-8769-3CC22C312580}" dt="2023-05-25T12:17:09.612" v="1017"/>
          <ac:spMkLst>
            <pc:docMk/>
            <pc:sldMk cId="4186216943" sldId="288"/>
            <ac:spMk id="36" creationId="{FF9F2414-84E8-453E-B1F3-389FDE8192D9}"/>
          </ac:spMkLst>
        </pc:spChg>
        <pc:spChg chg="add">
          <ac:chgData name="Qi Lu" userId="S::s3302044@student.rmit.edu.au::951325a5-fb01-4766-9e67-a55400a932e0" providerId="AD" clId="Web-{F64C91FF-F200-4A70-8769-3CC22C312580}" dt="2023-05-25T12:17:09.612" v="1017"/>
          <ac:spMkLst>
            <pc:docMk/>
            <pc:sldMk cId="4186216943" sldId="288"/>
            <ac:spMk id="38" creationId="{3ECA69A1-7536-43AC-85EF-C7106179F5ED}"/>
          </ac:spMkLst>
        </pc:spChg>
        <pc:picChg chg="add del mod">
          <ac:chgData name="Qi Lu" userId="S::s3302044@student.rmit.edu.au::951325a5-fb01-4766-9e67-a55400a932e0" providerId="AD" clId="Web-{F64C91FF-F200-4A70-8769-3CC22C312580}" dt="2023-05-25T12:17:02.612" v="1015"/>
          <ac:picMkLst>
            <pc:docMk/>
            <pc:sldMk cId="4186216943" sldId="288"/>
            <ac:picMk id="2" creationId="{B8084380-371A-1033-BED0-B5EB8073C5E1}"/>
          </ac:picMkLst>
        </pc:picChg>
        <pc:picChg chg="add mod">
          <ac:chgData name="Qi Lu" userId="S::s3302044@student.rmit.edu.au::951325a5-fb01-4766-9e67-a55400a932e0" providerId="AD" clId="Web-{F64C91FF-F200-4A70-8769-3CC22C312580}" dt="2023-05-25T12:17:09.612" v="1017"/>
          <ac:picMkLst>
            <pc:docMk/>
            <pc:sldMk cId="4186216943" sldId="288"/>
            <ac:picMk id="3" creationId="{81951645-55C4-2C4E-F53D-9C575E602A6D}"/>
          </ac:picMkLst>
        </pc:picChg>
        <pc:picChg chg="del">
          <ac:chgData name="Qi Lu" userId="S::s3302044@student.rmit.edu.au::951325a5-fb01-4766-9e67-a55400a932e0" providerId="AD" clId="Web-{F64C91FF-F200-4A70-8769-3CC22C312580}" dt="2023-05-25T12:16:47.736" v="1006"/>
          <ac:picMkLst>
            <pc:docMk/>
            <pc:sldMk cId="4186216943" sldId="288"/>
            <ac:picMk id="4" creationId="{25B6A20F-32EB-5537-BFEF-D1060D7D45D3}"/>
          </ac:picMkLst>
        </pc:picChg>
      </pc:sldChg>
      <pc:sldChg chg="addSp delSp modSp add replId">
        <pc:chgData name="Qi Lu" userId="S::s3302044@student.rmit.edu.au::951325a5-fb01-4766-9e67-a55400a932e0" providerId="AD" clId="Web-{F64C91FF-F200-4A70-8769-3CC22C312580}" dt="2023-05-25T12:17:30.363" v="1024" actId="1076"/>
        <pc:sldMkLst>
          <pc:docMk/>
          <pc:sldMk cId="47686678" sldId="289"/>
        </pc:sldMkLst>
        <pc:picChg chg="add mod">
          <ac:chgData name="Qi Lu" userId="S::s3302044@student.rmit.edu.au::951325a5-fb01-4766-9e67-a55400a932e0" providerId="AD" clId="Web-{F64C91FF-F200-4A70-8769-3CC22C312580}" dt="2023-05-25T12:17:25.754" v="1022"/>
          <ac:picMkLst>
            <pc:docMk/>
            <pc:sldMk cId="47686678" sldId="289"/>
            <ac:picMk id="2" creationId="{9A1DABA5-D72C-D681-8C18-5D091C08FFA8}"/>
          </ac:picMkLst>
        </pc:picChg>
        <pc:picChg chg="del">
          <ac:chgData name="Qi Lu" userId="S::s3302044@student.rmit.edu.au::951325a5-fb01-4766-9e67-a55400a932e0" providerId="AD" clId="Web-{F64C91FF-F200-4A70-8769-3CC22C312580}" dt="2023-05-25T12:17:18.675" v="1021"/>
          <ac:picMkLst>
            <pc:docMk/>
            <pc:sldMk cId="47686678" sldId="289"/>
            <ac:picMk id="3" creationId="{81951645-55C4-2C4E-F53D-9C575E602A6D}"/>
          </ac:picMkLst>
        </pc:picChg>
        <pc:picChg chg="add mod">
          <ac:chgData name="Qi Lu" userId="S::s3302044@student.rmit.edu.au::951325a5-fb01-4766-9e67-a55400a932e0" providerId="AD" clId="Web-{F64C91FF-F200-4A70-8769-3CC22C312580}" dt="2023-05-25T12:17:30.363" v="1024" actId="1076"/>
          <ac:picMkLst>
            <pc:docMk/>
            <pc:sldMk cId="47686678" sldId="289"/>
            <ac:picMk id="4" creationId="{334949F3-CA31-BD83-70CB-D3C6922B49A7}"/>
          </ac:picMkLst>
        </pc:picChg>
      </pc:sldChg>
      <pc:sldChg chg="delSp add del replId">
        <pc:chgData name="Qi Lu" userId="S::s3302044@student.rmit.edu.au::951325a5-fb01-4766-9e67-a55400a932e0" providerId="AD" clId="Web-{F64C91FF-F200-4A70-8769-3CC22C312580}" dt="2023-05-25T12:17:15.550" v="1019"/>
        <pc:sldMkLst>
          <pc:docMk/>
          <pc:sldMk cId="2445592053" sldId="289"/>
        </pc:sldMkLst>
        <pc:picChg chg="del">
          <ac:chgData name="Qi Lu" userId="S::s3302044@student.rmit.edu.au::951325a5-fb01-4766-9e67-a55400a932e0" providerId="AD" clId="Web-{F64C91FF-F200-4A70-8769-3CC22C312580}" dt="2023-05-25T12:17:13.206" v="1018"/>
          <ac:picMkLst>
            <pc:docMk/>
            <pc:sldMk cId="2445592053" sldId="289"/>
            <ac:picMk id="4" creationId="{25B6A20F-32EB-5537-BFEF-D1060D7D45D3}"/>
          </ac:picMkLst>
        </pc:picChg>
      </pc:sldChg>
      <pc:sldChg chg="addSp delSp modSp add ord replId">
        <pc:chgData name="Qi Lu" userId="S::s3302044@student.rmit.edu.au::951325a5-fb01-4766-9e67-a55400a932e0" providerId="AD" clId="Web-{F64C91FF-F200-4A70-8769-3CC22C312580}" dt="2023-05-25T12:17:41.677" v="1028"/>
        <pc:sldMkLst>
          <pc:docMk/>
          <pc:sldMk cId="881843327" sldId="290"/>
        </pc:sldMkLst>
        <pc:picChg chg="add mod">
          <ac:chgData name="Qi Lu" userId="S::s3302044@student.rmit.edu.au::951325a5-fb01-4766-9e67-a55400a932e0" providerId="AD" clId="Web-{F64C91FF-F200-4A70-8769-3CC22C312580}" dt="2023-05-25T12:17:41.677" v="1028"/>
          <ac:picMkLst>
            <pc:docMk/>
            <pc:sldMk cId="881843327" sldId="290"/>
            <ac:picMk id="2" creationId="{461CD055-53AC-B793-1771-BFCE5FAE7C1F}"/>
          </ac:picMkLst>
        </pc:picChg>
        <pc:picChg chg="del">
          <ac:chgData name="Qi Lu" userId="S::s3302044@student.rmit.edu.au::951325a5-fb01-4766-9e67-a55400a932e0" providerId="AD" clId="Web-{F64C91FF-F200-4A70-8769-3CC22C312580}" dt="2023-05-25T12:17:40.098" v="1027"/>
          <ac:picMkLst>
            <pc:docMk/>
            <pc:sldMk cId="881843327" sldId="290"/>
            <ac:picMk id="3" creationId="{81951645-55C4-2C4E-F53D-9C575E602A6D}"/>
          </ac:picMkLst>
        </pc:picChg>
      </pc:sldChg>
    </pc:docChg>
  </pc:docChgLst>
  <pc:docChgLst>
    <pc:chgData name="Qi Lu" userId="S::s3302044@student.rmit.edu.au::951325a5-fb01-4766-9e67-a55400a932e0" providerId="AD" clId="Web-{6F684418-BDF6-4B2E-BA5D-60267D63164C}"/>
    <pc:docChg chg="modSld">
      <pc:chgData name="Qi Lu" userId="S::s3302044@student.rmit.edu.au::951325a5-fb01-4766-9e67-a55400a932e0" providerId="AD" clId="Web-{6F684418-BDF6-4B2E-BA5D-60267D63164C}" dt="2023-05-26T03:16:46.652" v="24" actId="20577"/>
      <pc:docMkLst>
        <pc:docMk/>
      </pc:docMkLst>
      <pc:sldChg chg="modSp">
        <pc:chgData name="Qi Lu" userId="S::s3302044@student.rmit.edu.au::951325a5-fb01-4766-9e67-a55400a932e0" providerId="AD" clId="Web-{6F684418-BDF6-4B2E-BA5D-60267D63164C}" dt="2023-05-26T03:16:41.230" v="21" actId="20577"/>
        <pc:sldMkLst>
          <pc:docMk/>
          <pc:sldMk cId="2969452901" sldId="257"/>
        </pc:sldMkLst>
        <pc:spChg chg="mod">
          <ac:chgData name="Qi Lu" userId="S::s3302044@student.rmit.edu.au::951325a5-fb01-4766-9e67-a55400a932e0" providerId="AD" clId="Web-{6F684418-BDF6-4B2E-BA5D-60267D63164C}" dt="2023-05-26T03:16:41.230" v="21" actId="20577"/>
          <ac:spMkLst>
            <pc:docMk/>
            <pc:sldMk cId="2969452901" sldId="257"/>
            <ac:spMk id="7" creationId="{E919ADE1-FB88-87D9-7A16-E88C1CF1EB95}"/>
          </ac:spMkLst>
        </pc:spChg>
      </pc:sldChg>
      <pc:sldChg chg="modSp">
        <pc:chgData name="Qi Lu" userId="S::s3302044@student.rmit.edu.au::951325a5-fb01-4766-9e67-a55400a932e0" providerId="AD" clId="Web-{6F684418-BDF6-4B2E-BA5D-60267D63164C}" dt="2023-05-26T03:16:46.652" v="24" actId="20577"/>
        <pc:sldMkLst>
          <pc:docMk/>
          <pc:sldMk cId="1861930655" sldId="263"/>
        </pc:sldMkLst>
        <pc:spChg chg="mod">
          <ac:chgData name="Qi Lu" userId="S::s3302044@student.rmit.edu.au::951325a5-fb01-4766-9e67-a55400a932e0" providerId="AD" clId="Web-{6F684418-BDF6-4B2E-BA5D-60267D63164C}" dt="2023-05-26T03:16:46.652" v="24" actId="20577"/>
          <ac:spMkLst>
            <pc:docMk/>
            <pc:sldMk cId="1861930655" sldId="263"/>
            <ac:spMk id="3" creationId="{140E2545-6F1C-137A-8DAC-C0669DDD7470}"/>
          </ac:spMkLst>
        </pc:spChg>
      </pc:sldChg>
    </pc:docChg>
  </pc:docChgLst>
  <pc:docChgLst>
    <pc:chgData name="Denis Vaghasia" userId="S::s3858391@student.rmit.edu.au::08cd9c91-8606-43de-b889-d24ac7daf839" providerId="AD" clId="Web-{67C77F9D-EB94-435A-B6FE-11374A8812A7}"/>
    <pc:docChg chg="addSld delSld modSld">
      <pc:chgData name="Denis Vaghasia" userId="S::s3858391@student.rmit.edu.au::08cd9c91-8606-43de-b889-d24ac7daf839" providerId="AD" clId="Web-{67C77F9D-EB94-435A-B6FE-11374A8812A7}" dt="2023-05-25T06:59:16.334" v="33" actId="20577"/>
      <pc:docMkLst>
        <pc:docMk/>
      </pc:docMkLst>
      <pc:sldChg chg="modSp">
        <pc:chgData name="Denis Vaghasia" userId="S::s3858391@student.rmit.edu.au::08cd9c91-8606-43de-b889-d24ac7daf839" providerId="AD" clId="Web-{67C77F9D-EB94-435A-B6FE-11374A8812A7}" dt="2023-05-25T06:59:16.334" v="33" actId="20577"/>
        <pc:sldMkLst>
          <pc:docMk/>
          <pc:sldMk cId="1861930655" sldId="263"/>
        </pc:sldMkLst>
        <pc:spChg chg="mod">
          <ac:chgData name="Denis Vaghasia" userId="S::s3858391@student.rmit.edu.au::08cd9c91-8606-43de-b889-d24ac7daf839" providerId="AD" clId="Web-{67C77F9D-EB94-435A-B6FE-11374A8812A7}" dt="2023-05-25T06:59:16.334" v="33" actId="20577"/>
          <ac:spMkLst>
            <pc:docMk/>
            <pc:sldMk cId="1861930655" sldId="263"/>
            <ac:spMk id="3" creationId="{140E2545-6F1C-137A-8DAC-C0669DDD7470}"/>
          </ac:spMkLst>
        </pc:spChg>
      </pc:sldChg>
      <pc:sldChg chg="del">
        <pc:chgData name="Denis Vaghasia" userId="S::s3858391@student.rmit.edu.au::08cd9c91-8606-43de-b889-d24ac7daf839" providerId="AD" clId="Web-{67C77F9D-EB94-435A-B6FE-11374A8812A7}" dt="2023-05-25T06:57:38.942" v="17"/>
        <pc:sldMkLst>
          <pc:docMk/>
          <pc:sldMk cId="3966330797" sldId="266"/>
        </pc:sldMkLst>
      </pc:sldChg>
      <pc:sldChg chg="del">
        <pc:chgData name="Denis Vaghasia" userId="S::s3858391@student.rmit.edu.au::08cd9c91-8606-43de-b889-d24ac7daf839" providerId="AD" clId="Web-{67C77F9D-EB94-435A-B6FE-11374A8812A7}" dt="2023-05-25T06:57:41.223" v="18"/>
        <pc:sldMkLst>
          <pc:docMk/>
          <pc:sldMk cId="1677521010" sldId="268"/>
        </pc:sldMkLst>
      </pc:sldChg>
      <pc:sldChg chg="del">
        <pc:chgData name="Denis Vaghasia" userId="S::s3858391@student.rmit.edu.au::08cd9c91-8606-43de-b889-d24ac7daf839" providerId="AD" clId="Web-{67C77F9D-EB94-435A-B6FE-11374A8812A7}" dt="2023-05-25T06:57:41.301" v="19"/>
        <pc:sldMkLst>
          <pc:docMk/>
          <pc:sldMk cId="4195149841" sldId="269"/>
        </pc:sldMkLst>
      </pc:sldChg>
      <pc:sldChg chg="del">
        <pc:chgData name="Denis Vaghasia" userId="S::s3858391@student.rmit.edu.au::08cd9c91-8606-43de-b889-d24ac7daf839" providerId="AD" clId="Web-{67C77F9D-EB94-435A-B6FE-11374A8812A7}" dt="2023-05-25T06:55:23.891" v="6"/>
        <pc:sldMkLst>
          <pc:docMk/>
          <pc:sldMk cId="1556078184" sldId="271"/>
        </pc:sldMkLst>
      </pc:sldChg>
      <pc:sldChg chg="modSp">
        <pc:chgData name="Denis Vaghasia" userId="S::s3858391@student.rmit.edu.au::08cd9c91-8606-43de-b889-d24ac7daf839" providerId="AD" clId="Web-{67C77F9D-EB94-435A-B6FE-11374A8812A7}" dt="2023-05-25T06:58:08.083" v="24" actId="20577"/>
        <pc:sldMkLst>
          <pc:docMk/>
          <pc:sldMk cId="1054804541" sldId="272"/>
        </pc:sldMkLst>
        <pc:spChg chg="mod">
          <ac:chgData name="Denis Vaghasia" userId="S::s3858391@student.rmit.edu.au::08cd9c91-8606-43de-b889-d24ac7daf839" providerId="AD" clId="Web-{67C77F9D-EB94-435A-B6FE-11374A8812A7}" dt="2023-05-25T06:58:08.083" v="24" actId="20577"/>
          <ac:spMkLst>
            <pc:docMk/>
            <pc:sldMk cId="1054804541" sldId="272"/>
            <ac:spMk id="2" creationId="{500B0DB2-014A-C51C-6E35-C7FF44273315}"/>
          </ac:spMkLst>
        </pc:spChg>
        <pc:spChg chg="mod">
          <ac:chgData name="Denis Vaghasia" userId="S::s3858391@student.rmit.edu.au::08cd9c91-8606-43de-b889-d24ac7daf839" providerId="AD" clId="Web-{67C77F9D-EB94-435A-B6FE-11374A8812A7}" dt="2023-05-25T06:58:00.223" v="22" actId="20577"/>
          <ac:spMkLst>
            <pc:docMk/>
            <pc:sldMk cId="1054804541" sldId="272"/>
            <ac:spMk id="3" creationId="{AFF758A7-5AA8-AF07-4FFF-3F645386C3BD}"/>
          </ac:spMkLst>
        </pc:spChg>
      </pc:sldChg>
      <pc:sldChg chg="del">
        <pc:chgData name="Denis Vaghasia" userId="S::s3858391@student.rmit.edu.au::08cd9c91-8606-43de-b889-d24ac7daf839" providerId="AD" clId="Web-{67C77F9D-EB94-435A-B6FE-11374A8812A7}" dt="2023-05-25T06:55:11.985" v="4"/>
        <pc:sldMkLst>
          <pc:docMk/>
          <pc:sldMk cId="3879249985" sldId="273"/>
        </pc:sldMkLst>
      </pc:sldChg>
      <pc:sldChg chg="del">
        <pc:chgData name="Denis Vaghasia" userId="S::s3858391@student.rmit.edu.au::08cd9c91-8606-43de-b889-d24ac7daf839" providerId="AD" clId="Web-{67C77F9D-EB94-435A-B6FE-11374A8812A7}" dt="2023-05-25T06:55:09.876" v="3"/>
        <pc:sldMkLst>
          <pc:docMk/>
          <pc:sldMk cId="1162370632" sldId="274"/>
        </pc:sldMkLst>
      </pc:sldChg>
      <pc:sldChg chg="new del">
        <pc:chgData name="Denis Vaghasia" userId="S::s3858391@student.rmit.edu.au::08cd9c91-8606-43de-b889-d24ac7daf839" providerId="AD" clId="Web-{67C77F9D-EB94-435A-B6FE-11374A8812A7}" dt="2023-05-25T06:55:06.500" v="2"/>
        <pc:sldMkLst>
          <pc:docMk/>
          <pc:sldMk cId="3259816283" sldId="275"/>
        </pc:sldMkLst>
      </pc:sldChg>
      <pc:sldChg chg="modSp add del">
        <pc:chgData name="Denis Vaghasia" userId="S::s3858391@student.rmit.edu.au::08cd9c91-8606-43de-b889-d24ac7daf839" providerId="AD" clId="Web-{67C77F9D-EB94-435A-B6FE-11374A8812A7}" dt="2023-05-25T06:58:14.098" v="25"/>
        <pc:sldMkLst>
          <pc:docMk/>
          <pc:sldMk cId="1490654373" sldId="276"/>
        </pc:sldMkLst>
        <pc:spChg chg="mod">
          <ac:chgData name="Denis Vaghasia" userId="S::s3858391@student.rmit.edu.au::08cd9c91-8606-43de-b889-d24ac7daf839" providerId="AD" clId="Web-{67C77F9D-EB94-435A-B6FE-11374A8812A7}" dt="2023-05-25T06:55:44.314" v="8"/>
          <ac:spMkLst>
            <pc:docMk/>
            <pc:sldMk cId="1490654373" sldId="276"/>
            <ac:spMk id="6" creationId="{AD7C7F31-5C10-88D7-52E3-C4B778B3BC0C}"/>
          </ac:spMkLst>
        </pc:spChg>
      </pc:sldChg>
      <pc:sldChg chg="add">
        <pc:chgData name="Denis Vaghasia" userId="S::s3858391@student.rmit.edu.au::08cd9c91-8606-43de-b889-d24ac7daf839" providerId="AD" clId="Web-{67C77F9D-EB94-435A-B6FE-11374A8812A7}" dt="2023-05-25T06:55:22.141" v="5"/>
        <pc:sldMkLst>
          <pc:docMk/>
          <pc:sldMk cId="3738261700" sldId="277"/>
        </pc:sldMkLst>
      </pc:sldChg>
      <pc:sldChg chg="modSp add">
        <pc:chgData name="Denis Vaghasia" userId="S::s3858391@student.rmit.edu.au::08cd9c91-8606-43de-b889-d24ac7daf839" providerId="AD" clId="Web-{67C77F9D-EB94-435A-B6FE-11374A8812A7}" dt="2023-05-25T06:59:03.052" v="32" actId="1076"/>
        <pc:sldMkLst>
          <pc:docMk/>
          <pc:sldMk cId="326767727" sldId="278"/>
        </pc:sldMkLst>
        <pc:spChg chg="mod">
          <ac:chgData name="Denis Vaghasia" userId="S::s3858391@student.rmit.edu.au::08cd9c91-8606-43de-b889-d24ac7daf839" providerId="AD" clId="Web-{67C77F9D-EB94-435A-B6FE-11374A8812A7}" dt="2023-05-25T06:59:03.052" v="32" actId="1076"/>
          <ac:spMkLst>
            <pc:docMk/>
            <pc:sldMk cId="326767727" sldId="278"/>
            <ac:spMk id="71" creationId="{7AB070D5-E261-C17E-142B-D6E7F9A1BB2F}"/>
          </ac:spMkLst>
        </pc:spChg>
        <pc:graphicFrameChg chg="mod">
          <ac:chgData name="Denis Vaghasia" userId="S::s3858391@student.rmit.edu.au::08cd9c91-8606-43de-b889-d24ac7daf839" providerId="AD" clId="Web-{67C77F9D-EB94-435A-B6FE-11374A8812A7}" dt="2023-05-25T06:58:49.037" v="29" actId="14100"/>
          <ac:graphicFrameMkLst>
            <pc:docMk/>
            <pc:sldMk cId="326767727" sldId="278"/>
            <ac:graphicFrameMk id="4" creationId="{BA3B14A1-682A-5ACC-A11E-DC1A10005CA2}"/>
          </ac:graphicFrameMkLst>
        </pc:graphicFrameChg>
        <pc:cxnChg chg="mod">
          <ac:chgData name="Denis Vaghasia" userId="S::s3858391@student.rmit.edu.au::08cd9c91-8606-43de-b889-d24ac7daf839" providerId="AD" clId="Web-{67C77F9D-EB94-435A-B6FE-11374A8812A7}" dt="2023-05-25T06:58:56.818" v="31" actId="14100"/>
          <ac:cxnSpMkLst>
            <pc:docMk/>
            <pc:sldMk cId="326767727" sldId="278"/>
            <ac:cxnSpMk id="68" creationId="{DBD9DDB7-259D-523C-9005-F26560EDEF5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32B434-8645-4CCD-A041-8ACED4F1DDE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5A095985-5270-42A2-9F73-5B491DE8D475}">
      <dgm:prSet phldrT="[Text]" phldr="0"/>
      <dgm:spPr/>
      <dgm:t>
        <a:bodyPr/>
        <a:lstStyle/>
        <a:p>
          <a:pPr rtl="0"/>
          <a:r>
            <a:rPr lang="en-GB" dirty="0">
              <a:latin typeface="Calibri Light" panose="020F0302020204030204"/>
            </a:rPr>
            <a:t>Raw Data</a:t>
          </a:r>
          <a:endParaRPr lang="en-GB" dirty="0"/>
        </a:p>
      </dgm:t>
    </dgm:pt>
    <dgm:pt modelId="{2FB217B8-F547-4817-8837-4FB7F7AAEA73}" type="parTrans" cxnId="{4FA7394D-2165-4E7F-BDA7-D9E6D8E93808}">
      <dgm:prSet/>
      <dgm:spPr/>
      <dgm:t>
        <a:bodyPr/>
        <a:lstStyle/>
        <a:p>
          <a:endParaRPr lang="en-GB"/>
        </a:p>
      </dgm:t>
    </dgm:pt>
    <dgm:pt modelId="{F2CCF5D7-01DB-45A9-ACAC-A81E32E84593}" type="sibTrans" cxnId="{4FA7394D-2165-4E7F-BDA7-D9E6D8E93808}">
      <dgm:prSet/>
      <dgm:spPr/>
      <dgm:t>
        <a:bodyPr/>
        <a:lstStyle/>
        <a:p>
          <a:endParaRPr lang="en-GB"/>
        </a:p>
      </dgm:t>
    </dgm:pt>
    <dgm:pt modelId="{383D47AE-EE30-4C1D-B4A5-2DFB5745E1FB}">
      <dgm:prSet phldrT="[Text]" phldr="0"/>
      <dgm:spPr/>
      <dgm:t>
        <a:bodyPr/>
        <a:lstStyle/>
        <a:p>
          <a:pPr rtl="0"/>
          <a:r>
            <a:rPr lang="en-GB" dirty="0">
              <a:latin typeface="Calibri Light" panose="020F0302020204030204"/>
            </a:rPr>
            <a:t>34 files for each year</a:t>
          </a:r>
          <a:endParaRPr lang="en-GB" dirty="0"/>
        </a:p>
      </dgm:t>
    </dgm:pt>
    <dgm:pt modelId="{96C365C3-9B46-47FC-A968-FC0737960329}" type="parTrans" cxnId="{CF1B0177-5045-4E94-A1F2-1314720AE309}">
      <dgm:prSet/>
      <dgm:spPr/>
      <dgm:t>
        <a:bodyPr/>
        <a:lstStyle/>
        <a:p>
          <a:endParaRPr lang="en-GB"/>
        </a:p>
      </dgm:t>
    </dgm:pt>
    <dgm:pt modelId="{6690C544-09D9-49E8-A516-2F30A32661A6}" type="sibTrans" cxnId="{CF1B0177-5045-4E94-A1F2-1314720AE309}">
      <dgm:prSet/>
      <dgm:spPr/>
      <dgm:t>
        <a:bodyPr/>
        <a:lstStyle/>
        <a:p>
          <a:endParaRPr lang="en-GB"/>
        </a:p>
      </dgm:t>
    </dgm:pt>
    <dgm:pt modelId="{872A99E6-636F-4972-A8C9-50F2A98EC955}">
      <dgm:prSet phldrT="[Text]" phldr="0"/>
      <dgm:spPr/>
      <dgm:t>
        <a:bodyPr/>
        <a:lstStyle/>
        <a:p>
          <a:pPr rtl="0"/>
          <a:r>
            <a:rPr lang="en-GB" dirty="0" err="1">
              <a:latin typeface="Calibri Light" panose="020F0302020204030204"/>
            </a:rPr>
            <a:t>Today_Energy</a:t>
          </a:r>
          <a:r>
            <a:rPr lang="en-GB" dirty="0">
              <a:latin typeface="Calibri Light" panose="020F0302020204030204"/>
            </a:rPr>
            <a:t>, </a:t>
          </a:r>
          <a:r>
            <a:rPr lang="en-GB" dirty="0" err="1">
              <a:latin typeface="Calibri Light" panose="020F0302020204030204"/>
            </a:rPr>
            <a:t>Total_energy</a:t>
          </a:r>
          <a:r>
            <a:rPr lang="en-GB" dirty="0">
              <a:latin typeface="Calibri Light" panose="020F0302020204030204"/>
            </a:rPr>
            <a:t>, </a:t>
          </a:r>
          <a:r>
            <a:rPr lang="en-GB" dirty="0" err="1">
              <a:latin typeface="Calibri Light" panose="020F0302020204030204"/>
            </a:rPr>
            <a:t>Inv_temp</a:t>
          </a:r>
          <a:r>
            <a:rPr lang="en-GB" dirty="0">
              <a:latin typeface="Calibri Light" panose="020F0302020204030204"/>
            </a:rPr>
            <a:t>, </a:t>
          </a:r>
          <a:r>
            <a:rPr lang="en-GB" dirty="0" err="1">
              <a:latin typeface="Calibri Light" panose="020F0302020204030204"/>
            </a:rPr>
            <a:t>wms_temp</a:t>
          </a:r>
          <a:r>
            <a:rPr lang="en-GB" dirty="0">
              <a:latin typeface="Calibri Light" panose="020F0302020204030204"/>
            </a:rPr>
            <a:t>, wms_irradiaance</a:t>
          </a:r>
          <a:endParaRPr lang="en-GB" dirty="0"/>
        </a:p>
      </dgm:t>
    </dgm:pt>
    <dgm:pt modelId="{64EA723A-885F-4F1F-BF76-5F7FA29F282F}" type="parTrans" cxnId="{2FCD26BA-8FFB-4752-8141-68199BAA121D}">
      <dgm:prSet/>
      <dgm:spPr/>
      <dgm:t>
        <a:bodyPr/>
        <a:lstStyle/>
        <a:p>
          <a:endParaRPr lang="en-GB"/>
        </a:p>
      </dgm:t>
    </dgm:pt>
    <dgm:pt modelId="{8D3FAC45-5C91-45AC-86A6-C639C8AF8D85}" type="sibTrans" cxnId="{2FCD26BA-8FFB-4752-8141-68199BAA121D}">
      <dgm:prSet/>
      <dgm:spPr/>
      <dgm:t>
        <a:bodyPr/>
        <a:lstStyle/>
        <a:p>
          <a:endParaRPr lang="en-GB"/>
        </a:p>
      </dgm:t>
    </dgm:pt>
    <dgm:pt modelId="{2D490234-D7B9-4149-AA7A-60AE1A46B71C}">
      <dgm:prSet phldrT="[Text]" phldr="0"/>
      <dgm:spPr/>
      <dgm:t>
        <a:bodyPr/>
        <a:lstStyle/>
        <a:p>
          <a:pPr rtl="0"/>
          <a:r>
            <a:rPr lang="en-GB" dirty="0">
              <a:latin typeface="Calibri Light" panose="020F0302020204030204"/>
            </a:rPr>
            <a:t>Clean data</a:t>
          </a:r>
          <a:endParaRPr lang="en-GB" dirty="0"/>
        </a:p>
      </dgm:t>
    </dgm:pt>
    <dgm:pt modelId="{73318E05-CA5D-4450-9BD9-93680125D614}" type="parTrans" cxnId="{54353103-D833-4BA7-980D-8A6C6FB62B2B}">
      <dgm:prSet/>
      <dgm:spPr/>
      <dgm:t>
        <a:bodyPr/>
        <a:lstStyle/>
        <a:p>
          <a:endParaRPr lang="en-GB"/>
        </a:p>
      </dgm:t>
    </dgm:pt>
    <dgm:pt modelId="{8CB8A996-84FA-4333-9642-AEFE462E0047}" type="sibTrans" cxnId="{54353103-D833-4BA7-980D-8A6C6FB62B2B}">
      <dgm:prSet/>
      <dgm:spPr/>
      <dgm:t>
        <a:bodyPr/>
        <a:lstStyle/>
        <a:p>
          <a:endParaRPr lang="en-GB"/>
        </a:p>
      </dgm:t>
    </dgm:pt>
    <dgm:pt modelId="{2FA57CDC-83BA-472D-8158-B8561363A6D5}">
      <dgm:prSet phldrT="[Text]" phldr="0"/>
      <dgm:spPr/>
      <dgm:t>
        <a:bodyPr/>
        <a:lstStyle/>
        <a:p>
          <a:pPr rtl="0"/>
          <a:r>
            <a:rPr lang="en-GB">
              <a:latin typeface="Calibri Light" panose="020F0302020204030204"/>
            </a:rPr>
            <a:t>Remove outliers and possible data error</a:t>
          </a:r>
          <a:endParaRPr lang="en-GB" dirty="0"/>
        </a:p>
      </dgm:t>
    </dgm:pt>
    <dgm:pt modelId="{3874EB8C-80EF-4B1F-BF0F-3B50BBF3FF17}" type="parTrans" cxnId="{3832BAC6-7EF2-4AD8-B75D-048EE97B31F7}">
      <dgm:prSet/>
      <dgm:spPr/>
      <dgm:t>
        <a:bodyPr/>
        <a:lstStyle/>
        <a:p>
          <a:endParaRPr lang="en-GB"/>
        </a:p>
      </dgm:t>
    </dgm:pt>
    <dgm:pt modelId="{81E834ED-41FC-4BF0-ACA6-022604C70C89}" type="sibTrans" cxnId="{3832BAC6-7EF2-4AD8-B75D-048EE97B31F7}">
      <dgm:prSet/>
      <dgm:spPr/>
      <dgm:t>
        <a:bodyPr/>
        <a:lstStyle/>
        <a:p>
          <a:endParaRPr lang="en-GB"/>
        </a:p>
      </dgm:t>
    </dgm:pt>
    <dgm:pt modelId="{255213EF-61F6-4D37-AF72-A6F5B667A8D3}">
      <dgm:prSet phldrT="[Text]" phldr="0"/>
      <dgm:spPr/>
      <dgm:t>
        <a:bodyPr/>
        <a:lstStyle/>
        <a:p>
          <a:pPr rtl="0"/>
          <a:r>
            <a:rPr lang="en-GB" dirty="0">
              <a:latin typeface="Calibri Light" panose="020F0302020204030204"/>
            </a:rPr>
            <a:t>Apply ML model</a:t>
          </a:r>
          <a:endParaRPr lang="en-GB" dirty="0"/>
        </a:p>
      </dgm:t>
    </dgm:pt>
    <dgm:pt modelId="{29B4CEB2-1ECD-4834-984A-CEF405AE59B9}" type="parTrans" cxnId="{ABF50A41-AFAB-48B0-AE8D-03859249E52A}">
      <dgm:prSet/>
      <dgm:spPr/>
      <dgm:t>
        <a:bodyPr/>
        <a:lstStyle/>
        <a:p>
          <a:endParaRPr lang="en-GB"/>
        </a:p>
      </dgm:t>
    </dgm:pt>
    <dgm:pt modelId="{032CA9BE-8556-482D-9BEE-E807BDF76EDD}" type="sibTrans" cxnId="{ABF50A41-AFAB-48B0-AE8D-03859249E52A}">
      <dgm:prSet/>
      <dgm:spPr/>
      <dgm:t>
        <a:bodyPr/>
        <a:lstStyle/>
        <a:p>
          <a:endParaRPr lang="en-GB"/>
        </a:p>
      </dgm:t>
    </dgm:pt>
    <dgm:pt modelId="{50050A55-86E9-4B39-BE62-AEB0DD0DD972}">
      <dgm:prSet phldrT="[Text]" phldr="0"/>
      <dgm:spPr/>
      <dgm:t>
        <a:bodyPr/>
        <a:lstStyle/>
        <a:p>
          <a:pPr rtl="0"/>
          <a:r>
            <a:rPr lang="en-GB" dirty="0">
              <a:latin typeface="Calibri Light" panose="020F0302020204030204"/>
            </a:rPr>
            <a:t>Make energy prediction for each minute based on Temp, Irradiance</a:t>
          </a:r>
          <a:endParaRPr lang="en-GB" dirty="0"/>
        </a:p>
      </dgm:t>
    </dgm:pt>
    <dgm:pt modelId="{5F2ABADC-4E03-4CC4-A4A5-B4316CB1C941}" type="parTrans" cxnId="{4DC6BA5C-E484-41F6-B058-2587E7353A88}">
      <dgm:prSet/>
      <dgm:spPr/>
      <dgm:t>
        <a:bodyPr/>
        <a:lstStyle/>
        <a:p>
          <a:endParaRPr lang="en-GB"/>
        </a:p>
      </dgm:t>
    </dgm:pt>
    <dgm:pt modelId="{C9A80C91-85DB-45A2-88A9-D39A012943A3}" type="sibTrans" cxnId="{4DC6BA5C-E484-41F6-B058-2587E7353A88}">
      <dgm:prSet/>
      <dgm:spPr/>
      <dgm:t>
        <a:bodyPr/>
        <a:lstStyle/>
        <a:p>
          <a:endParaRPr lang="en-GB"/>
        </a:p>
      </dgm:t>
    </dgm:pt>
    <dgm:pt modelId="{EB47BC89-DE49-7B49-B6F2-716D2C63F9A3}">
      <dgm:prSet phldrT="[Text]" phldr="0"/>
      <dgm:spPr/>
      <dgm:t>
        <a:bodyPr/>
        <a:lstStyle/>
        <a:p>
          <a:pPr rtl="0"/>
          <a:r>
            <a:rPr lang="en-GB" dirty="0">
              <a:latin typeface="Calibri Light" panose="020F0302020204030204"/>
            </a:rPr>
            <a:t>Combine act and predictions</a:t>
          </a:r>
          <a:endParaRPr lang="en-GB" dirty="0"/>
        </a:p>
      </dgm:t>
    </dgm:pt>
    <dgm:pt modelId="{DDCCC5E4-9995-414C-BA09-0700F44FF6B4}" type="parTrans" cxnId="{029CAABE-4A74-7541-A39A-0E018DEE095C}">
      <dgm:prSet/>
      <dgm:spPr/>
      <dgm:t>
        <a:bodyPr/>
        <a:lstStyle/>
        <a:p>
          <a:endParaRPr lang="en-GB"/>
        </a:p>
      </dgm:t>
    </dgm:pt>
    <dgm:pt modelId="{C1ED027E-63CA-DD4E-A5BD-32B912092567}" type="sibTrans" cxnId="{029CAABE-4A74-7541-A39A-0E018DEE095C}">
      <dgm:prSet/>
      <dgm:spPr/>
      <dgm:t>
        <a:bodyPr/>
        <a:lstStyle/>
        <a:p>
          <a:endParaRPr lang="en-GB"/>
        </a:p>
      </dgm:t>
    </dgm:pt>
    <dgm:pt modelId="{1539C077-CE1C-014A-B20A-F0436134F02C}">
      <dgm:prSet phldrT="[Text]" phldr="0"/>
      <dgm:spPr/>
      <dgm:t>
        <a:bodyPr/>
        <a:lstStyle/>
        <a:p>
          <a:pPr rtl="0"/>
          <a:r>
            <a:rPr lang="en-GB" dirty="0"/>
            <a:t>Add prediction into actual data file</a:t>
          </a:r>
        </a:p>
      </dgm:t>
    </dgm:pt>
    <dgm:pt modelId="{2CD137DE-E4EA-284A-ADAA-261CB7319079}" type="parTrans" cxnId="{CC24D009-99D1-3D48-8979-E0019AD1CEB7}">
      <dgm:prSet/>
      <dgm:spPr/>
      <dgm:t>
        <a:bodyPr/>
        <a:lstStyle/>
        <a:p>
          <a:endParaRPr lang="en-GB"/>
        </a:p>
      </dgm:t>
    </dgm:pt>
    <dgm:pt modelId="{5C941064-378A-4149-AC8E-76057A6E6CE3}" type="sibTrans" cxnId="{CC24D009-99D1-3D48-8979-E0019AD1CEB7}">
      <dgm:prSet/>
      <dgm:spPr/>
      <dgm:t>
        <a:bodyPr/>
        <a:lstStyle/>
        <a:p>
          <a:endParaRPr lang="en-GB"/>
        </a:p>
      </dgm:t>
    </dgm:pt>
    <dgm:pt modelId="{68DBC8BF-1ED5-5C44-9C3B-4024881F16C4}">
      <dgm:prSet phldrT="[Text]" phldr="0"/>
      <dgm:spPr/>
      <dgm:t>
        <a:bodyPr/>
        <a:lstStyle/>
        <a:p>
          <a:pPr rtl="0"/>
          <a:r>
            <a:rPr lang="en-GB" dirty="0"/>
            <a:t>combine into 15 mins interval</a:t>
          </a:r>
        </a:p>
      </dgm:t>
    </dgm:pt>
    <dgm:pt modelId="{7CF63F8D-3DD9-FA47-A46A-FFD0FB902459}" type="parTrans" cxnId="{D619831E-4FAD-3B41-96A4-1C17184B9881}">
      <dgm:prSet/>
      <dgm:spPr/>
      <dgm:t>
        <a:bodyPr/>
        <a:lstStyle/>
        <a:p>
          <a:endParaRPr lang="en-GB"/>
        </a:p>
      </dgm:t>
    </dgm:pt>
    <dgm:pt modelId="{A52EDEE2-2FDD-E849-AD6B-51D453B140A7}" type="sibTrans" cxnId="{D619831E-4FAD-3B41-96A4-1C17184B9881}">
      <dgm:prSet/>
      <dgm:spPr/>
      <dgm:t>
        <a:bodyPr/>
        <a:lstStyle/>
        <a:p>
          <a:endParaRPr lang="en-GB"/>
        </a:p>
      </dgm:t>
    </dgm:pt>
    <dgm:pt modelId="{8CDB6198-46AD-5549-A402-3F0871FD4288}">
      <dgm:prSet phldrT="[Text]" phldr="0"/>
      <dgm:spPr/>
      <dgm:t>
        <a:bodyPr/>
        <a:lstStyle/>
        <a:p>
          <a:pPr rtl="0"/>
          <a:r>
            <a:rPr lang="en-GB" dirty="0">
              <a:latin typeface="Calibri Light" panose="020F0302020204030204"/>
            </a:rPr>
            <a:t>Conduct statistical analysis</a:t>
          </a:r>
          <a:endParaRPr lang="en-GB" dirty="0"/>
        </a:p>
      </dgm:t>
    </dgm:pt>
    <dgm:pt modelId="{7FBBFF07-44B5-8144-8604-B6CB16ADB8E5}" type="parTrans" cxnId="{9B211443-F44B-9E4C-9E7B-A4552F71DABA}">
      <dgm:prSet/>
      <dgm:spPr/>
      <dgm:t>
        <a:bodyPr/>
        <a:lstStyle/>
        <a:p>
          <a:endParaRPr lang="en-GB"/>
        </a:p>
      </dgm:t>
    </dgm:pt>
    <dgm:pt modelId="{579F6FB9-4557-CD45-8717-031545F3D09B}" type="sibTrans" cxnId="{9B211443-F44B-9E4C-9E7B-A4552F71DABA}">
      <dgm:prSet/>
      <dgm:spPr/>
      <dgm:t>
        <a:bodyPr/>
        <a:lstStyle/>
        <a:p>
          <a:endParaRPr lang="en-GB"/>
        </a:p>
      </dgm:t>
    </dgm:pt>
    <dgm:pt modelId="{34BACF18-1944-8245-A23F-93C74F34CE80}">
      <dgm:prSet phldrT="[Text]" phldr="0"/>
      <dgm:spPr/>
      <dgm:t>
        <a:bodyPr/>
        <a:lstStyle/>
        <a:p>
          <a:pPr rtl="0"/>
          <a:r>
            <a:rPr lang="en-GB" dirty="0"/>
            <a:t>identify inverters significantly produce less power with high irradiance level</a:t>
          </a:r>
        </a:p>
      </dgm:t>
    </dgm:pt>
    <dgm:pt modelId="{A01A1C08-0B5D-FA48-B24A-EE804BF84A26}" type="parTrans" cxnId="{426EA021-45AC-B742-8823-ED4AF3978963}">
      <dgm:prSet/>
      <dgm:spPr/>
      <dgm:t>
        <a:bodyPr/>
        <a:lstStyle/>
        <a:p>
          <a:endParaRPr lang="en-GB"/>
        </a:p>
      </dgm:t>
    </dgm:pt>
    <dgm:pt modelId="{42A5AB47-760C-E24C-BC8F-EC972F77FE23}" type="sibTrans" cxnId="{426EA021-45AC-B742-8823-ED4AF3978963}">
      <dgm:prSet/>
      <dgm:spPr/>
      <dgm:t>
        <a:bodyPr/>
        <a:lstStyle/>
        <a:p>
          <a:endParaRPr lang="en-GB"/>
        </a:p>
      </dgm:t>
    </dgm:pt>
    <dgm:pt modelId="{A8D3B434-3C18-0D4C-89F8-F5F89EF24E44}">
      <dgm:prSet phldrT="[Text]" phldr="0"/>
      <dgm:spPr/>
      <dgm:t>
        <a:bodyPr/>
        <a:lstStyle/>
        <a:p>
          <a:pPr rtl="0"/>
          <a:r>
            <a:rPr lang="en-GB" dirty="0"/>
            <a:t>Final report</a:t>
          </a:r>
        </a:p>
      </dgm:t>
    </dgm:pt>
    <dgm:pt modelId="{A834BE8F-A10F-FE40-B1CF-AA4A60CFB037}" type="parTrans" cxnId="{6D7728B7-AEC6-7641-9980-37EA0A504BDB}">
      <dgm:prSet/>
      <dgm:spPr/>
      <dgm:t>
        <a:bodyPr/>
        <a:lstStyle/>
        <a:p>
          <a:endParaRPr lang="en-GB"/>
        </a:p>
      </dgm:t>
    </dgm:pt>
    <dgm:pt modelId="{B61101B3-A5B2-C148-A943-A2B10B386ADF}" type="sibTrans" cxnId="{6D7728B7-AEC6-7641-9980-37EA0A504BDB}">
      <dgm:prSet/>
      <dgm:spPr/>
      <dgm:t>
        <a:bodyPr/>
        <a:lstStyle/>
        <a:p>
          <a:endParaRPr lang="en-GB"/>
        </a:p>
      </dgm:t>
    </dgm:pt>
    <dgm:pt modelId="{6047939A-E3A9-7341-9EB8-0FAC113881F9}">
      <dgm:prSet phldrT="[Text]" phldr="0"/>
      <dgm:spPr/>
      <dgm:t>
        <a:bodyPr/>
        <a:lstStyle/>
        <a:p>
          <a:pPr rtl="0"/>
          <a:r>
            <a:rPr lang="en-GB" dirty="0"/>
            <a:t>update Tableau dashboard with new data</a:t>
          </a:r>
        </a:p>
      </dgm:t>
    </dgm:pt>
    <dgm:pt modelId="{E74D89A5-0502-F846-BC4C-BE1FD8D2F00C}" type="parTrans" cxnId="{55197C88-8CB8-CD4C-911B-5A0C2A35C29F}">
      <dgm:prSet/>
      <dgm:spPr/>
      <dgm:t>
        <a:bodyPr/>
        <a:lstStyle/>
        <a:p>
          <a:endParaRPr lang="en-GB"/>
        </a:p>
      </dgm:t>
    </dgm:pt>
    <dgm:pt modelId="{68A00213-F84F-6E40-951C-B732AE96DC17}" type="sibTrans" cxnId="{55197C88-8CB8-CD4C-911B-5A0C2A35C29F}">
      <dgm:prSet/>
      <dgm:spPr/>
      <dgm:t>
        <a:bodyPr/>
        <a:lstStyle/>
        <a:p>
          <a:endParaRPr lang="en-GB"/>
        </a:p>
      </dgm:t>
    </dgm:pt>
    <dgm:pt modelId="{30AF4FF9-BDCD-4D13-AA0A-2579686819A0}" type="pres">
      <dgm:prSet presAssocID="{EF32B434-8645-4CCD-A041-8ACED4F1DDED}" presName="linearFlow" presStyleCnt="0">
        <dgm:presLayoutVars>
          <dgm:dir/>
          <dgm:animLvl val="lvl"/>
          <dgm:resizeHandles val="exact"/>
        </dgm:presLayoutVars>
      </dgm:prSet>
      <dgm:spPr/>
    </dgm:pt>
    <dgm:pt modelId="{C2429CD0-C960-4A48-9F20-33FA3C0FD910}" type="pres">
      <dgm:prSet presAssocID="{5A095985-5270-42A2-9F73-5B491DE8D475}" presName="composite" presStyleCnt="0"/>
      <dgm:spPr/>
    </dgm:pt>
    <dgm:pt modelId="{EFC6C720-42E7-4CFC-A305-6A8BBDA928DE}" type="pres">
      <dgm:prSet presAssocID="{5A095985-5270-42A2-9F73-5B491DE8D475}" presName="parentText" presStyleLbl="alignNode1" presStyleIdx="0" presStyleCnt="6">
        <dgm:presLayoutVars>
          <dgm:chMax val="1"/>
          <dgm:bulletEnabled val="1"/>
        </dgm:presLayoutVars>
      </dgm:prSet>
      <dgm:spPr/>
    </dgm:pt>
    <dgm:pt modelId="{E92DF827-647E-41FE-9FC4-4CFDDD059BBE}" type="pres">
      <dgm:prSet presAssocID="{5A095985-5270-42A2-9F73-5B491DE8D475}" presName="descendantText" presStyleLbl="alignAcc1" presStyleIdx="0" presStyleCnt="6">
        <dgm:presLayoutVars>
          <dgm:bulletEnabled val="1"/>
        </dgm:presLayoutVars>
      </dgm:prSet>
      <dgm:spPr/>
    </dgm:pt>
    <dgm:pt modelId="{CD28D57B-65B3-466E-BD4B-C93F316E1033}" type="pres">
      <dgm:prSet presAssocID="{F2CCF5D7-01DB-45A9-ACAC-A81E32E84593}" presName="sp" presStyleCnt="0"/>
      <dgm:spPr/>
    </dgm:pt>
    <dgm:pt modelId="{A1FFED4D-370E-46E9-871C-9866D61EF677}" type="pres">
      <dgm:prSet presAssocID="{2D490234-D7B9-4149-AA7A-60AE1A46B71C}" presName="composite" presStyleCnt="0"/>
      <dgm:spPr/>
    </dgm:pt>
    <dgm:pt modelId="{C1BCB49B-5BF8-40FA-BF94-475D99571971}" type="pres">
      <dgm:prSet presAssocID="{2D490234-D7B9-4149-AA7A-60AE1A46B71C}" presName="parentText" presStyleLbl="alignNode1" presStyleIdx="1" presStyleCnt="6">
        <dgm:presLayoutVars>
          <dgm:chMax val="1"/>
          <dgm:bulletEnabled val="1"/>
        </dgm:presLayoutVars>
      </dgm:prSet>
      <dgm:spPr/>
    </dgm:pt>
    <dgm:pt modelId="{53ACE55C-8394-4953-98FA-A68C6FC53F19}" type="pres">
      <dgm:prSet presAssocID="{2D490234-D7B9-4149-AA7A-60AE1A46B71C}" presName="descendantText" presStyleLbl="alignAcc1" presStyleIdx="1" presStyleCnt="6">
        <dgm:presLayoutVars>
          <dgm:bulletEnabled val="1"/>
        </dgm:presLayoutVars>
      </dgm:prSet>
      <dgm:spPr/>
    </dgm:pt>
    <dgm:pt modelId="{6D46F45E-0CC6-461C-BA7A-A43BB19B226D}" type="pres">
      <dgm:prSet presAssocID="{8CB8A996-84FA-4333-9642-AEFE462E0047}" presName="sp" presStyleCnt="0"/>
      <dgm:spPr/>
    </dgm:pt>
    <dgm:pt modelId="{05387D00-8F88-454F-ABDB-38D7EAB713FE}" type="pres">
      <dgm:prSet presAssocID="{255213EF-61F6-4D37-AF72-A6F5B667A8D3}" presName="composite" presStyleCnt="0"/>
      <dgm:spPr/>
    </dgm:pt>
    <dgm:pt modelId="{99DC7AA0-6006-4832-ADC9-22F3A7709639}" type="pres">
      <dgm:prSet presAssocID="{255213EF-61F6-4D37-AF72-A6F5B667A8D3}" presName="parentText" presStyleLbl="alignNode1" presStyleIdx="2" presStyleCnt="6">
        <dgm:presLayoutVars>
          <dgm:chMax val="1"/>
          <dgm:bulletEnabled val="1"/>
        </dgm:presLayoutVars>
      </dgm:prSet>
      <dgm:spPr/>
    </dgm:pt>
    <dgm:pt modelId="{A883719C-E264-426F-A491-BBF24B02FC32}" type="pres">
      <dgm:prSet presAssocID="{255213EF-61F6-4D37-AF72-A6F5B667A8D3}" presName="descendantText" presStyleLbl="alignAcc1" presStyleIdx="2" presStyleCnt="6">
        <dgm:presLayoutVars>
          <dgm:bulletEnabled val="1"/>
        </dgm:presLayoutVars>
      </dgm:prSet>
      <dgm:spPr/>
    </dgm:pt>
    <dgm:pt modelId="{CEB0E912-4465-6646-9196-0BBD3A00ACCA}" type="pres">
      <dgm:prSet presAssocID="{032CA9BE-8556-482D-9BEE-E807BDF76EDD}" presName="sp" presStyleCnt="0"/>
      <dgm:spPr/>
    </dgm:pt>
    <dgm:pt modelId="{12234EFD-B1D0-2842-AE8C-12A54D1BA5D7}" type="pres">
      <dgm:prSet presAssocID="{EB47BC89-DE49-7B49-B6F2-716D2C63F9A3}" presName="composite" presStyleCnt="0"/>
      <dgm:spPr/>
    </dgm:pt>
    <dgm:pt modelId="{B5135D94-8848-6C44-84CE-0DE27CF93C15}" type="pres">
      <dgm:prSet presAssocID="{EB47BC89-DE49-7B49-B6F2-716D2C63F9A3}" presName="parentText" presStyleLbl="alignNode1" presStyleIdx="3" presStyleCnt="6">
        <dgm:presLayoutVars>
          <dgm:chMax val="1"/>
          <dgm:bulletEnabled val="1"/>
        </dgm:presLayoutVars>
      </dgm:prSet>
      <dgm:spPr/>
    </dgm:pt>
    <dgm:pt modelId="{4D05D607-7594-9D4D-955E-4E5C2E0994DD}" type="pres">
      <dgm:prSet presAssocID="{EB47BC89-DE49-7B49-B6F2-716D2C63F9A3}" presName="descendantText" presStyleLbl="alignAcc1" presStyleIdx="3" presStyleCnt="6">
        <dgm:presLayoutVars>
          <dgm:bulletEnabled val="1"/>
        </dgm:presLayoutVars>
      </dgm:prSet>
      <dgm:spPr/>
    </dgm:pt>
    <dgm:pt modelId="{E288598E-05FD-5D4A-A122-FAC9D5CF8BB8}" type="pres">
      <dgm:prSet presAssocID="{C1ED027E-63CA-DD4E-A5BD-32B912092567}" presName="sp" presStyleCnt="0"/>
      <dgm:spPr/>
    </dgm:pt>
    <dgm:pt modelId="{8A255F37-8F83-074C-B741-1D2672A38914}" type="pres">
      <dgm:prSet presAssocID="{8CDB6198-46AD-5549-A402-3F0871FD4288}" presName="composite" presStyleCnt="0"/>
      <dgm:spPr/>
    </dgm:pt>
    <dgm:pt modelId="{F40D78B0-CFC3-AD40-A646-19DA8306EC69}" type="pres">
      <dgm:prSet presAssocID="{8CDB6198-46AD-5549-A402-3F0871FD4288}" presName="parentText" presStyleLbl="alignNode1" presStyleIdx="4" presStyleCnt="6">
        <dgm:presLayoutVars>
          <dgm:chMax val="1"/>
          <dgm:bulletEnabled val="1"/>
        </dgm:presLayoutVars>
      </dgm:prSet>
      <dgm:spPr/>
    </dgm:pt>
    <dgm:pt modelId="{DDDB335D-A218-7547-A18B-1CC3158FBD44}" type="pres">
      <dgm:prSet presAssocID="{8CDB6198-46AD-5549-A402-3F0871FD4288}" presName="descendantText" presStyleLbl="alignAcc1" presStyleIdx="4" presStyleCnt="6">
        <dgm:presLayoutVars>
          <dgm:bulletEnabled val="1"/>
        </dgm:presLayoutVars>
      </dgm:prSet>
      <dgm:spPr/>
    </dgm:pt>
    <dgm:pt modelId="{EF0081DC-0CD3-CE40-819A-6713BA790556}" type="pres">
      <dgm:prSet presAssocID="{579F6FB9-4557-CD45-8717-031545F3D09B}" presName="sp" presStyleCnt="0"/>
      <dgm:spPr/>
    </dgm:pt>
    <dgm:pt modelId="{C09E3C7C-40F7-6E4C-BFCC-D4F4217C81FD}" type="pres">
      <dgm:prSet presAssocID="{A8D3B434-3C18-0D4C-89F8-F5F89EF24E44}" presName="composite" presStyleCnt="0"/>
      <dgm:spPr/>
    </dgm:pt>
    <dgm:pt modelId="{78F9B7A9-53D0-4448-9CA7-8F366CEB4C2A}" type="pres">
      <dgm:prSet presAssocID="{A8D3B434-3C18-0D4C-89F8-F5F89EF24E44}" presName="parentText" presStyleLbl="alignNode1" presStyleIdx="5" presStyleCnt="6">
        <dgm:presLayoutVars>
          <dgm:chMax val="1"/>
          <dgm:bulletEnabled val="1"/>
        </dgm:presLayoutVars>
      </dgm:prSet>
      <dgm:spPr/>
    </dgm:pt>
    <dgm:pt modelId="{7250C185-15FE-3746-B2C5-0792F55A574C}" type="pres">
      <dgm:prSet presAssocID="{A8D3B434-3C18-0D4C-89F8-F5F89EF24E44}" presName="descendantText" presStyleLbl="alignAcc1" presStyleIdx="5" presStyleCnt="6">
        <dgm:presLayoutVars>
          <dgm:bulletEnabled val="1"/>
        </dgm:presLayoutVars>
      </dgm:prSet>
      <dgm:spPr/>
    </dgm:pt>
  </dgm:ptLst>
  <dgm:cxnLst>
    <dgm:cxn modelId="{54353103-D833-4BA7-980D-8A6C6FB62B2B}" srcId="{EF32B434-8645-4CCD-A041-8ACED4F1DDED}" destId="{2D490234-D7B9-4149-AA7A-60AE1A46B71C}" srcOrd="1" destOrd="0" parTransId="{73318E05-CA5D-4450-9BD9-93680125D614}" sibTransId="{8CB8A996-84FA-4333-9642-AEFE462E0047}"/>
    <dgm:cxn modelId="{CC24D009-99D1-3D48-8979-E0019AD1CEB7}" srcId="{EB47BC89-DE49-7B49-B6F2-716D2C63F9A3}" destId="{1539C077-CE1C-014A-B20A-F0436134F02C}" srcOrd="0" destOrd="0" parTransId="{2CD137DE-E4EA-284A-ADAA-261CB7319079}" sibTransId="{5C941064-378A-4149-AC8E-76057A6E6CE3}"/>
    <dgm:cxn modelId="{ECA8D309-8359-4618-985A-A4B3658B6A19}" type="presOf" srcId="{872A99E6-636F-4972-A8C9-50F2A98EC955}" destId="{E92DF827-647E-41FE-9FC4-4CFDDD059BBE}" srcOrd="0" destOrd="1" presId="urn:microsoft.com/office/officeart/2005/8/layout/chevron2"/>
    <dgm:cxn modelId="{A3A9A10F-9BA2-4BED-8A58-5548FE07490F}" type="presOf" srcId="{2D490234-D7B9-4149-AA7A-60AE1A46B71C}" destId="{C1BCB49B-5BF8-40FA-BF94-475D99571971}" srcOrd="0" destOrd="0" presId="urn:microsoft.com/office/officeart/2005/8/layout/chevron2"/>
    <dgm:cxn modelId="{20741010-7896-EF4E-8F20-2C00DE10F552}" type="presOf" srcId="{34BACF18-1944-8245-A23F-93C74F34CE80}" destId="{DDDB335D-A218-7547-A18B-1CC3158FBD44}" srcOrd="0" destOrd="0" presId="urn:microsoft.com/office/officeart/2005/8/layout/chevron2"/>
    <dgm:cxn modelId="{FC2A0B13-CFB1-43B8-AA31-BCAFC2FA6601}" type="presOf" srcId="{EF32B434-8645-4CCD-A041-8ACED4F1DDED}" destId="{30AF4FF9-BDCD-4D13-AA0A-2579686819A0}" srcOrd="0" destOrd="0" presId="urn:microsoft.com/office/officeart/2005/8/layout/chevron2"/>
    <dgm:cxn modelId="{CADB8116-89D2-304A-9A32-E1AE7FC19185}" type="presOf" srcId="{A8D3B434-3C18-0D4C-89F8-F5F89EF24E44}" destId="{78F9B7A9-53D0-4448-9CA7-8F366CEB4C2A}" srcOrd="0" destOrd="0" presId="urn:microsoft.com/office/officeart/2005/8/layout/chevron2"/>
    <dgm:cxn modelId="{D619831E-4FAD-3B41-96A4-1C17184B9881}" srcId="{EB47BC89-DE49-7B49-B6F2-716D2C63F9A3}" destId="{68DBC8BF-1ED5-5C44-9C3B-4024881F16C4}" srcOrd="1" destOrd="0" parTransId="{7CF63F8D-3DD9-FA47-A46A-FFD0FB902459}" sibTransId="{A52EDEE2-2FDD-E849-AD6B-51D453B140A7}"/>
    <dgm:cxn modelId="{426EA021-45AC-B742-8823-ED4AF3978963}" srcId="{8CDB6198-46AD-5549-A402-3F0871FD4288}" destId="{34BACF18-1944-8245-A23F-93C74F34CE80}" srcOrd="0" destOrd="0" parTransId="{A01A1C08-0B5D-FA48-B24A-EE804BF84A26}" sibTransId="{42A5AB47-760C-E24C-BC8F-EC972F77FE23}"/>
    <dgm:cxn modelId="{E9C55229-0631-445E-B8E3-55DC92AC3451}" type="presOf" srcId="{50050A55-86E9-4B39-BE62-AEB0DD0DD972}" destId="{A883719C-E264-426F-A491-BBF24B02FC32}" srcOrd="0" destOrd="0" presId="urn:microsoft.com/office/officeart/2005/8/layout/chevron2"/>
    <dgm:cxn modelId="{ABF50A41-AFAB-48B0-AE8D-03859249E52A}" srcId="{EF32B434-8645-4CCD-A041-8ACED4F1DDED}" destId="{255213EF-61F6-4D37-AF72-A6F5B667A8D3}" srcOrd="2" destOrd="0" parTransId="{29B4CEB2-1ECD-4834-984A-CEF405AE59B9}" sibTransId="{032CA9BE-8556-482D-9BEE-E807BDF76EDD}"/>
    <dgm:cxn modelId="{9B211443-F44B-9E4C-9E7B-A4552F71DABA}" srcId="{EF32B434-8645-4CCD-A041-8ACED4F1DDED}" destId="{8CDB6198-46AD-5549-A402-3F0871FD4288}" srcOrd="4" destOrd="0" parTransId="{7FBBFF07-44B5-8144-8604-B6CB16ADB8E5}" sibTransId="{579F6FB9-4557-CD45-8717-031545F3D09B}"/>
    <dgm:cxn modelId="{4FA7394D-2165-4E7F-BDA7-D9E6D8E93808}" srcId="{EF32B434-8645-4CCD-A041-8ACED4F1DDED}" destId="{5A095985-5270-42A2-9F73-5B491DE8D475}" srcOrd="0" destOrd="0" parTransId="{2FB217B8-F547-4817-8837-4FB7F7AAEA73}" sibTransId="{F2CCF5D7-01DB-45A9-ACAC-A81E32E84593}"/>
    <dgm:cxn modelId="{4DC6BA5C-E484-41F6-B058-2587E7353A88}" srcId="{255213EF-61F6-4D37-AF72-A6F5B667A8D3}" destId="{50050A55-86E9-4B39-BE62-AEB0DD0DD972}" srcOrd="0" destOrd="0" parTransId="{5F2ABADC-4E03-4CC4-A4A5-B4316CB1C941}" sibTransId="{C9A80C91-85DB-45A2-88A9-D39A012943A3}"/>
    <dgm:cxn modelId="{47A46A61-5733-4460-9FB9-C4D9317C599F}" type="presOf" srcId="{255213EF-61F6-4D37-AF72-A6F5B667A8D3}" destId="{99DC7AA0-6006-4832-ADC9-22F3A7709639}" srcOrd="0" destOrd="0" presId="urn:microsoft.com/office/officeart/2005/8/layout/chevron2"/>
    <dgm:cxn modelId="{5EF4C264-9A2E-494E-B737-B3DDCDC5683D}" type="presOf" srcId="{2FA57CDC-83BA-472D-8158-B8561363A6D5}" destId="{53ACE55C-8394-4953-98FA-A68C6FC53F19}" srcOrd="0" destOrd="0" presId="urn:microsoft.com/office/officeart/2005/8/layout/chevron2"/>
    <dgm:cxn modelId="{CF1B0177-5045-4E94-A1F2-1314720AE309}" srcId="{5A095985-5270-42A2-9F73-5B491DE8D475}" destId="{383D47AE-EE30-4C1D-B4A5-2DFB5745E1FB}" srcOrd="0" destOrd="0" parTransId="{96C365C3-9B46-47FC-A968-FC0737960329}" sibTransId="{6690C544-09D9-49E8-A516-2F30A32661A6}"/>
    <dgm:cxn modelId="{C036D37D-291D-0141-BB59-D5AEB8203E80}" type="presOf" srcId="{EB47BC89-DE49-7B49-B6F2-716D2C63F9A3}" destId="{B5135D94-8848-6C44-84CE-0DE27CF93C15}" srcOrd="0" destOrd="0" presId="urn:microsoft.com/office/officeart/2005/8/layout/chevron2"/>
    <dgm:cxn modelId="{13D28381-B20A-1B43-8021-53F233FF7B79}" type="presOf" srcId="{6047939A-E3A9-7341-9EB8-0FAC113881F9}" destId="{7250C185-15FE-3746-B2C5-0792F55A574C}" srcOrd="0" destOrd="0" presId="urn:microsoft.com/office/officeart/2005/8/layout/chevron2"/>
    <dgm:cxn modelId="{55197C88-8CB8-CD4C-911B-5A0C2A35C29F}" srcId="{A8D3B434-3C18-0D4C-89F8-F5F89EF24E44}" destId="{6047939A-E3A9-7341-9EB8-0FAC113881F9}" srcOrd="0" destOrd="0" parTransId="{E74D89A5-0502-F846-BC4C-BE1FD8D2F00C}" sibTransId="{68A00213-F84F-6E40-951C-B732AE96DC17}"/>
    <dgm:cxn modelId="{218C0593-2542-B045-8B3B-03D7BA207517}" type="presOf" srcId="{1539C077-CE1C-014A-B20A-F0436134F02C}" destId="{4D05D607-7594-9D4D-955E-4E5C2E0994DD}" srcOrd="0" destOrd="0" presId="urn:microsoft.com/office/officeart/2005/8/layout/chevron2"/>
    <dgm:cxn modelId="{BF16B8AF-C887-D14D-A5A9-0AA02FDC771A}" type="presOf" srcId="{68DBC8BF-1ED5-5C44-9C3B-4024881F16C4}" destId="{4D05D607-7594-9D4D-955E-4E5C2E0994DD}" srcOrd="0" destOrd="1" presId="urn:microsoft.com/office/officeart/2005/8/layout/chevron2"/>
    <dgm:cxn modelId="{6D7728B7-AEC6-7641-9980-37EA0A504BDB}" srcId="{EF32B434-8645-4CCD-A041-8ACED4F1DDED}" destId="{A8D3B434-3C18-0D4C-89F8-F5F89EF24E44}" srcOrd="5" destOrd="0" parTransId="{A834BE8F-A10F-FE40-B1CF-AA4A60CFB037}" sibTransId="{B61101B3-A5B2-C148-A943-A2B10B386ADF}"/>
    <dgm:cxn modelId="{2FCD26BA-8FFB-4752-8141-68199BAA121D}" srcId="{5A095985-5270-42A2-9F73-5B491DE8D475}" destId="{872A99E6-636F-4972-A8C9-50F2A98EC955}" srcOrd="1" destOrd="0" parTransId="{64EA723A-885F-4F1F-BF76-5F7FA29F282F}" sibTransId="{8D3FAC45-5C91-45AC-86A6-C639C8AF8D85}"/>
    <dgm:cxn modelId="{029CAABE-4A74-7541-A39A-0E018DEE095C}" srcId="{EF32B434-8645-4CCD-A041-8ACED4F1DDED}" destId="{EB47BC89-DE49-7B49-B6F2-716D2C63F9A3}" srcOrd="3" destOrd="0" parTransId="{DDCCC5E4-9995-414C-BA09-0700F44FF6B4}" sibTransId="{C1ED027E-63CA-DD4E-A5BD-32B912092567}"/>
    <dgm:cxn modelId="{3832BAC6-7EF2-4AD8-B75D-048EE97B31F7}" srcId="{2D490234-D7B9-4149-AA7A-60AE1A46B71C}" destId="{2FA57CDC-83BA-472D-8158-B8561363A6D5}" srcOrd="0" destOrd="0" parTransId="{3874EB8C-80EF-4B1F-BF0F-3B50BBF3FF17}" sibTransId="{81E834ED-41FC-4BF0-ACA6-022604C70C89}"/>
    <dgm:cxn modelId="{01CED0CE-E38A-41AB-B57D-988B70C966FA}" type="presOf" srcId="{5A095985-5270-42A2-9F73-5B491DE8D475}" destId="{EFC6C720-42E7-4CFC-A305-6A8BBDA928DE}" srcOrd="0" destOrd="0" presId="urn:microsoft.com/office/officeart/2005/8/layout/chevron2"/>
    <dgm:cxn modelId="{0E939EDF-1696-274B-9701-8C2C4D4789EC}" type="presOf" srcId="{8CDB6198-46AD-5549-A402-3F0871FD4288}" destId="{F40D78B0-CFC3-AD40-A646-19DA8306EC69}" srcOrd="0" destOrd="0" presId="urn:microsoft.com/office/officeart/2005/8/layout/chevron2"/>
    <dgm:cxn modelId="{3A0534EF-69ED-4587-B1A5-FC46DBE928A5}" type="presOf" srcId="{383D47AE-EE30-4C1D-B4A5-2DFB5745E1FB}" destId="{E92DF827-647E-41FE-9FC4-4CFDDD059BBE}" srcOrd="0" destOrd="0" presId="urn:microsoft.com/office/officeart/2005/8/layout/chevron2"/>
    <dgm:cxn modelId="{F0BFA39B-DA6C-41FC-8DD3-8F993D469CDE}" type="presParOf" srcId="{30AF4FF9-BDCD-4D13-AA0A-2579686819A0}" destId="{C2429CD0-C960-4A48-9F20-33FA3C0FD910}" srcOrd="0" destOrd="0" presId="urn:microsoft.com/office/officeart/2005/8/layout/chevron2"/>
    <dgm:cxn modelId="{B81115CB-4832-444E-AC9E-F12D693AEEA6}" type="presParOf" srcId="{C2429CD0-C960-4A48-9F20-33FA3C0FD910}" destId="{EFC6C720-42E7-4CFC-A305-6A8BBDA928DE}" srcOrd="0" destOrd="0" presId="urn:microsoft.com/office/officeart/2005/8/layout/chevron2"/>
    <dgm:cxn modelId="{D0AAA88E-243E-43AC-8248-95F8643C554B}" type="presParOf" srcId="{C2429CD0-C960-4A48-9F20-33FA3C0FD910}" destId="{E92DF827-647E-41FE-9FC4-4CFDDD059BBE}" srcOrd="1" destOrd="0" presId="urn:microsoft.com/office/officeart/2005/8/layout/chevron2"/>
    <dgm:cxn modelId="{851AA159-7A79-471A-B5C4-52A049F58173}" type="presParOf" srcId="{30AF4FF9-BDCD-4D13-AA0A-2579686819A0}" destId="{CD28D57B-65B3-466E-BD4B-C93F316E1033}" srcOrd="1" destOrd="0" presId="urn:microsoft.com/office/officeart/2005/8/layout/chevron2"/>
    <dgm:cxn modelId="{09E7E88B-462A-43B4-A127-EF800896C5A3}" type="presParOf" srcId="{30AF4FF9-BDCD-4D13-AA0A-2579686819A0}" destId="{A1FFED4D-370E-46E9-871C-9866D61EF677}" srcOrd="2" destOrd="0" presId="urn:microsoft.com/office/officeart/2005/8/layout/chevron2"/>
    <dgm:cxn modelId="{73A593D6-438C-40C2-8033-5496A5E19A90}" type="presParOf" srcId="{A1FFED4D-370E-46E9-871C-9866D61EF677}" destId="{C1BCB49B-5BF8-40FA-BF94-475D99571971}" srcOrd="0" destOrd="0" presId="urn:microsoft.com/office/officeart/2005/8/layout/chevron2"/>
    <dgm:cxn modelId="{943690CB-CD5A-4647-A53C-CC7B91EA40CC}" type="presParOf" srcId="{A1FFED4D-370E-46E9-871C-9866D61EF677}" destId="{53ACE55C-8394-4953-98FA-A68C6FC53F19}" srcOrd="1" destOrd="0" presId="urn:microsoft.com/office/officeart/2005/8/layout/chevron2"/>
    <dgm:cxn modelId="{344AA326-A705-46B0-8C02-BF05ED1C63D8}" type="presParOf" srcId="{30AF4FF9-BDCD-4D13-AA0A-2579686819A0}" destId="{6D46F45E-0CC6-461C-BA7A-A43BB19B226D}" srcOrd="3" destOrd="0" presId="urn:microsoft.com/office/officeart/2005/8/layout/chevron2"/>
    <dgm:cxn modelId="{66CEFD4B-2F8D-4F35-9554-70303AD96A67}" type="presParOf" srcId="{30AF4FF9-BDCD-4D13-AA0A-2579686819A0}" destId="{05387D00-8F88-454F-ABDB-38D7EAB713FE}" srcOrd="4" destOrd="0" presId="urn:microsoft.com/office/officeart/2005/8/layout/chevron2"/>
    <dgm:cxn modelId="{C6A02E80-1DF7-4546-B0E7-AA0EF3A2BD9E}" type="presParOf" srcId="{05387D00-8F88-454F-ABDB-38D7EAB713FE}" destId="{99DC7AA0-6006-4832-ADC9-22F3A7709639}" srcOrd="0" destOrd="0" presId="urn:microsoft.com/office/officeart/2005/8/layout/chevron2"/>
    <dgm:cxn modelId="{3F3F7076-A022-4A22-9567-D320F1F82E60}" type="presParOf" srcId="{05387D00-8F88-454F-ABDB-38D7EAB713FE}" destId="{A883719C-E264-426F-A491-BBF24B02FC32}" srcOrd="1" destOrd="0" presId="urn:microsoft.com/office/officeart/2005/8/layout/chevron2"/>
    <dgm:cxn modelId="{8D7B100F-7EBD-C24A-9288-AE893D5B5DB8}" type="presParOf" srcId="{30AF4FF9-BDCD-4D13-AA0A-2579686819A0}" destId="{CEB0E912-4465-6646-9196-0BBD3A00ACCA}" srcOrd="5" destOrd="0" presId="urn:microsoft.com/office/officeart/2005/8/layout/chevron2"/>
    <dgm:cxn modelId="{731182BE-101E-704D-9813-67811CD1F46D}" type="presParOf" srcId="{30AF4FF9-BDCD-4D13-AA0A-2579686819A0}" destId="{12234EFD-B1D0-2842-AE8C-12A54D1BA5D7}" srcOrd="6" destOrd="0" presId="urn:microsoft.com/office/officeart/2005/8/layout/chevron2"/>
    <dgm:cxn modelId="{DD17C75D-C174-164C-9535-7E925413C931}" type="presParOf" srcId="{12234EFD-B1D0-2842-AE8C-12A54D1BA5D7}" destId="{B5135D94-8848-6C44-84CE-0DE27CF93C15}" srcOrd="0" destOrd="0" presId="urn:microsoft.com/office/officeart/2005/8/layout/chevron2"/>
    <dgm:cxn modelId="{04206C15-6A11-3A4C-AEED-297D184A98C3}" type="presParOf" srcId="{12234EFD-B1D0-2842-AE8C-12A54D1BA5D7}" destId="{4D05D607-7594-9D4D-955E-4E5C2E0994DD}" srcOrd="1" destOrd="0" presId="urn:microsoft.com/office/officeart/2005/8/layout/chevron2"/>
    <dgm:cxn modelId="{420CFCDD-229E-3349-B93D-A20B6E2BAEC7}" type="presParOf" srcId="{30AF4FF9-BDCD-4D13-AA0A-2579686819A0}" destId="{E288598E-05FD-5D4A-A122-FAC9D5CF8BB8}" srcOrd="7" destOrd="0" presId="urn:microsoft.com/office/officeart/2005/8/layout/chevron2"/>
    <dgm:cxn modelId="{21070C81-CD0B-5146-8678-0CAD543DB4E4}" type="presParOf" srcId="{30AF4FF9-BDCD-4D13-AA0A-2579686819A0}" destId="{8A255F37-8F83-074C-B741-1D2672A38914}" srcOrd="8" destOrd="0" presId="urn:microsoft.com/office/officeart/2005/8/layout/chevron2"/>
    <dgm:cxn modelId="{EE37A50E-3778-C740-88E2-7774377891E3}" type="presParOf" srcId="{8A255F37-8F83-074C-B741-1D2672A38914}" destId="{F40D78B0-CFC3-AD40-A646-19DA8306EC69}" srcOrd="0" destOrd="0" presId="urn:microsoft.com/office/officeart/2005/8/layout/chevron2"/>
    <dgm:cxn modelId="{6DA51A9F-739B-9849-8702-BD15CEBC9AF9}" type="presParOf" srcId="{8A255F37-8F83-074C-B741-1D2672A38914}" destId="{DDDB335D-A218-7547-A18B-1CC3158FBD44}" srcOrd="1" destOrd="0" presId="urn:microsoft.com/office/officeart/2005/8/layout/chevron2"/>
    <dgm:cxn modelId="{E616D70E-B377-6548-94CE-4EA59DD62C36}" type="presParOf" srcId="{30AF4FF9-BDCD-4D13-AA0A-2579686819A0}" destId="{EF0081DC-0CD3-CE40-819A-6713BA790556}" srcOrd="9" destOrd="0" presId="urn:microsoft.com/office/officeart/2005/8/layout/chevron2"/>
    <dgm:cxn modelId="{26C4A063-DA81-444D-AADD-AC1C536BE173}" type="presParOf" srcId="{30AF4FF9-BDCD-4D13-AA0A-2579686819A0}" destId="{C09E3C7C-40F7-6E4C-BFCC-D4F4217C81FD}" srcOrd="10" destOrd="0" presId="urn:microsoft.com/office/officeart/2005/8/layout/chevron2"/>
    <dgm:cxn modelId="{E1472721-0627-D646-ABEE-8BBB46B103CD}" type="presParOf" srcId="{C09E3C7C-40F7-6E4C-BFCC-D4F4217C81FD}" destId="{78F9B7A9-53D0-4448-9CA7-8F366CEB4C2A}" srcOrd="0" destOrd="0" presId="urn:microsoft.com/office/officeart/2005/8/layout/chevron2"/>
    <dgm:cxn modelId="{11CE021C-9F75-FB4C-AB63-5099B9CCAE10}" type="presParOf" srcId="{C09E3C7C-40F7-6E4C-BFCC-D4F4217C81FD}" destId="{7250C185-15FE-3746-B2C5-0792F55A574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6C720-42E7-4CFC-A305-6A8BBDA928DE}">
      <dsp:nvSpPr>
        <dsp:cNvPr id="0" name=""/>
        <dsp:cNvSpPr/>
      </dsp:nvSpPr>
      <dsp:spPr>
        <a:xfrm rot="5400000">
          <a:off x="-145276" y="145754"/>
          <a:ext cx="968510" cy="6779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GB" sz="700" kern="1200" dirty="0">
              <a:latin typeface="Calibri Light" panose="020F0302020204030204"/>
            </a:rPr>
            <a:t>Raw Data</a:t>
          </a:r>
          <a:endParaRPr lang="en-GB" sz="700" kern="1200" dirty="0"/>
        </a:p>
      </dsp:txBody>
      <dsp:txXfrm rot="-5400000">
        <a:off x="1" y="339457"/>
        <a:ext cx="677957" cy="290553"/>
      </dsp:txXfrm>
    </dsp:sp>
    <dsp:sp modelId="{E92DF827-647E-41FE-9FC4-4CFDDD059BBE}">
      <dsp:nvSpPr>
        <dsp:cNvPr id="0" name=""/>
        <dsp:cNvSpPr/>
      </dsp:nvSpPr>
      <dsp:spPr>
        <a:xfrm rot="5400000">
          <a:off x="3117932" y="-2439498"/>
          <a:ext cx="629531" cy="55094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GB" sz="1400" kern="1200" dirty="0">
              <a:latin typeface="Calibri Light" panose="020F0302020204030204"/>
            </a:rPr>
            <a:t>34 files for each year</a:t>
          </a:r>
          <a:endParaRPr lang="en-GB" sz="1400" kern="1200" dirty="0"/>
        </a:p>
        <a:p>
          <a:pPr marL="114300" lvl="1" indent="-114300" algn="l" defTabSz="622300" rtl="0">
            <a:lnSpc>
              <a:spcPct val="90000"/>
            </a:lnSpc>
            <a:spcBef>
              <a:spcPct val="0"/>
            </a:spcBef>
            <a:spcAft>
              <a:spcPct val="15000"/>
            </a:spcAft>
            <a:buChar char="•"/>
          </a:pPr>
          <a:r>
            <a:rPr lang="en-GB" sz="1400" kern="1200" dirty="0" err="1">
              <a:latin typeface="Calibri Light" panose="020F0302020204030204"/>
            </a:rPr>
            <a:t>Today_Energy</a:t>
          </a:r>
          <a:r>
            <a:rPr lang="en-GB" sz="1400" kern="1200" dirty="0">
              <a:latin typeface="Calibri Light" panose="020F0302020204030204"/>
            </a:rPr>
            <a:t>, </a:t>
          </a:r>
          <a:r>
            <a:rPr lang="en-GB" sz="1400" kern="1200" dirty="0" err="1">
              <a:latin typeface="Calibri Light" panose="020F0302020204030204"/>
            </a:rPr>
            <a:t>Total_energy</a:t>
          </a:r>
          <a:r>
            <a:rPr lang="en-GB" sz="1400" kern="1200" dirty="0">
              <a:latin typeface="Calibri Light" panose="020F0302020204030204"/>
            </a:rPr>
            <a:t>, </a:t>
          </a:r>
          <a:r>
            <a:rPr lang="en-GB" sz="1400" kern="1200" dirty="0" err="1">
              <a:latin typeface="Calibri Light" panose="020F0302020204030204"/>
            </a:rPr>
            <a:t>Inv_temp</a:t>
          </a:r>
          <a:r>
            <a:rPr lang="en-GB" sz="1400" kern="1200" dirty="0">
              <a:latin typeface="Calibri Light" panose="020F0302020204030204"/>
            </a:rPr>
            <a:t>, </a:t>
          </a:r>
          <a:r>
            <a:rPr lang="en-GB" sz="1400" kern="1200" dirty="0" err="1">
              <a:latin typeface="Calibri Light" panose="020F0302020204030204"/>
            </a:rPr>
            <a:t>wms_temp</a:t>
          </a:r>
          <a:r>
            <a:rPr lang="en-GB" sz="1400" kern="1200" dirty="0">
              <a:latin typeface="Calibri Light" panose="020F0302020204030204"/>
            </a:rPr>
            <a:t>, wms_irradiaance</a:t>
          </a:r>
          <a:endParaRPr lang="en-GB" sz="1400" kern="1200" dirty="0"/>
        </a:p>
      </dsp:txBody>
      <dsp:txXfrm rot="-5400000">
        <a:off x="677957" y="31208"/>
        <a:ext cx="5478751" cy="568069"/>
      </dsp:txXfrm>
    </dsp:sp>
    <dsp:sp modelId="{C1BCB49B-5BF8-40FA-BF94-475D99571971}">
      <dsp:nvSpPr>
        <dsp:cNvPr id="0" name=""/>
        <dsp:cNvSpPr/>
      </dsp:nvSpPr>
      <dsp:spPr>
        <a:xfrm rot="5400000">
          <a:off x="-145276" y="1016832"/>
          <a:ext cx="968510" cy="6779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GB" sz="700" kern="1200" dirty="0">
              <a:latin typeface="Calibri Light" panose="020F0302020204030204"/>
            </a:rPr>
            <a:t>Clean data</a:t>
          </a:r>
          <a:endParaRPr lang="en-GB" sz="700" kern="1200" dirty="0"/>
        </a:p>
      </dsp:txBody>
      <dsp:txXfrm rot="-5400000">
        <a:off x="1" y="1210535"/>
        <a:ext cx="677957" cy="290553"/>
      </dsp:txXfrm>
    </dsp:sp>
    <dsp:sp modelId="{53ACE55C-8394-4953-98FA-A68C6FC53F19}">
      <dsp:nvSpPr>
        <dsp:cNvPr id="0" name=""/>
        <dsp:cNvSpPr/>
      </dsp:nvSpPr>
      <dsp:spPr>
        <a:xfrm rot="5400000">
          <a:off x="3117932" y="-1568419"/>
          <a:ext cx="629531" cy="55094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GB" sz="1400" kern="1200">
              <a:latin typeface="Calibri Light" panose="020F0302020204030204"/>
            </a:rPr>
            <a:t>Remove outliers and possible data error</a:t>
          </a:r>
          <a:endParaRPr lang="en-GB" sz="1400" kern="1200" dirty="0"/>
        </a:p>
      </dsp:txBody>
      <dsp:txXfrm rot="-5400000">
        <a:off x="677957" y="902287"/>
        <a:ext cx="5478751" cy="568069"/>
      </dsp:txXfrm>
    </dsp:sp>
    <dsp:sp modelId="{99DC7AA0-6006-4832-ADC9-22F3A7709639}">
      <dsp:nvSpPr>
        <dsp:cNvPr id="0" name=""/>
        <dsp:cNvSpPr/>
      </dsp:nvSpPr>
      <dsp:spPr>
        <a:xfrm rot="5400000">
          <a:off x="-145276" y="1887910"/>
          <a:ext cx="968510" cy="6779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GB" sz="700" kern="1200" dirty="0">
              <a:latin typeface="Calibri Light" panose="020F0302020204030204"/>
            </a:rPr>
            <a:t>Apply ML model</a:t>
          </a:r>
          <a:endParaRPr lang="en-GB" sz="700" kern="1200" dirty="0"/>
        </a:p>
      </dsp:txBody>
      <dsp:txXfrm rot="-5400000">
        <a:off x="1" y="2081613"/>
        <a:ext cx="677957" cy="290553"/>
      </dsp:txXfrm>
    </dsp:sp>
    <dsp:sp modelId="{A883719C-E264-426F-A491-BBF24B02FC32}">
      <dsp:nvSpPr>
        <dsp:cNvPr id="0" name=""/>
        <dsp:cNvSpPr/>
      </dsp:nvSpPr>
      <dsp:spPr>
        <a:xfrm rot="5400000">
          <a:off x="3117932" y="-697341"/>
          <a:ext cx="629531" cy="55094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GB" sz="1400" kern="1200" dirty="0">
              <a:latin typeface="Calibri Light" panose="020F0302020204030204"/>
            </a:rPr>
            <a:t>Make energy prediction for each minute based on Temp, Irradiance</a:t>
          </a:r>
          <a:endParaRPr lang="en-GB" sz="1400" kern="1200" dirty="0"/>
        </a:p>
      </dsp:txBody>
      <dsp:txXfrm rot="-5400000">
        <a:off x="677957" y="1773365"/>
        <a:ext cx="5478751" cy="568069"/>
      </dsp:txXfrm>
    </dsp:sp>
    <dsp:sp modelId="{B5135D94-8848-6C44-84CE-0DE27CF93C15}">
      <dsp:nvSpPr>
        <dsp:cNvPr id="0" name=""/>
        <dsp:cNvSpPr/>
      </dsp:nvSpPr>
      <dsp:spPr>
        <a:xfrm rot="5400000">
          <a:off x="-145276" y="2758989"/>
          <a:ext cx="968510" cy="6779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GB" sz="700" kern="1200" dirty="0">
              <a:latin typeface="Calibri Light" panose="020F0302020204030204"/>
            </a:rPr>
            <a:t>Combine act and predictions</a:t>
          </a:r>
          <a:endParaRPr lang="en-GB" sz="700" kern="1200" dirty="0"/>
        </a:p>
      </dsp:txBody>
      <dsp:txXfrm rot="-5400000">
        <a:off x="1" y="2952692"/>
        <a:ext cx="677957" cy="290553"/>
      </dsp:txXfrm>
    </dsp:sp>
    <dsp:sp modelId="{4D05D607-7594-9D4D-955E-4E5C2E0994DD}">
      <dsp:nvSpPr>
        <dsp:cNvPr id="0" name=""/>
        <dsp:cNvSpPr/>
      </dsp:nvSpPr>
      <dsp:spPr>
        <a:xfrm rot="5400000">
          <a:off x="3117932" y="173736"/>
          <a:ext cx="629531" cy="55094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GB" sz="1400" kern="1200" dirty="0"/>
            <a:t>Add prediction into actual data file</a:t>
          </a:r>
        </a:p>
        <a:p>
          <a:pPr marL="114300" lvl="1" indent="-114300" algn="l" defTabSz="622300" rtl="0">
            <a:lnSpc>
              <a:spcPct val="90000"/>
            </a:lnSpc>
            <a:spcBef>
              <a:spcPct val="0"/>
            </a:spcBef>
            <a:spcAft>
              <a:spcPct val="15000"/>
            </a:spcAft>
            <a:buChar char="•"/>
          </a:pPr>
          <a:r>
            <a:rPr lang="en-GB" sz="1400" kern="1200" dirty="0"/>
            <a:t>combine into 15 mins interval</a:t>
          </a:r>
        </a:p>
      </dsp:txBody>
      <dsp:txXfrm rot="-5400000">
        <a:off x="677957" y="2644443"/>
        <a:ext cx="5478751" cy="568069"/>
      </dsp:txXfrm>
    </dsp:sp>
    <dsp:sp modelId="{F40D78B0-CFC3-AD40-A646-19DA8306EC69}">
      <dsp:nvSpPr>
        <dsp:cNvPr id="0" name=""/>
        <dsp:cNvSpPr/>
      </dsp:nvSpPr>
      <dsp:spPr>
        <a:xfrm rot="5400000">
          <a:off x="-145276" y="3630067"/>
          <a:ext cx="968510" cy="6779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GB" sz="700" kern="1200" dirty="0">
              <a:latin typeface="Calibri Light" panose="020F0302020204030204"/>
            </a:rPr>
            <a:t>Conduct statistical analysis</a:t>
          </a:r>
          <a:endParaRPr lang="en-GB" sz="700" kern="1200" dirty="0"/>
        </a:p>
      </dsp:txBody>
      <dsp:txXfrm rot="-5400000">
        <a:off x="1" y="3823770"/>
        <a:ext cx="677957" cy="290553"/>
      </dsp:txXfrm>
    </dsp:sp>
    <dsp:sp modelId="{DDDB335D-A218-7547-A18B-1CC3158FBD44}">
      <dsp:nvSpPr>
        <dsp:cNvPr id="0" name=""/>
        <dsp:cNvSpPr/>
      </dsp:nvSpPr>
      <dsp:spPr>
        <a:xfrm rot="5400000">
          <a:off x="3117932" y="1044815"/>
          <a:ext cx="629531" cy="55094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GB" sz="1400" kern="1200" dirty="0"/>
            <a:t>identify inverters significantly produce less power with high irradiance level</a:t>
          </a:r>
        </a:p>
      </dsp:txBody>
      <dsp:txXfrm rot="-5400000">
        <a:off x="677957" y="3515522"/>
        <a:ext cx="5478751" cy="568069"/>
      </dsp:txXfrm>
    </dsp:sp>
    <dsp:sp modelId="{78F9B7A9-53D0-4448-9CA7-8F366CEB4C2A}">
      <dsp:nvSpPr>
        <dsp:cNvPr id="0" name=""/>
        <dsp:cNvSpPr/>
      </dsp:nvSpPr>
      <dsp:spPr>
        <a:xfrm rot="5400000">
          <a:off x="-145276" y="4501145"/>
          <a:ext cx="968510" cy="6779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GB" sz="700" kern="1200" dirty="0"/>
            <a:t>Final report</a:t>
          </a:r>
        </a:p>
      </dsp:txBody>
      <dsp:txXfrm rot="-5400000">
        <a:off x="1" y="4694848"/>
        <a:ext cx="677957" cy="290553"/>
      </dsp:txXfrm>
    </dsp:sp>
    <dsp:sp modelId="{7250C185-15FE-3746-B2C5-0792F55A574C}">
      <dsp:nvSpPr>
        <dsp:cNvPr id="0" name=""/>
        <dsp:cNvSpPr/>
      </dsp:nvSpPr>
      <dsp:spPr>
        <a:xfrm rot="5400000">
          <a:off x="3117932" y="1915893"/>
          <a:ext cx="629531" cy="55094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GB" sz="1400" kern="1200" dirty="0"/>
            <a:t>update Tableau dashboard with new data</a:t>
          </a:r>
        </a:p>
      </dsp:txBody>
      <dsp:txXfrm rot="-5400000">
        <a:off x="677957" y="4386600"/>
        <a:ext cx="5478751" cy="5680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6E23-816A-F2A5-163C-FC5845BADFC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D8689F3-F55A-7D90-6539-4F107FB21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A638468-A746-97B6-B44E-70A0E8DB600C}"/>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5" name="Footer Placeholder 4">
            <a:extLst>
              <a:ext uri="{FF2B5EF4-FFF2-40B4-BE49-F238E27FC236}">
                <a16:creationId xmlns:a16="http://schemas.microsoft.com/office/drawing/2014/main" id="{E9209905-BC22-7362-1844-59E69493A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8D06A-38AA-24D0-2BE7-75538AD7A870}"/>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230915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6CC9-6813-A734-CF24-384D56BEECA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23A98A-369A-CDF2-E103-0256195B91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C3F5B5-053E-36A0-EE54-F34E99FC55BF}"/>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5" name="Footer Placeholder 4">
            <a:extLst>
              <a:ext uri="{FF2B5EF4-FFF2-40B4-BE49-F238E27FC236}">
                <a16:creationId xmlns:a16="http://schemas.microsoft.com/office/drawing/2014/main" id="{C526BD4C-EA04-3B54-A5D6-1CB0EAEA4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05F68-9087-A74A-8C1B-D7AEAC482282}"/>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292793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E0A1D-9C8D-D0AC-430F-E9FDAD6178A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5EE227-20AD-D427-9A74-1094D4D31D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E03368-A0FE-D839-9DEC-ED07D0960601}"/>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5" name="Footer Placeholder 4">
            <a:extLst>
              <a:ext uri="{FF2B5EF4-FFF2-40B4-BE49-F238E27FC236}">
                <a16:creationId xmlns:a16="http://schemas.microsoft.com/office/drawing/2014/main" id="{E66F14BC-AF66-C1FC-AB1E-0E234EA4D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4C39E-51A4-0284-FDDC-800D6CAE6FB6}"/>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189119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83A2-86E0-A646-7ADF-A97A8D981C0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1AB972-95DF-E623-494E-F06AC7E4F7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C70E39-9AEA-BC1C-4072-DCE454686467}"/>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5" name="Footer Placeholder 4">
            <a:extLst>
              <a:ext uri="{FF2B5EF4-FFF2-40B4-BE49-F238E27FC236}">
                <a16:creationId xmlns:a16="http://schemas.microsoft.com/office/drawing/2014/main" id="{FCDE343F-64BE-6EF1-7AEB-DAE690878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E9D35-4D83-E350-A219-371EFF6FA8F4}"/>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110482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B955-81FF-E34D-E289-3242EFEB6B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E8057F3-EC6B-0F0F-EDB0-2E1413F66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8BEEDC5-E460-74B8-1E22-30F56EF979D8}"/>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5" name="Footer Placeholder 4">
            <a:extLst>
              <a:ext uri="{FF2B5EF4-FFF2-40B4-BE49-F238E27FC236}">
                <a16:creationId xmlns:a16="http://schemas.microsoft.com/office/drawing/2014/main" id="{5B67D321-3F3A-ADFC-0CB8-1DFBBB954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AC583-F59D-1022-87FE-A5201AECFDCC}"/>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196051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D903-9538-348F-344D-67107DC40D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85FBBC-2F4A-C85B-51FC-CB9F58BB77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A033479-F811-47A2-05B1-6572FFD09F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EE12D0A-5876-76D9-A4E4-82A30AE4592C}"/>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6" name="Footer Placeholder 5">
            <a:extLst>
              <a:ext uri="{FF2B5EF4-FFF2-40B4-BE49-F238E27FC236}">
                <a16:creationId xmlns:a16="http://schemas.microsoft.com/office/drawing/2014/main" id="{B96BC27B-CEA7-3C62-1996-B0E90BA38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84254-CC42-99E1-FA88-7ABD80C44F7C}"/>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99138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A5C8-F699-520B-82DF-71FE030F6F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FA4180-C78E-13F1-3062-FFABE73569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67816-CDC0-6AF7-0B59-0B6AA2A2873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D24110E-519B-AE83-4E0E-A9B10B8BD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62A02F-FAD5-CFDF-DD78-8B23824A0C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225C7E-9C5F-DD72-8919-11A031D4BF1C}"/>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8" name="Footer Placeholder 7">
            <a:extLst>
              <a:ext uri="{FF2B5EF4-FFF2-40B4-BE49-F238E27FC236}">
                <a16:creationId xmlns:a16="http://schemas.microsoft.com/office/drawing/2014/main" id="{8F88B6CC-6DC5-4CFA-E745-15F236DC03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50C02D-3F69-AE22-0A7D-8FEE9382A418}"/>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226462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B39A-E333-4C3D-6D62-AD1EB96EAAF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881E062-EA98-EF54-47E8-BDF727241EB6}"/>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4" name="Footer Placeholder 3">
            <a:extLst>
              <a:ext uri="{FF2B5EF4-FFF2-40B4-BE49-F238E27FC236}">
                <a16:creationId xmlns:a16="http://schemas.microsoft.com/office/drawing/2014/main" id="{BED9831D-4EFD-5F43-665F-3B75054D18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29379-9201-118F-F622-F9C517599B17}"/>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30013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F4DAF-A585-C986-E192-1FBE6717E2CE}"/>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3" name="Footer Placeholder 2">
            <a:extLst>
              <a:ext uri="{FF2B5EF4-FFF2-40B4-BE49-F238E27FC236}">
                <a16:creationId xmlns:a16="http://schemas.microsoft.com/office/drawing/2014/main" id="{7172C2CA-47CB-25D3-86B1-E3B464205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7B89A-FDFB-1554-B317-40F6FA5B31DF}"/>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87838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CC8-AEFC-3E8C-4C87-25D786174F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CE85E3-ABF5-F99D-D804-30762E312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F14AE4D-5F61-177C-B943-D0DB17155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09F60A-BC9E-21AD-7248-74BC00B0FA1F}"/>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6" name="Footer Placeholder 5">
            <a:extLst>
              <a:ext uri="{FF2B5EF4-FFF2-40B4-BE49-F238E27FC236}">
                <a16:creationId xmlns:a16="http://schemas.microsoft.com/office/drawing/2014/main" id="{2EAE1793-EB7D-2716-C430-58C51692D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C965A-FD06-C58B-299F-3EDB4FAD47C7}"/>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390390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8098-34F4-B6DD-6B3F-826BA85080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B515916-3EA0-3C21-7AF7-ECBD672BC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2050D5-785B-5159-73A6-B81A52684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010B77-8EB5-A981-38DA-5C2C04549F66}"/>
              </a:ext>
            </a:extLst>
          </p:cNvPr>
          <p:cNvSpPr>
            <a:spLocks noGrp="1"/>
          </p:cNvSpPr>
          <p:nvPr>
            <p:ph type="dt" sz="half" idx="10"/>
          </p:nvPr>
        </p:nvSpPr>
        <p:spPr/>
        <p:txBody>
          <a:bodyPr/>
          <a:lstStyle/>
          <a:p>
            <a:fld id="{AFD1B109-E83E-4C45-BC3C-12F5DAF21A1A}" type="datetimeFigureOut">
              <a:rPr lang="en-US" smtClean="0"/>
              <a:t>5/26/23</a:t>
            </a:fld>
            <a:endParaRPr lang="en-US"/>
          </a:p>
        </p:txBody>
      </p:sp>
      <p:sp>
        <p:nvSpPr>
          <p:cNvPr id="6" name="Footer Placeholder 5">
            <a:extLst>
              <a:ext uri="{FF2B5EF4-FFF2-40B4-BE49-F238E27FC236}">
                <a16:creationId xmlns:a16="http://schemas.microsoft.com/office/drawing/2014/main" id="{27DD194E-70BA-BFCC-BB12-7A7AF35AF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BAE8A-F68C-721B-F862-006DA0827748}"/>
              </a:ext>
            </a:extLst>
          </p:cNvPr>
          <p:cNvSpPr>
            <a:spLocks noGrp="1"/>
          </p:cNvSpPr>
          <p:nvPr>
            <p:ph type="sldNum" sz="quarter" idx="12"/>
          </p:nvPr>
        </p:nvSpPr>
        <p:spPr/>
        <p:txBody>
          <a:bodyPr/>
          <a:lstStyle/>
          <a:p>
            <a:fld id="{F06A1628-9B02-C449-9098-A2ED28AE0F1B}" type="slidenum">
              <a:rPr lang="en-US" smtClean="0"/>
              <a:t>‹#›</a:t>
            </a:fld>
            <a:endParaRPr lang="en-US"/>
          </a:p>
        </p:txBody>
      </p:sp>
    </p:spTree>
    <p:extLst>
      <p:ext uri="{BB962C8B-B14F-4D97-AF65-F5344CB8AC3E}">
        <p14:creationId xmlns:p14="http://schemas.microsoft.com/office/powerpoint/2010/main" val="217501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904DE-BC46-FDC8-FEBF-B63D935C9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596CBF-9F9F-C5CC-DAE1-A8A0EE224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0027CF-61FC-FAFB-D6D4-25058C81A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B109-E83E-4C45-BC3C-12F5DAF21A1A}" type="datetimeFigureOut">
              <a:rPr lang="en-US" smtClean="0"/>
              <a:t>5/26/23</a:t>
            </a:fld>
            <a:endParaRPr lang="en-US"/>
          </a:p>
        </p:txBody>
      </p:sp>
      <p:sp>
        <p:nvSpPr>
          <p:cNvPr id="5" name="Footer Placeholder 4">
            <a:extLst>
              <a:ext uri="{FF2B5EF4-FFF2-40B4-BE49-F238E27FC236}">
                <a16:creationId xmlns:a16="http://schemas.microsoft.com/office/drawing/2014/main" id="{D9678D01-9765-6B63-4B1D-04C7EE083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10CCBA-3D62-6B14-7FEF-206CF2DFD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A1628-9B02-C449-9098-A2ED28AE0F1B}" type="slidenum">
              <a:rPr lang="en-US" smtClean="0"/>
              <a:t>‹#›</a:t>
            </a:fld>
            <a:endParaRPr lang="en-US"/>
          </a:p>
        </p:txBody>
      </p:sp>
    </p:spTree>
    <p:extLst>
      <p:ext uri="{BB962C8B-B14F-4D97-AF65-F5344CB8AC3E}">
        <p14:creationId xmlns:p14="http://schemas.microsoft.com/office/powerpoint/2010/main" val="140340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u3302/Advanticsy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A40EF-71C4-FA6F-CC36-984CCA90EC4E}"/>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b="1" kern="1200" dirty="0" err="1">
                <a:solidFill>
                  <a:schemeClr val="accent1"/>
                </a:solidFill>
                <a:latin typeface="+mj-lt"/>
                <a:ea typeface="+mj-ea"/>
                <a:cs typeface="+mj-cs"/>
              </a:rPr>
              <a:t>Advanticsys</a:t>
            </a:r>
            <a:endParaRPr lang="en-US" sz="4400" b="1" kern="1200" dirty="0">
              <a:solidFill>
                <a:schemeClr val="accent1"/>
              </a:solidFill>
              <a:latin typeface="+mj-lt"/>
              <a:ea typeface="+mj-ea"/>
              <a:cs typeface="+mj-cs"/>
            </a:endParaRPr>
          </a:p>
        </p:txBody>
      </p:sp>
      <p:cxnSp>
        <p:nvCxnSpPr>
          <p:cNvPr id="14" name="Straight Connector 1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E28D4A0-86BD-A3DA-B75C-D83AE44B6E42}"/>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dirty="0"/>
              <a:t>Weekly update – 19/05/2023</a:t>
            </a:r>
          </a:p>
        </p:txBody>
      </p:sp>
      <p:sp>
        <p:nvSpPr>
          <p:cNvPr id="7" name="TextBox 6">
            <a:extLst>
              <a:ext uri="{FF2B5EF4-FFF2-40B4-BE49-F238E27FC236}">
                <a16:creationId xmlns:a16="http://schemas.microsoft.com/office/drawing/2014/main" id="{E919ADE1-FB88-87D9-7A16-E88C1CF1EB95}"/>
              </a:ext>
            </a:extLst>
          </p:cNvPr>
          <p:cNvSpPr txBox="1"/>
          <p:nvPr/>
        </p:nvSpPr>
        <p:spPr>
          <a:xfrm>
            <a:off x="4976030" y="3589866"/>
            <a:ext cx="6250940" cy="2304628"/>
          </a:xfrm>
          <a:prstGeom prst="rect">
            <a:avLst/>
          </a:prstGeom>
        </p:spPr>
        <p:txBody>
          <a:bodyPr vert="horz" lIns="91440" tIns="45720" rIns="91440" bIns="45720" rtlCol="0" anchor="t">
            <a:normAutofit fontScale="92500" lnSpcReduction="20000"/>
          </a:bodyPr>
          <a:lstStyle/>
          <a:p>
            <a:pPr indent="-228600">
              <a:lnSpc>
                <a:spcPct val="90000"/>
              </a:lnSpc>
              <a:spcAft>
                <a:spcPts val="600"/>
              </a:spcAft>
              <a:buFont typeface="Arial" panose="020B0604020202020204" pitchFamily="34" charset="0"/>
              <a:buChar char="•"/>
            </a:pPr>
            <a:r>
              <a:rPr lang="en-US" sz="2000" dirty="0"/>
              <a:t>Introduction on </a:t>
            </a:r>
            <a:r>
              <a:rPr lang="en-US" sz="2000" dirty="0" err="1"/>
              <a:t>jupyter</a:t>
            </a:r>
            <a:r>
              <a:rPr lang="en-US" sz="2000" dirty="0"/>
              <a:t> notebooks developed, function of each file</a:t>
            </a:r>
          </a:p>
          <a:p>
            <a:pPr indent="-228600">
              <a:lnSpc>
                <a:spcPct val="90000"/>
              </a:lnSpc>
              <a:spcAft>
                <a:spcPts val="600"/>
              </a:spcAft>
              <a:buFont typeface="Arial" panose="020B0604020202020204" pitchFamily="34" charset="0"/>
              <a:buChar char="•"/>
            </a:pPr>
            <a:r>
              <a:rPr lang="en-US" sz="2000" dirty="0"/>
              <a:t>Show manual instructions</a:t>
            </a:r>
            <a:endParaRPr lang="en-US" sz="2000" dirty="0">
              <a:ea typeface="Calibri"/>
              <a:cs typeface="Calibri"/>
            </a:endParaRPr>
          </a:p>
          <a:p>
            <a:pPr indent="-228600">
              <a:lnSpc>
                <a:spcPct val="90000"/>
              </a:lnSpc>
              <a:spcAft>
                <a:spcPts val="600"/>
              </a:spcAft>
              <a:buFont typeface="Arial" panose="020B0604020202020204" pitchFamily="34" charset="0"/>
              <a:buChar char="•"/>
            </a:pPr>
            <a:r>
              <a:rPr lang="en-US" sz="2000" dirty="0"/>
              <a:t>Demonstrate final dashboard which shows abnormal detection outcomes</a:t>
            </a:r>
          </a:p>
          <a:p>
            <a:pPr indent="-228600">
              <a:lnSpc>
                <a:spcPct val="90000"/>
              </a:lnSpc>
              <a:spcAft>
                <a:spcPts val="600"/>
              </a:spcAft>
              <a:buFont typeface="Arial" panose="020B0604020202020204" pitchFamily="34" charset="0"/>
              <a:buChar char="•"/>
            </a:pPr>
            <a:r>
              <a:rPr lang="en-US" sz="2000" dirty="0"/>
              <a:t>Briefly discussion on presentation to whole class on 31/05/2023</a:t>
            </a:r>
          </a:p>
          <a:p>
            <a:pPr>
              <a:lnSpc>
                <a:spcPct val="90000"/>
              </a:lnSpc>
              <a:spcAft>
                <a:spcPts val="600"/>
              </a:spcAft>
            </a:pPr>
            <a:br>
              <a:rPr lang="en-US" sz="2000" dirty="0"/>
            </a:br>
            <a:endParaRPr lang="en-US" sz="2000" dirty="0"/>
          </a:p>
        </p:txBody>
      </p:sp>
    </p:spTree>
    <p:extLst>
      <p:ext uri="{BB962C8B-B14F-4D97-AF65-F5344CB8AC3E}">
        <p14:creationId xmlns:p14="http://schemas.microsoft.com/office/powerpoint/2010/main" val="296945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993C107-E36B-C699-5F27-CCF12165E030}"/>
              </a:ext>
            </a:extLst>
          </p:cNvPr>
          <p:cNvSpPr txBox="1"/>
          <p:nvPr/>
        </p:nvSpPr>
        <p:spPr>
          <a:xfrm>
            <a:off x="630039" y="1487299"/>
            <a:ext cx="149542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Select a date and we can review 10 days energy production and irradiance level for current and previous periods</a:t>
            </a:r>
          </a:p>
          <a:p>
            <a:r>
              <a:rPr lang="en-GB" sz="1000" dirty="0">
                <a:solidFill>
                  <a:srgbClr val="FF0000"/>
                </a:solidFill>
                <a:cs typeface="Calibri"/>
              </a:rPr>
              <a:t>Possible abnormal if there is negative trend in energy production with positive trend in irradiance level</a:t>
            </a:r>
          </a:p>
          <a:p>
            <a:endParaRPr lang="en-GB" sz="1000" dirty="0">
              <a:cs typeface="Calibri"/>
            </a:endParaRPr>
          </a:p>
        </p:txBody>
      </p:sp>
      <p:sp>
        <p:nvSpPr>
          <p:cNvPr id="16" name="TextBox 15">
            <a:extLst>
              <a:ext uri="{FF2B5EF4-FFF2-40B4-BE49-F238E27FC236}">
                <a16:creationId xmlns:a16="http://schemas.microsoft.com/office/drawing/2014/main" id="{81462169-0892-2A8C-5EB8-A30F3D3B3688}"/>
              </a:ext>
            </a:extLst>
          </p:cNvPr>
          <p:cNvSpPr txBox="1"/>
          <p:nvPr/>
        </p:nvSpPr>
        <p:spPr>
          <a:xfrm>
            <a:off x="756284" y="3764280"/>
            <a:ext cx="1495425"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cs typeface="Calibri"/>
              </a:rPr>
              <a:t>We can also review the quarterly (15 mins) energy production and irradiance level to find possible reasons the energy production is low in a day with high irradiance level</a:t>
            </a:r>
            <a:endParaRPr lang="en-US" dirty="0"/>
          </a:p>
          <a:p>
            <a:endParaRPr lang="en-GB" sz="900" dirty="0">
              <a:cs typeface="Calibri"/>
            </a:endParaRPr>
          </a:p>
          <a:p>
            <a:r>
              <a:rPr lang="en-GB" sz="900" dirty="0">
                <a:solidFill>
                  <a:srgbClr val="FF0000"/>
                </a:solidFill>
                <a:cs typeface="Calibri"/>
              </a:rPr>
              <a:t>Possible abnormal if the energy production amount is not follow the irradiance level change</a:t>
            </a:r>
          </a:p>
          <a:p>
            <a:endParaRPr lang="en-GB" sz="900" dirty="0">
              <a:cs typeface="Calibri"/>
            </a:endParaRPr>
          </a:p>
        </p:txBody>
      </p:sp>
      <p:pic>
        <p:nvPicPr>
          <p:cNvPr id="2" name="Picture 2" descr="Chart&#10;&#10;Description automatically generated">
            <a:extLst>
              <a:ext uri="{FF2B5EF4-FFF2-40B4-BE49-F238E27FC236}">
                <a16:creationId xmlns:a16="http://schemas.microsoft.com/office/drawing/2014/main" id="{3BD087CF-1BA5-9814-2944-B0F92452B06C}"/>
              </a:ext>
            </a:extLst>
          </p:cNvPr>
          <p:cNvPicPr>
            <a:picLocks noChangeAspect="1"/>
          </p:cNvPicPr>
          <p:nvPr/>
        </p:nvPicPr>
        <p:blipFill>
          <a:blip r:embed="rId2"/>
          <a:stretch>
            <a:fillRect/>
          </a:stretch>
        </p:blipFill>
        <p:spPr>
          <a:xfrm>
            <a:off x="3375660" y="1067501"/>
            <a:ext cx="5410988" cy="5175072"/>
          </a:xfrm>
          <a:prstGeom prst="rect">
            <a:avLst/>
          </a:prstGeom>
        </p:spPr>
      </p:pic>
      <p:sp>
        <p:nvSpPr>
          <p:cNvPr id="3" name="Oval 2">
            <a:extLst>
              <a:ext uri="{FF2B5EF4-FFF2-40B4-BE49-F238E27FC236}">
                <a16:creationId xmlns:a16="http://schemas.microsoft.com/office/drawing/2014/main" id="{3D0F3D3E-E08E-E04C-1300-90D8248ED2A7}"/>
              </a:ext>
            </a:extLst>
          </p:cNvPr>
          <p:cNvSpPr/>
          <p:nvPr/>
        </p:nvSpPr>
        <p:spPr>
          <a:xfrm>
            <a:off x="4555703" y="3131798"/>
            <a:ext cx="287130" cy="58898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Arrow Connector 3">
            <a:extLst>
              <a:ext uri="{FF2B5EF4-FFF2-40B4-BE49-F238E27FC236}">
                <a16:creationId xmlns:a16="http://schemas.microsoft.com/office/drawing/2014/main" id="{B5BC525A-15BC-2C9B-F7AF-234577DBE781}"/>
              </a:ext>
            </a:extLst>
          </p:cNvPr>
          <p:cNvCxnSpPr>
            <a:cxnSpLocks/>
          </p:cNvCxnSpPr>
          <p:nvPr/>
        </p:nvCxnSpPr>
        <p:spPr>
          <a:xfrm>
            <a:off x="2038627" y="2331279"/>
            <a:ext cx="2356676" cy="105575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2A51E316-6124-CB05-F592-3F7302AE320E}"/>
              </a:ext>
            </a:extLst>
          </p:cNvPr>
          <p:cNvSpPr/>
          <p:nvPr/>
        </p:nvSpPr>
        <p:spPr>
          <a:xfrm>
            <a:off x="4154493" y="4674109"/>
            <a:ext cx="287130" cy="58898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769BC415-C997-0E3A-82FE-86A6BB28DD25}"/>
              </a:ext>
            </a:extLst>
          </p:cNvPr>
          <p:cNvSpPr/>
          <p:nvPr/>
        </p:nvSpPr>
        <p:spPr>
          <a:xfrm>
            <a:off x="7439696" y="4537765"/>
            <a:ext cx="205418" cy="58898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79994C3B-BB90-53EA-E924-54FC1405DC60}"/>
              </a:ext>
            </a:extLst>
          </p:cNvPr>
          <p:cNvCxnSpPr>
            <a:cxnSpLocks/>
          </p:cNvCxnSpPr>
          <p:nvPr/>
        </p:nvCxnSpPr>
        <p:spPr>
          <a:xfrm>
            <a:off x="2196917" y="4146090"/>
            <a:ext cx="5242779" cy="3916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24F6AA1-619C-6275-A868-07724B322247}"/>
              </a:ext>
            </a:extLst>
          </p:cNvPr>
          <p:cNvCxnSpPr>
            <a:cxnSpLocks/>
            <a:endCxn id="5" idx="2"/>
          </p:cNvCxnSpPr>
          <p:nvPr/>
        </p:nvCxnSpPr>
        <p:spPr>
          <a:xfrm>
            <a:off x="2196917" y="4444264"/>
            <a:ext cx="1957576" cy="5243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A87BCC8C-C645-89A8-682E-1936E8465567}"/>
              </a:ext>
            </a:extLst>
          </p:cNvPr>
          <p:cNvSpPr>
            <a:spLocks noGrp="1"/>
          </p:cNvSpPr>
          <p:nvPr>
            <p:ph type="title"/>
          </p:nvPr>
        </p:nvSpPr>
        <p:spPr>
          <a:xfrm>
            <a:off x="915394" y="177539"/>
            <a:ext cx="8688035" cy="874529"/>
          </a:xfrm>
        </p:spPr>
        <p:txBody>
          <a:bodyPr/>
          <a:lstStyle/>
          <a:p>
            <a:r>
              <a:rPr lang="en-US" dirty="0"/>
              <a:t>Visualization 2 – Trend summary</a:t>
            </a:r>
          </a:p>
        </p:txBody>
      </p:sp>
    </p:spTree>
    <p:extLst>
      <p:ext uri="{BB962C8B-B14F-4D97-AF65-F5344CB8AC3E}">
        <p14:creationId xmlns:p14="http://schemas.microsoft.com/office/powerpoint/2010/main" val="330841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line chart, histogram&#10;&#10;Description automatically generated">
            <a:extLst>
              <a:ext uri="{FF2B5EF4-FFF2-40B4-BE49-F238E27FC236}">
                <a16:creationId xmlns:a16="http://schemas.microsoft.com/office/drawing/2014/main" id="{81951645-55C4-2C4E-F53D-9C575E602A6D}"/>
              </a:ext>
            </a:extLst>
          </p:cNvPr>
          <p:cNvPicPr>
            <a:picLocks noChangeAspect="1"/>
          </p:cNvPicPr>
          <p:nvPr/>
        </p:nvPicPr>
        <p:blipFill>
          <a:blip r:embed="rId2"/>
          <a:stretch>
            <a:fillRect/>
          </a:stretch>
        </p:blipFill>
        <p:spPr>
          <a:xfrm>
            <a:off x="3156124" y="643467"/>
            <a:ext cx="5879752" cy="5571065"/>
          </a:xfrm>
          <a:prstGeom prst="rect">
            <a:avLst/>
          </a:prstGeom>
          <a:ln>
            <a:noFill/>
          </a:ln>
        </p:spPr>
      </p:pic>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1F6A7-20C0-9F75-C917-054B0D43687F}"/>
              </a:ext>
            </a:extLst>
          </p:cNvPr>
          <p:cNvSpPr>
            <a:spLocks noGrp="1"/>
          </p:cNvSpPr>
          <p:nvPr>
            <p:ph type="title"/>
          </p:nvPr>
        </p:nvSpPr>
        <p:spPr>
          <a:xfrm>
            <a:off x="780453" y="0"/>
            <a:ext cx="8688035" cy="874529"/>
          </a:xfrm>
        </p:spPr>
        <p:txBody>
          <a:bodyPr>
            <a:normAutofit/>
          </a:bodyPr>
          <a:lstStyle/>
          <a:p>
            <a:r>
              <a:rPr lang="en-US" sz="2800" dirty="0"/>
              <a:t>Visualization 3 – Comparison between inverters</a:t>
            </a:r>
          </a:p>
        </p:txBody>
      </p:sp>
      <p:sp>
        <p:nvSpPr>
          <p:cNvPr id="4" name="TextBox 3">
            <a:extLst>
              <a:ext uri="{FF2B5EF4-FFF2-40B4-BE49-F238E27FC236}">
                <a16:creationId xmlns:a16="http://schemas.microsoft.com/office/drawing/2014/main" id="{95A37CBC-4C79-95E4-8A86-7BC38F5368D7}"/>
              </a:ext>
            </a:extLst>
          </p:cNvPr>
          <p:cNvSpPr txBox="1"/>
          <p:nvPr/>
        </p:nvSpPr>
        <p:spPr>
          <a:xfrm>
            <a:off x="630039" y="1487299"/>
            <a:ext cx="149542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Select a date and we can compare 10 days energy production in same irradiance level between inverters</a:t>
            </a:r>
          </a:p>
          <a:p>
            <a:endParaRPr lang="en-GB" sz="1000" dirty="0">
              <a:cs typeface="Calibri"/>
            </a:endParaRPr>
          </a:p>
          <a:p>
            <a:r>
              <a:rPr lang="en-GB" sz="1000" dirty="0">
                <a:cs typeface="Calibri"/>
              </a:rPr>
              <a:t>You can also view the energy production in each 15 mins interval for the select date</a:t>
            </a:r>
          </a:p>
          <a:p>
            <a:endParaRPr lang="en-GB" sz="1000" dirty="0">
              <a:cs typeface="Calibri"/>
            </a:endParaRPr>
          </a:p>
          <a:p>
            <a:r>
              <a:rPr lang="en-GB" sz="1000" dirty="0">
                <a:cs typeface="Calibri"/>
              </a:rPr>
              <a:t>In this summary, you can find capacity of each inverters.</a:t>
            </a:r>
          </a:p>
          <a:p>
            <a:endParaRPr lang="en-GB" sz="1000" dirty="0">
              <a:cs typeface="Calibri"/>
            </a:endParaRPr>
          </a:p>
          <a:p>
            <a:r>
              <a:rPr lang="en-GB" sz="1000" dirty="0">
                <a:solidFill>
                  <a:srgbClr val="FF0000"/>
                </a:solidFill>
                <a:cs typeface="Calibri"/>
              </a:rPr>
              <a:t>You can also identify possible abnormal if you see a high capacity inverter produced less energy than lower capacity inverter</a:t>
            </a:r>
          </a:p>
        </p:txBody>
      </p:sp>
      <p:sp>
        <p:nvSpPr>
          <p:cNvPr id="5" name="Oval 4">
            <a:extLst>
              <a:ext uri="{FF2B5EF4-FFF2-40B4-BE49-F238E27FC236}">
                <a16:creationId xmlns:a16="http://schemas.microsoft.com/office/drawing/2014/main" id="{BDE7031D-BDC0-7E20-DB92-05088DB294AB}"/>
              </a:ext>
            </a:extLst>
          </p:cNvPr>
          <p:cNvSpPr/>
          <p:nvPr/>
        </p:nvSpPr>
        <p:spPr>
          <a:xfrm rot="5400000">
            <a:off x="4102661" y="487104"/>
            <a:ext cx="492198" cy="26536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621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25B6A20F-32EB-5537-BFEF-D1060D7D45D3}"/>
              </a:ext>
            </a:extLst>
          </p:cNvPr>
          <p:cNvPicPr>
            <a:picLocks noChangeAspect="1"/>
          </p:cNvPicPr>
          <p:nvPr/>
        </p:nvPicPr>
        <p:blipFill>
          <a:blip r:embed="rId2"/>
          <a:stretch>
            <a:fillRect/>
          </a:stretch>
        </p:blipFill>
        <p:spPr>
          <a:xfrm>
            <a:off x="3108834" y="643467"/>
            <a:ext cx="5974332"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D77C1-44A3-98DA-0072-0313F1D9069F}"/>
              </a:ext>
            </a:extLst>
          </p:cNvPr>
          <p:cNvSpPr/>
          <p:nvPr/>
        </p:nvSpPr>
        <p:spPr>
          <a:xfrm>
            <a:off x="5854396" y="3738419"/>
            <a:ext cx="3199487" cy="2349423"/>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81462169-0892-2A8C-5EB8-A30F3D3B3688}"/>
              </a:ext>
            </a:extLst>
          </p:cNvPr>
          <p:cNvSpPr txBox="1"/>
          <p:nvPr/>
        </p:nvSpPr>
        <p:spPr>
          <a:xfrm>
            <a:off x="10539086" y="2970340"/>
            <a:ext cx="14954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cs typeface="Calibri"/>
              </a:rPr>
              <a:t>Select an inverter, the report will show you the outcome from statistical analysis, the analysis period is the past 10 days as at reporting date</a:t>
            </a:r>
            <a:endParaRPr lang="en-US" dirty="0">
              <a:cs typeface="Calibri" panose="020F0502020204030204"/>
            </a:endParaRPr>
          </a:p>
          <a:p>
            <a:endParaRPr lang="en-GB" sz="900" dirty="0">
              <a:solidFill>
                <a:srgbClr val="000000"/>
              </a:solidFill>
              <a:cs typeface="Calibri"/>
            </a:endParaRPr>
          </a:p>
          <a:p>
            <a:r>
              <a:rPr lang="en-GB" sz="900" dirty="0">
                <a:solidFill>
                  <a:srgbClr val="000000"/>
                </a:solidFill>
                <a:cs typeface="Calibri"/>
              </a:rPr>
              <a:t>If current period is significantly producing less power than previous period with similar or higher irradiance, the report will show the inverter is abnormal</a:t>
            </a:r>
          </a:p>
          <a:p>
            <a:r>
              <a:rPr lang="en-GB" sz="900" dirty="0">
                <a:solidFill>
                  <a:srgbClr val="000000"/>
                </a:solidFill>
                <a:cs typeface="Calibri"/>
              </a:rPr>
              <a:t>Otherwise, it will show the inverter is operating normally</a:t>
            </a:r>
          </a:p>
          <a:p>
            <a:endParaRPr lang="en-GB" sz="900" dirty="0">
              <a:solidFill>
                <a:srgbClr val="FF0000"/>
              </a:solidFill>
              <a:cs typeface="Calibri"/>
            </a:endParaRPr>
          </a:p>
        </p:txBody>
      </p:sp>
      <p:sp>
        <p:nvSpPr>
          <p:cNvPr id="23" name="Arrow: Right 22">
            <a:extLst>
              <a:ext uri="{FF2B5EF4-FFF2-40B4-BE49-F238E27FC236}">
                <a16:creationId xmlns:a16="http://schemas.microsoft.com/office/drawing/2014/main" id="{8DDD29EC-E1FB-5DA2-F6D7-2A58042EED00}"/>
              </a:ext>
            </a:extLst>
          </p:cNvPr>
          <p:cNvSpPr/>
          <p:nvPr/>
        </p:nvSpPr>
        <p:spPr>
          <a:xfrm rot="10620000">
            <a:off x="9366788" y="4241895"/>
            <a:ext cx="908446" cy="411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F9D16FA-B652-A1E5-4168-DE4C3A7BD51C}"/>
              </a:ext>
            </a:extLst>
          </p:cNvPr>
          <p:cNvSpPr>
            <a:spLocks noGrp="1"/>
          </p:cNvSpPr>
          <p:nvPr>
            <p:ph type="title"/>
          </p:nvPr>
        </p:nvSpPr>
        <p:spPr>
          <a:xfrm>
            <a:off x="915394" y="49874"/>
            <a:ext cx="8688035" cy="874529"/>
          </a:xfrm>
        </p:spPr>
        <p:txBody>
          <a:bodyPr>
            <a:normAutofit/>
          </a:bodyPr>
          <a:lstStyle/>
          <a:p>
            <a:r>
              <a:rPr lang="en-US" dirty="0"/>
              <a:t>Result from statistical analysis</a:t>
            </a:r>
          </a:p>
        </p:txBody>
      </p:sp>
    </p:spTree>
    <p:extLst>
      <p:ext uri="{BB962C8B-B14F-4D97-AF65-F5344CB8AC3E}">
        <p14:creationId xmlns:p14="http://schemas.microsoft.com/office/powerpoint/2010/main" val="10960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000E926-5AC6-F1C8-BDDA-6055E55C4840}"/>
              </a:ext>
            </a:extLst>
          </p:cNvPr>
          <p:cNvSpPr>
            <a:spLocks noGrp="1"/>
          </p:cNvSpPr>
          <p:nvPr>
            <p:ph type="title"/>
          </p:nvPr>
        </p:nvSpPr>
        <p:spPr>
          <a:xfrm>
            <a:off x="915394" y="49874"/>
            <a:ext cx="8688035" cy="874529"/>
          </a:xfrm>
        </p:spPr>
        <p:txBody>
          <a:bodyPr>
            <a:normAutofit/>
          </a:bodyPr>
          <a:lstStyle/>
          <a:p>
            <a:r>
              <a:rPr lang="en-US" dirty="0"/>
              <a:t>Actual vs. Prediction</a:t>
            </a:r>
          </a:p>
        </p:txBody>
      </p:sp>
      <p:pic>
        <p:nvPicPr>
          <p:cNvPr id="6" name="Picture 5" descr="A screenshot of a graph&#10;&#10;Description automatically generated with medium confidence">
            <a:extLst>
              <a:ext uri="{FF2B5EF4-FFF2-40B4-BE49-F238E27FC236}">
                <a16:creationId xmlns:a16="http://schemas.microsoft.com/office/drawing/2014/main" id="{EC0DA174-A774-73AB-A9F2-026ADC6D9BFF}"/>
              </a:ext>
            </a:extLst>
          </p:cNvPr>
          <p:cNvPicPr>
            <a:picLocks noChangeAspect="1"/>
          </p:cNvPicPr>
          <p:nvPr/>
        </p:nvPicPr>
        <p:blipFill>
          <a:blip r:embed="rId2"/>
          <a:stretch>
            <a:fillRect/>
          </a:stretch>
        </p:blipFill>
        <p:spPr>
          <a:xfrm>
            <a:off x="4917811" y="3311480"/>
            <a:ext cx="3058533" cy="2456604"/>
          </a:xfrm>
          <a:prstGeom prst="rect">
            <a:avLst/>
          </a:prstGeom>
        </p:spPr>
      </p:pic>
      <p:sp>
        <p:nvSpPr>
          <p:cNvPr id="7" name="TextBox 6">
            <a:extLst>
              <a:ext uri="{FF2B5EF4-FFF2-40B4-BE49-F238E27FC236}">
                <a16:creationId xmlns:a16="http://schemas.microsoft.com/office/drawing/2014/main" id="{3F55193C-2910-4C8D-09A0-3BC7AEBBA6FE}"/>
              </a:ext>
            </a:extLst>
          </p:cNvPr>
          <p:cNvSpPr txBox="1"/>
          <p:nvPr/>
        </p:nvSpPr>
        <p:spPr>
          <a:xfrm>
            <a:off x="630039" y="1487299"/>
            <a:ext cx="149542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Prediction has been calculated by applying ML models</a:t>
            </a:r>
          </a:p>
          <a:p>
            <a:endParaRPr lang="en-GB" sz="1000" dirty="0">
              <a:cs typeface="Calibri"/>
            </a:endParaRPr>
          </a:p>
          <a:p>
            <a:r>
              <a:rPr lang="en-GB" sz="1000" dirty="0">
                <a:cs typeface="Calibri"/>
              </a:rPr>
              <a:t>You can select an inverter or multiple inverters to review actual energy production vs. prediction for the past 10 days before reporting date</a:t>
            </a:r>
          </a:p>
          <a:p>
            <a:endParaRPr lang="en-GB" sz="1000" dirty="0">
              <a:cs typeface="Calibri"/>
            </a:endParaRPr>
          </a:p>
          <a:p>
            <a:r>
              <a:rPr lang="en-GB" sz="1000" dirty="0">
                <a:cs typeface="Calibri"/>
              </a:rPr>
              <a:t>You can also see the actual vs. prediction by quarter (15 mins)</a:t>
            </a:r>
          </a:p>
          <a:p>
            <a:endParaRPr lang="en-GB" sz="1000" dirty="0">
              <a:solidFill>
                <a:srgbClr val="FF0000"/>
              </a:solidFill>
              <a:cs typeface="Calibri"/>
            </a:endParaRPr>
          </a:p>
          <a:p>
            <a:r>
              <a:rPr lang="en-GB" sz="1000" dirty="0">
                <a:solidFill>
                  <a:srgbClr val="FF0000"/>
                </a:solidFill>
                <a:cs typeface="Calibri"/>
              </a:rPr>
              <a:t>You can use this summary to help abnormal detection if the inverter produced less energy than prediction </a:t>
            </a:r>
            <a:r>
              <a:rPr lang="en-GB" sz="1000" dirty="0" err="1">
                <a:solidFill>
                  <a:srgbClr val="FF0000"/>
                </a:solidFill>
                <a:cs typeface="Calibri"/>
              </a:rPr>
              <a:t>constently</a:t>
            </a:r>
            <a:endParaRPr lang="en-GB" sz="1000" dirty="0">
              <a:solidFill>
                <a:srgbClr val="FF0000"/>
              </a:solidFill>
              <a:cs typeface="Calibri"/>
            </a:endParaRPr>
          </a:p>
        </p:txBody>
      </p:sp>
      <p:pic>
        <p:nvPicPr>
          <p:cNvPr id="9" name="Picture 8">
            <a:extLst>
              <a:ext uri="{FF2B5EF4-FFF2-40B4-BE49-F238E27FC236}">
                <a16:creationId xmlns:a16="http://schemas.microsoft.com/office/drawing/2014/main" id="{057E8D67-3812-87AF-FE08-D128A7C86ADA}"/>
              </a:ext>
            </a:extLst>
          </p:cNvPr>
          <p:cNvPicPr>
            <a:picLocks noChangeAspect="1"/>
          </p:cNvPicPr>
          <p:nvPr/>
        </p:nvPicPr>
        <p:blipFill>
          <a:blip r:embed="rId3"/>
          <a:stretch>
            <a:fillRect/>
          </a:stretch>
        </p:blipFill>
        <p:spPr>
          <a:xfrm>
            <a:off x="2669922" y="1201175"/>
            <a:ext cx="3250274" cy="2616692"/>
          </a:xfrm>
          <a:prstGeom prst="rect">
            <a:avLst/>
          </a:prstGeom>
        </p:spPr>
      </p:pic>
      <p:pic>
        <p:nvPicPr>
          <p:cNvPr id="11" name="Picture 10" descr="A screenshot of a graph&#10;&#10;Description automatically generated with medium confidence">
            <a:extLst>
              <a:ext uri="{FF2B5EF4-FFF2-40B4-BE49-F238E27FC236}">
                <a16:creationId xmlns:a16="http://schemas.microsoft.com/office/drawing/2014/main" id="{9C261726-2D08-EA09-C6E3-DB2F878C7564}"/>
              </a:ext>
            </a:extLst>
          </p:cNvPr>
          <p:cNvPicPr>
            <a:picLocks noChangeAspect="1"/>
          </p:cNvPicPr>
          <p:nvPr/>
        </p:nvPicPr>
        <p:blipFill>
          <a:blip r:embed="rId4"/>
          <a:stretch>
            <a:fillRect/>
          </a:stretch>
        </p:blipFill>
        <p:spPr>
          <a:xfrm>
            <a:off x="7281770" y="967330"/>
            <a:ext cx="4378173" cy="3572452"/>
          </a:xfrm>
          <a:prstGeom prst="rect">
            <a:avLst/>
          </a:prstGeom>
        </p:spPr>
      </p:pic>
    </p:spTree>
    <p:extLst>
      <p:ext uri="{BB962C8B-B14F-4D97-AF65-F5344CB8AC3E}">
        <p14:creationId xmlns:p14="http://schemas.microsoft.com/office/powerpoint/2010/main" val="4768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Chart, line chart&#10;&#10;Description automatically generated">
            <a:extLst>
              <a:ext uri="{FF2B5EF4-FFF2-40B4-BE49-F238E27FC236}">
                <a16:creationId xmlns:a16="http://schemas.microsoft.com/office/drawing/2014/main" id="{461CD055-53AC-B793-1771-BFCE5FAE7C1F}"/>
              </a:ext>
            </a:extLst>
          </p:cNvPr>
          <p:cNvPicPr>
            <a:picLocks noChangeAspect="1"/>
          </p:cNvPicPr>
          <p:nvPr/>
        </p:nvPicPr>
        <p:blipFill>
          <a:blip r:embed="rId2"/>
          <a:stretch>
            <a:fillRect/>
          </a:stretch>
        </p:blipFill>
        <p:spPr>
          <a:xfrm>
            <a:off x="3226586" y="1372917"/>
            <a:ext cx="5118598" cy="4850504"/>
          </a:xfrm>
          <a:prstGeom prst="rect">
            <a:avLst/>
          </a:prstGeom>
        </p:spPr>
      </p:pic>
      <p:sp>
        <p:nvSpPr>
          <p:cNvPr id="3" name="Title 1">
            <a:extLst>
              <a:ext uri="{FF2B5EF4-FFF2-40B4-BE49-F238E27FC236}">
                <a16:creationId xmlns:a16="http://schemas.microsoft.com/office/drawing/2014/main" id="{E7B4C2A9-250A-176E-45B6-FE1D14511201}"/>
              </a:ext>
            </a:extLst>
          </p:cNvPr>
          <p:cNvSpPr>
            <a:spLocks noGrp="1"/>
          </p:cNvSpPr>
          <p:nvPr>
            <p:ph type="title"/>
          </p:nvPr>
        </p:nvSpPr>
        <p:spPr>
          <a:xfrm>
            <a:off x="915394" y="49874"/>
            <a:ext cx="8688035" cy="874529"/>
          </a:xfrm>
        </p:spPr>
        <p:txBody>
          <a:bodyPr>
            <a:normAutofit fontScale="90000"/>
          </a:bodyPr>
          <a:lstStyle/>
          <a:p>
            <a:r>
              <a:rPr lang="en-US" dirty="0"/>
              <a:t>Total energy production trend and decline rate</a:t>
            </a:r>
          </a:p>
        </p:txBody>
      </p:sp>
      <p:sp>
        <p:nvSpPr>
          <p:cNvPr id="4" name="Oval 3">
            <a:extLst>
              <a:ext uri="{FF2B5EF4-FFF2-40B4-BE49-F238E27FC236}">
                <a16:creationId xmlns:a16="http://schemas.microsoft.com/office/drawing/2014/main" id="{3D0F3D3E-E08E-E04C-1300-90D8248ED2A7}"/>
              </a:ext>
            </a:extLst>
          </p:cNvPr>
          <p:cNvSpPr/>
          <p:nvPr/>
        </p:nvSpPr>
        <p:spPr>
          <a:xfrm rot="5400000">
            <a:off x="4201883" y="1080314"/>
            <a:ext cx="424719" cy="258574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 name="TextBox 4">
            <a:extLst>
              <a:ext uri="{FF2B5EF4-FFF2-40B4-BE49-F238E27FC236}">
                <a16:creationId xmlns:a16="http://schemas.microsoft.com/office/drawing/2014/main" id="{1060127A-245D-44EE-2353-48ABC6640D92}"/>
              </a:ext>
            </a:extLst>
          </p:cNvPr>
          <p:cNvSpPr txBox="1"/>
          <p:nvPr/>
        </p:nvSpPr>
        <p:spPr>
          <a:xfrm>
            <a:off x="685777" y="1856317"/>
            <a:ext cx="1495425"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From the last summary, you can select inverters and starting period to review the total energy produced overtime and the rate of decline overtime</a:t>
            </a:r>
          </a:p>
          <a:p>
            <a:endParaRPr lang="en-GB" sz="1000" dirty="0">
              <a:cs typeface="Calibri"/>
            </a:endParaRPr>
          </a:p>
          <a:p>
            <a:r>
              <a:rPr lang="en-GB" sz="1000" dirty="0">
                <a:cs typeface="Calibri"/>
              </a:rPr>
              <a:t>The inverter show flat trend means energy production ability decline faster</a:t>
            </a:r>
          </a:p>
          <a:p>
            <a:endParaRPr lang="en-GB" sz="1000" dirty="0">
              <a:cs typeface="Calibri"/>
            </a:endParaRPr>
          </a:p>
          <a:p>
            <a:r>
              <a:rPr lang="en-GB" sz="1000" dirty="0">
                <a:cs typeface="Calibri"/>
              </a:rPr>
              <a:t>The bottom chart can give you the idea when the inverter start producing less power</a:t>
            </a:r>
          </a:p>
        </p:txBody>
      </p:sp>
      <p:cxnSp>
        <p:nvCxnSpPr>
          <p:cNvPr id="6" name="Straight Arrow Connector 5">
            <a:extLst>
              <a:ext uri="{FF2B5EF4-FFF2-40B4-BE49-F238E27FC236}">
                <a16:creationId xmlns:a16="http://schemas.microsoft.com/office/drawing/2014/main" id="{FC01A05E-144D-22C4-896F-7BAB4A017A10}"/>
              </a:ext>
            </a:extLst>
          </p:cNvPr>
          <p:cNvCxnSpPr>
            <a:cxnSpLocks/>
          </p:cNvCxnSpPr>
          <p:nvPr/>
        </p:nvCxnSpPr>
        <p:spPr>
          <a:xfrm flipV="1">
            <a:off x="1975945" y="2417379"/>
            <a:ext cx="1008993" cy="5360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84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0DB2-014A-C51C-6E35-C7FF44273315}"/>
              </a:ext>
            </a:extLst>
          </p:cNvPr>
          <p:cNvSpPr>
            <a:spLocks noGrp="1"/>
          </p:cNvSpPr>
          <p:nvPr>
            <p:ph type="title"/>
          </p:nvPr>
        </p:nvSpPr>
        <p:spPr>
          <a:xfrm>
            <a:off x="838200" y="1837681"/>
            <a:ext cx="10515600" cy="3182637"/>
          </a:xfrm>
        </p:spPr>
        <p:txBody>
          <a:bodyPr>
            <a:normAutofit fontScale="90000"/>
          </a:bodyPr>
          <a:lstStyle/>
          <a:p>
            <a:r>
              <a:rPr lang="en-US" dirty="0"/>
              <a:t>By combining the 4 parts in the report, users will be able to review the inverter performance completely.</a:t>
            </a:r>
            <a:br>
              <a:rPr lang="en-US" dirty="0"/>
            </a:br>
            <a:r>
              <a:rPr lang="en-US" dirty="0"/>
              <a:t>Users should be able to use the report to help make decision on abnormal investigation or maintenance planning</a:t>
            </a:r>
          </a:p>
        </p:txBody>
      </p:sp>
    </p:spTree>
    <p:extLst>
      <p:ext uri="{BB962C8B-B14F-4D97-AF65-F5344CB8AC3E}">
        <p14:creationId xmlns:p14="http://schemas.microsoft.com/office/powerpoint/2010/main" val="32043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0DB2-014A-C51C-6E35-C7FF44273315}"/>
              </a:ext>
            </a:extLst>
          </p:cNvPr>
          <p:cNvSpPr>
            <a:spLocks noGrp="1"/>
          </p:cNvSpPr>
          <p:nvPr>
            <p:ph type="title"/>
          </p:nvPr>
        </p:nvSpPr>
        <p:spPr>
          <a:xfrm>
            <a:off x="1056409" y="2766218"/>
            <a:ext cx="10515600" cy="1325563"/>
          </a:xfrm>
        </p:spPr>
        <p:txBody>
          <a:bodyPr/>
          <a:lstStyle/>
          <a:p>
            <a:r>
              <a:rPr lang="en-US" dirty="0"/>
              <a:t>Demonstration of final dashboard</a:t>
            </a:r>
          </a:p>
        </p:txBody>
      </p:sp>
    </p:spTree>
    <p:extLst>
      <p:ext uri="{BB962C8B-B14F-4D97-AF65-F5344CB8AC3E}">
        <p14:creationId xmlns:p14="http://schemas.microsoft.com/office/powerpoint/2010/main" val="22825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0DB2-014A-C51C-6E35-C7FF44273315}"/>
              </a:ext>
            </a:extLst>
          </p:cNvPr>
          <p:cNvSpPr>
            <a:spLocks noGrp="1"/>
          </p:cNvSpPr>
          <p:nvPr>
            <p:ph type="title"/>
          </p:nvPr>
        </p:nvSpPr>
        <p:spPr/>
        <p:txBody>
          <a:bodyPr/>
          <a:lstStyle/>
          <a:p>
            <a:r>
              <a:rPr lang="en-US" dirty="0"/>
              <a:t>Approval of contents share in presentation to class</a:t>
            </a:r>
          </a:p>
        </p:txBody>
      </p:sp>
      <p:sp>
        <p:nvSpPr>
          <p:cNvPr id="3" name="Content Placeholder 2">
            <a:extLst>
              <a:ext uri="{FF2B5EF4-FFF2-40B4-BE49-F238E27FC236}">
                <a16:creationId xmlns:a16="http://schemas.microsoft.com/office/drawing/2014/main" id="{AFF758A7-5AA8-AF07-4FFF-3F645386C3BD}"/>
              </a:ext>
            </a:extLst>
          </p:cNvPr>
          <p:cNvSpPr>
            <a:spLocks noGrp="1"/>
          </p:cNvSpPr>
          <p:nvPr>
            <p:ph idx="1"/>
          </p:nvPr>
        </p:nvSpPr>
        <p:spPr>
          <a:xfrm>
            <a:off x="838200" y="1859654"/>
            <a:ext cx="10515600" cy="4351338"/>
          </a:xfrm>
        </p:spPr>
        <p:txBody>
          <a:bodyPr>
            <a:normAutofit/>
          </a:bodyPr>
          <a:lstStyle/>
          <a:p>
            <a:r>
              <a:rPr lang="en-US" sz="2000" dirty="0"/>
              <a:t>Data description – energy production is closely related to irradiance</a:t>
            </a:r>
          </a:p>
          <a:p>
            <a:endParaRPr lang="en-US" sz="2000" dirty="0"/>
          </a:p>
          <a:p>
            <a:r>
              <a:rPr lang="en-US" sz="2000" dirty="0"/>
              <a:t>Trend graph for actual production</a:t>
            </a:r>
          </a:p>
          <a:p>
            <a:endParaRPr lang="en-US" sz="2000" dirty="0"/>
          </a:p>
          <a:p>
            <a:r>
              <a:rPr lang="en-US" sz="2000" dirty="0"/>
              <a:t>Actual vs Prediction summary </a:t>
            </a:r>
          </a:p>
          <a:p>
            <a:endParaRPr lang="en-US" sz="2000" dirty="0"/>
          </a:p>
          <a:p>
            <a:r>
              <a:rPr lang="en-US" sz="2000" dirty="0"/>
              <a:t>Trend of total energy generation and capacity decline rate</a:t>
            </a:r>
          </a:p>
        </p:txBody>
      </p:sp>
    </p:spTree>
    <p:extLst>
      <p:ext uri="{BB962C8B-B14F-4D97-AF65-F5344CB8AC3E}">
        <p14:creationId xmlns:p14="http://schemas.microsoft.com/office/powerpoint/2010/main" val="135484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0DB2-014A-C51C-6E35-C7FF44273315}"/>
              </a:ext>
            </a:extLst>
          </p:cNvPr>
          <p:cNvSpPr>
            <a:spLocks noGrp="1"/>
          </p:cNvSpPr>
          <p:nvPr>
            <p:ph type="title"/>
          </p:nvPr>
        </p:nvSpPr>
        <p:spPr>
          <a:xfrm>
            <a:off x="1045899" y="678539"/>
            <a:ext cx="10515600" cy="1325563"/>
          </a:xfrm>
        </p:spPr>
        <p:txBody>
          <a:bodyPr/>
          <a:lstStyle/>
          <a:p>
            <a:r>
              <a:rPr lang="en-US" dirty="0"/>
              <a:t>Thanks for the support</a:t>
            </a:r>
          </a:p>
        </p:txBody>
      </p:sp>
      <p:sp>
        <p:nvSpPr>
          <p:cNvPr id="3" name="Content Placeholder 2">
            <a:extLst>
              <a:ext uri="{FF2B5EF4-FFF2-40B4-BE49-F238E27FC236}">
                <a16:creationId xmlns:a16="http://schemas.microsoft.com/office/drawing/2014/main" id="{945F53BA-ED87-F728-3A6B-51C2D0BA9CA4}"/>
              </a:ext>
            </a:extLst>
          </p:cNvPr>
          <p:cNvSpPr>
            <a:spLocks noGrp="1"/>
          </p:cNvSpPr>
          <p:nvPr>
            <p:ph idx="1"/>
          </p:nvPr>
        </p:nvSpPr>
        <p:spPr>
          <a:xfrm>
            <a:off x="1045899" y="3678620"/>
            <a:ext cx="4303867" cy="2785241"/>
          </a:xfrm>
        </p:spPr>
        <p:txBody>
          <a:bodyPr>
            <a:normAutofit/>
          </a:bodyPr>
          <a:lstStyle/>
          <a:p>
            <a:r>
              <a:rPr lang="en-US" sz="2000" dirty="0"/>
              <a:t>Qi Lu</a:t>
            </a:r>
          </a:p>
          <a:p>
            <a:endParaRPr lang="en-US" sz="2000" dirty="0"/>
          </a:p>
          <a:p>
            <a:r>
              <a:rPr lang="en-US" sz="2000"/>
              <a:t>Joyal</a:t>
            </a:r>
            <a:r>
              <a:rPr lang="en-US" sz="2000" dirty="0"/>
              <a:t> Joy </a:t>
            </a:r>
            <a:r>
              <a:rPr lang="en-US" sz="2000" dirty="0" err="1"/>
              <a:t>Madeckal</a:t>
            </a:r>
            <a:endParaRPr lang="en-US" sz="2000" dirty="0"/>
          </a:p>
          <a:p>
            <a:endParaRPr lang="en-US" sz="2000" dirty="0"/>
          </a:p>
          <a:p>
            <a:r>
              <a:rPr lang="en-US" sz="2000" dirty="0"/>
              <a:t>Denis </a:t>
            </a:r>
            <a:r>
              <a:rPr lang="en-US" sz="2000" dirty="0" err="1"/>
              <a:t>Vaghasia</a:t>
            </a:r>
            <a:endParaRPr lang="en-US" sz="2000" dirty="0"/>
          </a:p>
          <a:p>
            <a:endParaRPr lang="en-US" sz="2000" dirty="0"/>
          </a:p>
          <a:p>
            <a:r>
              <a:rPr lang="en-US" sz="2000" dirty="0"/>
              <a:t>26/05/2023</a:t>
            </a:r>
          </a:p>
        </p:txBody>
      </p:sp>
    </p:spTree>
    <p:extLst>
      <p:ext uri="{BB962C8B-B14F-4D97-AF65-F5344CB8AC3E}">
        <p14:creationId xmlns:p14="http://schemas.microsoft.com/office/powerpoint/2010/main" val="10794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B574A2A-8A3A-0FC5-6AB4-5B5B77ED6FC9}"/>
              </a:ext>
            </a:extLst>
          </p:cNvPr>
          <p:cNvSpPr>
            <a:spLocks noGrp="1"/>
          </p:cNvSpPr>
          <p:nvPr>
            <p:ph type="title"/>
          </p:nvPr>
        </p:nvSpPr>
        <p:spPr>
          <a:xfrm>
            <a:off x="3215729" y="1764407"/>
            <a:ext cx="5760846" cy="4277460"/>
          </a:xfrm>
        </p:spPr>
        <p:txBody>
          <a:bodyPr vert="horz" lIns="91440" tIns="45720" rIns="91440" bIns="45720" rtlCol="0" anchor="b">
            <a:normAutofit/>
          </a:bodyPr>
          <a:lstStyle/>
          <a:p>
            <a:pPr algn="ctr"/>
            <a:r>
              <a:rPr lang="en-US" sz="5200" dirty="0">
                <a:solidFill>
                  <a:schemeClr val="tx2"/>
                </a:solidFill>
                <a:cs typeface="Calibri Light"/>
              </a:rPr>
              <a:t>Guidance for Development</a:t>
            </a:r>
            <a:br>
              <a:rPr lang="en-US" sz="5200" dirty="0">
                <a:solidFill>
                  <a:schemeClr val="tx2"/>
                </a:solidFill>
                <a:cs typeface="Calibri Light"/>
              </a:rPr>
            </a:br>
            <a:r>
              <a:rPr lang="en-US" sz="4800" dirty="0">
                <a:cs typeface="Calibri Light"/>
              </a:rPr>
              <a:t>Inverters generate less energy is abnormal</a:t>
            </a:r>
            <a:endParaRPr lang="en-US" sz="4800" kern="1200" dirty="0">
              <a:latin typeface="+mj-lt"/>
              <a:ea typeface="+mj-ea"/>
              <a:cs typeface="+mj-cs"/>
            </a:endParaRPr>
          </a:p>
        </p:txBody>
      </p:sp>
    </p:spTree>
    <p:extLst>
      <p:ext uri="{BB962C8B-B14F-4D97-AF65-F5344CB8AC3E}">
        <p14:creationId xmlns:p14="http://schemas.microsoft.com/office/powerpoint/2010/main" val="186193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5D2D-E558-BB2A-E8C6-0D7BBD0DCD5E}"/>
              </a:ext>
            </a:extLst>
          </p:cNvPr>
          <p:cNvSpPr>
            <a:spLocks noGrp="1"/>
          </p:cNvSpPr>
          <p:nvPr>
            <p:ph type="title"/>
          </p:nvPr>
        </p:nvSpPr>
        <p:spPr/>
        <p:txBody>
          <a:bodyPr>
            <a:normAutofit/>
          </a:bodyPr>
          <a:lstStyle/>
          <a:p>
            <a:r>
              <a:rPr lang="en-GB" sz="2800" b="1" dirty="0">
                <a:cs typeface="Calibri Light"/>
              </a:rPr>
              <a:t>Process from raw data to final report</a:t>
            </a:r>
            <a:endParaRPr lang="en-GB" sz="2800" b="1" dirty="0"/>
          </a:p>
        </p:txBody>
      </p:sp>
      <p:graphicFrame>
        <p:nvGraphicFramePr>
          <p:cNvPr id="4" name="Diagram 4">
            <a:extLst>
              <a:ext uri="{FF2B5EF4-FFF2-40B4-BE49-F238E27FC236}">
                <a16:creationId xmlns:a16="http://schemas.microsoft.com/office/drawing/2014/main" id="{FBB53209-DD38-C138-410A-FE4AED8D1CEC}"/>
              </a:ext>
            </a:extLst>
          </p:cNvPr>
          <p:cNvGraphicFramePr/>
          <p:nvPr>
            <p:extLst>
              <p:ext uri="{D42A27DB-BD31-4B8C-83A1-F6EECF244321}">
                <p14:modId xmlns:p14="http://schemas.microsoft.com/office/powerpoint/2010/main" val="1511814988"/>
              </p:ext>
            </p:extLst>
          </p:nvPr>
        </p:nvGraphicFramePr>
        <p:xfrm>
          <a:off x="2810256" y="1344167"/>
          <a:ext cx="6187440" cy="5324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53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4A2A-8A3A-0FC5-6AB4-5B5B77ED6FC9}"/>
              </a:ext>
            </a:extLst>
          </p:cNvPr>
          <p:cNvSpPr>
            <a:spLocks noGrp="1"/>
          </p:cNvSpPr>
          <p:nvPr>
            <p:ph type="title"/>
          </p:nvPr>
        </p:nvSpPr>
        <p:spPr/>
        <p:txBody>
          <a:bodyPr/>
          <a:lstStyle/>
          <a:p>
            <a:r>
              <a:rPr lang="en-US" dirty="0"/>
              <a:t>Location of files developed</a:t>
            </a:r>
          </a:p>
        </p:txBody>
      </p:sp>
      <p:sp>
        <p:nvSpPr>
          <p:cNvPr id="3" name="Content Placeholder 2">
            <a:extLst>
              <a:ext uri="{FF2B5EF4-FFF2-40B4-BE49-F238E27FC236}">
                <a16:creationId xmlns:a16="http://schemas.microsoft.com/office/drawing/2014/main" id="{140E2545-6F1C-137A-8DAC-C0669DDD7470}"/>
              </a:ext>
            </a:extLst>
          </p:cNvPr>
          <p:cNvSpPr>
            <a:spLocks noGrp="1"/>
          </p:cNvSpPr>
          <p:nvPr>
            <p:ph idx="1"/>
          </p:nvPr>
        </p:nvSpPr>
        <p:spPr>
          <a:xfrm>
            <a:off x="838200" y="1393285"/>
            <a:ext cx="10515600" cy="4351338"/>
          </a:xfrm>
        </p:spPr>
        <p:txBody>
          <a:bodyPr vert="horz" lIns="91440" tIns="45720" rIns="91440" bIns="45720" rtlCol="0" anchor="t">
            <a:normAutofit/>
          </a:bodyPr>
          <a:lstStyle/>
          <a:p>
            <a:r>
              <a:rPr lang="en-US" dirty="0"/>
              <a:t>Link to GitHub: </a:t>
            </a:r>
            <a:r>
              <a:rPr lang="en-US" dirty="0">
                <a:ea typeface="+mn-lt"/>
                <a:cs typeface="+mn-lt"/>
                <a:hlinkClick r:id="rId2"/>
              </a:rPr>
              <a:t>https://github.com/Lu3302/Advanticsys</a:t>
            </a:r>
            <a:endParaRPr lang="en-US"/>
          </a:p>
          <a:p>
            <a:endParaRPr lang="en-US" dirty="0">
              <a:ea typeface="Calibri"/>
              <a:cs typeface="Calibri"/>
            </a:endParaRPr>
          </a:p>
          <a:p>
            <a:r>
              <a:rPr lang="en-US" dirty="0"/>
              <a:t>2 Folders include useful files</a:t>
            </a:r>
            <a:endParaRPr lang="en-US" dirty="0">
              <a:cs typeface="Calibri"/>
            </a:endParaRPr>
          </a:p>
          <a:p>
            <a:pPr lvl="1"/>
            <a:r>
              <a:rPr lang="en-US" sz="2000" dirty="0">
                <a:cs typeface="Calibri"/>
              </a:rPr>
              <a:t>Meeting presentation: slides showed in each Fri meeting</a:t>
            </a:r>
          </a:p>
          <a:p>
            <a:pPr lvl="1"/>
            <a:r>
              <a:rPr lang="en-US" sz="2000" dirty="0">
                <a:cs typeface="Calibri"/>
              </a:rPr>
              <a:t>Final Root Folder: Working files, models and Final Abnormal detection Dashboard</a:t>
            </a:r>
          </a:p>
          <a:p>
            <a:pPr lvl="2"/>
            <a:r>
              <a:rPr lang="en-US" sz="1600" dirty="0">
                <a:cs typeface="Calibri"/>
              </a:rPr>
              <a:t>Can be download and run on private laptop to update new data and daily report </a:t>
            </a:r>
          </a:p>
          <a:p>
            <a:endParaRPr lang="en-US" dirty="0">
              <a:cs typeface="Calibri"/>
            </a:endParaRPr>
          </a:p>
          <a:p>
            <a:endParaRPr lang="en-US" dirty="0">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55901247-848A-ED4F-4F25-DAA18B4FD6A8}"/>
              </a:ext>
            </a:extLst>
          </p:cNvPr>
          <p:cNvPicPr>
            <a:picLocks noChangeAspect="1"/>
          </p:cNvPicPr>
          <p:nvPr/>
        </p:nvPicPr>
        <p:blipFill>
          <a:blip r:embed="rId3"/>
          <a:stretch>
            <a:fillRect/>
          </a:stretch>
        </p:blipFill>
        <p:spPr>
          <a:xfrm>
            <a:off x="1017977" y="4000258"/>
            <a:ext cx="6953114" cy="2285038"/>
          </a:xfrm>
          <a:prstGeom prst="rect">
            <a:avLst/>
          </a:prstGeom>
        </p:spPr>
      </p:pic>
      <p:sp>
        <p:nvSpPr>
          <p:cNvPr id="5" name="Rectangle: Rounded Corners 4">
            <a:extLst>
              <a:ext uri="{FF2B5EF4-FFF2-40B4-BE49-F238E27FC236}">
                <a16:creationId xmlns:a16="http://schemas.microsoft.com/office/drawing/2014/main" id="{C6703C3B-0562-0CAA-5CFF-D867FD4C2C22}"/>
              </a:ext>
            </a:extLst>
          </p:cNvPr>
          <p:cNvSpPr/>
          <p:nvPr/>
        </p:nvSpPr>
        <p:spPr>
          <a:xfrm>
            <a:off x="880893" y="5144850"/>
            <a:ext cx="7225489" cy="518808"/>
          </a:xfrm>
          <a:prstGeom prst="round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1417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4A2A-8A3A-0FC5-6AB4-5B5B77ED6FC9}"/>
              </a:ext>
            </a:extLst>
          </p:cNvPr>
          <p:cNvSpPr>
            <a:spLocks noGrp="1"/>
          </p:cNvSpPr>
          <p:nvPr>
            <p:ph type="title"/>
          </p:nvPr>
        </p:nvSpPr>
        <p:spPr/>
        <p:txBody>
          <a:bodyPr/>
          <a:lstStyle/>
          <a:p>
            <a:r>
              <a:rPr lang="en-US" dirty="0"/>
              <a:t>List of files in final root folder</a:t>
            </a:r>
          </a:p>
        </p:txBody>
      </p:sp>
      <p:pic>
        <p:nvPicPr>
          <p:cNvPr id="9" name="Picture 8" descr="A screenshot of a computer&#10;&#10;Description automatically generated">
            <a:extLst>
              <a:ext uri="{FF2B5EF4-FFF2-40B4-BE49-F238E27FC236}">
                <a16:creationId xmlns:a16="http://schemas.microsoft.com/office/drawing/2014/main" id="{56A2BCD1-5837-856D-F315-D4ECE833CEF4}"/>
              </a:ext>
            </a:extLst>
          </p:cNvPr>
          <p:cNvPicPr>
            <a:picLocks noChangeAspect="1"/>
          </p:cNvPicPr>
          <p:nvPr/>
        </p:nvPicPr>
        <p:blipFill>
          <a:blip r:embed="rId2"/>
          <a:stretch>
            <a:fillRect/>
          </a:stretch>
        </p:blipFill>
        <p:spPr>
          <a:xfrm>
            <a:off x="1069720" y="1680178"/>
            <a:ext cx="4963218" cy="4331855"/>
          </a:xfrm>
          <a:prstGeom prst="rect">
            <a:avLst/>
          </a:prstGeom>
        </p:spPr>
      </p:pic>
      <p:sp>
        <p:nvSpPr>
          <p:cNvPr id="3" name="Right Brace 2">
            <a:extLst>
              <a:ext uri="{FF2B5EF4-FFF2-40B4-BE49-F238E27FC236}">
                <a16:creationId xmlns:a16="http://schemas.microsoft.com/office/drawing/2014/main" id="{E6DF7195-F79A-2842-82B9-653362B27DD7}"/>
              </a:ext>
            </a:extLst>
          </p:cNvPr>
          <p:cNvSpPr/>
          <p:nvPr/>
        </p:nvSpPr>
        <p:spPr>
          <a:xfrm>
            <a:off x="3069020" y="3373820"/>
            <a:ext cx="1282262" cy="18708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E0D57935-AC91-F141-DAA6-21F040E20E0A}"/>
              </a:ext>
            </a:extLst>
          </p:cNvPr>
          <p:cNvSpPr txBox="1"/>
          <p:nvPr/>
        </p:nvSpPr>
        <p:spPr>
          <a:xfrm>
            <a:off x="4698124" y="3846785"/>
            <a:ext cx="50764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Best model for each inverter has trained and saved, no need to train the models again for report update</a:t>
            </a:r>
            <a:endParaRPr lang="en-GB" dirty="0"/>
          </a:p>
        </p:txBody>
      </p:sp>
      <p:sp>
        <p:nvSpPr>
          <p:cNvPr id="5" name="Rectangle 4">
            <a:extLst>
              <a:ext uri="{FF2B5EF4-FFF2-40B4-BE49-F238E27FC236}">
                <a16:creationId xmlns:a16="http://schemas.microsoft.com/office/drawing/2014/main" id="{E1C9C59F-1ED9-6E8F-5888-2BBC3A6FAA51}"/>
              </a:ext>
            </a:extLst>
          </p:cNvPr>
          <p:cNvSpPr/>
          <p:nvPr/>
        </p:nvSpPr>
        <p:spPr>
          <a:xfrm>
            <a:off x="1198179" y="3352799"/>
            <a:ext cx="2280744" cy="19339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804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4A2A-8A3A-0FC5-6AB4-5B5B77ED6FC9}"/>
              </a:ext>
            </a:extLst>
          </p:cNvPr>
          <p:cNvSpPr>
            <a:spLocks noGrp="1"/>
          </p:cNvSpPr>
          <p:nvPr>
            <p:ph type="title"/>
          </p:nvPr>
        </p:nvSpPr>
        <p:spPr>
          <a:xfrm>
            <a:off x="838200" y="365126"/>
            <a:ext cx="10515600" cy="506546"/>
          </a:xfrm>
        </p:spPr>
        <p:txBody>
          <a:bodyPr>
            <a:normAutofit fontScale="90000"/>
          </a:bodyPr>
          <a:lstStyle/>
          <a:p>
            <a:r>
              <a:rPr lang="en-US" sz="3200" dirty="0"/>
              <a:t>Working process to get daily report</a:t>
            </a:r>
          </a:p>
        </p:txBody>
      </p:sp>
      <p:pic>
        <p:nvPicPr>
          <p:cNvPr id="11" name="Picture 10">
            <a:extLst>
              <a:ext uri="{FF2B5EF4-FFF2-40B4-BE49-F238E27FC236}">
                <a16:creationId xmlns:a16="http://schemas.microsoft.com/office/drawing/2014/main" id="{1249CC67-57E8-7105-FC89-C2BDBFCCE283}"/>
              </a:ext>
            </a:extLst>
          </p:cNvPr>
          <p:cNvPicPr>
            <a:picLocks noChangeAspect="1"/>
          </p:cNvPicPr>
          <p:nvPr/>
        </p:nvPicPr>
        <p:blipFill>
          <a:blip r:embed="rId2"/>
          <a:stretch>
            <a:fillRect/>
          </a:stretch>
        </p:blipFill>
        <p:spPr>
          <a:xfrm>
            <a:off x="838200" y="1093932"/>
            <a:ext cx="2133600" cy="292100"/>
          </a:xfrm>
          <a:prstGeom prst="rect">
            <a:avLst/>
          </a:prstGeom>
        </p:spPr>
      </p:pic>
      <p:sp>
        <p:nvSpPr>
          <p:cNvPr id="12" name="Down Arrow 11">
            <a:extLst>
              <a:ext uri="{FF2B5EF4-FFF2-40B4-BE49-F238E27FC236}">
                <a16:creationId xmlns:a16="http://schemas.microsoft.com/office/drawing/2014/main" id="{D38088B0-444C-18B0-148F-D343D8465B6C}"/>
              </a:ext>
            </a:extLst>
          </p:cNvPr>
          <p:cNvSpPr/>
          <p:nvPr/>
        </p:nvSpPr>
        <p:spPr>
          <a:xfrm>
            <a:off x="1683327" y="1496291"/>
            <a:ext cx="221673" cy="249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phone&#10;&#10;Description automatically generated with low confidence">
            <a:extLst>
              <a:ext uri="{FF2B5EF4-FFF2-40B4-BE49-F238E27FC236}">
                <a16:creationId xmlns:a16="http://schemas.microsoft.com/office/drawing/2014/main" id="{CF1391EC-5328-7FDB-AEBC-827ED03CC128}"/>
              </a:ext>
            </a:extLst>
          </p:cNvPr>
          <p:cNvPicPr>
            <a:picLocks noChangeAspect="1"/>
          </p:cNvPicPr>
          <p:nvPr/>
        </p:nvPicPr>
        <p:blipFill>
          <a:blip r:embed="rId3"/>
          <a:stretch>
            <a:fillRect/>
          </a:stretch>
        </p:blipFill>
        <p:spPr>
          <a:xfrm>
            <a:off x="124691" y="2015815"/>
            <a:ext cx="1905000" cy="607590"/>
          </a:xfrm>
          <a:prstGeom prst="rect">
            <a:avLst/>
          </a:prstGeom>
        </p:spPr>
      </p:pic>
      <p:pic>
        <p:nvPicPr>
          <p:cNvPr id="16" name="Picture 15" descr="A picture containing text, font, screenshot, line&#10;&#10;Description automatically generated">
            <a:extLst>
              <a:ext uri="{FF2B5EF4-FFF2-40B4-BE49-F238E27FC236}">
                <a16:creationId xmlns:a16="http://schemas.microsoft.com/office/drawing/2014/main" id="{B210CE1E-FFF4-A428-A75C-46F43294ECF9}"/>
              </a:ext>
            </a:extLst>
          </p:cNvPr>
          <p:cNvPicPr>
            <a:picLocks noChangeAspect="1"/>
          </p:cNvPicPr>
          <p:nvPr/>
        </p:nvPicPr>
        <p:blipFill>
          <a:blip r:embed="rId4"/>
          <a:stretch>
            <a:fillRect/>
          </a:stretch>
        </p:blipFill>
        <p:spPr>
          <a:xfrm>
            <a:off x="2455141" y="2123168"/>
            <a:ext cx="1836305" cy="392884"/>
          </a:xfrm>
          <a:prstGeom prst="rect">
            <a:avLst/>
          </a:prstGeom>
        </p:spPr>
      </p:pic>
      <p:sp>
        <p:nvSpPr>
          <p:cNvPr id="17" name="Right Arrow 16">
            <a:extLst>
              <a:ext uri="{FF2B5EF4-FFF2-40B4-BE49-F238E27FC236}">
                <a16:creationId xmlns:a16="http://schemas.microsoft.com/office/drawing/2014/main" id="{6F7D6BDC-B7F2-AE6F-E400-0CFE17FB7855}"/>
              </a:ext>
            </a:extLst>
          </p:cNvPr>
          <p:cNvSpPr/>
          <p:nvPr/>
        </p:nvSpPr>
        <p:spPr>
          <a:xfrm>
            <a:off x="2169679" y="2270093"/>
            <a:ext cx="145473" cy="1964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B3033BB4-8D7A-4106-6016-A87F5313DA5A}"/>
              </a:ext>
            </a:extLst>
          </p:cNvPr>
          <p:cNvSpPr/>
          <p:nvPr/>
        </p:nvSpPr>
        <p:spPr>
          <a:xfrm rot="1241313">
            <a:off x="3007841" y="2600321"/>
            <a:ext cx="265872" cy="7231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0496D9-7FC6-57E0-3399-5BB2306DB61E}"/>
              </a:ext>
            </a:extLst>
          </p:cNvPr>
          <p:cNvPicPr>
            <a:picLocks noChangeAspect="1"/>
          </p:cNvPicPr>
          <p:nvPr/>
        </p:nvPicPr>
        <p:blipFill>
          <a:blip r:embed="rId5"/>
          <a:stretch>
            <a:fillRect/>
          </a:stretch>
        </p:blipFill>
        <p:spPr>
          <a:xfrm>
            <a:off x="69993" y="4202391"/>
            <a:ext cx="5039591" cy="295802"/>
          </a:xfrm>
          <a:prstGeom prst="rect">
            <a:avLst/>
          </a:prstGeom>
        </p:spPr>
      </p:pic>
      <p:sp>
        <p:nvSpPr>
          <p:cNvPr id="21" name="Down Arrow 20">
            <a:extLst>
              <a:ext uri="{FF2B5EF4-FFF2-40B4-BE49-F238E27FC236}">
                <a16:creationId xmlns:a16="http://schemas.microsoft.com/office/drawing/2014/main" id="{30CAD01A-A357-9407-32C7-D3F2CD298FB1}"/>
              </a:ext>
            </a:extLst>
          </p:cNvPr>
          <p:cNvSpPr/>
          <p:nvPr/>
        </p:nvSpPr>
        <p:spPr>
          <a:xfrm>
            <a:off x="1876714" y="4603137"/>
            <a:ext cx="221673" cy="249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screenshot of a phone&#10;&#10;Description automatically generated with low confidence">
            <a:extLst>
              <a:ext uri="{FF2B5EF4-FFF2-40B4-BE49-F238E27FC236}">
                <a16:creationId xmlns:a16="http://schemas.microsoft.com/office/drawing/2014/main" id="{27270F51-F7EE-5959-0BC0-8413477C4623}"/>
              </a:ext>
            </a:extLst>
          </p:cNvPr>
          <p:cNvPicPr>
            <a:picLocks noChangeAspect="1"/>
          </p:cNvPicPr>
          <p:nvPr/>
        </p:nvPicPr>
        <p:blipFill>
          <a:blip r:embed="rId6"/>
          <a:stretch>
            <a:fillRect/>
          </a:stretch>
        </p:blipFill>
        <p:spPr>
          <a:xfrm>
            <a:off x="682049" y="5040515"/>
            <a:ext cx="2758498" cy="1130415"/>
          </a:xfrm>
          <a:prstGeom prst="rect">
            <a:avLst/>
          </a:prstGeom>
        </p:spPr>
      </p:pic>
      <p:pic>
        <p:nvPicPr>
          <p:cNvPr id="26" name="Picture 25">
            <a:extLst>
              <a:ext uri="{FF2B5EF4-FFF2-40B4-BE49-F238E27FC236}">
                <a16:creationId xmlns:a16="http://schemas.microsoft.com/office/drawing/2014/main" id="{F1AAFBDD-63C3-5842-CA6B-9CEBFB141C60}"/>
              </a:ext>
            </a:extLst>
          </p:cNvPr>
          <p:cNvPicPr>
            <a:picLocks noChangeAspect="1"/>
          </p:cNvPicPr>
          <p:nvPr/>
        </p:nvPicPr>
        <p:blipFill>
          <a:blip r:embed="rId7"/>
          <a:stretch>
            <a:fillRect/>
          </a:stretch>
        </p:blipFill>
        <p:spPr>
          <a:xfrm>
            <a:off x="7619659" y="846237"/>
            <a:ext cx="3313800" cy="302400"/>
          </a:xfrm>
          <a:prstGeom prst="rect">
            <a:avLst/>
          </a:prstGeom>
        </p:spPr>
      </p:pic>
      <p:pic>
        <p:nvPicPr>
          <p:cNvPr id="28" name="Picture 27" descr="A screenshot of a phone&#10;&#10;Description automatically generated with low confidence">
            <a:extLst>
              <a:ext uri="{FF2B5EF4-FFF2-40B4-BE49-F238E27FC236}">
                <a16:creationId xmlns:a16="http://schemas.microsoft.com/office/drawing/2014/main" id="{5B77BDC2-A63D-CB09-715D-4976024D0FCE}"/>
              </a:ext>
            </a:extLst>
          </p:cNvPr>
          <p:cNvPicPr>
            <a:picLocks noChangeAspect="1"/>
          </p:cNvPicPr>
          <p:nvPr/>
        </p:nvPicPr>
        <p:blipFill>
          <a:blip r:embed="rId8"/>
          <a:stretch>
            <a:fillRect/>
          </a:stretch>
        </p:blipFill>
        <p:spPr>
          <a:xfrm>
            <a:off x="8233139" y="1504524"/>
            <a:ext cx="2336223" cy="1118881"/>
          </a:xfrm>
          <a:prstGeom prst="rect">
            <a:avLst/>
          </a:prstGeom>
        </p:spPr>
      </p:pic>
      <p:pic>
        <p:nvPicPr>
          <p:cNvPr id="30" name="Picture 29">
            <a:extLst>
              <a:ext uri="{FF2B5EF4-FFF2-40B4-BE49-F238E27FC236}">
                <a16:creationId xmlns:a16="http://schemas.microsoft.com/office/drawing/2014/main" id="{FB80EB3C-03F6-C533-8B1A-4574CB559F37}"/>
              </a:ext>
            </a:extLst>
          </p:cNvPr>
          <p:cNvPicPr>
            <a:picLocks noChangeAspect="1"/>
          </p:cNvPicPr>
          <p:nvPr/>
        </p:nvPicPr>
        <p:blipFill>
          <a:blip r:embed="rId9"/>
          <a:stretch>
            <a:fillRect/>
          </a:stretch>
        </p:blipFill>
        <p:spPr>
          <a:xfrm>
            <a:off x="6109643" y="3409024"/>
            <a:ext cx="5921511" cy="291754"/>
          </a:xfrm>
          <a:prstGeom prst="rect">
            <a:avLst/>
          </a:prstGeom>
        </p:spPr>
      </p:pic>
      <p:sp>
        <p:nvSpPr>
          <p:cNvPr id="31" name="Down Arrow 30">
            <a:extLst>
              <a:ext uri="{FF2B5EF4-FFF2-40B4-BE49-F238E27FC236}">
                <a16:creationId xmlns:a16="http://schemas.microsoft.com/office/drawing/2014/main" id="{6411A4BC-C066-BC12-F52E-5E17BF7680D6}"/>
              </a:ext>
            </a:extLst>
          </p:cNvPr>
          <p:cNvSpPr/>
          <p:nvPr/>
        </p:nvSpPr>
        <p:spPr>
          <a:xfrm>
            <a:off x="9179579" y="2746522"/>
            <a:ext cx="221673" cy="249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a:extLst>
              <a:ext uri="{FF2B5EF4-FFF2-40B4-BE49-F238E27FC236}">
                <a16:creationId xmlns:a16="http://schemas.microsoft.com/office/drawing/2014/main" id="{A28DCEB7-2B58-EA38-A404-0898EDD2AB98}"/>
              </a:ext>
            </a:extLst>
          </p:cNvPr>
          <p:cNvSpPr/>
          <p:nvPr/>
        </p:nvSpPr>
        <p:spPr>
          <a:xfrm>
            <a:off x="9179578" y="3977114"/>
            <a:ext cx="221673" cy="249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screenshot of a phone&#10;&#10;Description automatically generated with medium confidence">
            <a:extLst>
              <a:ext uri="{FF2B5EF4-FFF2-40B4-BE49-F238E27FC236}">
                <a16:creationId xmlns:a16="http://schemas.microsoft.com/office/drawing/2014/main" id="{0907082B-0101-011B-7841-0BC800F3FD56}"/>
              </a:ext>
            </a:extLst>
          </p:cNvPr>
          <p:cNvPicPr>
            <a:picLocks noChangeAspect="1"/>
          </p:cNvPicPr>
          <p:nvPr/>
        </p:nvPicPr>
        <p:blipFill>
          <a:blip r:embed="rId10"/>
          <a:stretch>
            <a:fillRect/>
          </a:stretch>
        </p:blipFill>
        <p:spPr>
          <a:xfrm>
            <a:off x="8094305" y="4486397"/>
            <a:ext cx="2392218" cy="898986"/>
          </a:xfrm>
          <a:prstGeom prst="rect">
            <a:avLst/>
          </a:prstGeom>
        </p:spPr>
      </p:pic>
      <p:pic>
        <p:nvPicPr>
          <p:cNvPr id="36" name="Picture 35" descr="A picture containing text, font, screenshot, white&#10;&#10;Description automatically generated">
            <a:extLst>
              <a:ext uri="{FF2B5EF4-FFF2-40B4-BE49-F238E27FC236}">
                <a16:creationId xmlns:a16="http://schemas.microsoft.com/office/drawing/2014/main" id="{C7A933D7-6D42-4C56-02B5-79E57EC63E6D}"/>
              </a:ext>
            </a:extLst>
          </p:cNvPr>
          <p:cNvPicPr>
            <a:picLocks noChangeAspect="1"/>
          </p:cNvPicPr>
          <p:nvPr/>
        </p:nvPicPr>
        <p:blipFill>
          <a:blip r:embed="rId11"/>
          <a:stretch>
            <a:fillRect/>
          </a:stretch>
        </p:blipFill>
        <p:spPr>
          <a:xfrm>
            <a:off x="7826451" y="5960884"/>
            <a:ext cx="3149600" cy="520700"/>
          </a:xfrm>
          <a:prstGeom prst="rect">
            <a:avLst/>
          </a:prstGeom>
        </p:spPr>
      </p:pic>
      <p:sp>
        <p:nvSpPr>
          <p:cNvPr id="37" name="Down Arrow 36">
            <a:extLst>
              <a:ext uri="{FF2B5EF4-FFF2-40B4-BE49-F238E27FC236}">
                <a16:creationId xmlns:a16="http://schemas.microsoft.com/office/drawing/2014/main" id="{2411472A-CA3C-438F-E6DD-4738CBE68CC0}"/>
              </a:ext>
            </a:extLst>
          </p:cNvPr>
          <p:cNvSpPr/>
          <p:nvPr/>
        </p:nvSpPr>
        <p:spPr>
          <a:xfrm>
            <a:off x="9165723" y="5633587"/>
            <a:ext cx="221673" cy="249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68A8AD49-556C-F32B-EB48-B0BE1C116B8D}"/>
              </a:ext>
            </a:extLst>
          </p:cNvPr>
          <p:cNvCxnSpPr>
            <a:cxnSpLocks/>
          </p:cNvCxnSpPr>
          <p:nvPr/>
        </p:nvCxnSpPr>
        <p:spPr>
          <a:xfrm flipV="1">
            <a:off x="5231532" y="1239982"/>
            <a:ext cx="1875850" cy="27202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Down Arrow 49">
            <a:extLst>
              <a:ext uri="{FF2B5EF4-FFF2-40B4-BE49-F238E27FC236}">
                <a16:creationId xmlns:a16="http://schemas.microsoft.com/office/drawing/2014/main" id="{8C9F9F1F-230F-CEF4-FB7E-45D6F785DF13}"/>
              </a:ext>
            </a:extLst>
          </p:cNvPr>
          <p:cNvSpPr/>
          <p:nvPr/>
        </p:nvSpPr>
        <p:spPr>
          <a:xfrm>
            <a:off x="9139166" y="1187005"/>
            <a:ext cx="221673" cy="249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0DF2E31-B50E-2902-582C-D044CCCD415C}"/>
              </a:ext>
            </a:extLst>
          </p:cNvPr>
          <p:cNvSpPr/>
          <p:nvPr/>
        </p:nvSpPr>
        <p:spPr>
          <a:xfrm>
            <a:off x="602673" y="871672"/>
            <a:ext cx="2462645" cy="96751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9A80C42-269A-0FEC-4565-A8F68EA8A52E}"/>
              </a:ext>
            </a:extLst>
          </p:cNvPr>
          <p:cNvSpPr/>
          <p:nvPr/>
        </p:nvSpPr>
        <p:spPr>
          <a:xfrm>
            <a:off x="108490" y="1930205"/>
            <a:ext cx="4276474" cy="96751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B9B511D-8A00-3C5B-071B-6B84DCC20512}"/>
              </a:ext>
            </a:extLst>
          </p:cNvPr>
          <p:cNvSpPr/>
          <p:nvPr/>
        </p:nvSpPr>
        <p:spPr>
          <a:xfrm>
            <a:off x="31442" y="3587947"/>
            <a:ext cx="4956194" cy="2904927"/>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57964C8-D100-56C6-DCA1-B0CEB34014F0}"/>
              </a:ext>
            </a:extLst>
          </p:cNvPr>
          <p:cNvSpPr/>
          <p:nvPr/>
        </p:nvSpPr>
        <p:spPr>
          <a:xfrm>
            <a:off x="7407796" y="632006"/>
            <a:ext cx="4276474" cy="199139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9C0A55A-CDC0-9C30-9276-A7D50D4EB14A}"/>
              </a:ext>
            </a:extLst>
          </p:cNvPr>
          <p:cNvSpPr/>
          <p:nvPr/>
        </p:nvSpPr>
        <p:spPr>
          <a:xfrm>
            <a:off x="6292888" y="3198906"/>
            <a:ext cx="5659910" cy="219677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BBFA654-2652-54C2-6C25-791C931AD480}"/>
              </a:ext>
            </a:extLst>
          </p:cNvPr>
          <p:cNvSpPr txBox="1"/>
          <p:nvPr/>
        </p:nvSpPr>
        <p:spPr>
          <a:xfrm>
            <a:off x="3525190" y="2488395"/>
            <a:ext cx="1322313" cy="400110"/>
          </a:xfrm>
          <a:prstGeom prst="rect">
            <a:avLst/>
          </a:prstGeom>
          <a:noFill/>
        </p:spPr>
        <p:txBody>
          <a:bodyPr wrap="square" rtlCol="0">
            <a:spAutoFit/>
          </a:bodyPr>
          <a:lstStyle/>
          <a:p>
            <a:r>
              <a:rPr lang="en-US" sz="1000" b="1" dirty="0">
                <a:solidFill>
                  <a:schemeClr val="accent1"/>
                </a:solidFill>
              </a:rPr>
              <a:t>Step 1 – save raw data into folder</a:t>
            </a:r>
          </a:p>
        </p:txBody>
      </p:sp>
      <p:sp>
        <p:nvSpPr>
          <p:cNvPr id="59" name="TextBox 58">
            <a:extLst>
              <a:ext uri="{FF2B5EF4-FFF2-40B4-BE49-F238E27FC236}">
                <a16:creationId xmlns:a16="http://schemas.microsoft.com/office/drawing/2014/main" id="{A5B5D582-2FE0-872A-9150-F05FA5809B1E}"/>
              </a:ext>
            </a:extLst>
          </p:cNvPr>
          <p:cNvSpPr txBox="1"/>
          <p:nvPr/>
        </p:nvSpPr>
        <p:spPr>
          <a:xfrm>
            <a:off x="124691" y="3671280"/>
            <a:ext cx="2763982" cy="400110"/>
          </a:xfrm>
          <a:prstGeom prst="rect">
            <a:avLst/>
          </a:prstGeom>
          <a:noFill/>
        </p:spPr>
        <p:txBody>
          <a:bodyPr wrap="square" rtlCol="0">
            <a:spAutoFit/>
          </a:bodyPr>
          <a:lstStyle/>
          <a:p>
            <a:r>
              <a:rPr lang="en-US" sz="1000" b="1" dirty="0">
                <a:solidFill>
                  <a:schemeClr val="accent1"/>
                </a:solidFill>
              </a:rPr>
              <a:t>Step 2 – run working file 1 to clean and combine data</a:t>
            </a:r>
          </a:p>
        </p:txBody>
      </p:sp>
      <p:sp>
        <p:nvSpPr>
          <p:cNvPr id="60" name="TextBox 59">
            <a:extLst>
              <a:ext uri="{FF2B5EF4-FFF2-40B4-BE49-F238E27FC236}">
                <a16:creationId xmlns:a16="http://schemas.microsoft.com/office/drawing/2014/main" id="{758D0518-F839-B549-306A-0FC9F9DF751A}"/>
              </a:ext>
            </a:extLst>
          </p:cNvPr>
          <p:cNvSpPr txBox="1"/>
          <p:nvPr/>
        </p:nvSpPr>
        <p:spPr>
          <a:xfrm>
            <a:off x="9222798" y="354036"/>
            <a:ext cx="2763982" cy="400110"/>
          </a:xfrm>
          <a:prstGeom prst="rect">
            <a:avLst/>
          </a:prstGeom>
          <a:noFill/>
        </p:spPr>
        <p:txBody>
          <a:bodyPr wrap="square" rtlCol="0">
            <a:spAutoFit/>
          </a:bodyPr>
          <a:lstStyle/>
          <a:p>
            <a:r>
              <a:rPr lang="en-US" sz="1000" b="1" dirty="0">
                <a:solidFill>
                  <a:schemeClr val="accent1"/>
                </a:solidFill>
              </a:rPr>
              <a:t>Step 3 – run working file 2 to get energy prediction by minute</a:t>
            </a:r>
          </a:p>
        </p:txBody>
      </p:sp>
      <p:sp>
        <p:nvSpPr>
          <p:cNvPr id="61" name="TextBox 60">
            <a:extLst>
              <a:ext uri="{FF2B5EF4-FFF2-40B4-BE49-F238E27FC236}">
                <a16:creationId xmlns:a16="http://schemas.microsoft.com/office/drawing/2014/main" id="{ECEAFA55-8DE6-C1FD-A972-A11247428B5C}"/>
              </a:ext>
            </a:extLst>
          </p:cNvPr>
          <p:cNvSpPr txBox="1"/>
          <p:nvPr/>
        </p:nvSpPr>
        <p:spPr>
          <a:xfrm>
            <a:off x="5306472" y="4381892"/>
            <a:ext cx="2392218" cy="553998"/>
          </a:xfrm>
          <a:prstGeom prst="rect">
            <a:avLst/>
          </a:prstGeom>
          <a:noFill/>
        </p:spPr>
        <p:txBody>
          <a:bodyPr wrap="square" rtlCol="0">
            <a:spAutoFit/>
          </a:bodyPr>
          <a:lstStyle/>
          <a:p>
            <a:r>
              <a:rPr lang="en-US" sz="1000" b="1" dirty="0">
                <a:solidFill>
                  <a:schemeClr val="accent1"/>
                </a:solidFill>
              </a:rPr>
              <a:t>Step 4 – run working file 3 to combine actual and predictions to 15 mins interval and conduct statistical analysis</a:t>
            </a:r>
          </a:p>
        </p:txBody>
      </p:sp>
      <p:sp>
        <p:nvSpPr>
          <p:cNvPr id="62" name="TextBox 61">
            <a:extLst>
              <a:ext uri="{FF2B5EF4-FFF2-40B4-BE49-F238E27FC236}">
                <a16:creationId xmlns:a16="http://schemas.microsoft.com/office/drawing/2014/main" id="{DBC35AE4-278E-9F6A-3CBC-9C6932399E5A}"/>
              </a:ext>
            </a:extLst>
          </p:cNvPr>
          <p:cNvSpPr txBox="1"/>
          <p:nvPr/>
        </p:nvSpPr>
        <p:spPr>
          <a:xfrm>
            <a:off x="5510826" y="6196739"/>
            <a:ext cx="2392218" cy="400110"/>
          </a:xfrm>
          <a:prstGeom prst="rect">
            <a:avLst/>
          </a:prstGeom>
          <a:noFill/>
        </p:spPr>
        <p:txBody>
          <a:bodyPr wrap="square" rtlCol="0">
            <a:spAutoFit/>
          </a:bodyPr>
          <a:lstStyle/>
          <a:p>
            <a:r>
              <a:rPr lang="en-US" sz="1000" b="1" dirty="0">
                <a:solidFill>
                  <a:schemeClr val="accent1"/>
                </a:solidFill>
              </a:rPr>
              <a:t>Step 5 – once get combined output data, open Tableau and the report will update</a:t>
            </a:r>
          </a:p>
        </p:txBody>
      </p:sp>
    </p:spTree>
    <p:extLst>
      <p:ext uri="{BB962C8B-B14F-4D97-AF65-F5344CB8AC3E}">
        <p14:creationId xmlns:p14="http://schemas.microsoft.com/office/powerpoint/2010/main" val="387899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4A2A-8A3A-0FC5-6AB4-5B5B77ED6FC9}"/>
              </a:ext>
            </a:extLst>
          </p:cNvPr>
          <p:cNvSpPr>
            <a:spLocks noGrp="1"/>
          </p:cNvSpPr>
          <p:nvPr>
            <p:ph type="title"/>
          </p:nvPr>
        </p:nvSpPr>
        <p:spPr>
          <a:xfrm>
            <a:off x="838200" y="365126"/>
            <a:ext cx="10515600" cy="506546"/>
          </a:xfrm>
        </p:spPr>
        <p:txBody>
          <a:bodyPr>
            <a:normAutofit fontScale="90000"/>
          </a:bodyPr>
          <a:lstStyle/>
          <a:p>
            <a:r>
              <a:rPr lang="en-US" sz="3200" dirty="0"/>
              <a:t>By following the working process</a:t>
            </a:r>
          </a:p>
        </p:txBody>
      </p:sp>
      <p:pic>
        <p:nvPicPr>
          <p:cNvPr id="4" name="Picture 3" descr="A drawing of a person using a computer&#10;&#10;Description automatically generated with low confidence">
            <a:extLst>
              <a:ext uri="{FF2B5EF4-FFF2-40B4-BE49-F238E27FC236}">
                <a16:creationId xmlns:a16="http://schemas.microsoft.com/office/drawing/2014/main" id="{7F852C36-F18D-903B-2007-FAE3F6A77934}"/>
              </a:ext>
            </a:extLst>
          </p:cNvPr>
          <p:cNvPicPr>
            <a:picLocks noChangeAspect="1"/>
          </p:cNvPicPr>
          <p:nvPr/>
        </p:nvPicPr>
        <p:blipFill>
          <a:blip r:embed="rId2"/>
          <a:stretch>
            <a:fillRect/>
          </a:stretch>
        </p:blipFill>
        <p:spPr>
          <a:xfrm>
            <a:off x="1371600" y="1149381"/>
            <a:ext cx="2908531" cy="1953491"/>
          </a:xfrm>
          <a:prstGeom prst="rect">
            <a:avLst/>
          </a:prstGeom>
        </p:spPr>
      </p:pic>
      <p:sp>
        <p:nvSpPr>
          <p:cNvPr id="5" name="TextBox 4">
            <a:extLst>
              <a:ext uri="{FF2B5EF4-FFF2-40B4-BE49-F238E27FC236}">
                <a16:creationId xmlns:a16="http://schemas.microsoft.com/office/drawing/2014/main" id="{CB5AC61C-6F56-6B77-920A-A7DDDFFB259A}"/>
              </a:ext>
            </a:extLst>
          </p:cNvPr>
          <p:cNvSpPr txBox="1"/>
          <p:nvPr/>
        </p:nvSpPr>
        <p:spPr>
          <a:xfrm>
            <a:off x="1740015" y="3414599"/>
            <a:ext cx="2171700" cy="369332"/>
          </a:xfrm>
          <a:prstGeom prst="rect">
            <a:avLst/>
          </a:prstGeom>
          <a:noFill/>
        </p:spPr>
        <p:txBody>
          <a:bodyPr wrap="square" rtlCol="0">
            <a:spAutoFit/>
          </a:bodyPr>
          <a:lstStyle/>
          <a:p>
            <a:r>
              <a:rPr lang="en-US" dirty="0"/>
              <a:t>15 mins </a:t>
            </a:r>
            <a:r>
              <a:rPr lang="en-US" dirty="0" err="1"/>
              <a:t>Labour</a:t>
            </a:r>
            <a:endParaRPr lang="en-US" dirty="0"/>
          </a:p>
        </p:txBody>
      </p:sp>
      <p:pic>
        <p:nvPicPr>
          <p:cNvPr id="9" name="Picture 8" descr="A close-up of a logo&#10;&#10;Description automatically generated with low confidence">
            <a:extLst>
              <a:ext uri="{FF2B5EF4-FFF2-40B4-BE49-F238E27FC236}">
                <a16:creationId xmlns:a16="http://schemas.microsoft.com/office/drawing/2014/main" id="{1401E686-BBEA-A49D-9303-849071858F88}"/>
              </a:ext>
            </a:extLst>
          </p:cNvPr>
          <p:cNvPicPr>
            <a:picLocks noChangeAspect="1"/>
          </p:cNvPicPr>
          <p:nvPr/>
        </p:nvPicPr>
        <p:blipFill>
          <a:blip r:embed="rId3"/>
          <a:stretch>
            <a:fillRect/>
          </a:stretch>
        </p:blipFill>
        <p:spPr>
          <a:xfrm>
            <a:off x="6784673" y="1307853"/>
            <a:ext cx="3291276" cy="1330036"/>
          </a:xfrm>
          <a:prstGeom prst="rect">
            <a:avLst/>
          </a:prstGeom>
        </p:spPr>
      </p:pic>
      <p:sp>
        <p:nvSpPr>
          <p:cNvPr id="10" name="TextBox 9">
            <a:extLst>
              <a:ext uri="{FF2B5EF4-FFF2-40B4-BE49-F238E27FC236}">
                <a16:creationId xmlns:a16="http://schemas.microsoft.com/office/drawing/2014/main" id="{445FA2FB-C9F1-B5A8-6F63-32A8715511A5}"/>
              </a:ext>
            </a:extLst>
          </p:cNvPr>
          <p:cNvSpPr txBox="1"/>
          <p:nvPr/>
        </p:nvSpPr>
        <p:spPr>
          <a:xfrm>
            <a:off x="7534678" y="2637889"/>
            <a:ext cx="2171700" cy="369332"/>
          </a:xfrm>
          <a:prstGeom prst="rect">
            <a:avLst/>
          </a:prstGeom>
          <a:noFill/>
        </p:spPr>
        <p:txBody>
          <a:bodyPr wrap="square" rtlCol="0">
            <a:spAutoFit/>
          </a:bodyPr>
          <a:lstStyle/>
          <a:p>
            <a:r>
              <a:rPr lang="en-US" dirty="0"/>
              <a:t>Tableau subscription</a:t>
            </a:r>
          </a:p>
        </p:txBody>
      </p:sp>
      <p:sp>
        <p:nvSpPr>
          <p:cNvPr id="19" name="TextBox 18">
            <a:extLst>
              <a:ext uri="{FF2B5EF4-FFF2-40B4-BE49-F238E27FC236}">
                <a16:creationId xmlns:a16="http://schemas.microsoft.com/office/drawing/2014/main" id="{834767D9-03C9-E375-13EB-C6BC955763D5}"/>
              </a:ext>
            </a:extLst>
          </p:cNvPr>
          <p:cNvSpPr txBox="1"/>
          <p:nvPr/>
        </p:nvSpPr>
        <p:spPr>
          <a:xfrm>
            <a:off x="5697681" y="1772183"/>
            <a:ext cx="775855" cy="707886"/>
          </a:xfrm>
          <a:prstGeom prst="rect">
            <a:avLst/>
          </a:prstGeom>
          <a:noFill/>
        </p:spPr>
        <p:txBody>
          <a:bodyPr wrap="square" rtlCol="0">
            <a:spAutoFit/>
          </a:bodyPr>
          <a:lstStyle/>
          <a:p>
            <a:r>
              <a:rPr lang="en-US" sz="4000" dirty="0"/>
              <a:t>+</a:t>
            </a:r>
          </a:p>
        </p:txBody>
      </p:sp>
      <p:pic>
        <p:nvPicPr>
          <p:cNvPr id="27" name="Picture 26" descr="A screenshot of a data report&#10;&#10;Description automatically generated with low confidence">
            <a:extLst>
              <a:ext uri="{FF2B5EF4-FFF2-40B4-BE49-F238E27FC236}">
                <a16:creationId xmlns:a16="http://schemas.microsoft.com/office/drawing/2014/main" id="{AE4066E7-4760-E3E5-16E8-6B7662158A32}"/>
              </a:ext>
            </a:extLst>
          </p:cNvPr>
          <p:cNvPicPr>
            <a:picLocks noChangeAspect="1"/>
          </p:cNvPicPr>
          <p:nvPr/>
        </p:nvPicPr>
        <p:blipFill>
          <a:blip r:embed="rId4"/>
          <a:stretch>
            <a:fillRect/>
          </a:stretch>
        </p:blipFill>
        <p:spPr>
          <a:xfrm>
            <a:off x="4736042" y="4377932"/>
            <a:ext cx="2173322" cy="2026159"/>
          </a:xfrm>
          <a:prstGeom prst="rect">
            <a:avLst/>
          </a:prstGeom>
        </p:spPr>
      </p:pic>
      <p:sp>
        <p:nvSpPr>
          <p:cNvPr id="29" name="Down Arrow 28">
            <a:extLst>
              <a:ext uri="{FF2B5EF4-FFF2-40B4-BE49-F238E27FC236}">
                <a16:creationId xmlns:a16="http://schemas.microsoft.com/office/drawing/2014/main" id="{1BFFC2E6-53D4-8D6E-86A1-F2B33C7AFFA3}"/>
              </a:ext>
            </a:extLst>
          </p:cNvPr>
          <p:cNvSpPr/>
          <p:nvPr/>
        </p:nvSpPr>
        <p:spPr>
          <a:xfrm>
            <a:off x="5697681" y="3783931"/>
            <a:ext cx="387927" cy="289305"/>
          </a:xfrm>
          <a:prstGeom prst="down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694B279-F49A-B534-4617-6A43381BC78B}"/>
              </a:ext>
            </a:extLst>
          </p:cNvPr>
          <p:cNvSpPr txBox="1"/>
          <p:nvPr/>
        </p:nvSpPr>
        <p:spPr>
          <a:xfrm>
            <a:off x="7344461" y="5067845"/>
            <a:ext cx="2171700" cy="646331"/>
          </a:xfrm>
          <a:prstGeom prst="rect">
            <a:avLst/>
          </a:prstGeom>
          <a:noFill/>
        </p:spPr>
        <p:txBody>
          <a:bodyPr wrap="square" rtlCol="0">
            <a:spAutoFit/>
          </a:bodyPr>
          <a:lstStyle/>
          <a:p>
            <a:r>
              <a:rPr lang="en-US" dirty="0"/>
              <a:t>Daily abnormal detection report</a:t>
            </a:r>
          </a:p>
        </p:txBody>
      </p:sp>
    </p:spTree>
    <p:extLst>
      <p:ext uri="{BB962C8B-B14F-4D97-AF65-F5344CB8AC3E}">
        <p14:creationId xmlns:p14="http://schemas.microsoft.com/office/powerpoint/2010/main" val="343487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0DB2-014A-C51C-6E35-C7FF44273315}"/>
              </a:ext>
            </a:extLst>
          </p:cNvPr>
          <p:cNvSpPr>
            <a:spLocks noGrp="1"/>
          </p:cNvSpPr>
          <p:nvPr>
            <p:ph type="title"/>
          </p:nvPr>
        </p:nvSpPr>
        <p:spPr/>
        <p:txBody>
          <a:bodyPr/>
          <a:lstStyle/>
          <a:p>
            <a:r>
              <a:rPr lang="en-US" dirty="0"/>
              <a:t>Final dashboard</a:t>
            </a:r>
          </a:p>
        </p:txBody>
      </p:sp>
      <p:sp>
        <p:nvSpPr>
          <p:cNvPr id="3" name="Content Placeholder 2">
            <a:extLst>
              <a:ext uri="{FF2B5EF4-FFF2-40B4-BE49-F238E27FC236}">
                <a16:creationId xmlns:a16="http://schemas.microsoft.com/office/drawing/2014/main" id="{AFF758A7-5AA8-AF07-4FFF-3F645386C3BD}"/>
              </a:ext>
            </a:extLst>
          </p:cNvPr>
          <p:cNvSpPr>
            <a:spLocks noGrp="1"/>
          </p:cNvSpPr>
          <p:nvPr>
            <p:ph idx="1"/>
          </p:nvPr>
        </p:nvSpPr>
        <p:spPr>
          <a:xfrm>
            <a:off x="838200" y="1859654"/>
            <a:ext cx="10515600" cy="4351338"/>
          </a:xfrm>
        </p:spPr>
        <p:txBody>
          <a:bodyPr vert="horz" lIns="91440" tIns="45720" rIns="91440" bIns="45720" rtlCol="0" anchor="t">
            <a:normAutofit/>
          </a:bodyPr>
          <a:lstStyle/>
          <a:p>
            <a:pPr marL="0" indent="0">
              <a:buNone/>
            </a:pPr>
            <a:r>
              <a:rPr lang="en-US" sz="1800" dirty="0">
                <a:latin typeface="Arial"/>
                <a:cs typeface="Arial"/>
              </a:rPr>
              <a:t>4 ways to identify abnormal inverters and support decision making</a:t>
            </a:r>
          </a:p>
          <a:p>
            <a:pPr marL="0" indent="0">
              <a:buNone/>
            </a:pPr>
            <a:endParaRPr lang="en-US" sz="1800" dirty="0">
              <a:latin typeface="Arial"/>
              <a:cs typeface="Arial"/>
            </a:endParaRPr>
          </a:p>
          <a:p>
            <a:pPr>
              <a:buFont typeface="Wingdings" panose="020B0604020202020204" pitchFamily="34" charset="0"/>
              <a:buChar char="Ø"/>
            </a:pPr>
            <a:r>
              <a:rPr lang="en-US" sz="1800" dirty="0">
                <a:latin typeface="Arial"/>
                <a:cs typeface="Arial"/>
              </a:rPr>
              <a:t>Visualization - get impression on possible abnormal inverters</a:t>
            </a:r>
          </a:p>
          <a:p>
            <a:pPr>
              <a:buFont typeface="Wingdings" panose="020B0604020202020204" pitchFamily="34" charset="0"/>
              <a:buChar char="Ø"/>
            </a:pPr>
            <a:endParaRPr lang="en-US" sz="1800" dirty="0">
              <a:latin typeface="Arial"/>
              <a:cs typeface="Arial"/>
            </a:endParaRPr>
          </a:p>
          <a:p>
            <a:pPr>
              <a:buFont typeface="Wingdings" panose="020B0604020202020204" pitchFamily="34" charset="0"/>
              <a:buChar char="Ø"/>
            </a:pPr>
            <a:r>
              <a:rPr lang="en-US" sz="1800" dirty="0">
                <a:latin typeface="Arial"/>
                <a:cs typeface="Arial"/>
              </a:rPr>
              <a:t>Result from statistical analysis on actual data – identify inverters significantly produce less energy in constant or higher irradiance level compare to previous period (currently set as 10 days period, can adjust the comparison period length in working file 1)</a:t>
            </a:r>
          </a:p>
          <a:p>
            <a:pPr>
              <a:buFont typeface="Wingdings" panose="020B0604020202020204" pitchFamily="34" charset="0"/>
              <a:buChar char="Ø"/>
            </a:pPr>
            <a:endParaRPr lang="en-US" sz="1800" dirty="0">
              <a:latin typeface="Arial"/>
              <a:cs typeface="Arial"/>
            </a:endParaRPr>
          </a:p>
          <a:p>
            <a:pPr>
              <a:buFont typeface="Wingdings" panose="020B0604020202020204" pitchFamily="34" charset="0"/>
              <a:buChar char="Ø"/>
            </a:pPr>
            <a:r>
              <a:rPr lang="en-US" sz="1800" dirty="0">
                <a:latin typeface="Arial"/>
                <a:cs typeface="Arial"/>
              </a:rPr>
              <a:t>Visualized summary show actual verse prediction – find the inverters have actual energy show large deviation from prediction</a:t>
            </a:r>
          </a:p>
          <a:p>
            <a:pPr>
              <a:buFont typeface="Wingdings" panose="020B0604020202020204" pitchFamily="34" charset="0"/>
              <a:buChar char="Ø"/>
            </a:pPr>
            <a:endParaRPr lang="en-US" sz="1800" dirty="0">
              <a:latin typeface="Arial"/>
              <a:cs typeface="Arial"/>
            </a:endParaRPr>
          </a:p>
          <a:p>
            <a:pPr>
              <a:buFont typeface="Wingdings" panose="020B0604020202020204" pitchFamily="34" charset="0"/>
              <a:buChar char="Ø"/>
            </a:pPr>
            <a:r>
              <a:rPr lang="en-US" sz="1800" dirty="0">
                <a:latin typeface="Arial"/>
                <a:cs typeface="Arial"/>
              </a:rPr>
              <a:t>Total energy production trend show decline rate - identify inverters decline faster</a:t>
            </a:r>
          </a:p>
          <a:p>
            <a:pPr marL="0" indent="0">
              <a:buNone/>
            </a:pPr>
            <a:endParaRPr lang="en-US" dirty="0">
              <a:cs typeface="Calibri"/>
            </a:endParaRPr>
          </a:p>
          <a:p>
            <a:pPr lvl="1"/>
            <a:endParaRPr lang="en-US" sz="1400" dirty="0">
              <a:latin typeface="Arial"/>
              <a:cs typeface="Arial"/>
            </a:endParaRPr>
          </a:p>
          <a:p>
            <a:endParaRPr lang="en-US" sz="2000" dirty="0">
              <a:latin typeface="Calibri" panose="020F0502020204030204"/>
              <a:ea typeface="+mn-lt"/>
              <a:cs typeface="Calibri" panose="020F0502020204030204"/>
            </a:endParaRPr>
          </a:p>
          <a:p>
            <a:endParaRPr lang="en-US" sz="1800" dirty="0">
              <a:latin typeface="Arial"/>
              <a:ea typeface="+mn-lt"/>
              <a:cs typeface="Arial"/>
            </a:endParaRPr>
          </a:p>
        </p:txBody>
      </p:sp>
    </p:spTree>
    <p:extLst>
      <p:ext uri="{BB962C8B-B14F-4D97-AF65-F5344CB8AC3E}">
        <p14:creationId xmlns:p14="http://schemas.microsoft.com/office/powerpoint/2010/main" val="105480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25B6A20F-32EB-5537-BFEF-D1060D7D45D3}"/>
              </a:ext>
            </a:extLst>
          </p:cNvPr>
          <p:cNvPicPr>
            <a:picLocks noChangeAspect="1"/>
          </p:cNvPicPr>
          <p:nvPr/>
        </p:nvPicPr>
        <p:blipFill>
          <a:blip r:embed="rId2"/>
          <a:stretch>
            <a:fillRect/>
          </a:stretch>
        </p:blipFill>
        <p:spPr>
          <a:xfrm>
            <a:off x="3108834" y="1262818"/>
            <a:ext cx="5310149" cy="495171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D77C1-44A3-98DA-0072-0313F1D9069F}"/>
              </a:ext>
            </a:extLst>
          </p:cNvPr>
          <p:cNvSpPr/>
          <p:nvPr/>
        </p:nvSpPr>
        <p:spPr>
          <a:xfrm>
            <a:off x="3162300" y="2007476"/>
            <a:ext cx="2586859" cy="2012402"/>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9993C107-E36B-C699-5F27-CCF12165E030}"/>
              </a:ext>
            </a:extLst>
          </p:cNvPr>
          <p:cNvSpPr txBox="1"/>
          <p:nvPr/>
        </p:nvSpPr>
        <p:spPr>
          <a:xfrm>
            <a:off x="615314" y="1744980"/>
            <a:ext cx="14954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Calibri"/>
              </a:rPr>
              <a:t>Select a date to review energy produced by each inverter</a:t>
            </a:r>
          </a:p>
          <a:p>
            <a:r>
              <a:rPr lang="en-GB" sz="1000" dirty="0">
                <a:solidFill>
                  <a:srgbClr val="FF0000"/>
                </a:solidFill>
                <a:cs typeface="Calibri"/>
              </a:rPr>
              <a:t>Possible abnormal if high power inverter produced less energy</a:t>
            </a:r>
          </a:p>
        </p:txBody>
      </p:sp>
      <p:sp>
        <p:nvSpPr>
          <p:cNvPr id="16" name="TextBox 15">
            <a:extLst>
              <a:ext uri="{FF2B5EF4-FFF2-40B4-BE49-F238E27FC236}">
                <a16:creationId xmlns:a16="http://schemas.microsoft.com/office/drawing/2014/main" id="{81462169-0892-2A8C-5EB8-A30F3D3B3688}"/>
              </a:ext>
            </a:extLst>
          </p:cNvPr>
          <p:cNvSpPr txBox="1"/>
          <p:nvPr/>
        </p:nvSpPr>
        <p:spPr>
          <a:xfrm>
            <a:off x="756284" y="3764280"/>
            <a:ext cx="14954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dirty="0">
                <a:cs typeface="Calibri"/>
              </a:rPr>
              <a:t>Compare current </a:t>
            </a:r>
            <a:r>
              <a:rPr lang="en-GB" sz="1000" dirty="0">
                <a:cs typeface="Calibri"/>
              </a:rPr>
              <a:t>date</a:t>
            </a:r>
            <a:r>
              <a:rPr lang="en-GB" sz="900" dirty="0">
                <a:cs typeface="Calibri"/>
              </a:rPr>
              <a:t> energy production with previous periods</a:t>
            </a:r>
            <a:endParaRPr lang="en-US" sz="1200" dirty="0"/>
          </a:p>
          <a:p>
            <a:endParaRPr lang="en-GB" sz="900" dirty="0">
              <a:cs typeface="Calibri"/>
            </a:endParaRPr>
          </a:p>
          <a:p>
            <a:r>
              <a:rPr lang="en-GB" sz="900" dirty="0">
                <a:cs typeface="Calibri"/>
              </a:rPr>
              <a:t>review the correlation between energy and irradiance level</a:t>
            </a:r>
            <a:endParaRPr lang="en-GB" sz="1200" dirty="0">
              <a:cs typeface="Calibri"/>
            </a:endParaRPr>
          </a:p>
          <a:p>
            <a:endParaRPr lang="en-GB" sz="900" dirty="0">
              <a:cs typeface="Calibri"/>
            </a:endParaRPr>
          </a:p>
          <a:p>
            <a:r>
              <a:rPr lang="en-GB" sz="900" dirty="0">
                <a:solidFill>
                  <a:srgbClr val="FF0000"/>
                </a:solidFill>
                <a:cs typeface="Calibri"/>
              </a:rPr>
              <a:t>Possible abnormal if inverter produced less energy than previous periods at high irradiance level</a:t>
            </a:r>
          </a:p>
          <a:p>
            <a:endParaRPr lang="en-GB" sz="900" dirty="0">
              <a:cs typeface="Calibri"/>
            </a:endParaRPr>
          </a:p>
        </p:txBody>
      </p:sp>
      <p:sp>
        <p:nvSpPr>
          <p:cNvPr id="22" name="Arrow: Right 21">
            <a:extLst>
              <a:ext uri="{FF2B5EF4-FFF2-40B4-BE49-F238E27FC236}">
                <a16:creationId xmlns:a16="http://schemas.microsoft.com/office/drawing/2014/main" id="{8648319A-0B18-DA77-C01C-F2489869CFD7}"/>
              </a:ext>
            </a:extLst>
          </p:cNvPr>
          <p:cNvSpPr/>
          <p:nvPr/>
        </p:nvSpPr>
        <p:spPr>
          <a:xfrm>
            <a:off x="2217420" y="2171700"/>
            <a:ext cx="708660" cy="411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8DDD29EC-E1FB-5DA2-F6D7-2A58042EED00}"/>
              </a:ext>
            </a:extLst>
          </p:cNvPr>
          <p:cNvSpPr/>
          <p:nvPr/>
        </p:nvSpPr>
        <p:spPr>
          <a:xfrm>
            <a:off x="2251709" y="4541520"/>
            <a:ext cx="708660" cy="411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917DDE9-3B39-83C2-F22D-47325BEE38C8}"/>
              </a:ext>
            </a:extLst>
          </p:cNvPr>
          <p:cNvSpPr/>
          <p:nvPr/>
        </p:nvSpPr>
        <p:spPr>
          <a:xfrm>
            <a:off x="3124200" y="4035972"/>
            <a:ext cx="2624959" cy="201240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F5A7D09-9A9E-F69E-125C-60AB9B6E5218}"/>
              </a:ext>
            </a:extLst>
          </p:cNvPr>
          <p:cNvSpPr>
            <a:spLocks noGrp="1"/>
          </p:cNvSpPr>
          <p:nvPr>
            <p:ph type="title"/>
          </p:nvPr>
        </p:nvSpPr>
        <p:spPr>
          <a:xfrm>
            <a:off x="756284" y="250402"/>
            <a:ext cx="8688035" cy="874529"/>
          </a:xfrm>
        </p:spPr>
        <p:txBody>
          <a:bodyPr/>
          <a:lstStyle/>
          <a:p>
            <a:r>
              <a:rPr lang="en-US" dirty="0"/>
              <a:t>Visualization 1 – Daily summary</a:t>
            </a:r>
          </a:p>
        </p:txBody>
      </p:sp>
    </p:spTree>
    <p:extLst>
      <p:ext uri="{BB962C8B-B14F-4D97-AF65-F5344CB8AC3E}">
        <p14:creationId xmlns:p14="http://schemas.microsoft.com/office/powerpoint/2010/main" val="4139979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2462</TotalTime>
  <Words>900</Words>
  <Application>Microsoft Macintosh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Advanticsys</vt:lpstr>
      <vt:lpstr>Guidance for Development Inverters generate less energy is abnormal</vt:lpstr>
      <vt:lpstr>Process from raw data to final report</vt:lpstr>
      <vt:lpstr>Location of files developed</vt:lpstr>
      <vt:lpstr>List of files in final root folder</vt:lpstr>
      <vt:lpstr>Working process to get daily report</vt:lpstr>
      <vt:lpstr>By following the working process</vt:lpstr>
      <vt:lpstr>Final dashboard</vt:lpstr>
      <vt:lpstr>Visualization 1 – Daily summary</vt:lpstr>
      <vt:lpstr>Visualization 2 – Trend summary</vt:lpstr>
      <vt:lpstr>Visualization 3 – Comparison between inverters</vt:lpstr>
      <vt:lpstr>Result from statistical analysis</vt:lpstr>
      <vt:lpstr>Actual vs. Prediction</vt:lpstr>
      <vt:lpstr>Total energy production trend and decline rate</vt:lpstr>
      <vt:lpstr>By combining the 4 parts in the report, users will be able to review the inverter performance completely. Users should be able to use the report to help make decision on abnormal investigation or maintenance planning</vt:lpstr>
      <vt:lpstr>Demonstration of final dashboard</vt:lpstr>
      <vt:lpstr>Approval of contents share in presentation to class</vt:lpstr>
      <vt:lpstr>Thanks for the 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Advanticsys</dc:title>
  <dc:creator>Denis Vaghasia</dc:creator>
  <cp:lastModifiedBy>Qi Lu</cp:lastModifiedBy>
  <cp:revision>404</cp:revision>
  <dcterms:created xsi:type="dcterms:W3CDTF">2023-05-17T05:18:38Z</dcterms:created>
  <dcterms:modified xsi:type="dcterms:W3CDTF">2023-05-26T08:14:42Z</dcterms:modified>
</cp:coreProperties>
</file>