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9" r:id="rId4"/>
    <p:sldId id="259" r:id="rId5"/>
    <p:sldId id="264" r:id="rId6"/>
    <p:sldId id="260" r:id="rId7"/>
    <p:sldId id="261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5BC97-DAAF-41A6-B625-C33B37769797}" v="49" dt="2023-05-19T05:55:02.683"/>
    <p1510:client id="{25D70001-49BB-4272-A6DD-D6DC732712BC}" v="2" dt="2023-05-19T04:09:58.465"/>
    <p1510:client id="{74407372-C238-4E4C-BC3A-6F0964C59C47}" v="1" dt="2023-05-19T08:24:48.519"/>
    <p1510:client id="{750149E2-561D-4464-A710-E81A580F1970}" v="2" dt="2023-05-19T05:41:56.668"/>
    <p1510:client id="{A6536240-3956-4614-8806-D87A5F46A402}" v="15" dt="2023-05-19T08:19:36.184"/>
    <p1510:client id="{C9B5D20A-8A42-47E1-91B0-8802608EAF14}" v="5" dt="2023-05-19T07:34:19.243"/>
    <p1510:client id="{CF87D38E-E43A-4125-882E-CD7F125F171A}" v="541" dt="2023-05-19T05:52:28.641"/>
    <p1510:client id="{F123BBD8-3E65-4E48-8FA8-38F61D9DB3B6}" v="113" dt="2023-05-19T08:28:09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 Lu" userId="S::s3302044@student.rmit.edu.au::951325a5-fb01-4766-9e67-a55400a932e0" providerId="AD" clId="Web-{CF87D38E-E43A-4125-882E-CD7F125F171A}"/>
    <pc:docChg chg="addSld delSld modSld">
      <pc:chgData name="Qi Lu" userId="S::s3302044@student.rmit.edu.au::951325a5-fb01-4766-9e67-a55400a932e0" providerId="AD" clId="Web-{CF87D38E-E43A-4125-882E-CD7F125F171A}" dt="2023-05-19T05:52:28.641" v="536" actId="20577"/>
      <pc:docMkLst>
        <pc:docMk/>
      </pc:docMkLst>
      <pc:sldChg chg="del">
        <pc:chgData name="Qi Lu" userId="S::s3302044@student.rmit.edu.au::951325a5-fb01-4766-9e67-a55400a932e0" providerId="AD" clId="Web-{CF87D38E-E43A-4125-882E-CD7F125F171A}" dt="2023-05-19T05:50:57.744" v="488"/>
        <pc:sldMkLst>
          <pc:docMk/>
          <pc:sldMk cId="2369144023" sldId="265"/>
        </pc:sldMkLst>
      </pc:sldChg>
      <pc:sldChg chg="add del replId">
        <pc:chgData name="Qi Lu" userId="S::s3302044@student.rmit.edu.au::951325a5-fb01-4766-9e67-a55400a932e0" providerId="AD" clId="Web-{CF87D38E-E43A-4125-882E-CD7F125F171A}" dt="2023-05-19T05:50:57.822" v="489"/>
        <pc:sldMkLst>
          <pc:docMk/>
          <pc:sldMk cId="2901801142" sldId="267"/>
        </pc:sldMkLst>
      </pc:sldChg>
      <pc:sldChg chg="modSp add replId">
        <pc:chgData name="Qi Lu" userId="S::s3302044@student.rmit.edu.au::951325a5-fb01-4766-9e67-a55400a932e0" providerId="AD" clId="Web-{CF87D38E-E43A-4125-882E-CD7F125F171A}" dt="2023-05-19T05:52:28.641" v="536" actId="20577"/>
        <pc:sldMkLst>
          <pc:docMk/>
          <pc:sldMk cId="2816495443" sldId="268"/>
        </pc:sldMkLst>
        <pc:spChg chg="mod">
          <ac:chgData name="Qi Lu" userId="S::s3302044@student.rmit.edu.au::951325a5-fb01-4766-9e67-a55400a932e0" providerId="AD" clId="Web-{CF87D38E-E43A-4125-882E-CD7F125F171A}" dt="2023-05-19T05:51:10.995" v="493" actId="20577"/>
          <ac:spMkLst>
            <pc:docMk/>
            <pc:sldMk cId="2816495443" sldId="268"/>
            <ac:spMk id="2" creationId="{500B0DB2-014A-C51C-6E35-C7FF44273315}"/>
          </ac:spMkLst>
        </pc:spChg>
        <pc:spChg chg="mod">
          <ac:chgData name="Qi Lu" userId="S::s3302044@student.rmit.edu.au::951325a5-fb01-4766-9e67-a55400a932e0" providerId="AD" clId="Web-{CF87D38E-E43A-4125-882E-CD7F125F171A}" dt="2023-05-19T05:52:28.641" v="536" actId="20577"/>
          <ac:spMkLst>
            <pc:docMk/>
            <pc:sldMk cId="2816495443" sldId="268"/>
            <ac:spMk id="3" creationId="{AFF758A7-5AA8-AF07-4FFF-3F645386C3BD}"/>
          </ac:spMkLst>
        </pc:spChg>
      </pc:sldChg>
    </pc:docChg>
  </pc:docChgLst>
  <pc:docChgLst>
    <pc:chgData name="Qi Lu" userId="S::s3302044@student.rmit.edu.au::951325a5-fb01-4766-9e67-a55400a932e0" providerId="AD" clId="Web-{A6536240-3956-4614-8806-D87A5F46A402}"/>
    <pc:docChg chg="modSld">
      <pc:chgData name="Qi Lu" userId="S::s3302044@student.rmit.edu.au::951325a5-fb01-4766-9e67-a55400a932e0" providerId="AD" clId="Web-{A6536240-3956-4614-8806-D87A5F46A402}" dt="2023-05-19T08:19:36.184" v="14" actId="20577"/>
      <pc:docMkLst>
        <pc:docMk/>
      </pc:docMkLst>
      <pc:sldChg chg="modSp">
        <pc:chgData name="Qi Lu" userId="S::s3302044@student.rmit.edu.au::951325a5-fb01-4766-9e67-a55400a932e0" providerId="AD" clId="Web-{A6536240-3956-4614-8806-D87A5F46A402}" dt="2023-05-19T08:19:36.184" v="14" actId="20577"/>
        <pc:sldMkLst>
          <pc:docMk/>
          <pc:sldMk cId="3668827916" sldId="264"/>
        </pc:sldMkLst>
        <pc:spChg chg="mod">
          <ac:chgData name="Qi Lu" userId="S::s3302044@student.rmit.edu.au::951325a5-fb01-4766-9e67-a55400a932e0" providerId="AD" clId="Web-{A6536240-3956-4614-8806-D87A5F46A402}" dt="2023-05-19T08:19:36.184" v="14" actId="20577"/>
          <ac:spMkLst>
            <pc:docMk/>
            <pc:sldMk cId="3668827916" sldId="264"/>
            <ac:spMk id="3" creationId="{AFF758A7-5AA8-AF07-4FFF-3F645386C3BD}"/>
          </ac:spMkLst>
        </pc:spChg>
      </pc:sldChg>
      <pc:sldChg chg="modSp">
        <pc:chgData name="Qi Lu" userId="S::s3302044@student.rmit.edu.au::951325a5-fb01-4766-9e67-a55400a932e0" providerId="AD" clId="Web-{A6536240-3956-4614-8806-D87A5F46A402}" dt="2023-05-19T08:18:46.431" v="9" actId="20577"/>
        <pc:sldMkLst>
          <pc:docMk/>
          <pc:sldMk cId="2816495443" sldId="268"/>
        </pc:sldMkLst>
        <pc:spChg chg="mod">
          <ac:chgData name="Qi Lu" userId="S::s3302044@student.rmit.edu.au::951325a5-fb01-4766-9e67-a55400a932e0" providerId="AD" clId="Web-{A6536240-3956-4614-8806-D87A5F46A402}" dt="2023-05-19T08:18:46.431" v="9" actId="20577"/>
          <ac:spMkLst>
            <pc:docMk/>
            <pc:sldMk cId="2816495443" sldId="268"/>
            <ac:spMk id="3" creationId="{AFF758A7-5AA8-AF07-4FFF-3F645386C3BD}"/>
          </ac:spMkLst>
        </pc:spChg>
      </pc:sldChg>
    </pc:docChg>
  </pc:docChgLst>
  <pc:docChgLst>
    <pc:chgData name="Denis Vaghasia" userId="S::s3858391@student.rmit.edu.au::08cd9c91-8606-43de-b889-d24ac7daf839" providerId="AD" clId="Web-{74407372-C238-4E4C-BC3A-6F0964C59C47}"/>
    <pc:docChg chg="modSld">
      <pc:chgData name="Denis Vaghasia" userId="S::s3858391@student.rmit.edu.au::08cd9c91-8606-43de-b889-d24ac7daf839" providerId="AD" clId="Web-{74407372-C238-4E4C-BC3A-6F0964C59C47}" dt="2023-05-19T08:24:48.519" v="0" actId="14100"/>
      <pc:docMkLst>
        <pc:docMk/>
      </pc:docMkLst>
      <pc:sldChg chg="modSp">
        <pc:chgData name="Denis Vaghasia" userId="S::s3858391@student.rmit.edu.au::08cd9c91-8606-43de-b889-d24ac7daf839" providerId="AD" clId="Web-{74407372-C238-4E4C-BC3A-6F0964C59C47}" dt="2023-05-19T08:24:48.519" v="0" actId="14100"/>
        <pc:sldMkLst>
          <pc:docMk/>
          <pc:sldMk cId="735808761" sldId="269"/>
        </pc:sldMkLst>
        <pc:picChg chg="mod">
          <ac:chgData name="Denis Vaghasia" userId="S::s3858391@student.rmit.edu.au::08cd9c91-8606-43de-b889-d24ac7daf839" providerId="AD" clId="Web-{74407372-C238-4E4C-BC3A-6F0964C59C47}" dt="2023-05-19T08:24:48.519" v="0" actId="14100"/>
          <ac:picMkLst>
            <pc:docMk/>
            <pc:sldMk cId="735808761" sldId="269"/>
            <ac:picMk id="5" creationId="{889F93BB-C8D1-56A4-9A63-983A0D0C2A48}"/>
          </ac:picMkLst>
        </pc:picChg>
      </pc:sldChg>
    </pc:docChg>
  </pc:docChgLst>
  <pc:docChgLst>
    <pc:chgData name="Qi Lu" userId="S::s3302044@student.rmit.edu.au::951325a5-fb01-4766-9e67-a55400a932e0" providerId="AD" clId="Web-{750149E2-561D-4464-A710-E81A580F1970}"/>
    <pc:docChg chg="modSld">
      <pc:chgData name="Qi Lu" userId="S::s3302044@student.rmit.edu.au::951325a5-fb01-4766-9e67-a55400a932e0" providerId="AD" clId="Web-{750149E2-561D-4464-A710-E81A580F1970}" dt="2023-05-19T05:41:56.668" v="1" actId="20577"/>
      <pc:docMkLst>
        <pc:docMk/>
      </pc:docMkLst>
      <pc:sldChg chg="modSp">
        <pc:chgData name="Qi Lu" userId="S::s3302044@student.rmit.edu.au::951325a5-fb01-4766-9e67-a55400a932e0" providerId="AD" clId="Web-{750149E2-561D-4464-A710-E81A580F1970}" dt="2023-05-19T05:41:56.668" v="1" actId="20577"/>
        <pc:sldMkLst>
          <pc:docMk/>
          <pc:sldMk cId="2369144023" sldId="265"/>
        </pc:sldMkLst>
        <pc:spChg chg="mod">
          <ac:chgData name="Qi Lu" userId="S::s3302044@student.rmit.edu.au::951325a5-fb01-4766-9e67-a55400a932e0" providerId="AD" clId="Web-{750149E2-561D-4464-A710-E81A580F1970}" dt="2023-05-19T05:41:56.668" v="1" actId="20577"/>
          <ac:spMkLst>
            <pc:docMk/>
            <pc:sldMk cId="2369144023" sldId="265"/>
            <ac:spMk id="2" creationId="{500B0DB2-014A-C51C-6E35-C7FF44273315}"/>
          </ac:spMkLst>
        </pc:spChg>
      </pc:sldChg>
    </pc:docChg>
  </pc:docChgLst>
  <pc:docChgLst>
    <pc:chgData name="Joyal Joy Madeckal" userId="S::s3860476@student.rmit.edu.au::651d7743-1f3c-4516-b5cb-51bad320a8f9" providerId="AD" clId="Web-{F123BBD8-3E65-4E48-8FA8-38F61D9DB3B6}"/>
    <pc:docChg chg="addSld modSld">
      <pc:chgData name="Joyal Joy Madeckal" userId="S::s3860476@student.rmit.edu.au::651d7743-1f3c-4516-b5cb-51bad320a8f9" providerId="AD" clId="Web-{F123BBD8-3E65-4E48-8FA8-38F61D9DB3B6}" dt="2023-05-19T08:28:09.081" v="89" actId="20577"/>
      <pc:docMkLst>
        <pc:docMk/>
      </pc:docMkLst>
      <pc:sldChg chg="addSp delSp modSp new mod setBg">
        <pc:chgData name="Joyal Joy Madeckal" userId="S::s3860476@student.rmit.edu.au::651d7743-1f3c-4516-b5cb-51bad320a8f9" providerId="AD" clId="Web-{F123BBD8-3E65-4E48-8FA8-38F61D9DB3B6}" dt="2023-05-19T08:28:09.081" v="89" actId="20577"/>
        <pc:sldMkLst>
          <pc:docMk/>
          <pc:sldMk cId="735808761" sldId="269"/>
        </pc:sldMkLst>
        <pc:spChg chg="mod ord">
          <ac:chgData name="Joyal Joy Madeckal" userId="S::s3860476@student.rmit.edu.au::651d7743-1f3c-4516-b5cb-51bad320a8f9" providerId="AD" clId="Web-{F123BBD8-3E65-4E48-8FA8-38F61D9DB3B6}" dt="2023-05-19T08:28:09.081" v="89" actId="20577"/>
          <ac:spMkLst>
            <pc:docMk/>
            <pc:sldMk cId="735808761" sldId="269"/>
            <ac:spMk id="2" creationId="{584C2426-C141-0604-490C-D5C7A770E753}"/>
          </ac:spMkLst>
        </pc:spChg>
        <pc:spChg chg="del">
          <ac:chgData name="Joyal Joy Madeckal" userId="S::s3860476@student.rmit.edu.au::651d7743-1f3c-4516-b5cb-51bad320a8f9" providerId="AD" clId="Web-{F123BBD8-3E65-4E48-8FA8-38F61D9DB3B6}" dt="2023-05-19T08:11:26.599" v="25"/>
          <ac:spMkLst>
            <pc:docMk/>
            <pc:sldMk cId="735808761" sldId="269"/>
            <ac:spMk id="3" creationId="{12D8AD07-86BF-5952-41AA-D6186215ED5A}"/>
          </ac:spMkLst>
        </pc:spChg>
        <pc:spChg chg="add mod">
          <ac:chgData name="Joyal Joy Madeckal" userId="S::s3860476@student.rmit.edu.au::651d7743-1f3c-4516-b5cb-51bad320a8f9" providerId="AD" clId="Web-{F123BBD8-3E65-4E48-8FA8-38F61D9DB3B6}" dt="2023-05-19T08:26:50.561" v="80" actId="20577"/>
          <ac:spMkLst>
            <pc:docMk/>
            <pc:sldMk cId="735808761" sldId="269"/>
            <ac:spMk id="7" creationId="{68CCF73B-69A4-0648-CE2D-E177BE6E605D}"/>
          </ac:spMkLst>
        </pc:spChg>
        <pc:spChg chg="add del">
          <ac:chgData name="Joyal Joy Madeckal" userId="S::s3860476@student.rmit.edu.au::651d7743-1f3c-4516-b5cb-51bad320a8f9" providerId="AD" clId="Web-{F123BBD8-3E65-4E48-8FA8-38F61D9DB3B6}" dt="2023-05-19T08:24:08.426" v="28"/>
          <ac:spMkLst>
            <pc:docMk/>
            <pc:sldMk cId="735808761" sldId="269"/>
            <ac:spMk id="9" creationId="{A4AC5506-6312-4701-8D3C-40187889A947}"/>
          </ac:spMkLst>
        </pc:spChg>
        <pc:spChg chg="add del">
          <ac:chgData name="Joyal Joy Madeckal" userId="S::s3860476@student.rmit.edu.au::651d7743-1f3c-4516-b5cb-51bad320a8f9" providerId="AD" clId="Web-{F123BBD8-3E65-4E48-8FA8-38F61D9DB3B6}" dt="2023-05-19T08:25:00.601" v="37"/>
          <ac:spMkLst>
            <pc:docMk/>
            <pc:sldMk cId="735808761" sldId="269"/>
            <ac:spMk id="11" creationId="{53F29798-D584-4792-9B62-3F5F5C36D619}"/>
          </ac:spMkLst>
        </pc:spChg>
        <pc:spChg chg="add">
          <ac:chgData name="Joyal Joy Madeckal" userId="S::s3860476@student.rmit.edu.au::651d7743-1f3c-4516-b5cb-51bad320a8f9" providerId="AD" clId="Web-{F123BBD8-3E65-4E48-8FA8-38F61D9DB3B6}" dt="2023-05-19T08:25:00.601" v="37"/>
          <ac:spMkLst>
            <pc:docMk/>
            <pc:sldMk cId="735808761" sldId="269"/>
            <ac:spMk id="16" creationId="{53F29798-D584-4792-9B62-3F5F5C36D619}"/>
          </ac:spMkLst>
        </pc:spChg>
        <pc:picChg chg="add del mod">
          <ac:chgData name="Joyal Joy Madeckal" userId="S::s3860476@student.rmit.edu.au::651d7743-1f3c-4516-b5cb-51bad320a8f9" providerId="AD" clId="Web-{F123BBD8-3E65-4E48-8FA8-38F61D9DB3B6}" dt="2023-05-19T08:24:53.476" v="35"/>
          <ac:picMkLst>
            <pc:docMk/>
            <pc:sldMk cId="735808761" sldId="269"/>
            <ac:picMk id="4" creationId="{CAABD597-FDDF-04FE-40E1-68E0B282649E}"/>
          </ac:picMkLst>
        </pc:picChg>
        <pc:picChg chg="add del mod ord">
          <ac:chgData name="Joyal Joy Madeckal" userId="S::s3860476@student.rmit.edu.au::651d7743-1f3c-4516-b5cb-51bad320a8f9" providerId="AD" clId="Web-{F123BBD8-3E65-4E48-8FA8-38F61D9DB3B6}" dt="2023-05-19T08:26:14.512" v="53"/>
          <ac:picMkLst>
            <pc:docMk/>
            <pc:sldMk cId="735808761" sldId="269"/>
            <ac:picMk id="5" creationId="{889F93BB-C8D1-56A4-9A63-983A0D0C2A48}"/>
          </ac:picMkLst>
        </pc:picChg>
        <pc:picChg chg="add del mod">
          <ac:chgData name="Joyal Joy Madeckal" userId="S::s3860476@student.rmit.edu.au::651d7743-1f3c-4516-b5cb-51bad320a8f9" providerId="AD" clId="Web-{F123BBD8-3E65-4E48-8FA8-38F61D9DB3B6}" dt="2023-05-19T08:27:28.078" v="81"/>
          <ac:picMkLst>
            <pc:docMk/>
            <pc:sldMk cId="735808761" sldId="269"/>
            <ac:picMk id="6" creationId="{2D4E3FC5-DAFA-31D8-D984-BD1DF5FE963C}"/>
          </ac:picMkLst>
        </pc:picChg>
        <pc:picChg chg="add mod">
          <ac:chgData name="Joyal Joy Madeckal" userId="S::s3860476@student.rmit.edu.au::651d7743-1f3c-4516-b5cb-51bad320a8f9" providerId="AD" clId="Web-{F123BBD8-3E65-4E48-8FA8-38F61D9DB3B6}" dt="2023-05-19T08:27:53.205" v="88"/>
          <ac:picMkLst>
            <pc:docMk/>
            <pc:sldMk cId="735808761" sldId="269"/>
            <ac:picMk id="8" creationId="{2E2DAE81-E9B8-0AD1-18AC-79B4E6755251}"/>
          </ac:picMkLst>
        </pc:picChg>
      </pc:sldChg>
    </pc:docChg>
  </pc:docChgLst>
  <pc:docChgLst>
    <pc:chgData name="Qi Lu" userId="S::s3302044@student.rmit.edu.au::951325a5-fb01-4766-9e67-a55400a932e0" providerId="AD" clId="Web-{25D70001-49BB-4272-A6DD-D6DC732712BC}"/>
    <pc:docChg chg="addSld delSld">
      <pc:chgData name="Qi Lu" userId="S::s3302044@student.rmit.edu.au::951325a5-fb01-4766-9e67-a55400a932e0" providerId="AD" clId="Web-{25D70001-49BB-4272-A6DD-D6DC732712BC}" dt="2023-05-19T04:09:58.465" v="1"/>
      <pc:docMkLst>
        <pc:docMk/>
      </pc:docMkLst>
      <pc:sldChg chg="del">
        <pc:chgData name="Qi Lu" userId="S::s3302044@student.rmit.edu.au::951325a5-fb01-4766-9e67-a55400a932e0" providerId="AD" clId="Web-{25D70001-49BB-4272-A6DD-D6DC732712BC}" dt="2023-05-19T04:09:58.465" v="1"/>
        <pc:sldMkLst>
          <pc:docMk/>
          <pc:sldMk cId="1861930655" sldId="263"/>
        </pc:sldMkLst>
      </pc:sldChg>
      <pc:sldChg chg="add">
        <pc:chgData name="Qi Lu" userId="S::s3302044@student.rmit.edu.au::951325a5-fb01-4766-9e67-a55400a932e0" providerId="AD" clId="Web-{25D70001-49BB-4272-A6DD-D6DC732712BC}" dt="2023-05-19T04:09:55.824" v="0"/>
        <pc:sldMkLst>
          <pc:docMk/>
          <pc:sldMk cId="2167156497" sldId="266"/>
        </pc:sldMkLst>
      </pc:sldChg>
    </pc:docChg>
  </pc:docChgLst>
  <pc:docChgLst>
    <pc:chgData name="Qi Lu" userId="S::s3302044@student.rmit.edu.au::951325a5-fb01-4766-9e67-a55400a932e0" providerId="AD" clId="Web-{1DD5BC97-DAAF-41A6-B625-C33B37769797}"/>
    <pc:docChg chg="modSld">
      <pc:chgData name="Qi Lu" userId="S::s3302044@student.rmit.edu.au::951325a5-fb01-4766-9e67-a55400a932e0" providerId="AD" clId="Web-{1DD5BC97-DAAF-41A6-B625-C33B37769797}" dt="2023-05-19T05:55:00.433" v="47" actId="20577"/>
      <pc:docMkLst>
        <pc:docMk/>
      </pc:docMkLst>
      <pc:sldChg chg="modSp">
        <pc:chgData name="Qi Lu" userId="S::s3302044@student.rmit.edu.au::951325a5-fb01-4766-9e67-a55400a932e0" providerId="AD" clId="Web-{1DD5BC97-DAAF-41A6-B625-C33B37769797}" dt="2023-05-19T05:55:00.433" v="47" actId="20577"/>
        <pc:sldMkLst>
          <pc:docMk/>
          <pc:sldMk cId="2969452901" sldId="257"/>
        </pc:sldMkLst>
        <pc:spChg chg="mod">
          <ac:chgData name="Qi Lu" userId="S::s3302044@student.rmit.edu.au::951325a5-fb01-4766-9e67-a55400a932e0" providerId="AD" clId="Web-{1DD5BC97-DAAF-41A6-B625-C33B37769797}" dt="2023-05-19T05:55:00.433" v="47" actId="20577"/>
          <ac:spMkLst>
            <pc:docMk/>
            <pc:sldMk cId="2969452901" sldId="257"/>
            <ac:spMk id="7" creationId="{E919ADE1-FB88-87D9-7A16-E88C1CF1EB95}"/>
          </ac:spMkLst>
        </pc:spChg>
      </pc:sldChg>
    </pc:docChg>
  </pc:docChgLst>
  <pc:docChgLst>
    <pc:chgData name="Joyal Joy Madeckal" userId="S::s3860476@student.rmit.edu.au::651d7743-1f3c-4516-b5cb-51bad320a8f9" providerId="AD" clId="Web-{C9B5D20A-8A42-47E1-91B0-8802608EAF14}"/>
    <pc:docChg chg="modSld">
      <pc:chgData name="Joyal Joy Madeckal" userId="S::s3860476@student.rmit.edu.au::651d7743-1f3c-4516-b5cb-51bad320a8f9" providerId="AD" clId="Web-{C9B5D20A-8A42-47E1-91B0-8802608EAF14}" dt="2023-05-19T07:34:17.837" v="2" actId="20577"/>
      <pc:docMkLst>
        <pc:docMk/>
      </pc:docMkLst>
      <pc:sldChg chg="modSp">
        <pc:chgData name="Joyal Joy Madeckal" userId="S::s3860476@student.rmit.edu.au::651d7743-1f3c-4516-b5cb-51bad320a8f9" providerId="AD" clId="Web-{C9B5D20A-8A42-47E1-91B0-8802608EAF14}" dt="2023-05-19T07:34:17.837" v="2" actId="20577"/>
        <pc:sldMkLst>
          <pc:docMk/>
          <pc:sldMk cId="2167156497" sldId="266"/>
        </pc:sldMkLst>
        <pc:spChg chg="mod">
          <ac:chgData name="Joyal Joy Madeckal" userId="S::s3860476@student.rmit.edu.au::651d7743-1f3c-4516-b5cb-51bad320a8f9" providerId="AD" clId="Web-{C9B5D20A-8A42-47E1-91B0-8802608EAF14}" dt="2023-05-19T07:34:17.837" v="2" actId="20577"/>
          <ac:spMkLst>
            <pc:docMk/>
            <pc:sldMk cId="2167156497" sldId="266"/>
            <ac:spMk id="12" creationId="{9A34F483-1E40-702B-9018-6C5B07E9EB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6E23-816A-F2A5-163C-FC5845BAD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689F3-F55A-7D90-6539-4F107FB21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8468-A746-97B6-B44E-70A0E8DB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B109-E83E-4C45-BC3C-12F5DAF21A1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9905-BC22-7362-1844-59E69493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8D06A-38AA-24D0-2BE7-75538AD7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1628-9B02-C449-9098-A2ED28A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5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6CC9-6813-A734-CF24-384D56BE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3A98A-369A-CDF2-E103-0256195B9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F5B5-053E-36A0-EE54-F34E99FC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B109-E83E-4C45-BC3C-12F5DAF21A1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BD4C-EA04-3B54-A5D6-1CB0EAEA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5F68-9087-A74A-8C1B-D7AEAC4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1628-9B02-C449-9098-A2ED28A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3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E0A1D-9C8D-D0AC-430F-E9FDAD617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EE227-20AD-D427-9A74-1094D4D31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03368-A0FE-D839-9DEC-ED07D096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B109-E83E-4C45-BC3C-12F5DAF21A1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F14BC-AF66-C1FC-AB1E-0E234EA4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4C39E-51A4-0284-FDDC-800D6CAE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1628-9B02-C449-9098-A2ED28A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9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83A2-86E0-A646-7ADF-A97A8D98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B972-95DF-E623-494E-F06AC7E4F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70E39-9AEA-BC1C-4072-DCE45468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B109-E83E-4C45-BC3C-12F5DAF21A1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343F-64BE-6EF1-7AEB-DAE69087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E9D35-4D83-E350-A219-371EFF6F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1628-9B02-C449-9098-A2ED28A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B955-81FF-E34D-E289-3242EFEB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057F3-EC6B-0F0F-EDB0-2E1413F66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EEDC5-E460-74B8-1E22-30F56EF9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B109-E83E-4C45-BC3C-12F5DAF21A1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7D321-3F3A-ADFC-0CB8-1DFBBB95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C583-F59D-1022-87FE-A5201AEC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1628-9B02-C449-9098-A2ED28A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1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D903-9538-348F-344D-67107DC4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FBBC-2F4A-C85B-51FC-CB9F58BB7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33479-F811-47A2-05B1-6572FFD09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12D0A-5876-76D9-A4E4-82A30AE4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B109-E83E-4C45-BC3C-12F5DAF21A1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BC27B-CEA7-3C62-1996-B0E90BA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84254-CC42-99E1-FA88-7ABD80C4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1628-9B02-C449-9098-A2ED28A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8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A5C8-F699-520B-82DF-71FE030F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A4180-C78E-13F1-3062-FFABE7356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67816-CDC0-6AF7-0B59-0B6AA2A2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4110E-519B-AE83-4E0E-A9B10B8BD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2A02F-FAD5-CFDF-DD78-8B23824A0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25C7E-9C5F-DD72-8919-11A031D4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B109-E83E-4C45-BC3C-12F5DAF21A1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8B6CC-6DC5-4CFA-E745-15F236DC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0C02D-3F69-AE22-0A7D-8FEE9382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1628-9B02-C449-9098-A2ED28A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B39A-E333-4C3D-6D62-AD1EB96E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1E062-EA98-EF54-47E8-BDF72724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B109-E83E-4C45-BC3C-12F5DAF21A1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9831D-4EFD-5F43-665F-3B75054D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29379-9201-118F-F622-F9C51759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1628-9B02-C449-9098-A2ED28A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F4DAF-A585-C986-E192-1FBE6717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B109-E83E-4C45-BC3C-12F5DAF21A1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2C2CA-47CB-25D3-86B1-E3B46420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7B89A-FDFB-1554-B317-40F6FA5B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1628-9B02-C449-9098-A2ED28A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8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BCC8-AEFC-3E8C-4C87-25D78617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85E3-ABF5-F99D-D804-30762E31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AE4D-5F61-177C-B943-D0DB17155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9F60A-BC9E-21AD-7248-74BC00B0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B109-E83E-4C45-BC3C-12F5DAF21A1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E1793-EB7D-2716-C430-58C51692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C965A-FD06-C58B-299F-3EDB4FAD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1628-9B02-C449-9098-A2ED28A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0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098-34F4-B6DD-6B3F-826BA850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15916-3EA0-3C21-7AF7-ECBD672BC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050D5-785B-5159-73A6-B81A52684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10B77-8EB5-A981-38DA-5C2C0454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B109-E83E-4C45-BC3C-12F5DAF21A1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D194E-70BA-BFCC-BB12-7A7AF35A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BAE8A-F68C-721B-F862-006DA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1628-9B02-C449-9098-A2ED28A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1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904DE-BC46-FDC8-FEBF-B63D935C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96CBF-9F9F-C5CC-DAE1-A8A0EE22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27CF-61FC-FAFB-D6D4-25058C81A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1B109-E83E-4C45-BC3C-12F5DAF21A1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78D01-9765-6B63-4B1D-04C7EE083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0CCBA-3D62-6B14-7FEF-206CF2DFD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1628-9B02-C449-9098-A2ED28A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0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A40EF-71C4-FA6F-CC36-984CCA90E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kern="120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Advanticsys</a:t>
            </a:r>
            <a:endParaRPr lang="en-US" sz="4400" b="1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E28D4A0-86BD-A3DA-B75C-D83AE44B6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Weekly update – 19/05/2023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9ADE1-FB88-87D9-7A16-E88C1CF1EB95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Overview of outcome from implemented prediction models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Teamwork and roles for 3 of us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Plan for completing all works by next Friday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6945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4A2A-8A3A-0FC5-6AB4-5B5B77ED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34F483-1E40-702B-9018-6C5B07E9E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0102"/>
            <a:ext cx="60198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Isolation forest performs deep cleaning of the data.</a:t>
            </a:r>
          </a:p>
          <a:p>
            <a:r>
              <a:rPr lang="en-US" sz="2000">
                <a:cs typeface="Calibri"/>
              </a:rPr>
              <a:t>The data categorized as normal is being fed to the multi layer perceptron(MLP) for training.</a:t>
            </a:r>
          </a:p>
          <a:p>
            <a:r>
              <a:rPr lang="en-US" sz="2000">
                <a:cs typeface="Calibri"/>
              </a:rPr>
              <a:t>The MLP consists of 1 input layer,  2 hidden layers and 1 output layer.</a:t>
            </a:r>
          </a:p>
          <a:p>
            <a:r>
              <a:rPr lang="en-US" sz="2000">
                <a:cs typeface="Calibri"/>
              </a:rPr>
              <a:t>There will be 10 models since the configuration of the inverters are assumed to be different. 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DBEEB28-857A-4FA3-486D-11602517C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02684"/>
              </p:ext>
            </p:extLst>
          </p:nvPr>
        </p:nvGraphicFramePr>
        <p:xfrm>
          <a:off x="6935819" y="1825625"/>
          <a:ext cx="49362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24">
                  <a:extLst>
                    <a:ext uri="{9D8B030D-6E8A-4147-A177-3AD203B41FA5}">
                      <a16:colId xmlns:a16="http://schemas.microsoft.com/office/drawing/2014/main" val="1822748737"/>
                    </a:ext>
                  </a:extLst>
                </a:gridCol>
                <a:gridCol w="2468124">
                  <a:extLst>
                    <a:ext uri="{9D8B030D-6E8A-4147-A177-3AD203B41FA5}">
                      <a16:colId xmlns:a16="http://schemas.microsoft.com/office/drawing/2014/main" val="3818644479"/>
                    </a:ext>
                  </a:extLst>
                </a:gridCol>
              </a:tblGrid>
              <a:tr h="35149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Inverter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43422"/>
                  </a:ext>
                </a:extLst>
              </a:tr>
              <a:tr h="35149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Inv01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247683"/>
                  </a:ext>
                </a:extLst>
              </a:tr>
              <a:tr h="35149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Inv02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452724"/>
                  </a:ext>
                </a:extLst>
              </a:tr>
              <a:tr h="35149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Inv03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065025"/>
                  </a:ext>
                </a:extLst>
              </a:tr>
              <a:tr h="35149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Inv04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586523"/>
                  </a:ext>
                </a:extLst>
              </a:tr>
              <a:tr h="35149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Inv05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0120"/>
                  </a:ext>
                </a:extLst>
              </a:tr>
              <a:tr h="35149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Inv06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31777"/>
                  </a:ext>
                </a:extLst>
              </a:tr>
              <a:tr h="35149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Inv07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8952"/>
                  </a:ext>
                </a:extLst>
              </a:tr>
              <a:tr h="35149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Inv08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27122"/>
                  </a:ext>
                </a:extLst>
              </a:tr>
              <a:tr h="35149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Inv09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800230"/>
                  </a:ext>
                </a:extLst>
              </a:tr>
              <a:tr h="35149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Inv10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36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5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C2426-C141-0604-490C-D5C7A770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96"/>
            <a:ext cx="10515600" cy="8362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latin typeface="+mj-lt"/>
                <a:ea typeface="+mj-ea"/>
                <a:cs typeface="+mj-cs"/>
              </a:rPr>
              <a:t>Data Feed and Execution</a:t>
            </a:r>
            <a:endParaRPr lang="en-US" sz="4000" kern="1200">
              <a:latin typeface="+mj-l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CF73B-69A4-0648-CE2D-E177BE6E605D}"/>
              </a:ext>
            </a:extLst>
          </p:cNvPr>
          <p:cNvSpPr txBox="1"/>
          <p:nvPr/>
        </p:nvSpPr>
        <p:spPr>
          <a:xfrm>
            <a:off x="6941704" y="5714999"/>
            <a:ext cx="401204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>
                <a:cs typeface="Calibri"/>
              </a:rPr>
              <a:t>Created using clean actual data and predicted data</a:t>
            </a:r>
          </a:p>
        </p:txBody>
      </p:sp>
      <p:pic>
        <p:nvPicPr>
          <p:cNvPr id="8" name="Picture 9" descr="Diagram">
            <a:extLst>
              <a:ext uri="{FF2B5EF4-FFF2-40B4-BE49-F238E27FC236}">
                <a16:creationId xmlns:a16="http://schemas.microsoft.com/office/drawing/2014/main" id="{2E2DAE81-E9B8-0AD1-18AC-79B4E6755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09" y="1097368"/>
            <a:ext cx="12187381" cy="54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0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0DB2-014A-C51C-6E35-C7FF4427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Teamwork through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58A7-5AA8-AF07-4FFF-3F645386C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48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/>
              <a:t>As a group, we worked together to understand the project and deliver outcomes</a:t>
            </a:r>
          </a:p>
          <a:p>
            <a:endParaRPr lang="en-US" sz="2000"/>
          </a:p>
          <a:p>
            <a:r>
              <a:rPr lang="en-US" sz="2000"/>
              <a:t>We have regular meeting in person each Wednesday as well as online meetings each week</a:t>
            </a:r>
          </a:p>
          <a:p>
            <a:endParaRPr lang="en-US" sz="2000"/>
          </a:p>
          <a:p>
            <a:r>
              <a:rPr lang="en-US" sz="2000"/>
              <a:t>In each group meeting, we share own findings from the data and analysis, brainstorming and find possible solutions for roadblocks</a:t>
            </a:r>
          </a:p>
          <a:p>
            <a:endParaRPr lang="en-US" sz="2000"/>
          </a:p>
          <a:p>
            <a:r>
              <a:rPr lang="en-US" sz="2000"/>
              <a:t>Discuss and assign upcoming tasks after Friday meetings</a:t>
            </a:r>
          </a:p>
          <a:p>
            <a:endParaRPr lang="en-US" sz="2000"/>
          </a:p>
          <a:p>
            <a:r>
              <a:rPr lang="en-US" sz="2000"/>
              <a:t>Apart from teamwork, we also worked in different roles to make sure we deliver outcomes smoothly and efficiently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8238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0DB2-014A-C51C-6E35-C7FF4427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Qi 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58A7-5AA8-AF07-4FFF-3F645386C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Leader of the team</a:t>
            </a:r>
          </a:p>
          <a:p>
            <a:r>
              <a:rPr lang="en-US" sz="2000"/>
              <a:t>Focus on the aim and drive the project to cover all possible aspects</a:t>
            </a:r>
            <a:endParaRPr lang="en-US" sz="2000">
              <a:cs typeface="Calibri"/>
            </a:endParaRPr>
          </a:p>
          <a:p>
            <a:r>
              <a:rPr lang="en-US" sz="2000"/>
              <a:t>Designed the abnormal detection process and set strategic plans to follow it closely trough time</a:t>
            </a:r>
            <a:endParaRPr lang="en-US" sz="2000">
              <a:cs typeface="Calibri"/>
            </a:endParaRPr>
          </a:p>
          <a:p>
            <a:r>
              <a:rPr lang="en-US" sz="2000"/>
              <a:t>Responsible for making decisions when assumptions tested wrong and seek new approach when necessary, make sure all works contribute to the final goal</a:t>
            </a:r>
            <a:endParaRPr lang="en-US" sz="2000">
              <a:cs typeface="Calibri"/>
            </a:endParaRPr>
          </a:p>
          <a:p>
            <a:r>
              <a:rPr lang="en-US" sz="2000"/>
              <a:t>I have worked with team to assign tasks to get outcomes in time</a:t>
            </a:r>
            <a:endParaRPr lang="en-US" sz="2000">
              <a:cs typeface="Calibri"/>
            </a:endParaRPr>
          </a:p>
          <a:p>
            <a:r>
              <a:rPr lang="en-US" sz="2000"/>
              <a:t>Also, made sure team understand the importance of statistical analysis on actual data, conduct hypotheses testing and provided insights based on available data</a:t>
            </a:r>
            <a:endParaRPr lang="en-US" sz="2000">
              <a:cs typeface="Calibri"/>
            </a:endParaRPr>
          </a:p>
          <a:p>
            <a:r>
              <a:rPr lang="en-US" sz="2000"/>
              <a:t>Communicate and receive feedbacks from partners and professor constantly</a:t>
            </a:r>
            <a:endParaRPr lang="en-US" sz="2000">
              <a:cs typeface="Calibri"/>
            </a:endParaRPr>
          </a:p>
          <a:p>
            <a:r>
              <a:rPr lang="en-US" sz="2000"/>
              <a:t>By working with the team, I have learnt new ML techniques and applications</a:t>
            </a:r>
            <a:endParaRPr lang="en-US" sz="2000">
              <a:cs typeface="Calibri"/>
            </a:endParaRP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882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0DB2-014A-C51C-6E35-C7FF4427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Joyal</a:t>
            </a:r>
            <a:r>
              <a:rPr lang="en-US"/>
              <a:t> Joy </a:t>
            </a:r>
            <a:r>
              <a:rPr lang="en-US" err="1"/>
              <a:t>Madeckal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58A7-5AA8-AF07-4FFF-3F645386C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564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/>
              <a:t>Leader of technology</a:t>
            </a:r>
          </a:p>
          <a:p>
            <a:r>
              <a:rPr lang="en-US" sz="1800"/>
              <a:t>Focus on managing and working with technology to provide sound technical support</a:t>
            </a:r>
          </a:p>
          <a:p>
            <a:r>
              <a:rPr lang="en-US" sz="1800"/>
              <a:t>Responsible for data exploration cleansing. </a:t>
            </a:r>
          </a:p>
          <a:p>
            <a:r>
              <a:rPr lang="en-US" sz="1800"/>
              <a:t>Combined all data together to identify patterns and correlations between variables, made raw data meaningful and useful</a:t>
            </a:r>
          </a:p>
          <a:p>
            <a:r>
              <a:rPr lang="en-US" sz="1800"/>
              <a:t>Conduct assessment on ML models, setup foundation for ML technology implementation and make sure prediction on core figure is achievable</a:t>
            </a:r>
          </a:p>
          <a:p>
            <a:r>
              <a:rPr lang="en-US" sz="1800"/>
              <a:t>Provide deep research on different methods to find an ideal solution in line with project aim</a:t>
            </a:r>
          </a:p>
          <a:p>
            <a:r>
              <a:rPr lang="en-US" sz="1800"/>
              <a:t>With the team, I have deployed Isolation Forest and Multi Layer perceptron ML techniques </a:t>
            </a:r>
          </a:p>
          <a:p>
            <a:r>
              <a:rPr lang="en-US" sz="1800"/>
              <a:t>With this task, I am aware of the new Isolation forest technique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5590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0DB2-014A-C51C-6E35-C7FF4427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Denis </a:t>
            </a:r>
            <a:r>
              <a:rPr lang="en-US" err="1"/>
              <a:t>Vaghasia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58A7-5AA8-AF07-4FFF-3F645386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Leader of operation</a:t>
            </a:r>
          </a:p>
          <a:p>
            <a:r>
              <a:rPr lang="en-US" sz="1800"/>
              <a:t>Focus on finding and using suitable tools to deliver a functional product in a tight time frame</a:t>
            </a:r>
          </a:p>
          <a:p>
            <a:r>
              <a:rPr lang="en-US" sz="1800"/>
              <a:t>Responsible to make sure all the strategic plans are implemented and executed through all stages of the project, convert plan to reality</a:t>
            </a:r>
          </a:p>
          <a:p>
            <a:r>
              <a:rPr lang="en-US" sz="1800"/>
              <a:t>My task was to merge the different part of project i.e., combine outcomes from statistical analysis and machine learning model into one set </a:t>
            </a:r>
          </a:p>
          <a:p>
            <a:r>
              <a:rPr lang="en-US" sz="1800"/>
              <a:t>Another task was creating the final product, create a functional Tableau dashboard for data visualization and story telling to show possible abnormal and support decision making</a:t>
            </a:r>
          </a:p>
          <a:p>
            <a:r>
              <a:rPr lang="en-US" sz="1800"/>
              <a:t>Additionally, deployed LSTM model which was eventually scratch due to change in approach</a:t>
            </a:r>
          </a:p>
          <a:p>
            <a:r>
              <a:rPr lang="en-US" sz="1800"/>
              <a:t>By working with the team, I was able to explore possibilities of Tableau and new ML technique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5159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0DB2-014A-C51C-6E35-C7FF4427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548"/>
          </a:xfrm>
        </p:spPr>
        <p:txBody>
          <a:bodyPr/>
          <a:lstStyle/>
          <a:p>
            <a:r>
              <a:rPr lang="en-US"/>
              <a:t>Plan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58A7-5AA8-AF07-4FFF-3F645386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800">
                <a:cs typeface="Calibri"/>
              </a:rPr>
              <a:t>Try to complete working files building</a:t>
            </a:r>
            <a:endParaRPr lang="en-US"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sz="180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800">
                <a:cs typeface="Calibri"/>
              </a:rPr>
              <a:t>Save all useful files onto GitHub, provide links to the files</a:t>
            </a:r>
            <a:endParaRPr lang="en-US"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sz="18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800">
                <a:ea typeface="+mn-lt"/>
                <a:cs typeface="+mn-lt"/>
              </a:rPr>
              <a:t>Provide explanation and instruction on working process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18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800">
                <a:ea typeface="+mn-lt"/>
                <a:cs typeface="+mn-lt"/>
              </a:rPr>
              <a:t>Summaries the works we have done and achieved in each week for the past 10 weeks</a:t>
            </a:r>
            <a:endParaRPr lang="en-US"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sz="180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800">
                <a:cs typeface="Calibri"/>
              </a:rPr>
              <a:t>Demonstrate the dashboard we have built that can identify abnormal</a:t>
            </a: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 sz="180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800">
                <a:cs typeface="Calibri"/>
              </a:rPr>
              <a:t>Give a complete presentation on next Friday 26/05/2023</a:t>
            </a: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49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Advanticsys</vt:lpstr>
      <vt:lpstr>Machine Learning Results</vt:lpstr>
      <vt:lpstr>Data Feed and Execution</vt:lpstr>
      <vt:lpstr>Teamwork through the semester</vt:lpstr>
      <vt:lpstr>Qi Lu</vt:lpstr>
      <vt:lpstr>Joyal Joy Madeckal</vt:lpstr>
      <vt:lpstr>Denis Vaghasia</vt:lpstr>
      <vt:lpstr>Plan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Advanticsys</dc:title>
  <dc:creator>Denis Vaghasia</dc:creator>
  <cp:revision>1</cp:revision>
  <dcterms:created xsi:type="dcterms:W3CDTF">2023-05-17T05:18:38Z</dcterms:created>
  <dcterms:modified xsi:type="dcterms:W3CDTF">2023-05-19T08:28:53Z</dcterms:modified>
</cp:coreProperties>
</file>