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7" r:id="rId3"/>
    <p:sldId id="263" r:id="rId4"/>
    <p:sldId id="268" r:id="rId5"/>
    <p:sldId id="265" r:id="rId6"/>
    <p:sldId id="270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5C60D5-CEE8-480D-991E-8E3C6D36AE52}" v="8" dt="2023-03-17T07:03:58.488"/>
    <p1510:client id="{2DCAA9AD-5A07-4BC8-9816-E3EB6D2B0AC5}" v="9" dt="2023-03-21T12:00:46.399"/>
    <p1510:client id="{50FC0BBE-1093-4D84-8E61-6CA3950A0808}" v="32" dt="2023-03-17T00:30:55.576"/>
    <p1510:client id="{60DDDD15-9D34-4884-BF35-DCF3BFA47020}" v="16" dt="2023-03-17T07:27:28.895"/>
    <p1510:client id="{744FAB94-D2F5-48BF-85F1-07EC41B43160}" v="14" dt="2023-03-21T23:34:59.763"/>
    <p1510:client id="{77D890F0-CD98-4C9D-8F32-84A03DFD1320}" v="4" dt="2023-03-16T03:20:28.028"/>
    <p1510:client id="{996AB96B-82F0-4F06-A46E-BEBE3542CF69}" v="12" dt="2023-03-16T03:19:05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 Lu" userId="S::s3302044@student.rmit.edu.au::951325a5-fb01-4766-9e67-a55400a932e0" providerId="AD" clId="Web-{744FAB94-D2F5-48BF-85F1-07EC41B43160}"/>
    <pc:docChg chg="modSld">
      <pc:chgData name="Qi Lu" userId="S::s3302044@student.rmit.edu.au::951325a5-fb01-4766-9e67-a55400a932e0" providerId="AD" clId="Web-{744FAB94-D2F5-48BF-85F1-07EC41B43160}" dt="2023-03-21T23:34:59.763" v="13"/>
      <pc:docMkLst>
        <pc:docMk/>
      </pc:docMkLst>
      <pc:sldChg chg="delSp modSp">
        <pc:chgData name="Qi Lu" userId="S::s3302044@student.rmit.edu.au::951325a5-fb01-4766-9e67-a55400a932e0" providerId="AD" clId="Web-{744FAB94-D2F5-48BF-85F1-07EC41B43160}" dt="2023-03-21T23:34:59.763" v="13"/>
        <pc:sldMkLst>
          <pc:docMk/>
          <pc:sldMk cId="3100652860" sldId="270"/>
        </pc:sldMkLst>
        <pc:spChg chg="del">
          <ac:chgData name="Qi Lu" userId="S::s3302044@student.rmit.edu.au::951325a5-fb01-4766-9e67-a55400a932e0" providerId="AD" clId="Web-{744FAB94-D2F5-48BF-85F1-07EC41B43160}" dt="2023-03-21T23:34:59.763" v="13"/>
          <ac:spMkLst>
            <pc:docMk/>
            <pc:sldMk cId="3100652860" sldId="270"/>
            <ac:spMk id="12" creationId="{FBE074E0-F039-1709-3394-CE8D8B03A744}"/>
          </ac:spMkLst>
        </pc:spChg>
        <pc:spChg chg="mod">
          <ac:chgData name="Qi Lu" userId="S::s3302044@student.rmit.edu.au::951325a5-fb01-4766-9e67-a55400a932e0" providerId="AD" clId="Web-{744FAB94-D2F5-48BF-85F1-07EC41B43160}" dt="2023-03-21T23:33:22.714" v="7" actId="1076"/>
          <ac:spMkLst>
            <pc:docMk/>
            <pc:sldMk cId="3100652860" sldId="270"/>
            <ac:spMk id="15" creationId="{EBF86D47-0EEF-81DC-5ECC-80687F846A22}"/>
          </ac:spMkLst>
        </pc:spChg>
        <pc:spChg chg="mod">
          <ac:chgData name="Qi Lu" userId="S::s3302044@student.rmit.edu.au::951325a5-fb01-4766-9e67-a55400a932e0" providerId="AD" clId="Web-{744FAB94-D2F5-48BF-85F1-07EC41B43160}" dt="2023-03-21T23:34:38.669" v="10" actId="1076"/>
          <ac:spMkLst>
            <pc:docMk/>
            <pc:sldMk cId="3100652860" sldId="270"/>
            <ac:spMk id="17" creationId="{4187E00D-8649-7CCC-D1A9-C8AD75601E6E}"/>
          </ac:spMkLst>
        </pc:spChg>
        <pc:graphicFrameChg chg="modGraphic">
          <ac:chgData name="Qi Lu" userId="S::s3302044@student.rmit.edu.au::951325a5-fb01-4766-9e67-a55400a932e0" providerId="AD" clId="Web-{744FAB94-D2F5-48BF-85F1-07EC41B43160}" dt="2023-03-21T23:34:51.404" v="11"/>
          <ac:graphicFrameMkLst>
            <pc:docMk/>
            <pc:sldMk cId="3100652860" sldId="270"/>
            <ac:graphicFrameMk id="10" creationId="{58563832-CE61-2201-A9EC-1E0436F691BE}"/>
          </ac:graphicFrameMkLst>
        </pc:graphicFrameChg>
        <pc:cxnChg chg="del">
          <ac:chgData name="Qi Lu" userId="S::s3302044@student.rmit.edu.au::951325a5-fb01-4766-9e67-a55400a932e0" providerId="AD" clId="Web-{744FAB94-D2F5-48BF-85F1-07EC41B43160}" dt="2023-03-21T23:34:57.779" v="12"/>
          <ac:cxnSpMkLst>
            <pc:docMk/>
            <pc:sldMk cId="3100652860" sldId="270"/>
            <ac:cxnSpMk id="14" creationId="{A841143A-6C4E-F18A-4584-CF132FC86F7A}"/>
          </ac:cxnSpMkLst>
        </pc:cxnChg>
        <pc:cxnChg chg="mod">
          <ac:chgData name="Qi Lu" userId="S::s3302044@student.rmit.edu.au::951325a5-fb01-4766-9e67-a55400a932e0" providerId="AD" clId="Web-{744FAB94-D2F5-48BF-85F1-07EC41B43160}" dt="2023-03-21T23:33:31.761" v="9" actId="14100"/>
          <ac:cxnSpMkLst>
            <pc:docMk/>
            <pc:sldMk cId="3100652860" sldId="270"/>
            <ac:cxnSpMk id="16" creationId="{347950C2-16FD-F862-23C2-D3BB0462DCAA}"/>
          </ac:cxnSpMkLst>
        </pc:cxnChg>
        <pc:cxnChg chg="mod">
          <ac:chgData name="Qi Lu" userId="S::s3302044@student.rmit.edu.au::951325a5-fb01-4766-9e67-a55400a932e0" providerId="AD" clId="Web-{744FAB94-D2F5-48BF-85F1-07EC41B43160}" dt="2023-03-21T23:34:38.669" v="10" actId="1076"/>
          <ac:cxnSpMkLst>
            <pc:docMk/>
            <pc:sldMk cId="3100652860" sldId="270"/>
            <ac:cxnSpMk id="18" creationId="{60DD4768-3CFE-D235-8224-11CBD28F755E}"/>
          </ac:cxnSpMkLst>
        </pc:cxnChg>
      </pc:sldChg>
    </pc:docChg>
  </pc:docChgLst>
  <pc:docChgLst>
    <pc:chgData name="Qi Lu" userId="S::s3302044@student.rmit.edu.au::951325a5-fb01-4766-9e67-a55400a932e0" providerId="AD" clId="Web-{60DDDD15-9D34-4884-BF35-DCF3BFA47020}"/>
    <pc:docChg chg="modSld">
      <pc:chgData name="Qi Lu" userId="S::s3302044@student.rmit.edu.au::951325a5-fb01-4766-9e67-a55400a932e0" providerId="AD" clId="Web-{60DDDD15-9D34-4884-BF35-DCF3BFA47020}" dt="2023-03-17T07:27:28.895" v="15" actId="20577"/>
      <pc:docMkLst>
        <pc:docMk/>
      </pc:docMkLst>
      <pc:sldChg chg="modSp">
        <pc:chgData name="Qi Lu" userId="S::s3302044@student.rmit.edu.au::951325a5-fb01-4766-9e67-a55400a932e0" providerId="AD" clId="Web-{60DDDD15-9D34-4884-BF35-DCF3BFA47020}" dt="2023-03-17T07:27:28.895" v="15" actId="20577"/>
        <pc:sldMkLst>
          <pc:docMk/>
          <pc:sldMk cId="1894405553" sldId="266"/>
        </pc:sldMkLst>
        <pc:spChg chg="mod">
          <ac:chgData name="Qi Lu" userId="S::s3302044@student.rmit.edu.au::951325a5-fb01-4766-9e67-a55400a932e0" providerId="AD" clId="Web-{60DDDD15-9D34-4884-BF35-DCF3BFA47020}" dt="2023-03-17T07:27:28.895" v="15" actId="20577"/>
          <ac:spMkLst>
            <pc:docMk/>
            <pc:sldMk cId="1894405553" sldId="266"/>
            <ac:spMk id="3" creationId="{144FCF4A-50EE-2FF5-7F78-4BA8F20195BB}"/>
          </ac:spMkLst>
        </pc:spChg>
      </pc:sldChg>
    </pc:docChg>
  </pc:docChgLst>
  <pc:docChgLst>
    <pc:chgData name="Qi Lu" userId="S::s3302044@student.rmit.edu.au::951325a5-fb01-4766-9e67-a55400a932e0" providerId="AD" clId="Web-{77D890F0-CD98-4C9D-8F32-84A03DFD1320}"/>
    <pc:docChg chg="modSld">
      <pc:chgData name="Qi Lu" userId="S::s3302044@student.rmit.edu.au::951325a5-fb01-4766-9e67-a55400a932e0" providerId="AD" clId="Web-{77D890F0-CD98-4C9D-8F32-84A03DFD1320}" dt="2023-03-16T03:20:27.825" v="2" actId="20577"/>
      <pc:docMkLst>
        <pc:docMk/>
      </pc:docMkLst>
      <pc:sldChg chg="modSp">
        <pc:chgData name="Qi Lu" userId="S::s3302044@student.rmit.edu.au::951325a5-fb01-4766-9e67-a55400a932e0" providerId="AD" clId="Web-{77D890F0-CD98-4C9D-8F32-84A03DFD1320}" dt="2023-03-16T03:20:27.825" v="2" actId="20577"/>
        <pc:sldMkLst>
          <pc:docMk/>
          <pc:sldMk cId="4173623165" sldId="264"/>
        </pc:sldMkLst>
        <pc:spChg chg="mod">
          <ac:chgData name="Qi Lu" userId="S::s3302044@student.rmit.edu.au::951325a5-fb01-4766-9e67-a55400a932e0" providerId="AD" clId="Web-{77D890F0-CD98-4C9D-8F32-84A03DFD1320}" dt="2023-03-16T03:20:27.825" v="2" actId="20577"/>
          <ac:spMkLst>
            <pc:docMk/>
            <pc:sldMk cId="4173623165" sldId="264"/>
            <ac:spMk id="10" creationId="{AA2EFB54-4CF0-93D8-2E6D-6737B599E0D2}"/>
          </ac:spMkLst>
        </pc:spChg>
      </pc:sldChg>
    </pc:docChg>
  </pc:docChgLst>
  <pc:docChgLst>
    <pc:chgData name="Qi Lu" userId="S::s3302044@student.rmit.edu.au::951325a5-fb01-4766-9e67-a55400a932e0" providerId="AD" clId="Web-{035C60D5-CEE8-480D-991E-8E3C6D36AE52}"/>
    <pc:docChg chg="modSld">
      <pc:chgData name="Qi Lu" userId="S::s3302044@student.rmit.edu.au::951325a5-fb01-4766-9e67-a55400a932e0" providerId="AD" clId="Web-{035C60D5-CEE8-480D-991E-8E3C6D36AE52}" dt="2023-03-17T07:03:58.488" v="3" actId="20577"/>
      <pc:docMkLst>
        <pc:docMk/>
      </pc:docMkLst>
      <pc:sldChg chg="modSp">
        <pc:chgData name="Qi Lu" userId="S::s3302044@student.rmit.edu.au::951325a5-fb01-4766-9e67-a55400a932e0" providerId="AD" clId="Web-{035C60D5-CEE8-480D-991E-8E3C6D36AE52}" dt="2023-03-17T07:03:58.488" v="3" actId="20577"/>
        <pc:sldMkLst>
          <pc:docMk/>
          <pc:sldMk cId="3100652860" sldId="270"/>
        </pc:sldMkLst>
        <pc:spChg chg="mod">
          <ac:chgData name="Qi Lu" userId="S::s3302044@student.rmit.edu.au::951325a5-fb01-4766-9e67-a55400a932e0" providerId="AD" clId="Web-{035C60D5-CEE8-480D-991E-8E3C6D36AE52}" dt="2023-03-17T07:03:58.488" v="3" actId="20577"/>
          <ac:spMkLst>
            <pc:docMk/>
            <pc:sldMk cId="3100652860" sldId="270"/>
            <ac:spMk id="12" creationId="{FBE074E0-F039-1709-3394-CE8D8B03A744}"/>
          </ac:spMkLst>
        </pc:spChg>
      </pc:sldChg>
    </pc:docChg>
  </pc:docChgLst>
  <pc:docChgLst>
    <pc:chgData name="Qi Lu" userId="S::s3302044@student.rmit.edu.au::951325a5-fb01-4766-9e67-a55400a932e0" providerId="AD" clId="Web-{996AB96B-82F0-4F06-A46E-BEBE3542CF69}"/>
    <pc:docChg chg="modSld">
      <pc:chgData name="Qi Lu" userId="S::s3302044@student.rmit.edu.au::951325a5-fb01-4766-9e67-a55400a932e0" providerId="AD" clId="Web-{996AB96B-82F0-4F06-A46E-BEBE3542CF69}" dt="2023-03-16T03:19:05.386" v="10" actId="20577"/>
      <pc:docMkLst>
        <pc:docMk/>
      </pc:docMkLst>
      <pc:sldChg chg="modSp">
        <pc:chgData name="Qi Lu" userId="S::s3302044@student.rmit.edu.au::951325a5-fb01-4766-9e67-a55400a932e0" providerId="AD" clId="Web-{996AB96B-82F0-4F06-A46E-BEBE3542CF69}" dt="2023-03-16T03:18:56.027" v="5" actId="20577"/>
        <pc:sldMkLst>
          <pc:docMk/>
          <pc:sldMk cId="4173623165" sldId="264"/>
        </pc:sldMkLst>
        <pc:spChg chg="mod">
          <ac:chgData name="Qi Lu" userId="S::s3302044@student.rmit.edu.au::951325a5-fb01-4766-9e67-a55400a932e0" providerId="AD" clId="Web-{996AB96B-82F0-4F06-A46E-BEBE3542CF69}" dt="2023-03-16T03:18:56.027" v="5" actId="20577"/>
          <ac:spMkLst>
            <pc:docMk/>
            <pc:sldMk cId="4173623165" sldId="264"/>
            <ac:spMk id="3" creationId="{2F64936A-80F6-75F2-806F-E54312FA9C64}"/>
          </ac:spMkLst>
        </pc:spChg>
      </pc:sldChg>
      <pc:sldChg chg="modSp">
        <pc:chgData name="Qi Lu" userId="S::s3302044@student.rmit.edu.au::951325a5-fb01-4766-9e67-a55400a932e0" providerId="AD" clId="Web-{996AB96B-82F0-4F06-A46E-BEBE3542CF69}" dt="2023-03-16T03:19:05.386" v="10" actId="20577"/>
        <pc:sldMkLst>
          <pc:docMk/>
          <pc:sldMk cId="768597183" sldId="265"/>
        </pc:sldMkLst>
        <pc:spChg chg="mod">
          <ac:chgData name="Qi Lu" userId="S::s3302044@student.rmit.edu.au::951325a5-fb01-4766-9e67-a55400a932e0" providerId="AD" clId="Web-{996AB96B-82F0-4F06-A46E-BEBE3542CF69}" dt="2023-03-16T03:19:05.386" v="10" actId="20577"/>
          <ac:spMkLst>
            <pc:docMk/>
            <pc:sldMk cId="768597183" sldId="265"/>
            <ac:spMk id="3" creationId="{2F64936A-80F6-75F2-806F-E54312FA9C64}"/>
          </ac:spMkLst>
        </pc:spChg>
      </pc:sldChg>
    </pc:docChg>
  </pc:docChgLst>
  <pc:docChgLst>
    <pc:chgData name="Qi Lu" userId="S::s3302044@student.rmit.edu.au::951325a5-fb01-4766-9e67-a55400a932e0" providerId="AD" clId="Web-{50FC0BBE-1093-4D84-8E61-6CA3950A0808}"/>
    <pc:docChg chg="modSld">
      <pc:chgData name="Qi Lu" userId="S::s3302044@student.rmit.edu.au::951325a5-fb01-4766-9e67-a55400a932e0" providerId="AD" clId="Web-{50FC0BBE-1093-4D84-8E61-6CA3950A0808}" dt="2023-03-17T00:30:55.263" v="26" actId="20577"/>
      <pc:docMkLst>
        <pc:docMk/>
      </pc:docMkLst>
      <pc:sldChg chg="modSp">
        <pc:chgData name="Qi Lu" userId="S::s3302044@student.rmit.edu.au::951325a5-fb01-4766-9e67-a55400a932e0" providerId="AD" clId="Web-{50FC0BBE-1093-4D84-8E61-6CA3950A0808}" dt="2023-03-17T00:30:55.263" v="26" actId="20577"/>
        <pc:sldMkLst>
          <pc:docMk/>
          <pc:sldMk cId="2256130049" sldId="263"/>
        </pc:sldMkLst>
        <pc:spChg chg="mod">
          <ac:chgData name="Qi Lu" userId="S::s3302044@student.rmit.edu.au::951325a5-fb01-4766-9e67-a55400a932e0" providerId="AD" clId="Web-{50FC0BBE-1093-4D84-8E61-6CA3950A0808}" dt="2023-03-17T00:30:55.263" v="26" actId="20577"/>
          <ac:spMkLst>
            <pc:docMk/>
            <pc:sldMk cId="2256130049" sldId="263"/>
            <ac:spMk id="3" creationId="{2F64936A-80F6-75F2-806F-E54312FA9C64}"/>
          </ac:spMkLst>
        </pc:spChg>
      </pc:sldChg>
      <pc:sldChg chg="modSp">
        <pc:chgData name="Qi Lu" userId="S::s3302044@student.rmit.edu.au::951325a5-fb01-4766-9e67-a55400a932e0" providerId="AD" clId="Web-{50FC0BBE-1093-4D84-8E61-6CA3950A0808}" dt="2023-03-17T00:26:46.302" v="1" actId="1076"/>
        <pc:sldMkLst>
          <pc:docMk/>
          <pc:sldMk cId="4173623165" sldId="264"/>
        </pc:sldMkLst>
        <pc:graphicFrameChg chg="mod">
          <ac:chgData name="Qi Lu" userId="S::s3302044@student.rmit.edu.au::951325a5-fb01-4766-9e67-a55400a932e0" providerId="AD" clId="Web-{50FC0BBE-1093-4D84-8E61-6CA3950A0808}" dt="2023-03-17T00:26:46.302" v="1" actId="1076"/>
          <ac:graphicFrameMkLst>
            <pc:docMk/>
            <pc:sldMk cId="4173623165" sldId="264"/>
            <ac:graphicFrameMk id="12" creationId="{1D4DDDE7-F89C-0726-1ED6-971CE8E4AB9B}"/>
          </ac:graphicFrameMkLst>
        </pc:graphicFrameChg>
      </pc:sldChg>
      <pc:sldChg chg="modSp">
        <pc:chgData name="Qi Lu" userId="S::s3302044@student.rmit.edu.au::951325a5-fb01-4766-9e67-a55400a932e0" providerId="AD" clId="Web-{50FC0BBE-1093-4D84-8E61-6CA3950A0808}" dt="2023-03-17T00:24:05.719" v="0" actId="20577"/>
        <pc:sldMkLst>
          <pc:docMk/>
          <pc:sldMk cId="3570025448" sldId="267"/>
        </pc:sldMkLst>
        <pc:spChg chg="mod">
          <ac:chgData name="Qi Lu" userId="S::s3302044@student.rmit.edu.au::951325a5-fb01-4766-9e67-a55400a932e0" providerId="AD" clId="Web-{50FC0BBE-1093-4D84-8E61-6CA3950A0808}" dt="2023-03-17T00:24:05.719" v="0" actId="20577"/>
          <ac:spMkLst>
            <pc:docMk/>
            <pc:sldMk cId="3570025448" sldId="267"/>
            <ac:spMk id="4" creationId="{40BFEF36-645E-1CAD-B05C-160749C4A55B}"/>
          </ac:spMkLst>
        </pc:spChg>
      </pc:sldChg>
    </pc:docChg>
  </pc:docChgLst>
  <pc:docChgLst>
    <pc:chgData name="Qi Lu" userId="S::s3302044@student.rmit.edu.au::951325a5-fb01-4766-9e67-a55400a932e0" providerId="AD" clId="Web-{2DCAA9AD-5A07-4BC8-9816-E3EB6D2B0AC5}"/>
    <pc:docChg chg="modSld">
      <pc:chgData name="Qi Lu" userId="S::s3302044@student.rmit.edu.au::951325a5-fb01-4766-9e67-a55400a932e0" providerId="AD" clId="Web-{2DCAA9AD-5A07-4BC8-9816-E3EB6D2B0AC5}" dt="2023-03-21T12:00:46.399" v="8" actId="14100"/>
      <pc:docMkLst>
        <pc:docMk/>
      </pc:docMkLst>
      <pc:sldChg chg="modSp">
        <pc:chgData name="Qi Lu" userId="S::s3302044@student.rmit.edu.au::951325a5-fb01-4766-9e67-a55400a932e0" providerId="AD" clId="Web-{2DCAA9AD-5A07-4BC8-9816-E3EB6D2B0AC5}" dt="2023-03-21T11:33:42.254" v="0" actId="20577"/>
        <pc:sldMkLst>
          <pc:docMk/>
          <pc:sldMk cId="2969452901" sldId="256"/>
        </pc:sldMkLst>
        <pc:spChg chg="mod">
          <ac:chgData name="Qi Lu" userId="S::s3302044@student.rmit.edu.au::951325a5-fb01-4766-9e67-a55400a932e0" providerId="AD" clId="Web-{2DCAA9AD-5A07-4BC8-9816-E3EB6D2B0AC5}" dt="2023-03-21T11:33:42.254" v="0" actId="20577"/>
          <ac:spMkLst>
            <pc:docMk/>
            <pc:sldMk cId="2969452901" sldId="256"/>
            <ac:spMk id="2" creationId="{DDCA40EF-71C4-FA6F-CC36-984CCA90EC4E}"/>
          </ac:spMkLst>
        </pc:spChg>
      </pc:sldChg>
      <pc:sldChg chg="modSp">
        <pc:chgData name="Qi Lu" userId="S::s3302044@student.rmit.edu.au::951325a5-fb01-4766-9e67-a55400a932e0" providerId="AD" clId="Web-{2DCAA9AD-5A07-4BC8-9816-E3EB6D2B0AC5}" dt="2023-03-21T11:57:28.549" v="2" actId="14100"/>
        <pc:sldMkLst>
          <pc:docMk/>
          <pc:sldMk cId="2256130049" sldId="263"/>
        </pc:sldMkLst>
        <pc:spChg chg="mod">
          <ac:chgData name="Qi Lu" userId="S::s3302044@student.rmit.edu.au::951325a5-fb01-4766-9e67-a55400a932e0" providerId="AD" clId="Web-{2DCAA9AD-5A07-4BC8-9816-E3EB6D2B0AC5}" dt="2023-03-21T11:57:24.377" v="1" actId="1076"/>
          <ac:spMkLst>
            <pc:docMk/>
            <pc:sldMk cId="2256130049" sldId="263"/>
            <ac:spMk id="6" creationId="{6EE54BD8-B5FF-84EE-9E11-4C5425D3BDB6}"/>
          </ac:spMkLst>
        </pc:spChg>
        <pc:cxnChg chg="mod">
          <ac:chgData name="Qi Lu" userId="S::s3302044@student.rmit.edu.au::951325a5-fb01-4766-9e67-a55400a932e0" providerId="AD" clId="Web-{2DCAA9AD-5A07-4BC8-9816-E3EB6D2B0AC5}" dt="2023-03-21T11:57:28.549" v="2" actId="14100"/>
          <ac:cxnSpMkLst>
            <pc:docMk/>
            <pc:sldMk cId="2256130049" sldId="263"/>
            <ac:cxnSpMk id="9" creationId="{0BE9A498-9D18-46A9-099D-9050C4BD3862}"/>
          </ac:cxnSpMkLst>
        </pc:cxnChg>
      </pc:sldChg>
      <pc:sldChg chg="modSp">
        <pc:chgData name="Qi Lu" userId="S::s3302044@student.rmit.edu.au::951325a5-fb01-4766-9e67-a55400a932e0" providerId="AD" clId="Web-{2DCAA9AD-5A07-4BC8-9816-E3EB6D2B0AC5}" dt="2023-03-21T12:00:46.399" v="8" actId="14100"/>
        <pc:sldMkLst>
          <pc:docMk/>
          <pc:sldMk cId="3759590907" sldId="268"/>
        </pc:sldMkLst>
        <pc:spChg chg="mod">
          <ac:chgData name="Qi Lu" userId="S::s3302044@student.rmit.edu.au::951325a5-fb01-4766-9e67-a55400a932e0" providerId="AD" clId="Web-{2DCAA9AD-5A07-4BC8-9816-E3EB6D2B0AC5}" dt="2023-03-21T12:00:32.836" v="4" actId="1076"/>
          <ac:spMkLst>
            <pc:docMk/>
            <pc:sldMk cId="3759590907" sldId="268"/>
            <ac:spMk id="10" creationId="{A17A1B8D-6573-55CA-751B-9910E8952DEF}"/>
          </ac:spMkLst>
        </pc:spChg>
        <pc:spChg chg="mod">
          <ac:chgData name="Qi Lu" userId="S::s3302044@student.rmit.edu.au::951325a5-fb01-4766-9e67-a55400a932e0" providerId="AD" clId="Web-{2DCAA9AD-5A07-4BC8-9816-E3EB6D2B0AC5}" dt="2023-03-21T12:00:32.852" v="5" actId="1076"/>
          <ac:spMkLst>
            <pc:docMk/>
            <pc:sldMk cId="3759590907" sldId="268"/>
            <ac:spMk id="11" creationId="{0B170F2F-F4D4-222B-9245-E878328628E6}"/>
          </ac:spMkLst>
        </pc:spChg>
        <pc:spChg chg="mod">
          <ac:chgData name="Qi Lu" userId="S::s3302044@student.rmit.edu.au::951325a5-fb01-4766-9e67-a55400a932e0" providerId="AD" clId="Web-{2DCAA9AD-5A07-4BC8-9816-E3EB6D2B0AC5}" dt="2023-03-21T12:00:32.867" v="6" actId="1076"/>
          <ac:spMkLst>
            <pc:docMk/>
            <pc:sldMk cId="3759590907" sldId="268"/>
            <ac:spMk id="14" creationId="{E5415C6A-A1E9-6FD4-712C-2CD32DD7BAA3}"/>
          </ac:spMkLst>
        </pc:spChg>
        <pc:cxnChg chg="mod">
          <ac:chgData name="Qi Lu" userId="S::s3302044@student.rmit.edu.au::951325a5-fb01-4766-9e67-a55400a932e0" providerId="AD" clId="Web-{2DCAA9AD-5A07-4BC8-9816-E3EB6D2B0AC5}" dt="2023-03-21T12:00:46.399" v="8" actId="14100"/>
          <ac:cxnSpMkLst>
            <pc:docMk/>
            <pc:sldMk cId="3759590907" sldId="268"/>
            <ac:cxnSpMk id="17" creationId="{4264BFE5-1B6A-5655-FDDA-2F9415A784F3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DFEC32-2588-EF4D-AFAA-3004776329BB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9D93F7C-DBF3-1F46-8FD3-03E48B079E59}">
      <dgm:prSet phldrT="[Text]"/>
      <dgm:spPr/>
      <dgm:t>
        <a:bodyPr/>
        <a:lstStyle/>
        <a:p>
          <a:r>
            <a:rPr lang="en-GB"/>
            <a:t>Compare production in each inverter – check performance vs Average</a:t>
          </a:r>
        </a:p>
      </dgm:t>
    </dgm:pt>
    <dgm:pt modelId="{F8DD4F83-6C1C-5949-8C3E-86DF1D18E132}" type="parTrans" cxnId="{DC7FA37D-4C35-DD45-865D-E857E11BCB9B}">
      <dgm:prSet/>
      <dgm:spPr/>
      <dgm:t>
        <a:bodyPr/>
        <a:lstStyle/>
        <a:p>
          <a:endParaRPr lang="en-GB"/>
        </a:p>
      </dgm:t>
    </dgm:pt>
    <dgm:pt modelId="{4ACAE7E9-5772-0242-ACCC-65CB899A131A}" type="sibTrans" cxnId="{DC7FA37D-4C35-DD45-865D-E857E11BCB9B}">
      <dgm:prSet/>
      <dgm:spPr/>
      <dgm:t>
        <a:bodyPr/>
        <a:lstStyle/>
        <a:p>
          <a:endParaRPr lang="en-GB"/>
        </a:p>
      </dgm:t>
    </dgm:pt>
    <dgm:pt modelId="{FE282455-F4C1-4C4B-9960-6D5777B88A1E}">
      <dgm:prSet phldrT="[Text]"/>
      <dgm:spPr/>
      <dgm:t>
        <a:bodyPr/>
        <a:lstStyle/>
        <a:p>
          <a:r>
            <a:rPr lang="en-GB">
              <a:solidFill>
                <a:srgbClr val="FF0000"/>
              </a:solidFill>
            </a:rPr>
            <a:t>Abnormal(&gt;5%)</a:t>
          </a:r>
        </a:p>
        <a:p>
          <a:r>
            <a:rPr lang="en-GB"/>
            <a:t>Check performance vs expectation based on UV/Temp</a:t>
          </a:r>
        </a:p>
      </dgm:t>
    </dgm:pt>
    <dgm:pt modelId="{E51C5C42-1614-3147-92C5-787C891A0701}" type="parTrans" cxnId="{C928F4C6-8077-374C-995D-9A67B7D512B6}">
      <dgm:prSet/>
      <dgm:spPr/>
      <dgm:t>
        <a:bodyPr/>
        <a:lstStyle/>
        <a:p>
          <a:endParaRPr lang="en-GB"/>
        </a:p>
      </dgm:t>
    </dgm:pt>
    <dgm:pt modelId="{9ABFB3CD-CF31-A24E-99D1-629C6035122E}" type="sibTrans" cxnId="{C928F4C6-8077-374C-995D-9A67B7D512B6}">
      <dgm:prSet/>
      <dgm:spPr/>
      <dgm:t>
        <a:bodyPr/>
        <a:lstStyle/>
        <a:p>
          <a:endParaRPr lang="en-GB"/>
        </a:p>
      </dgm:t>
    </dgm:pt>
    <dgm:pt modelId="{B9F6ABDC-8F97-1945-9122-7C537CD2004F}">
      <dgm:prSet phldrT="[Text]"/>
      <dgm:spPr/>
      <dgm:t>
        <a:bodyPr/>
        <a:lstStyle/>
        <a:p>
          <a:r>
            <a:rPr lang="en-GB">
              <a:solidFill>
                <a:srgbClr val="FF0000"/>
              </a:solidFill>
            </a:rPr>
            <a:t>Abnormal(&gt;5%)</a:t>
          </a:r>
        </a:p>
        <a:p>
          <a:r>
            <a:rPr lang="en-GB"/>
            <a:t>Check performance vs past energy generation (identify patterns over time)</a:t>
          </a:r>
        </a:p>
      </dgm:t>
    </dgm:pt>
    <dgm:pt modelId="{1FB5E16B-5C98-6E46-B67E-A4E704F5184F}" type="parTrans" cxnId="{B19EC22F-0F23-C24E-9B57-AAC077DA3AB5}">
      <dgm:prSet/>
      <dgm:spPr/>
      <dgm:t>
        <a:bodyPr/>
        <a:lstStyle/>
        <a:p>
          <a:endParaRPr lang="en-GB"/>
        </a:p>
      </dgm:t>
    </dgm:pt>
    <dgm:pt modelId="{50F2F64E-8820-8341-BCE3-751DC1DA423D}" type="sibTrans" cxnId="{B19EC22F-0F23-C24E-9B57-AAC077DA3AB5}">
      <dgm:prSet/>
      <dgm:spPr/>
      <dgm:t>
        <a:bodyPr/>
        <a:lstStyle/>
        <a:p>
          <a:endParaRPr lang="en-GB"/>
        </a:p>
      </dgm:t>
    </dgm:pt>
    <dgm:pt modelId="{245D26A4-ABB9-BE47-B563-A1332BBB343B}">
      <dgm:prSet phldrT="[Text]"/>
      <dgm:spPr/>
      <dgm:t>
        <a:bodyPr/>
        <a:lstStyle/>
        <a:p>
          <a:r>
            <a:rPr lang="en-GB">
              <a:solidFill>
                <a:srgbClr val="00B050"/>
              </a:solidFill>
            </a:rPr>
            <a:t>Within expectation</a:t>
          </a:r>
        </a:p>
        <a:p>
          <a:r>
            <a:rPr lang="en-GB"/>
            <a:t>Normal</a:t>
          </a:r>
        </a:p>
      </dgm:t>
    </dgm:pt>
    <dgm:pt modelId="{654558D1-13B5-1142-977B-94E7F2C7B0FF}" type="parTrans" cxnId="{119CB6A5-ADC8-014C-BBE9-968B9C4F9320}">
      <dgm:prSet/>
      <dgm:spPr/>
      <dgm:t>
        <a:bodyPr/>
        <a:lstStyle/>
        <a:p>
          <a:endParaRPr lang="en-GB"/>
        </a:p>
      </dgm:t>
    </dgm:pt>
    <dgm:pt modelId="{AE954D3F-1635-EB49-BB33-07988871C56C}" type="sibTrans" cxnId="{119CB6A5-ADC8-014C-BBE9-968B9C4F9320}">
      <dgm:prSet/>
      <dgm:spPr/>
      <dgm:t>
        <a:bodyPr/>
        <a:lstStyle/>
        <a:p>
          <a:endParaRPr lang="en-GB"/>
        </a:p>
      </dgm:t>
    </dgm:pt>
    <dgm:pt modelId="{B527171F-995E-444E-9D9A-9B2537BAE3BC}">
      <dgm:prSet phldrT="[Text]"/>
      <dgm:spPr/>
      <dgm:t>
        <a:bodyPr/>
        <a:lstStyle/>
        <a:p>
          <a:r>
            <a:rPr lang="en-GB">
              <a:solidFill>
                <a:srgbClr val="00B050"/>
              </a:solidFill>
            </a:rPr>
            <a:t>Within average</a:t>
          </a:r>
        </a:p>
        <a:p>
          <a:r>
            <a:rPr lang="en-GB"/>
            <a:t>Normal</a:t>
          </a:r>
        </a:p>
      </dgm:t>
    </dgm:pt>
    <dgm:pt modelId="{CB3D2C16-0532-AB48-91EC-FA5C8C9E7771}" type="parTrans" cxnId="{C48BE5F9-A5A6-C34C-8F62-9EE79C87D935}">
      <dgm:prSet/>
      <dgm:spPr/>
      <dgm:t>
        <a:bodyPr/>
        <a:lstStyle/>
        <a:p>
          <a:endParaRPr lang="en-GB"/>
        </a:p>
      </dgm:t>
    </dgm:pt>
    <dgm:pt modelId="{D5365F22-2568-0247-852B-7270A16F38DA}" type="sibTrans" cxnId="{C48BE5F9-A5A6-C34C-8F62-9EE79C87D935}">
      <dgm:prSet/>
      <dgm:spPr/>
      <dgm:t>
        <a:bodyPr/>
        <a:lstStyle/>
        <a:p>
          <a:endParaRPr lang="en-GB"/>
        </a:p>
      </dgm:t>
    </dgm:pt>
    <dgm:pt modelId="{04A6C27D-9B70-2548-B1E0-F750C69C079F}">
      <dgm:prSet/>
      <dgm:spPr/>
      <dgm:t>
        <a:bodyPr/>
        <a:lstStyle/>
        <a:p>
          <a:r>
            <a:rPr lang="en-GB">
              <a:solidFill>
                <a:srgbClr val="FF0000"/>
              </a:solidFill>
            </a:rPr>
            <a:t>Off track</a:t>
          </a:r>
        </a:p>
        <a:p>
          <a:r>
            <a:rPr lang="en-GB">
              <a:solidFill>
                <a:srgbClr val="FF0000"/>
              </a:solidFill>
            </a:rPr>
            <a:t>List as abnormal</a:t>
          </a:r>
        </a:p>
      </dgm:t>
    </dgm:pt>
    <dgm:pt modelId="{2265F6EC-8C2C-1C48-A0B1-9A67267CB71C}" type="parTrans" cxnId="{62053B3F-B8D8-7F41-949B-1F332457E608}">
      <dgm:prSet/>
      <dgm:spPr/>
      <dgm:t>
        <a:bodyPr/>
        <a:lstStyle/>
        <a:p>
          <a:endParaRPr lang="en-GB"/>
        </a:p>
      </dgm:t>
    </dgm:pt>
    <dgm:pt modelId="{4105F9F9-46BF-3B41-99FE-D81DFF84F59A}" type="sibTrans" cxnId="{62053B3F-B8D8-7F41-949B-1F332457E608}">
      <dgm:prSet/>
      <dgm:spPr/>
      <dgm:t>
        <a:bodyPr/>
        <a:lstStyle/>
        <a:p>
          <a:endParaRPr lang="en-GB"/>
        </a:p>
      </dgm:t>
    </dgm:pt>
    <dgm:pt modelId="{0EA9A3FD-4A53-4F49-B853-FFFA4DB7EE84}">
      <dgm:prSet/>
      <dgm:spPr/>
      <dgm:t>
        <a:bodyPr/>
        <a:lstStyle/>
        <a:p>
          <a:r>
            <a:rPr lang="en-GB">
              <a:solidFill>
                <a:srgbClr val="00B050"/>
              </a:solidFill>
            </a:rPr>
            <a:t>Follow the pattern</a:t>
          </a:r>
        </a:p>
        <a:p>
          <a:r>
            <a:rPr lang="en-GB"/>
            <a:t>Normal</a:t>
          </a:r>
        </a:p>
      </dgm:t>
    </dgm:pt>
    <dgm:pt modelId="{24112DE1-DF56-424B-826D-75626921512C}" type="parTrans" cxnId="{4A9A3671-AB9D-224C-9BA4-AC194B400424}">
      <dgm:prSet/>
      <dgm:spPr/>
      <dgm:t>
        <a:bodyPr/>
        <a:lstStyle/>
        <a:p>
          <a:endParaRPr lang="en-GB"/>
        </a:p>
      </dgm:t>
    </dgm:pt>
    <dgm:pt modelId="{D7264B1A-DAF4-C046-8D72-7141CC39E626}" type="sibTrans" cxnId="{4A9A3671-AB9D-224C-9BA4-AC194B400424}">
      <dgm:prSet/>
      <dgm:spPr/>
      <dgm:t>
        <a:bodyPr/>
        <a:lstStyle/>
        <a:p>
          <a:endParaRPr lang="en-GB"/>
        </a:p>
      </dgm:t>
    </dgm:pt>
    <dgm:pt modelId="{659BB857-0C20-2340-B8B1-171E77477D10}" type="pres">
      <dgm:prSet presAssocID="{6FDFEC32-2588-EF4D-AFAA-3004776329B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55AA7C7-2B84-5647-9BC1-1B1046983477}" type="pres">
      <dgm:prSet presAssocID="{39D93F7C-DBF3-1F46-8FD3-03E48B079E59}" presName="hierRoot1" presStyleCnt="0"/>
      <dgm:spPr/>
    </dgm:pt>
    <dgm:pt modelId="{7D226FF9-B6E5-A74F-88BF-6758C4BED670}" type="pres">
      <dgm:prSet presAssocID="{39D93F7C-DBF3-1F46-8FD3-03E48B079E59}" presName="composite" presStyleCnt="0"/>
      <dgm:spPr/>
    </dgm:pt>
    <dgm:pt modelId="{BA5618DC-C2CA-2C49-820C-9A5EAECCEA74}" type="pres">
      <dgm:prSet presAssocID="{39D93F7C-DBF3-1F46-8FD3-03E48B079E59}" presName="background" presStyleLbl="node0" presStyleIdx="0" presStyleCnt="1"/>
      <dgm:spPr/>
    </dgm:pt>
    <dgm:pt modelId="{77BE8876-ABD2-AD4D-9004-8F31B2D4A3B4}" type="pres">
      <dgm:prSet presAssocID="{39D93F7C-DBF3-1F46-8FD3-03E48B079E59}" presName="text" presStyleLbl="fgAcc0" presStyleIdx="0" presStyleCnt="1">
        <dgm:presLayoutVars>
          <dgm:chPref val="3"/>
        </dgm:presLayoutVars>
      </dgm:prSet>
      <dgm:spPr/>
    </dgm:pt>
    <dgm:pt modelId="{11A4B964-46C7-D146-BE82-9C7DC7BAE4B8}" type="pres">
      <dgm:prSet presAssocID="{39D93F7C-DBF3-1F46-8FD3-03E48B079E59}" presName="hierChild2" presStyleCnt="0"/>
      <dgm:spPr/>
    </dgm:pt>
    <dgm:pt modelId="{E04BE4E9-0A49-D740-B347-975D3FBF1A17}" type="pres">
      <dgm:prSet presAssocID="{E51C5C42-1614-3147-92C5-787C891A0701}" presName="Name10" presStyleLbl="parChTrans1D2" presStyleIdx="0" presStyleCnt="2"/>
      <dgm:spPr/>
    </dgm:pt>
    <dgm:pt modelId="{2ABE63EE-B2C3-614D-8EA7-E8AC871EED05}" type="pres">
      <dgm:prSet presAssocID="{FE282455-F4C1-4C4B-9960-6D5777B88A1E}" presName="hierRoot2" presStyleCnt="0"/>
      <dgm:spPr/>
    </dgm:pt>
    <dgm:pt modelId="{914B0C46-396D-3D43-8650-13527420FF6A}" type="pres">
      <dgm:prSet presAssocID="{FE282455-F4C1-4C4B-9960-6D5777B88A1E}" presName="composite2" presStyleCnt="0"/>
      <dgm:spPr/>
    </dgm:pt>
    <dgm:pt modelId="{8471BD9F-0DF2-A141-8815-4A2EB309DD82}" type="pres">
      <dgm:prSet presAssocID="{FE282455-F4C1-4C4B-9960-6D5777B88A1E}" presName="background2" presStyleLbl="node2" presStyleIdx="0" presStyleCnt="2"/>
      <dgm:spPr/>
    </dgm:pt>
    <dgm:pt modelId="{78FCD06F-8D51-EF43-8B74-886236BB3331}" type="pres">
      <dgm:prSet presAssocID="{FE282455-F4C1-4C4B-9960-6D5777B88A1E}" presName="text2" presStyleLbl="fgAcc2" presStyleIdx="0" presStyleCnt="2">
        <dgm:presLayoutVars>
          <dgm:chPref val="3"/>
        </dgm:presLayoutVars>
      </dgm:prSet>
      <dgm:spPr/>
    </dgm:pt>
    <dgm:pt modelId="{7EA2CDDD-41C0-C54B-8630-DFD5CFB9CCED}" type="pres">
      <dgm:prSet presAssocID="{FE282455-F4C1-4C4B-9960-6D5777B88A1E}" presName="hierChild3" presStyleCnt="0"/>
      <dgm:spPr/>
    </dgm:pt>
    <dgm:pt modelId="{3A4D6111-99D4-9F46-9307-89422F10B947}" type="pres">
      <dgm:prSet presAssocID="{1FB5E16B-5C98-6E46-B67E-A4E704F5184F}" presName="Name17" presStyleLbl="parChTrans1D3" presStyleIdx="0" presStyleCnt="2"/>
      <dgm:spPr/>
    </dgm:pt>
    <dgm:pt modelId="{B0CB697F-11E6-7848-93D9-7DFE8626DE5A}" type="pres">
      <dgm:prSet presAssocID="{B9F6ABDC-8F97-1945-9122-7C537CD2004F}" presName="hierRoot3" presStyleCnt="0"/>
      <dgm:spPr/>
    </dgm:pt>
    <dgm:pt modelId="{5BE8FBDE-8CF6-DB48-BDB1-EF961E77696B}" type="pres">
      <dgm:prSet presAssocID="{B9F6ABDC-8F97-1945-9122-7C537CD2004F}" presName="composite3" presStyleCnt="0"/>
      <dgm:spPr/>
    </dgm:pt>
    <dgm:pt modelId="{C06A7A12-83D7-104E-BCB0-AC013D88B948}" type="pres">
      <dgm:prSet presAssocID="{B9F6ABDC-8F97-1945-9122-7C537CD2004F}" presName="background3" presStyleLbl="node3" presStyleIdx="0" presStyleCnt="2"/>
      <dgm:spPr/>
    </dgm:pt>
    <dgm:pt modelId="{7F0B047B-17AF-6047-AF78-FC6E305A8D7E}" type="pres">
      <dgm:prSet presAssocID="{B9F6ABDC-8F97-1945-9122-7C537CD2004F}" presName="text3" presStyleLbl="fgAcc3" presStyleIdx="0" presStyleCnt="2">
        <dgm:presLayoutVars>
          <dgm:chPref val="3"/>
        </dgm:presLayoutVars>
      </dgm:prSet>
      <dgm:spPr/>
    </dgm:pt>
    <dgm:pt modelId="{C5E340FE-5041-D241-AC3B-256208F0E335}" type="pres">
      <dgm:prSet presAssocID="{B9F6ABDC-8F97-1945-9122-7C537CD2004F}" presName="hierChild4" presStyleCnt="0"/>
      <dgm:spPr/>
    </dgm:pt>
    <dgm:pt modelId="{5EDABB37-BC9B-B947-9067-4C3F61E0890F}" type="pres">
      <dgm:prSet presAssocID="{2265F6EC-8C2C-1C48-A0B1-9A67267CB71C}" presName="Name23" presStyleLbl="parChTrans1D4" presStyleIdx="0" presStyleCnt="2"/>
      <dgm:spPr/>
    </dgm:pt>
    <dgm:pt modelId="{1F09F92A-9E87-5E4E-B89C-C8F8A1E18F4B}" type="pres">
      <dgm:prSet presAssocID="{04A6C27D-9B70-2548-B1E0-F750C69C079F}" presName="hierRoot4" presStyleCnt="0"/>
      <dgm:spPr/>
    </dgm:pt>
    <dgm:pt modelId="{4F7CE60C-7B3D-9D41-BAB0-BAD1CED38435}" type="pres">
      <dgm:prSet presAssocID="{04A6C27D-9B70-2548-B1E0-F750C69C079F}" presName="composite4" presStyleCnt="0"/>
      <dgm:spPr/>
    </dgm:pt>
    <dgm:pt modelId="{6E90EC01-349A-4946-9B79-4E54271E9587}" type="pres">
      <dgm:prSet presAssocID="{04A6C27D-9B70-2548-B1E0-F750C69C079F}" presName="background4" presStyleLbl="node4" presStyleIdx="0" presStyleCnt="2"/>
      <dgm:spPr/>
    </dgm:pt>
    <dgm:pt modelId="{493032EE-42E7-5E43-AB34-9686B51405BA}" type="pres">
      <dgm:prSet presAssocID="{04A6C27D-9B70-2548-B1E0-F750C69C079F}" presName="text4" presStyleLbl="fgAcc4" presStyleIdx="0" presStyleCnt="2">
        <dgm:presLayoutVars>
          <dgm:chPref val="3"/>
        </dgm:presLayoutVars>
      </dgm:prSet>
      <dgm:spPr/>
    </dgm:pt>
    <dgm:pt modelId="{2EF5600A-3DEC-6143-88B2-F9D49CF2ED17}" type="pres">
      <dgm:prSet presAssocID="{04A6C27D-9B70-2548-B1E0-F750C69C079F}" presName="hierChild5" presStyleCnt="0"/>
      <dgm:spPr/>
    </dgm:pt>
    <dgm:pt modelId="{81FFC7B0-EA8E-6C42-9D2F-691F7C61B88B}" type="pres">
      <dgm:prSet presAssocID="{24112DE1-DF56-424B-826D-75626921512C}" presName="Name23" presStyleLbl="parChTrans1D4" presStyleIdx="1" presStyleCnt="2"/>
      <dgm:spPr/>
    </dgm:pt>
    <dgm:pt modelId="{354943DB-2D4F-4A4B-88BF-6C1706FD802A}" type="pres">
      <dgm:prSet presAssocID="{0EA9A3FD-4A53-4F49-B853-FFFA4DB7EE84}" presName="hierRoot4" presStyleCnt="0"/>
      <dgm:spPr/>
    </dgm:pt>
    <dgm:pt modelId="{61EBFF16-E435-1D4F-A0F5-AB559A454FE1}" type="pres">
      <dgm:prSet presAssocID="{0EA9A3FD-4A53-4F49-B853-FFFA4DB7EE84}" presName="composite4" presStyleCnt="0"/>
      <dgm:spPr/>
    </dgm:pt>
    <dgm:pt modelId="{01C57EC7-D9C7-2949-B91D-ED2BCE71CE26}" type="pres">
      <dgm:prSet presAssocID="{0EA9A3FD-4A53-4F49-B853-FFFA4DB7EE84}" presName="background4" presStyleLbl="node4" presStyleIdx="1" presStyleCnt="2"/>
      <dgm:spPr/>
    </dgm:pt>
    <dgm:pt modelId="{BE00C304-9AE4-4E40-ADE5-8A3E8DE47145}" type="pres">
      <dgm:prSet presAssocID="{0EA9A3FD-4A53-4F49-B853-FFFA4DB7EE84}" presName="text4" presStyleLbl="fgAcc4" presStyleIdx="1" presStyleCnt="2">
        <dgm:presLayoutVars>
          <dgm:chPref val="3"/>
        </dgm:presLayoutVars>
      </dgm:prSet>
      <dgm:spPr/>
    </dgm:pt>
    <dgm:pt modelId="{D084D3CC-7BC9-6444-B7DD-7C779FD5A8A2}" type="pres">
      <dgm:prSet presAssocID="{0EA9A3FD-4A53-4F49-B853-FFFA4DB7EE84}" presName="hierChild5" presStyleCnt="0"/>
      <dgm:spPr/>
    </dgm:pt>
    <dgm:pt modelId="{723F72FA-224D-BA47-989F-F3C5DC246AAF}" type="pres">
      <dgm:prSet presAssocID="{654558D1-13B5-1142-977B-94E7F2C7B0FF}" presName="Name17" presStyleLbl="parChTrans1D3" presStyleIdx="1" presStyleCnt="2"/>
      <dgm:spPr/>
    </dgm:pt>
    <dgm:pt modelId="{A9BB527C-583F-BC4D-BD77-A279E597395F}" type="pres">
      <dgm:prSet presAssocID="{245D26A4-ABB9-BE47-B563-A1332BBB343B}" presName="hierRoot3" presStyleCnt="0"/>
      <dgm:spPr/>
    </dgm:pt>
    <dgm:pt modelId="{43520387-9AE2-934C-93CA-FD0E08E35934}" type="pres">
      <dgm:prSet presAssocID="{245D26A4-ABB9-BE47-B563-A1332BBB343B}" presName="composite3" presStyleCnt="0"/>
      <dgm:spPr/>
    </dgm:pt>
    <dgm:pt modelId="{186AF4A8-FDD9-B64E-9E90-52245B5911F0}" type="pres">
      <dgm:prSet presAssocID="{245D26A4-ABB9-BE47-B563-A1332BBB343B}" presName="background3" presStyleLbl="node3" presStyleIdx="1" presStyleCnt="2"/>
      <dgm:spPr/>
    </dgm:pt>
    <dgm:pt modelId="{F88305B1-B2AE-AF4C-AFD7-F0C9BEB0DBB3}" type="pres">
      <dgm:prSet presAssocID="{245D26A4-ABB9-BE47-B563-A1332BBB343B}" presName="text3" presStyleLbl="fgAcc3" presStyleIdx="1" presStyleCnt="2">
        <dgm:presLayoutVars>
          <dgm:chPref val="3"/>
        </dgm:presLayoutVars>
      </dgm:prSet>
      <dgm:spPr/>
    </dgm:pt>
    <dgm:pt modelId="{4FB3609D-C42B-BE4D-A1F6-02514DF24045}" type="pres">
      <dgm:prSet presAssocID="{245D26A4-ABB9-BE47-B563-A1332BBB343B}" presName="hierChild4" presStyleCnt="0"/>
      <dgm:spPr/>
    </dgm:pt>
    <dgm:pt modelId="{718A97BB-A7D4-1F48-9075-0F4978F08F9B}" type="pres">
      <dgm:prSet presAssocID="{CB3D2C16-0532-AB48-91EC-FA5C8C9E7771}" presName="Name10" presStyleLbl="parChTrans1D2" presStyleIdx="1" presStyleCnt="2"/>
      <dgm:spPr/>
    </dgm:pt>
    <dgm:pt modelId="{44FF7297-745E-2B4E-93A0-A7284DC9D1A8}" type="pres">
      <dgm:prSet presAssocID="{B527171F-995E-444E-9D9A-9B2537BAE3BC}" presName="hierRoot2" presStyleCnt="0"/>
      <dgm:spPr/>
    </dgm:pt>
    <dgm:pt modelId="{9EA27E12-77C1-6A4D-A84D-D6A01F57F185}" type="pres">
      <dgm:prSet presAssocID="{B527171F-995E-444E-9D9A-9B2537BAE3BC}" presName="composite2" presStyleCnt="0"/>
      <dgm:spPr/>
    </dgm:pt>
    <dgm:pt modelId="{FB5AAE07-FDDD-4049-AA34-47B188C02268}" type="pres">
      <dgm:prSet presAssocID="{B527171F-995E-444E-9D9A-9B2537BAE3BC}" presName="background2" presStyleLbl="node2" presStyleIdx="1" presStyleCnt="2"/>
      <dgm:spPr/>
    </dgm:pt>
    <dgm:pt modelId="{C6B2B152-64AC-1D4D-AD00-DAE9FAE1BE03}" type="pres">
      <dgm:prSet presAssocID="{B527171F-995E-444E-9D9A-9B2537BAE3BC}" presName="text2" presStyleLbl="fgAcc2" presStyleIdx="1" presStyleCnt="2">
        <dgm:presLayoutVars>
          <dgm:chPref val="3"/>
        </dgm:presLayoutVars>
      </dgm:prSet>
      <dgm:spPr/>
    </dgm:pt>
    <dgm:pt modelId="{8E671E78-47E7-5C47-863B-307216C58389}" type="pres">
      <dgm:prSet presAssocID="{B527171F-995E-444E-9D9A-9B2537BAE3BC}" presName="hierChild3" presStyleCnt="0"/>
      <dgm:spPr/>
    </dgm:pt>
  </dgm:ptLst>
  <dgm:cxnLst>
    <dgm:cxn modelId="{3FB9CB0E-C73D-BB49-B215-D581C265C8BF}" type="presOf" srcId="{FE282455-F4C1-4C4B-9960-6D5777B88A1E}" destId="{78FCD06F-8D51-EF43-8B74-886236BB3331}" srcOrd="0" destOrd="0" presId="urn:microsoft.com/office/officeart/2005/8/layout/hierarchy1"/>
    <dgm:cxn modelId="{31D61A19-9C19-CF4D-AD6D-B6C16E84FDA4}" type="presOf" srcId="{654558D1-13B5-1142-977B-94E7F2C7B0FF}" destId="{723F72FA-224D-BA47-989F-F3C5DC246AAF}" srcOrd="0" destOrd="0" presId="urn:microsoft.com/office/officeart/2005/8/layout/hierarchy1"/>
    <dgm:cxn modelId="{3B18B329-4559-A440-95C8-A9E41A91D5F7}" type="presOf" srcId="{CB3D2C16-0532-AB48-91EC-FA5C8C9E7771}" destId="{718A97BB-A7D4-1F48-9075-0F4978F08F9B}" srcOrd="0" destOrd="0" presId="urn:microsoft.com/office/officeart/2005/8/layout/hierarchy1"/>
    <dgm:cxn modelId="{B19EC22F-0F23-C24E-9B57-AAC077DA3AB5}" srcId="{FE282455-F4C1-4C4B-9960-6D5777B88A1E}" destId="{B9F6ABDC-8F97-1945-9122-7C537CD2004F}" srcOrd="0" destOrd="0" parTransId="{1FB5E16B-5C98-6E46-B67E-A4E704F5184F}" sibTransId="{50F2F64E-8820-8341-BCE3-751DC1DA423D}"/>
    <dgm:cxn modelId="{62053B3F-B8D8-7F41-949B-1F332457E608}" srcId="{B9F6ABDC-8F97-1945-9122-7C537CD2004F}" destId="{04A6C27D-9B70-2548-B1E0-F750C69C079F}" srcOrd="0" destOrd="0" parTransId="{2265F6EC-8C2C-1C48-A0B1-9A67267CB71C}" sibTransId="{4105F9F9-46BF-3B41-99FE-D81DFF84F59A}"/>
    <dgm:cxn modelId="{A334CE5B-8D1D-3A4F-916B-EEACA8DD0BB1}" type="presOf" srcId="{2265F6EC-8C2C-1C48-A0B1-9A67267CB71C}" destId="{5EDABB37-BC9B-B947-9067-4C3F61E0890F}" srcOrd="0" destOrd="0" presId="urn:microsoft.com/office/officeart/2005/8/layout/hierarchy1"/>
    <dgm:cxn modelId="{6AD01641-3A1F-464F-9354-46032A125652}" type="presOf" srcId="{E51C5C42-1614-3147-92C5-787C891A0701}" destId="{E04BE4E9-0A49-D740-B347-975D3FBF1A17}" srcOrd="0" destOrd="0" presId="urn:microsoft.com/office/officeart/2005/8/layout/hierarchy1"/>
    <dgm:cxn modelId="{BEC22349-CABE-C649-A37D-18E51162B3FF}" type="presOf" srcId="{B9F6ABDC-8F97-1945-9122-7C537CD2004F}" destId="{7F0B047B-17AF-6047-AF78-FC6E305A8D7E}" srcOrd="0" destOrd="0" presId="urn:microsoft.com/office/officeart/2005/8/layout/hierarchy1"/>
    <dgm:cxn modelId="{4A9A3671-AB9D-224C-9BA4-AC194B400424}" srcId="{B9F6ABDC-8F97-1945-9122-7C537CD2004F}" destId="{0EA9A3FD-4A53-4F49-B853-FFFA4DB7EE84}" srcOrd="1" destOrd="0" parTransId="{24112DE1-DF56-424B-826D-75626921512C}" sibTransId="{D7264B1A-DAF4-C046-8D72-7141CC39E626}"/>
    <dgm:cxn modelId="{DC7FA37D-4C35-DD45-865D-E857E11BCB9B}" srcId="{6FDFEC32-2588-EF4D-AFAA-3004776329BB}" destId="{39D93F7C-DBF3-1F46-8FD3-03E48B079E59}" srcOrd="0" destOrd="0" parTransId="{F8DD4F83-6C1C-5949-8C3E-86DF1D18E132}" sibTransId="{4ACAE7E9-5772-0242-ACCC-65CB899A131A}"/>
    <dgm:cxn modelId="{7E4AB9A0-6D73-EC45-9455-7B901A0BCECF}" type="presOf" srcId="{B527171F-995E-444E-9D9A-9B2537BAE3BC}" destId="{C6B2B152-64AC-1D4D-AD00-DAE9FAE1BE03}" srcOrd="0" destOrd="0" presId="urn:microsoft.com/office/officeart/2005/8/layout/hierarchy1"/>
    <dgm:cxn modelId="{1E6463A4-6EB4-1642-9C70-83BDC2EC727B}" type="presOf" srcId="{245D26A4-ABB9-BE47-B563-A1332BBB343B}" destId="{F88305B1-B2AE-AF4C-AFD7-F0C9BEB0DBB3}" srcOrd="0" destOrd="0" presId="urn:microsoft.com/office/officeart/2005/8/layout/hierarchy1"/>
    <dgm:cxn modelId="{119CB6A5-ADC8-014C-BBE9-968B9C4F9320}" srcId="{FE282455-F4C1-4C4B-9960-6D5777B88A1E}" destId="{245D26A4-ABB9-BE47-B563-A1332BBB343B}" srcOrd="1" destOrd="0" parTransId="{654558D1-13B5-1142-977B-94E7F2C7B0FF}" sibTransId="{AE954D3F-1635-EB49-BB33-07988871C56C}"/>
    <dgm:cxn modelId="{9447E8B0-A627-C045-B126-2461B40F15F8}" type="presOf" srcId="{04A6C27D-9B70-2548-B1E0-F750C69C079F}" destId="{493032EE-42E7-5E43-AB34-9686B51405BA}" srcOrd="0" destOrd="0" presId="urn:microsoft.com/office/officeart/2005/8/layout/hierarchy1"/>
    <dgm:cxn modelId="{C928F4C6-8077-374C-995D-9A67B7D512B6}" srcId="{39D93F7C-DBF3-1F46-8FD3-03E48B079E59}" destId="{FE282455-F4C1-4C4B-9960-6D5777B88A1E}" srcOrd="0" destOrd="0" parTransId="{E51C5C42-1614-3147-92C5-787C891A0701}" sibTransId="{9ABFB3CD-CF31-A24E-99D1-629C6035122E}"/>
    <dgm:cxn modelId="{4CB404E4-B2D7-7248-8FCF-B34D7EF2FC3D}" type="presOf" srcId="{1FB5E16B-5C98-6E46-B67E-A4E704F5184F}" destId="{3A4D6111-99D4-9F46-9307-89422F10B947}" srcOrd="0" destOrd="0" presId="urn:microsoft.com/office/officeart/2005/8/layout/hierarchy1"/>
    <dgm:cxn modelId="{307653E4-0741-FE43-BDA0-D9B5FEB19E62}" type="presOf" srcId="{39D93F7C-DBF3-1F46-8FD3-03E48B079E59}" destId="{77BE8876-ABD2-AD4D-9004-8F31B2D4A3B4}" srcOrd="0" destOrd="0" presId="urn:microsoft.com/office/officeart/2005/8/layout/hierarchy1"/>
    <dgm:cxn modelId="{FAE6DFEF-0E1C-834F-BB2C-C6A9DFE9E7C7}" type="presOf" srcId="{24112DE1-DF56-424B-826D-75626921512C}" destId="{81FFC7B0-EA8E-6C42-9D2F-691F7C61B88B}" srcOrd="0" destOrd="0" presId="urn:microsoft.com/office/officeart/2005/8/layout/hierarchy1"/>
    <dgm:cxn modelId="{C48BE5F9-A5A6-C34C-8F62-9EE79C87D935}" srcId="{39D93F7C-DBF3-1F46-8FD3-03E48B079E59}" destId="{B527171F-995E-444E-9D9A-9B2537BAE3BC}" srcOrd="1" destOrd="0" parTransId="{CB3D2C16-0532-AB48-91EC-FA5C8C9E7771}" sibTransId="{D5365F22-2568-0247-852B-7270A16F38DA}"/>
    <dgm:cxn modelId="{8408EBF9-A40C-5042-8880-75092872F776}" type="presOf" srcId="{6FDFEC32-2588-EF4D-AFAA-3004776329BB}" destId="{659BB857-0C20-2340-B8B1-171E77477D10}" srcOrd="0" destOrd="0" presId="urn:microsoft.com/office/officeart/2005/8/layout/hierarchy1"/>
    <dgm:cxn modelId="{2958C1FC-6EEB-EA4F-9FA8-A85360649C61}" type="presOf" srcId="{0EA9A3FD-4A53-4F49-B853-FFFA4DB7EE84}" destId="{BE00C304-9AE4-4E40-ADE5-8A3E8DE47145}" srcOrd="0" destOrd="0" presId="urn:microsoft.com/office/officeart/2005/8/layout/hierarchy1"/>
    <dgm:cxn modelId="{C179C1BD-2027-7D41-B922-E9E60CE421A0}" type="presParOf" srcId="{659BB857-0C20-2340-B8B1-171E77477D10}" destId="{F55AA7C7-2B84-5647-9BC1-1B1046983477}" srcOrd="0" destOrd="0" presId="urn:microsoft.com/office/officeart/2005/8/layout/hierarchy1"/>
    <dgm:cxn modelId="{A18ABB68-98FE-E342-B947-AEA2F590FF67}" type="presParOf" srcId="{F55AA7C7-2B84-5647-9BC1-1B1046983477}" destId="{7D226FF9-B6E5-A74F-88BF-6758C4BED670}" srcOrd="0" destOrd="0" presId="urn:microsoft.com/office/officeart/2005/8/layout/hierarchy1"/>
    <dgm:cxn modelId="{C35F35F7-217F-7649-83D6-06E5F09CEEC7}" type="presParOf" srcId="{7D226FF9-B6E5-A74F-88BF-6758C4BED670}" destId="{BA5618DC-C2CA-2C49-820C-9A5EAECCEA74}" srcOrd="0" destOrd="0" presId="urn:microsoft.com/office/officeart/2005/8/layout/hierarchy1"/>
    <dgm:cxn modelId="{D9A1415C-438E-964A-9FA0-4C0D30DF4850}" type="presParOf" srcId="{7D226FF9-B6E5-A74F-88BF-6758C4BED670}" destId="{77BE8876-ABD2-AD4D-9004-8F31B2D4A3B4}" srcOrd="1" destOrd="0" presId="urn:microsoft.com/office/officeart/2005/8/layout/hierarchy1"/>
    <dgm:cxn modelId="{466E14D3-3093-EA4F-84E3-A83D2CA66D76}" type="presParOf" srcId="{F55AA7C7-2B84-5647-9BC1-1B1046983477}" destId="{11A4B964-46C7-D146-BE82-9C7DC7BAE4B8}" srcOrd="1" destOrd="0" presId="urn:microsoft.com/office/officeart/2005/8/layout/hierarchy1"/>
    <dgm:cxn modelId="{38A09142-EA6F-6D4A-874E-B1BC2EF47DE8}" type="presParOf" srcId="{11A4B964-46C7-D146-BE82-9C7DC7BAE4B8}" destId="{E04BE4E9-0A49-D740-B347-975D3FBF1A17}" srcOrd="0" destOrd="0" presId="urn:microsoft.com/office/officeart/2005/8/layout/hierarchy1"/>
    <dgm:cxn modelId="{4578F852-F1A4-5C41-A26B-AEF5D90928F7}" type="presParOf" srcId="{11A4B964-46C7-D146-BE82-9C7DC7BAE4B8}" destId="{2ABE63EE-B2C3-614D-8EA7-E8AC871EED05}" srcOrd="1" destOrd="0" presId="urn:microsoft.com/office/officeart/2005/8/layout/hierarchy1"/>
    <dgm:cxn modelId="{567E724E-03F6-4A4F-A35F-C94746B7421C}" type="presParOf" srcId="{2ABE63EE-B2C3-614D-8EA7-E8AC871EED05}" destId="{914B0C46-396D-3D43-8650-13527420FF6A}" srcOrd="0" destOrd="0" presId="urn:microsoft.com/office/officeart/2005/8/layout/hierarchy1"/>
    <dgm:cxn modelId="{65094301-8BC3-094D-91CE-474B14375F06}" type="presParOf" srcId="{914B0C46-396D-3D43-8650-13527420FF6A}" destId="{8471BD9F-0DF2-A141-8815-4A2EB309DD82}" srcOrd="0" destOrd="0" presId="urn:microsoft.com/office/officeart/2005/8/layout/hierarchy1"/>
    <dgm:cxn modelId="{F30AE27F-DA86-9E43-BF4D-87C050D4789B}" type="presParOf" srcId="{914B0C46-396D-3D43-8650-13527420FF6A}" destId="{78FCD06F-8D51-EF43-8B74-886236BB3331}" srcOrd="1" destOrd="0" presId="urn:microsoft.com/office/officeart/2005/8/layout/hierarchy1"/>
    <dgm:cxn modelId="{C9837455-604F-1C4B-8BF1-4DFAC21E59C7}" type="presParOf" srcId="{2ABE63EE-B2C3-614D-8EA7-E8AC871EED05}" destId="{7EA2CDDD-41C0-C54B-8630-DFD5CFB9CCED}" srcOrd="1" destOrd="0" presId="urn:microsoft.com/office/officeart/2005/8/layout/hierarchy1"/>
    <dgm:cxn modelId="{87EDCC4D-ACEA-1A49-B4D1-F3D80FCB1039}" type="presParOf" srcId="{7EA2CDDD-41C0-C54B-8630-DFD5CFB9CCED}" destId="{3A4D6111-99D4-9F46-9307-89422F10B947}" srcOrd="0" destOrd="0" presId="urn:microsoft.com/office/officeart/2005/8/layout/hierarchy1"/>
    <dgm:cxn modelId="{1AADB9F1-E87E-DA44-8377-E7BBAA882BD5}" type="presParOf" srcId="{7EA2CDDD-41C0-C54B-8630-DFD5CFB9CCED}" destId="{B0CB697F-11E6-7848-93D9-7DFE8626DE5A}" srcOrd="1" destOrd="0" presId="urn:microsoft.com/office/officeart/2005/8/layout/hierarchy1"/>
    <dgm:cxn modelId="{0BFE07E1-A4EB-314C-8E15-6AFC6AA82C85}" type="presParOf" srcId="{B0CB697F-11E6-7848-93D9-7DFE8626DE5A}" destId="{5BE8FBDE-8CF6-DB48-BDB1-EF961E77696B}" srcOrd="0" destOrd="0" presId="urn:microsoft.com/office/officeart/2005/8/layout/hierarchy1"/>
    <dgm:cxn modelId="{D467C35F-C3FA-8A4E-BF7F-8DF658E199B0}" type="presParOf" srcId="{5BE8FBDE-8CF6-DB48-BDB1-EF961E77696B}" destId="{C06A7A12-83D7-104E-BCB0-AC013D88B948}" srcOrd="0" destOrd="0" presId="urn:microsoft.com/office/officeart/2005/8/layout/hierarchy1"/>
    <dgm:cxn modelId="{990EF25B-0B06-1945-A0FF-36AB2FD34832}" type="presParOf" srcId="{5BE8FBDE-8CF6-DB48-BDB1-EF961E77696B}" destId="{7F0B047B-17AF-6047-AF78-FC6E305A8D7E}" srcOrd="1" destOrd="0" presId="urn:microsoft.com/office/officeart/2005/8/layout/hierarchy1"/>
    <dgm:cxn modelId="{1D4C6A3A-C5FB-9146-B6CF-6AC8C45277E4}" type="presParOf" srcId="{B0CB697F-11E6-7848-93D9-7DFE8626DE5A}" destId="{C5E340FE-5041-D241-AC3B-256208F0E335}" srcOrd="1" destOrd="0" presId="urn:microsoft.com/office/officeart/2005/8/layout/hierarchy1"/>
    <dgm:cxn modelId="{E755090B-C3EB-1C42-95E0-BD6FF5DB4FF6}" type="presParOf" srcId="{C5E340FE-5041-D241-AC3B-256208F0E335}" destId="{5EDABB37-BC9B-B947-9067-4C3F61E0890F}" srcOrd="0" destOrd="0" presId="urn:microsoft.com/office/officeart/2005/8/layout/hierarchy1"/>
    <dgm:cxn modelId="{8032AC0E-AF6F-D140-8BB4-6A64C3888E86}" type="presParOf" srcId="{C5E340FE-5041-D241-AC3B-256208F0E335}" destId="{1F09F92A-9E87-5E4E-B89C-C8F8A1E18F4B}" srcOrd="1" destOrd="0" presId="urn:microsoft.com/office/officeart/2005/8/layout/hierarchy1"/>
    <dgm:cxn modelId="{B2D5C3FC-00AE-9941-921D-D56119B53CDB}" type="presParOf" srcId="{1F09F92A-9E87-5E4E-B89C-C8F8A1E18F4B}" destId="{4F7CE60C-7B3D-9D41-BAB0-BAD1CED38435}" srcOrd="0" destOrd="0" presId="urn:microsoft.com/office/officeart/2005/8/layout/hierarchy1"/>
    <dgm:cxn modelId="{1174B737-1C40-7747-97D1-C171C8D99BC0}" type="presParOf" srcId="{4F7CE60C-7B3D-9D41-BAB0-BAD1CED38435}" destId="{6E90EC01-349A-4946-9B79-4E54271E9587}" srcOrd="0" destOrd="0" presId="urn:microsoft.com/office/officeart/2005/8/layout/hierarchy1"/>
    <dgm:cxn modelId="{97FDB87F-C591-F14E-8EA6-C5D11E6FD51F}" type="presParOf" srcId="{4F7CE60C-7B3D-9D41-BAB0-BAD1CED38435}" destId="{493032EE-42E7-5E43-AB34-9686B51405BA}" srcOrd="1" destOrd="0" presId="urn:microsoft.com/office/officeart/2005/8/layout/hierarchy1"/>
    <dgm:cxn modelId="{AE810B08-4D8D-734A-AD89-00EF6A040654}" type="presParOf" srcId="{1F09F92A-9E87-5E4E-B89C-C8F8A1E18F4B}" destId="{2EF5600A-3DEC-6143-88B2-F9D49CF2ED17}" srcOrd="1" destOrd="0" presId="urn:microsoft.com/office/officeart/2005/8/layout/hierarchy1"/>
    <dgm:cxn modelId="{5D327045-C739-5A47-8E4C-AA4F3110DEF2}" type="presParOf" srcId="{C5E340FE-5041-D241-AC3B-256208F0E335}" destId="{81FFC7B0-EA8E-6C42-9D2F-691F7C61B88B}" srcOrd="2" destOrd="0" presId="urn:microsoft.com/office/officeart/2005/8/layout/hierarchy1"/>
    <dgm:cxn modelId="{3639DFB5-76B3-1C4B-81BC-4D51F94D8B00}" type="presParOf" srcId="{C5E340FE-5041-D241-AC3B-256208F0E335}" destId="{354943DB-2D4F-4A4B-88BF-6C1706FD802A}" srcOrd="3" destOrd="0" presId="urn:microsoft.com/office/officeart/2005/8/layout/hierarchy1"/>
    <dgm:cxn modelId="{387DDB2F-99FE-0E48-9196-E59BB5820598}" type="presParOf" srcId="{354943DB-2D4F-4A4B-88BF-6C1706FD802A}" destId="{61EBFF16-E435-1D4F-A0F5-AB559A454FE1}" srcOrd="0" destOrd="0" presId="urn:microsoft.com/office/officeart/2005/8/layout/hierarchy1"/>
    <dgm:cxn modelId="{542C1DDD-50B1-0B4B-BABA-C9B1D18F7D9A}" type="presParOf" srcId="{61EBFF16-E435-1D4F-A0F5-AB559A454FE1}" destId="{01C57EC7-D9C7-2949-B91D-ED2BCE71CE26}" srcOrd="0" destOrd="0" presId="urn:microsoft.com/office/officeart/2005/8/layout/hierarchy1"/>
    <dgm:cxn modelId="{BF9294EB-BB54-2A47-A1AE-BD5045FE70E8}" type="presParOf" srcId="{61EBFF16-E435-1D4F-A0F5-AB559A454FE1}" destId="{BE00C304-9AE4-4E40-ADE5-8A3E8DE47145}" srcOrd="1" destOrd="0" presId="urn:microsoft.com/office/officeart/2005/8/layout/hierarchy1"/>
    <dgm:cxn modelId="{830FD6E8-76FA-FC47-BCA7-A72DEC0CE85B}" type="presParOf" srcId="{354943DB-2D4F-4A4B-88BF-6C1706FD802A}" destId="{D084D3CC-7BC9-6444-B7DD-7C779FD5A8A2}" srcOrd="1" destOrd="0" presId="urn:microsoft.com/office/officeart/2005/8/layout/hierarchy1"/>
    <dgm:cxn modelId="{AC9E5FEE-0188-984D-B1D6-41C9BEAF9E97}" type="presParOf" srcId="{7EA2CDDD-41C0-C54B-8630-DFD5CFB9CCED}" destId="{723F72FA-224D-BA47-989F-F3C5DC246AAF}" srcOrd="2" destOrd="0" presId="urn:microsoft.com/office/officeart/2005/8/layout/hierarchy1"/>
    <dgm:cxn modelId="{56E07A6F-BBC9-D34B-8488-ABC6C8CB07DF}" type="presParOf" srcId="{7EA2CDDD-41C0-C54B-8630-DFD5CFB9CCED}" destId="{A9BB527C-583F-BC4D-BD77-A279E597395F}" srcOrd="3" destOrd="0" presId="urn:microsoft.com/office/officeart/2005/8/layout/hierarchy1"/>
    <dgm:cxn modelId="{736E0B12-CBEA-9D4D-87BB-6EDB988C8F98}" type="presParOf" srcId="{A9BB527C-583F-BC4D-BD77-A279E597395F}" destId="{43520387-9AE2-934C-93CA-FD0E08E35934}" srcOrd="0" destOrd="0" presId="urn:microsoft.com/office/officeart/2005/8/layout/hierarchy1"/>
    <dgm:cxn modelId="{D9A7B68F-1C0B-CB40-B9F3-9C47F0A94137}" type="presParOf" srcId="{43520387-9AE2-934C-93CA-FD0E08E35934}" destId="{186AF4A8-FDD9-B64E-9E90-52245B5911F0}" srcOrd="0" destOrd="0" presId="urn:microsoft.com/office/officeart/2005/8/layout/hierarchy1"/>
    <dgm:cxn modelId="{C8A72A5E-8892-D242-912D-8D1936A492BD}" type="presParOf" srcId="{43520387-9AE2-934C-93CA-FD0E08E35934}" destId="{F88305B1-B2AE-AF4C-AFD7-F0C9BEB0DBB3}" srcOrd="1" destOrd="0" presId="urn:microsoft.com/office/officeart/2005/8/layout/hierarchy1"/>
    <dgm:cxn modelId="{928F3CFD-6FEA-A944-BEBF-B4702F14359E}" type="presParOf" srcId="{A9BB527C-583F-BC4D-BD77-A279E597395F}" destId="{4FB3609D-C42B-BE4D-A1F6-02514DF24045}" srcOrd="1" destOrd="0" presId="urn:microsoft.com/office/officeart/2005/8/layout/hierarchy1"/>
    <dgm:cxn modelId="{9994B515-12FF-1D46-B8D1-7F04422F4F26}" type="presParOf" srcId="{11A4B964-46C7-D146-BE82-9C7DC7BAE4B8}" destId="{718A97BB-A7D4-1F48-9075-0F4978F08F9B}" srcOrd="2" destOrd="0" presId="urn:microsoft.com/office/officeart/2005/8/layout/hierarchy1"/>
    <dgm:cxn modelId="{72D222AE-1735-EE4B-8FA9-9AFA42BB1C92}" type="presParOf" srcId="{11A4B964-46C7-D146-BE82-9C7DC7BAE4B8}" destId="{44FF7297-745E-2B4E-93A0-A7284DC9D1A8}" srcOrd="3" destOrd="0" presId="urn:microsoft.com/office/officeart/2005/8/layout/hierarchy1"/>
    <dgm:cxn modelId="{A01F9258-769E-E244-B314-61B4D363D7DC}" type="presParOf" srcId="{44FF7297-745E-2B4E-93A0-A7284DC9D1A8}" destId="{9EA27E12-77C1-6A4D-A84D-D6A01F57F185}" srcOrd="0" destOrd="0" presId="urn:microsoft.com/office/officeart/2005/8/layout/hierarchy1"/>
    <dgm:cxn modelId="{310C4F59-D041-9A41-A1F3-90E73C63FFD9}" type="presParOf" srcId="{9EA27E12-77C1-6A4D-A84D-D6A01F57F185}" destId="{FB5AAE07-FDDD-4049-AA34-47B188C02268}" srcOrd="0" destOrd="0" presId="urn:microsoft.com/office/officeart/2005/8/layout/hierarchy1"/>
    <dgm:cxn modelId="{001C47AE-77A9-834A-A0EE-0BEF9CC3FF6D}" type="presParOf" srcId="{9EA27E12-77C1-6A4D-A84D-D6A01F57F185}" destId="{C6B2B152-64AC-1D4D-AD00-DAE9FAE1BE03}" srcOrd="1" destOrd="0" presId="urn:microsoft.com/office/officeart/2005/8/layout/hierarchy1"/>
    <dgm:cxn modelId="{18A41248-F93C-CE44-BA0C-D1BB08A90507}" type="presParOf" srcId="{44FF7297-745E-2B4E-93A0-A7284DC9D1A8}" destId="{8E671E78-47E7-5C47-863B-307216C5838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A97BB-A7D4-1F48-9075-0F4978F08F9B}">
      <dsp:nvSpPr>
        <dsp:cNvPr id="0" name=""/>
        <dsp:cNvSpPr/>
      </dsp:nvSpPr>
      <dsp:spPr>
        <a:xfrm>
          <a:off x="4167595" y="966255"/>
          <a:ext cx="928296" cy="441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063"/>
              </a:lnTo>
              <a:lnTo>
                <a:pt x="928296" y="301063"/>
              </a:lnTo>
              <a:lnTo>
                <a:pt x="928296" y="4417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F72FA-224D-BA47-989F-F3C5DC246AAF}">
      <dsp:nvSpPr>
        <dsp:cNvPr id="0" name=""/>
        <dsp:cNvSpPr/>
      </dsp:nvSpPr>
      <dsp:spPr>
        <a:xfrm>
          <a:off x="3239299" y="2372624"/>
          <a:ext cx="928296" cy="441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063"/>
              </a:lnTo>
              <a:lnTo>
                <a:pt x="928296" y="301063"/>
              </a:lnTo>
              <a:lnTo>
                <a:pt x="928296" y="4417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FFC7B0-EA8E-6C42-9D2F-691F7C61B88B}">
      <dsp:nvSpPr>
        <dsp:cNvPr id="0" name=""/>
        <dsp:cNvSpPr/>
      </dsp:nvSpPr>
      <dsp:spPr>
        <a:xfrm>
          <a:off x="2311003" y="3778993"/>
          <a:ext cx="928296" cy="441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063"/>
              </a:lnTo>
              <a:lnTo>
                <a:pt x="928296" y="301063"/>
              </a:lnTo>
              <a:lnTo>
                <a:pt x="928296" y="4417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DABB37-BC9B-B947-9067-4C3F61E0890F}">
      <dsp:nvSpPr>
        <dsp:cNvPr id="0" name=""/>
        <dsp:cNvSpPr/>
      </dsp:nvSpPr>
      <dsp:spPr>
        <a:xfrm>
          <a:off x="1382706" y="3778993"/>
          <a:ext cx="928296" cy="441784"/>
        </a:xfrm>
        <a:custGeom>
          <a:avLst/>
          <a:gdLst/>
          <a:ahLst/>
          <a:cxnLst/>
          <a:rect l="0" t="0" r="0" b="0"/>
          <a:pathLst>
            <a:path>
              <a:moveTo>
                <a:pt x="928296" y="0"/>
              </a:moveTo>
              <a:lnTo>
                <a:pt x="928296" y="301063"/>
              </a:lnTo>
              <a:lnTo>
                <a:pt x="0" y="301063"/>
              </a:lnTo>
              <a:lnTo>
                <a:pt x="0" y="4417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4D6111-99D4-9F46-9307-89422F10B947}">
      <dsp:nvSpPr>
        <dsp:cNvPr id="0" name=""/>
        <dsp:cNvSpPr/>
      </dsp:nvSpPr>
      <dsp:spPr>
        <a:xfrm>
          <a:off x="2311003" y="2372624"/>
          <a:ext cx="928296" cy="441784"/>
        </a:xfrm>
        <a:custGeom>
          <a:avLst/>
          <a:gdLst/>
          <a:ahLst/>
          <a:cxnLst/>
          <a:rect l="0" t="0" r="0" b="0"/>
          <a:pathLst>
            <a:path>
              <a:moveTo>
                <a:pt x="928296" y="0"/>
              </a:moveTo>
              <a:lnTo>
                <a:pt x="928296" y="301063"/>
              </a:lnTo>
              <a:lnTo>
                <a:pt x="0" y="301063"/>
              </a:lnTo>
              <a:lnTo>
                <a:pt x="0" y="4417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BE4E9-0A49-D740-B347-975D3FBF1A17}">
      <dsp:nvSpPr>
        <dsp:cNvPr id="0" name=""/>
        <dsp:cNvSpPr/>
      </dsp:nvSpPr>
      <dsp:spPr>
        <a:xfrm>
          <a:off x="3239299" y="966255"/>
          <a:ext cx="928296" cy="441784"/>
        </a:xfrm>
        <a:custGeom>
          <a:avLst/>
          <a:gdLst/>
          <a:ahLst/>
          <a:cxnLst/>
          <a:rect l="0" t="0" r="0" b="0"/>
          <a:pathLst>
            <a:path>
              <a:moveTo>
                <a:pt x="928296" y="0"/>
              </a:moveTo>
              <a:lnTo>
                <a:pt x="928296" y="301063"/>
              </a:lnTo>
              <a:lnTo>
                <a:pt x="0" y="301063"/>
              </a:lnTo>
              <a:lnTo>
                <a:pt x="0" y="4417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5618DC-C2CA-2C49-820C-9A5EAECCEA74}">
      <dsp:nvSpPr>
        <dsp:cNvPr id="0" name=""/>
        <dsp:cNvSpPr/>
      </dsp:nvSpPr>
      <dsp:spPr>
        <a:xfrm>
          <a:off x="3408080" y="1671"/>
          <a:ext cx="1519030" cy="9645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E8876-ABD2-AD4D-9004-8F31B2D4A3B4}">
      <dsp:nvSpPr>
        <dsp:cNvPr id="0" name=""/>
        <dsp:cNvSpPr/>
      </dsp:nvSpPr>
      <dsp:spPr>
        <a:xfrm>
          <a:off x="3576861" y="162013"/>
          <a:ext cx="1519030" cy="9645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Compare production in each inverter – check performance vs Average</a:t>
          </a:r>
        </a:p>
      </dsp:txBody>
      <dsp:txXfrm>
        <a:off x="3605113" y="190265"/>
        <a:ext cx="1462526" cy="908080"/>
      </dsp:txXfrm>
    </dsp:sp>
    <dsp:sp modelId="{8471BD9F-0DF2-A141-8815-4A2EB309DD82}">
      <dsp:nvSpPr>
        <dsp:cNvPr id="0" name=""/>
        <dsp:cNvSpPr/>
      </dsp:nvSpPr>
      <dsp:spPr>
        <a:xfrm>
          <a:off x="2479784" y="1408040"/>
          <a:ext cx="1519030" cy="9645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CD06F-8D51-EF43-8B74-886236BB3331}">
      <dsp:nvSpPr>
        <dsp:cNvPr id="0" name=""/>
        <dsp:cNvSpPr/>
      </dsp:nvSpPr>
      <dsp:spPr>
        <a:xfrm>
          <a:off x="2648565" y="1568382"/>
          <a:ext cx="1519030" cy="9645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>
              <a:solidFill>
                <a:srgbClr val="FF0000"/>
              </a:solidFill>
            </a:rPr>
            <a:t>Abnormal(&gt;5%)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Check performance vs expectation based on UV/Temp</a:t>
          </a:r>
        </a:p>
      </dsp:txBody>
      <dsp:txXfrm>
        <a:off x="2676817" y="1596634"/>
        <a:ext cx="1462526" cy="908080"/>
      </dsp:txXfrm>
    </dsp:sp>
    <dsp:sp modelId="{C06A7A12-83D7-104E-BCB0-AC013D88B948}">
      <dsp:nvSpPr>
        <dsp:cNvPr id="0" name=""/>
        <dsp:cNvSpPr/>
      </dsp:nvSpPr>
      <dsp:spPr>
        <a:xfrm>
          <a:off x="1551488" y="2814409"/>
          <a:ext cx="1519030" cy="9645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0B047B-17AF-6047-AF78-FC6E305A8D7E}">
      <dsp:nvSpPr>
        <dsp:cNvPr id="0" name=""/>
        <dsp:cNvSpPr/>
      </dsp:nvSpPr>
      <dsp:spPr>
        <a:xfrm>
          <a:off x="1720269" y="2974751"/>
          <a:ext cx="1519030" cy="9645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>
              <a:solidFill>
                <a:srgbClr val="FF0000"/>
              </a:solidFill>
            </a:rPr>
            <a:t>Abnormal(&gt;5%)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Check performance vs past energy generation (identify patterns over time)</a:t>
          </a:r>
        </a:p>
      </dsp:txBody>
      <dsp:txXfrm>
        <a:off x="1748521" y="3003003"/>
        <a:ext cx="1462526" cy="908080"/>
      </dsp:txXfrm>
    </dsp:sp>
    <dsp:sp modelId="{6E90EC01-349A-4946-9B79-4E54271E9587}">
      <dsp:nvSpPr>
        <dsp:cNvPr id="0" name=""/>
        <dsp:cNvSpPr/>
      </dsp:nvSpPr>
      <dsp:spPr>
        <a:xfrm>
          <a:off x="623191" y="4220778"/>
          <a:ext cx="1519030" cy="9645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3032EE-42E7-5E43-AB34-9686B51405BA}">
      <dsp:nvSpPr>
        <dsp:cNvPr id="0" name=""/>
        <dsp:cNvSpPr/>
      </dsp:nvSpPr>
      <dsp:spPr>
        <a:xfrm>
          <a:off x="791973" y="4381120"/>
          <a:ext cx="1519030" cy="9645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>
              <a:solidFill>
                <a:srgbClr val="FF0000"/>
              </a:solidFill>
            </a:rPr>
            <a:t>Off track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>
              <a:solidFill>
                <a:srgbClr val="FF0000"/>
              </a:solidFill>
            </a:rPr>
            <a:t>List as abnormal</a:t>
          </a:r>
        </a:p>
      </dsp:txBody>
      <dsp:txXfrm>
        <a:off x="820225" y="4409372"/>
        <a:ext cx="1462526" cy="908080"/>
      </dsp:txXfrm>
    </dsp:sp>
    <dsp:sp modelId="{01C57EC7-D9C7-2949-B91D-ED2BCE71CE26}">
      <dsp:nvSpPr>
        <dsp:cNvPr id="0" name=""/>
        <dsp:cNvSpPr/>
      </dsp:nvSpPr>
      <dsp:spPr>
        <a:xfrm>
          <a:off x="2479784" y="4220778"/>
          <a:ext cx="1519030" cy="9645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0C304-9AE4-4E40-ADE5-8A3E8DE47145}">
      <dsp:nvSpPr>
        <dsp:cNvPr id="0" name=""/>
        <dsp:cNvSpPr/>
      </dsp:nvSpPr>
      <dsp:spPr>
        <a:xfrm>
          <a:off x="2648565" y="4381120"/>
          <a:ext cx="1519030" cy="9645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>
              <a:solidFill>
                <a:srgbClr val="00B050"/>
              </a:solidFill>
            </a:rPr>
            <a:t>Follow the pattern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Normal</a:t>
          </a:r>
        </a:p>
      </dsp:txBody>
      <dsp:txXfrm>
        <a:off x="2676817" y="4409372"/>
        <a:ext cx="1462526" cy="908080"/>
      </dsp:txXfrm>
    </dsp:sp>
    <dsp:sp modelId="{186AF4A8-FDD9-B64E-9E90-52245B5911F0}">
      <dsp:nvSpPr>
        <dsp:cNvPr id="0" name=""/>
        <dsp:cNvSpPr/>
      </dsp:nvSpPr>
      <dsp:spPr>
        <a:xfrm>
          <a:off x="3408080" y="2814409"/>
          <a:ext cx="1519030" cy="9645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305B1-B2AE-AF4C-AFD7-F0C9BEB0DBB3}">
      <dsp:nvSpPr>
        <dsp:cNvPr id="0" name=""/>
        <dsp:cNvSpPr/>
      </dsp:nvSpPr>
      <dsp:spPr>
        <a:xfrm>
          <a:off x="3576861" y="2974751"/>
          <a:ext cx="1519030" cy="9645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>
              <a:solidFill>
                <a:srgbClr val="00B050"/>
              </a:solidFill>
            </a:rPr>
            <a:t>Within expectation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Normal</a:t>
          </a:r>
        </a:p>
      </dsp:txBody>
      <dsp:txXfrm>
        <a:off x="3605113" y="3003003"/>
        <a:ext cx="1462526" cy="908080"/>
      </dsp:txXfrm>
    </dsp:sp>
    <dsp:sp modelId="{FB5AAE07-FDDD-4049-AA34-47B188C02268}">
      <dsp:nvSpPr>
        <dsp:cNvPr id="0" name=""/>
        <dsp:cNvSpPr/>
      </dsp:nvSpPr>
      <dsp:spPr>
        <a:xfrm>
          <a:off x="4336376" y="1408040"/>
          <a:ext cx="1519030" cy="9645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2B152-64AC-1D4D-AD00-DAE9FAE1BE03}">
      <dsp:nvSpPr>
        <dsp:cNvPr id="0" name=""/>
        <dsp:cNvSpPr/>
      </dsp:nvSpPr>
      <dsp:spPr>
        <a:xfrm>
          <a:off x="4505157" y="1568382"/>
          <a:ext cx="1519030" cy="9645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>
              <a:solidFill>
                <a:srgbClr val="00B050"/>
              </a:solidFill>
            </a:rPr>
            <a:t>Within average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Normal</a:t>
          </a:r>
        </a:p>
      </dsp:txBody>
      <dsp:txXfrm>
        <a:off x="4533409" y="1596634"/>
        <a:ext cx="1462526" cy="908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90A62-7FDC-974C-9BDB-ACB1EA934E6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4C9B0-FB07-5949-8FCC-38E16118F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79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E5579-6921-1D08-7995-68B95782B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52B66-6B93-ED78-AD5B-EE88EA7B9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D5256-7E51-8264-D4B0-0B429D946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4E235-C1B0-A4BA-EC3A-0B96A630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EFA43-5671-84DD-27A7-02E2BF80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8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274E-CB1A-34C1-06F0-D8E3729C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EF8D5-4683-7181-20C0-5B9E61856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1F905-08B1-F189-F606-67A143454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EBE6E-5E38-D1A7-E403-AAE2FDEC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2F540-1708-5BF0-9D13-0D36FCD0B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80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23C149-57AA-5A08-500B-0E095383B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EE72E-E093-E0C6-56EC-DAF23CC4A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00E56-E2FE-34D4-725E-4EFEA5EB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56CC0-3DD9-8F76-879C-A4D9AE64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AFC03-A35C-BC16-02BA-E5220B25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7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DA1D4-C8D7-2A31-47C1-89CE5672B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8F11-8776-2967-CBAB-25F04507B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C752E-DE47-A99C-B3A8-B692C700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0D685-FF84-474F-6BA0-B1360676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A0AF3-BADC-4491-C22F-AFCE348A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8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96B7-AE1A-F8CA-2141-C852AB562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0B487-0059-1908-E379-A7F8B8D80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8CE82-E4DC-EAAC-269F-348ADD91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6B094-B126-B046-5F85-67C9838C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63199-CDF9-99D0-FF37-9E23DCC9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5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6B28-CFCA-DD63-A33A-609D0F51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D37EE-6D85-573E-7870-8D8371FF1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C618D-1778-B2DC-A025-461E523B6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D6D76-5EFB-1F2E-CCCF-98745676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61F08-A6BA-B18E-874E-3EBF270EF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AC193-CE68-98B6-2B80-2DA4F7C8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A035-AAAD-619E-651A-CF4DA492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349CD-D741-BD76-3C0B-D3DED2BEC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8F456-D4C1-10F1-9631-AEDB88755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F65BD-C796-FA03-BD3A-F7FF7DD50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9AB348-D383-13F5-D030-A3B5C50BF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6C3514-6B58-409C-ACA4-7183333B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F648A-8D93-9BCB-B444-13B6440C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E9E5F-C072-80ED-328B-CBB9DC5D2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1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B210-30B8-0378-36E1-BA040422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D473CF-BCD8-34F0-90EC-63FD853A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DE8CF-8AD0-C964-8B1E-C505444B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B1F60-F8A8-661E-22FA-B69D79FF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0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B2E23A-8000-AF90-DD37-FB7DDCC3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46EB8-C6BB-3A61-F313-8BFCD403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E195A-9FE2-9B81-5361-931D9F6B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9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F6D5-262A-7F96-4D29-54AD69FBC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F4FF7-62D9-E3F2-58FE-9E545AA41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3A837-67D9-7B01-19F3-33EBBDB84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CE963-5614-4D57-5E02-121694AC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74BD5-16F2-B175-6389-535FF678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D4EA6-449A-9BEA-F7E6-0E5BD43A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6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E94F-1844-D5AC-EA69-979DC8B0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888959-28D9-C965-B57A-678EE0C3E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38CD7-E32F-4E0A-8E71-CC373F4A5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6DA69-D66D-E084-B438-18B75E435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D6493-392C-2624-BA10-6426AEB7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BF25F-9F0D-7138-1D66-EE1D841F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6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BB3CA-E0D8-4030-5021-25EC73DB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882DB-6120-3C37-B180-2D5217B8D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C998D-063B-6F21-9C54-9842D4B6D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CAD1F-2726-6147-BA26-5C012FE6BDC0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26281-94D9-DBDC-42F6-C062747A5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A460B-2DF4-66AD-ECB8-34B310049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7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1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CA40EF-71C4-FA6F-CC36-984CCA90E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 dirty="0">
                <a:solidFill>
                  <a:schemeClr val="accent1"/>
                </a:solidFill>
                <a:latin typeface="Cambria"/>
                <a:ea typeface="Cambria"/>
              </a:rPr>
              <a:t>Advanticsys</a:t>
            </a:r>
          </a:p>
        </p:txBody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E28D4A0-86BD-A3DA-B75C-D83AE44B6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0" y="963507"/>
            <a:ext cx="6250940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Weekly update – 17/03/2023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9ADE1-FB88-87D9-7A16-E88C1CF1EB95}"/>
              </a:ext>
            </a:extLst>
          </p:cNvPr>
          <p:cNvSpPr txBox="1"/>
          <p:nvPr/>
        </p:nvSpPr>
        <p:spPr>
          <a:xfrm>
            <a:off x="4976030" y="3589866"/>
            <a:ext cx="6250940" cy="230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Topics to discuss: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Proposal for abnormal detection process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Methodology and visualization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Align data use for project</a:t>
            </a:r>
          </a:p>
        </p:txBody>
      </p:sp>
    </p:spTree>
    <p:extLst>
      <p:ext uri="{BB962C8B-B14F-4D97-AF65-F5344CB8AC3E}">
        <p14:creationId xmlns:p14="http://schemas.microsoft.com/office/powerpoint/2010/main" val="296945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F115F-D424-8F80-B2CB-E2B76E53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700" b="1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Abnormal detection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FEF36-645E-1CAD-B05C-160749C4A55B}"/>
              </a:ext>
            </a:extLst>
          </p:cNvPr>
          <p:cNvSpPr txBox="1"/>
          <p:nvPr/>
        </p:nvSpPr>
        <p:spPr>
          <a:xfrm>
            <a:off x="862366" y="2194102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b="1">
                <a:latin typeface="Cambria" panose="02040503050406030204" pitchFamily="18" charset="0"/>
                <a:ea typeface="Cambria" panose="02040503050406030204" pitchFamily="18" charset="0"/>
              </a:rPr>
              <a:t>Assumptions</a:t>
            </a:r>
            <a:r>
              <a:rPr lang="en-US" sz="190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latin typeface="Cambria" panose="02040503050406030204" pitchFamily="18" charset="0"/>
                <a:ea typeface="Cambria" panose="02040503050406030204" pitchFamily="18" charset="0"/>
              </a:rPr>
              <a:t>Data available is on an inverter basis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latin typeface="Cambria" panose="02040503050406030204" pitchFamily="18" charset="0"/>
                <a:ea typeface="Cambria" panose="02040503050406030204" pitchFamily="18" charset="0"/>
              </a:rPr>
              <a:t>Solar panels with same specifications relate to each inverter. (By this we mean the configuration of each inverter is identical)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latin typeface="Cambria" panose="02040503050406030204" pitchFamily="18" charset="0"/>
                <a:ea typeface="Cambria" panose="02040503050406030204" pitchFamily="18" charset="0"/>
              </a:rPr>
              <a:t>The tolerance for considering abnormality is set to 5%. (Please advise us if this is not acceptable)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latin typeface="Cambria"/>
                <a:ea typeface="Cambria"/>
              </a:rPr>
              <a:t>Solar panels at the start are non faulty ones.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11B13F6-6C82-7547-73FA-ADA8E33145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634058"/>
              </p:ext>
            </p:extLst>
          </p:nvPr>
        </p:nvGraphicFramePr>
        <p:xfrm>
          <a:off x="5151733" y="755312"/>
          <a:ext cx="6647380" cy="5347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D42D31D-9EEE-02E4-07C2-F36C879DA8A6}"/>
              </a:ext>
            </a:extLst>
          </p:cNvPr>
          <p:cNvSpPr txBox="1"/>
          <p:nvPr/>
        </p:nvSpPr>
        <p:spPr>
          <a:xfrm>
            <a:off x="6935056" y="1193095"/>
            <a:ext cx="86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Step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050669-707D-5EC6-7AE4-BEF69E6BDFDF}"/>
              </a:ext>
            </a:extLst>
          </p:cNvPr>
          <p:cNvSpPr txBox="1"/>
          <p:nvPr/>
        </p:nvSpPr>
        <p:spPr>
          <a:xfrm>
            <a:off x="6501279" y="2524939"/>
            <a:ext cx="86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Step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6EAE0A-BE5C-AEAC-37BA-EFCC0158FA4D}"/>
              </a:ext>
            </a:extLst>
          </p:cNvPr>
          <p:cNvSpPr txBox="1"/>
          <p:nvPr/>
        </p:nvSpPr>
        <p:spPr>
          <a:xfrm>
            <a:off x="5674224" y="3963729"/>
            <a:ext cx="86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357002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8217C-E00D-372D-CE08-984D2BB68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445" y="755312"/>
            <a:ext cx="4276767" cy="1330839"/>
          </a:xfrm>
        </p:spPr>
        <p:txBody>
          <a:bodyPr>
            <a:normAutofit/>
          </a:bodyPr>
          <a:lstStyle/>
          <a:p>
            <a:pPr algn="ctr"/>
            <a:r>
              <a:rPr lang="en-US" sz="2200" b="1">
                <a:latin typeface="Cambria" panose="02040503050406030204" pitchFamily="18" charset="0"/>
                <a:ea typeface="Cambria" panose="02040503050406030204" pitchFamily="18" charset="0"/>
              </a:rPr>
              <a:t>Step 1 – Compare production in different inverters.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4936A-80F6-75F2-806F-E54312FA9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27544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>
                <a:latin typeface="Cambria" panose="02040503050406030204" pitchFamily="18" charset="0"/>
                <a:ea typeface="Cambria" panose="02040503050406030204" pitchFamily="18" charset="0"/>
              </a:rPr>
              <a:t>Generation of a heatmap based on the power generated in different inverters at a point of time.</a:t>
            </a:r>
          </a:p>
          <a:p>
            <a:r>
              <a:rPr lang="en-US" sz="1900">
                <a:latin typeface="Cambria"/>
                <a:ea typeface="Cambria"/>
              </a:rPr>
              <a:t>The color strength is corresponding to the amount of power generated in each inverter.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2F666F-8BEF-7A0A-B271-B415C4548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899" y="601969"/>
            <a:ext cx="7030656" cy="570155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D0D938A-7779-DE1C-17D0-B0AD379D0BD1}"/>
              </a:ext>
            </a:extLst>
          </p:cNvPr>
          <p:cNvSpPr txBox="1">
            <a:spLocks/>
          </p:cNvSpPr>
          <p:nvPr/>
        </p:nvSpPr>
        <p:spPr>
          <a:xfrm>
            <a:off x="0" y="137507"/>
            <a:ext cx="5335793" cy="690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  <a:tabLst>
                <a:tab pos="2238375" algn="l"/>
              </a:tabLst>
            </a:pPr>
            <a:r>
              <a:rPr lang="en-US" sz="2500" b="1">
                <a:latin typeface="Cambria" panose="02040503050406030204" pitchFamily="18" charset="0"/>
                <a:ea typeface="Cambria" panose="02040503050406030204" pitchFamily="18" charset="0"/>
              </a:rPr>
              <a:t>Methodology and visualization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F7213-0312-E7D8-5917-88A85B60C69F}"/>
              </a:ext>
            </a:extLst>
          </p:cNvPr>
          <p:cNvSpPr txBox="1"/>
          <p:nvPr/>
        </p:nvSpPr>
        <p:spPr>
          <a:xfrm>
            <a:off x="9438111" y="1236065"/>
            <a:ext cx="240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Less power generated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54BD8-B5FF-84EE-9E11-4C5425D3BDB6}"/>
              </a:ext>
            </a:extLst>
          </p:cNvPr>
          <p:cNvSpPr txBox="1"/>
          <p:nvPr/>
        </p:nvSpPr>
        <p:spPr>
          <a:xfrm>
            <a:off x="7799598" y="4971795"/>
            <a:ext cx="240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more power generated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E9A498-9D18-46A9-099D-9050C4BD3862}"/>
              </a:ext>
            </a:extLst>
          </p:cNvPr>
          <p:cNvCxnSpPr/>
          <p:nvPr/>
        </p:nvCxnSpPr>
        <p:spPr>
          <a:xfrm flipH="1" flipV="1">
            <a:off x="6486403" y="4685016"/>
            <a:ext cx="1310973" cy="478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13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217C-E00D-372D-CE08-984D2BB68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445" y="755312"/>
            <a:ext cx="4570163" cy="1330839"/>
          </a:xfrm>
        </p:spPr>
        <p:txBody>
          <a:bodyPr>
            <a:normAutofit/>
          </a:bodyPr>
          <a:lstStyle/>
          <a:p>
            <a:r>
              <a:rPr lang="en-US" sz="2200" b="1">
                <a:latin typeface="Cambria" panose="02040503050406030204" pitchFamily="18" charset="0"/>
                <a:ea typeface="Cambria" panose="02040503050406030204" pitchFamily="18" charset="0"/>
              </a:rPr>
              <a:t>Step 2 – compare actual performance vs expectation.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4936A-80F6-75F2-806F-E54312FA9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1"/>
            <a:ext cx="3427001" cy="35080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>
                <a:latin typeface="Cambria" panose="02040503050406030204" pitchFamily="18" charset="0"/>
                <a:ea typeface="Cambria" panose="02040503050406030204" pitchFamily="18" charset="0"/>
              </a:rPr>
              <a:t>Correlating irradiance/Temp, use models to predict performance for each inverter based on historical data.</a:t>
            </a:r>
          </a:p>
          <a:p>
            <a:r>
              <a:rPr lang="en-US" sz="1900">
                <a:latin typeface="Cambria"/>
                <a:ea typeface="Cambria"/>
              </a:rPr>
              <a:t>Compare actual vs prediction to identify abnormal</a:t>
            </a:r>
          </a:p>
          <a:p>
            <a:r>
              <a:rPr lang="en-US" sz="1900">
                <a:latin typeface="Cambria"/>
                <a:ea typeface="Cambria"/>
              </a:rPr>
              <a:t>Can be viewed by using bar chart. Use prediction as base line. Show covariance between actual and prediction for each inverter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D0D938A-7779-DE1C-17D0-B0AD379D0BD1}"/>
              </a:ext>
            </a:extLst>
          </p:cNvPr>
          <p:cNvSpPr txBox="1">
            <a:spLocks/>
          </p:cNvSpPr>
          <p:nvPr/>
        </p:nvSpPr>
        <p:spPr>
          <a:xfrm>
            <a:off x="0" y="137507"/>
            <a:ext cx="5335793" cy="690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  <a:tabLst>
                <a:tab pos="2238375" algn="l"/>
              </a:tabLst>
            </a:pPr>
            <a:r>
              <a:rPr lang="en-US" sz="2500" b="1">
                <a:latin typeface="Cambria" panose="02040503050406030204" pitchFamily="18" charset="0"/>
                <a:ea typeface="Cambria" panose="02040503050406030204" pitchFamily="18" charset="0"/>
              </a:rPr>
              <a:t>Methodology and visualization</a:t>
            </a:r>
          </a:p>
        </p:txBody>
      </p:sp>
      <p:sp>
        <p:nvSpPr>
          <p:cNvPr id="10" name="Rectangle 9" descr="Bar chart">
            <a:extLst>
              <a:ext uri="{FF2B5EF4-FFF2-40B4-BE49-F238E27FC236}">
                <a16:creationId xmlns:a16="http://schemas.microsoft.com/office/drawing/2014/main" id="{A17A1B8D-6573-55CA-751B-9910E8952DEF}"/>
              </a:ext>
            </a:extLst>
          </p:cNvPr>
          <p:cNvSpPr/>
          <p:nvPr/>
        </p:nvSpPr>
        <p:spPr>
          <a:xfrm>
            <a:off x="10490155" y="1572225"/>
            <a:ext cx="1260000" cy="126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Rectangle 10" descr="Lightning">
            <a:extLst>
              <a:ext uri="{FF2B5EF4-FFF2-40B4-BE49-F238E27FC236}">
                <a16:creationId xmlns:a16="http://schemas.microsoft.com/office/drawing/2014/main" id="{0B170F2F-F4D4-222B-9245-E878328628E6}"/>
              </a:ext>
            </a:extLst>
          </p:cNvPr>
          <p:cNvSpPr/>
          <p:nvPr/>
        </p:nvSpPr>
        <p:spPr>
          <a:xfrm>
            <a:off x="8793207" y="1572225"/>
            <a:ext cx="1260000" cy="126000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9A93FD3B-D1E3-6572-A90F-F35084E5F5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5828" y="2605655"/>
            <a:ext cx="2073614" cy="2281881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E5415C6A-A1E9-6FD4-712C-2CD32DD7BAA3}"/>
              </a:ext>
            </a:extLst>
          </p:cNvPr>
          <p:cNvSpPr/>
          <p:nvPr/>
        </p:nvSpPr>
        <p:spPr>
          <a:xfrm>
            <a:off x="8589288" y="1267382"/>
            <a:ext cx="3441843" cy="19254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64BFE5-1B6A-5655-FDDA-2F9415A784F3}"/>
              </a:ext>
            </a:extLst>
          </p:cNvPr>
          <p:cNvCxnSpPr>
            <a:stCxn id="14" idx="4"/>
          </p:cNvCxnSpPr>
          <p:nvPr/>
        </p:nvCxnSpPr>
        <p:spPr>
          <a:xfrm flipH="1">
            <a:off x="9014956" y="3220285"/>
            <a:ext cx="1350172" cy="392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590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8217C-E00D-372D-CE08-984D2BB68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sz="2200" b="1">
                <a:latin typeface="Cambria" panose="02040503050406030204" pitchFamily="18" charset="0"/>
                <a:ea typeface="Cambria" panose="02040503050406030204" pitchFamily="18" charset="0"/>
              </a:rPr>
              <a:t>Step 3 – Check performance vs past energy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4936A-80F6-75F2-806F-E54312FA9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Identify life span and capacity decline pattern based on historical data for similar panels/equipment</a:t>
            </a:r>
          </a:p>
          <a:p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Compare actual against pattern to identify abnormal (line chart)</a:t>
            </a:r>
          </a:p>
          <a:p>
            <a:endParaRPr lang="en-US" sz="20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8CBFB-0691-F6A5-C261-725864A9A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86" y="1870548"/>
            <a:ext cx="4747547" cy="314524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D0D938A-7779-DE1C-17D0-B0AD379D0BD1}"/>
              </a:ext>
            </a:extLst>
          </p:cNvPr>
          <p:cNvSpPr txBox="1">
            <a:spLocks/>
          </p:cNvSpPr>
          <p:nvPr/>
        </p:nvSpPr>
        <p:spPr>
          <a:xfrm>
            <a:off x="239129" y="373701"/>
            <a:ext cx="5745111" cy="845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Methodology and visualization (Contd.)</a:t>
            </a:r>
          </a:p>
        </p:txBody>
      </p:sp>
    </p:spTree>
    <p:extLst>
      <p:ext uri="{BB962C8B-B14F-4D97-AF65-F5344CB8AC3E}">
        <p14:creationId xmlns:p14="http://schemas.microsoft.com/office/powerpoint/2010/main" val="768597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0D938A-7779-DE1C-17D0-B0AD379D0BD1}"/>
              </a:ext>
            </a:extLst>
          </p:cNvPr>
          <p:cNvSpPr txBox="1">
            <a:spLocks/>
          </p:cNvSpPr>
          <p:nvPr/>
        </p:nvSpPr>
        <p:spPr>
          <a:xfrm>
            <a:off x="350889" y="516736"/>
            <a:ext cx="5745111" cy="40614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Summary: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58563832-CE61-2201-A9EC-1E0436F69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175661"/>
              </p:ext>
            </p:extLst>
          </p:nvPr>
        </p:nvGraphicFramePr>
        <p:xfrm>
          <a:off x="2143762" y="2384080"/>
          <a:ext cx="8128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1381873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187737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141597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2310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97596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77253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412911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131014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01796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6703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59623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BF86D47-0EEF-81DC-5ECC-80687F846A22}"/>
              </a:ext>
            </a:extLst>
          </p:cNvPr>
          <p:cNvSpPr txBox="1"/>
          <p:nvPr/>
        </p:nvSpPr>
        <p:spPr>
          <a:xfrm>
            <a:off x="1613425" y="3114880"/>
            <a:ext cx="1697519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</a:rPr>
              <a:t>Abnormal</a:t>
            </a:r>
          </a:p>
          <a:p>
            <a:endParaRPr lang="en-US" sz="1100"/>
          </a:p>
          <a:p>
            <a:r>
              <a:rPr lang="en-US" sz="1100"/>
              <a:t>Actual: 50kwh</a:t>
            </a:r>
          </a:p>
          <a:p>
            <a:r>
              <a:rPr lang="en-US" sz="1100"/>
              <a:t>Average: 60kwh</a:t>
            </a:r>
          </a:p>
          <a:p>
            <a:r>
              <a:rPr lang="en-US" sz="1100">
                <a:solidFill>
                  <a:srgbClr val="FF0000"/>
                </a:solidFill>
              </a:rPr>
              <a:t>Act vs Ave: -10kwh</a:t>
            </a:r>
          </a:p>
          <a:p>
            <a:endParaRPr lang="en-US" sz="1100"/>
          </a:p>
          <a:p>
            <a:r>
              <a:rPr lang="en-US" sz="1100"/>
              <a:t>Prediction: 60kwh</a:t>
            </a:r>
          </a:p>
          <a:p>
            <a:r>
              <a:rPr lang="en-US" sz="1100">
                <a:solidFill>
                  <a:srgbClr val="FF0000"/>
                </a:solidFill>
              </a:rPr>
              <a:t>Act vs Pred: -10kwh</a:t>
            </a:r>
          </a:p>
          <a:p>
            <a:endParaRPr lang="en-US" sz="1100"/>
          </a:p>
          <a:p>
            <a:r>
              <a:rPr lang="en-US" sz="1100"/>
              <a:t>Capacity: 60kwh</a:t>
            </a:r>
          </a:p>
          <a:p>
            <a:r>
              <a:rPr lang="en-US" sz="1100">
                <a:solidFill>
                  <a:srgbClr val="FF0000"/>
                </a:solidFill>
              </a:rPr>
              <a:t>Act vs Capacity: -10kwh</a:t>
            </a:r>
          </a:p>
          <a:p>
            <a:endParaRPr lang="en-US" sz="1100"/>
          </a:p>
          <a:p>
            <a:endParaRPr lang="en-US" sz="110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7950C2-16FD-F862-23C2-D3BB0462DCAA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969390" y="2583504"/>
            <a:ext cx="1056456" cy="1512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187E00D-8649-7CCC-D1A9-C8AD75601E6E}"/>
              </a:ext>
            </a:extLst>
          </p:cNvPr>
          <p:cNvSpPr txBox="1"/>
          <p:nvPr/>
        </p:nvSpPr>
        <p:spPr>
          <a:xfrm>
            <a:off x="7644154" y="3043385"/>
            <a:ext cx="2287712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rgbClr val="00B050"/>
                </a:solidFill>
              </a:rPr>
              <a:t>Normal</a:t>
            </a:r>
          </a:p>
          <a:p>
            <a:endParaRPr lang="en-US" sz="1100"/>
          </a:p>
          <a:p>
            <a:r>
              <a:rPr lang="en-US" sz="1100"/>
              <a:t>Actual: 50kwh</a:t>
            </a:r>
          </a:p>
          <a:p>
            <a:r>
              <a:rPr lang="en-US" sz="1100"/>
              <a:t>Average: 60kwh</a:t>
            </a:r>
          </a:p>
          <a:p>
            <a:r>
              <a:rPr lang="en-US" sz="1100">
                <a:solidFill>
                  <a:srgbClr val="FF0000"/>
                </a:solidFill>
              </a:rPr>
              <a:t>Act vs Ave: -10kwh</a:t>
            </a:r>
          </a:p>
          <a:p>
            <a:endParaRPr lang="en-US" sz="1100"/>
          </a:p>
          <a:p>
            <a:r>
              <a:rPr lang="en-US" sz="1100"/>
              <a:t>Prediction: 55kwh</a:t>
            </a:r>
          </a:p>
          <a:p>
            <a:r>
              <a:rPr lang="en-US" sz="1100">
                <a:solidFill>
                  <a:srgbClr val="FFC000"/>
                </a:solidFill>
              </a:rPr>
              <a:t>Act vs Pred: -5kwh</a:t>
            </a:r>
          </a:p>
          <a:p>
            <a:endParaRPr lang="en-US" sz="1100"/>
          </a:p>
          <a:p>
            <a:r>
              <a:rPr lang="en-US" sz="1100"/>
              <a:t>Capacity: 50kwh</a:t>
            </a:r>
          </a:p>
          <a:p>
            <a:r>
              <a:rPr lang="en-US" sz="1100">
                <a:solidFill>
                  <a:srgbClr val="00B050"/>
                </a:solidFill>
              </a:rPr>
              <a:t>Act vs Capacity: 0kwh</a:t>
            </a:r>
          </a:p>
          <a:p>
            <a:endParaRPr lang="en-US" sz="1100"/>
          </a:p>
          <a:p>
            <a:endParaRPr lang="en-US" sz="110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DD4768-3CFE-D235-8224-11CBD28F755E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6635574" y="2534339"/>
            <a:ext cx="1008580" cy="1895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652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BE5C72-8B67-0BD9-4AC9-877966E1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6" y="1188637"/>
            <a:ext cx="3141225" cy="4480726"/>
          </a:xfrm>
        </p:spPr>
        <p:txBody>
          <a:bodyPr>
            <a:normAutofit/>
          </a:bodyPr>
          <a:lstStyle/>
          <a:p>
            <a:pPr algn="r"/>
            <a:r>
              <a:rPr lang="en-US" sz="4600" b="1">
                <a:latin typeface="Cambria" panose="02040503050406030204" pitchFamily="18" charset="0"/>
                <a:ea typeface="Cambria" panose="02040503050406030204" pitchFamily="18" charset="0"/>
              </a:rPr>
              <a:t>Data generation and validation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CF4A-50EE-2FF5-7F78-4BA8F2019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871369"/>
            <a:ext cx="4702848" cy="5359787"/>
          </a:xfrm>
        </p:spPr>
        <p:txBody>
          <a:bodyPr anchor="ctr">
            <a:normAutofit/>
          </a:bodyPr>
          <a:lstStyle/>
          <a:p>
            <a:r>
              <a:rPr lang="en-US" sz="1900">
                <a:latin typeface="Cambria"/>
                <a:ea typeface="Cambria"/>
              </a:rPr>
              <a:t>What data is available</a:t>
            </a:r>
            <a:endParaRPr lang="en-US" sz="19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900">
                <a:latin typeface="Cambria" panose="02040503050406030204" pitchFamily="18" charset="0"/>
                <a:ea typeface="Cambria" panose="02040503050406030204" pitchFamily="18" charset="0"/>
              </a:rPr>
              <a:t>Energy data</a:t>
            </a:r>
          </a:p>
          <a:p>
            <a:pPr lvl="1"/>
            <a:r>
              <a:rPr lang="en-US" sz="1900">
                <a:latin typeface="Cambria" panose="02040503050406030204" pitchFamily="18" charset="0"/>
                <a:ea typeface="Cambria" panose="02040503050406030204" pitchFamily="18" charset="0"/>
              </a:rPr>
              <a:t>frequency of data generation, daily, weekly or longer interval</a:t>
            </a:r>
          </a:p>
          <a:p>
            <a:pPr lvl="1"/>
            <a:r>
              <a:rPr lang="en-US" sz="1900">
                <a:latin typeface="Cambria"/>
                <a:ea typeface="Cambria"/>
              </a:rPr>
              <a:t>Level of details – panel, group of panels</a:t>
            </a:r>
          </a:p>
          <a:p>
            <a:r>
              <a:rPr lang="en-US" sz="1900">
                <a:latin typeface="Cambria" panose="02040503050406030204" pitchFamily="18" charset="0"/>
                <a:ea typeface="Cambria" panose="02040503050406030204" pitchFamily="18" charset="0"/>
              </a:rPr>
              <a:t>Is irradiance/Temperature data available </a:t>
            </a:r>
          </a:p>
          <a:p>
            <a:pPr lvl="1"/>
            <a:r>
              <a:rPr lang="en-US" sz="1900">
                <a:latin typeface="Cambria" panose="02040503050406030204" pitchFamily="18" charset="0"/>
                <a:ea typeface="Cambria" panose="02040503050406030204" pitchFamily="18" charset="0"/>
              </a:rPr>
              <a:t>If yes, where can we get the data</a:t>
            </a:r>
          </a:p>
          <a:p>
            <a:pPr lvl="1"/>
            <a:r>
              <a:rPr lang="en-US" sz="1900">
                <a:latin typeface="Cambria" panose="02040503050406030204" pitchFamily="18" charset="0"/>
                <a:ea typeface="Cambria" panose="02040503050406030204" pitchFamily="18" charset="0"/>
              </a:rPr>
              <a:t>If not</a:t>
            </a:r>
          </a:p>
          <a:p>
            <a:pPr lvl="2"/>
            <a:r>
              <a:rPr lang="en-US" sz="1900">
                <a:latin typeface="Cambria" panose="02040503050406030204" pitchFamily="18" charset="0"/>
                <a:ea typeface="Cambria" panose="02040503050406030204" pitchFamily="18" charset="0"/>
              </a:rPr>
              <a:t>what level of details do we need to consider for model evaluation</a:t>
            </a:r>
          </a:p>
          <a:p>
            <a:pPr lvl="2"/>
            <a:r>
              <a:rPr lang="en-US" sz="1900">
                <a:latin typeface="Cambria" panose="02040503050406030204" pitchFamily="18" charset="0"/>
                <a:ea typeface="Cambria" panose="02040503050406030204" pitchFamily="18" charset="0"/>
              </a:rPr>
              <a:t>How can we align public meteorology data with historical data</a:t>
            </a:r>
          </a:p>
          <a:p>
            <a:endParaRPr lang="en-US" sz="13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405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Advanticsys</vt:lpstr>
      <vt:lpstr>Abnormal detection process</vt:lpstr>
      <vt:lpstr>Step 1 – Compare production in different inverters.</vt:lpstr>
      <vt:lpstr>Step 2 – compare actual performance vs expectation.</vt:lpstr>
      <vt:lpstr>Step 3 – Check performance vs past energy generation</vt:lpstr>
      <vt:lpstr>PowerPoint Presentation</vt:lpstr>
      <vt:lpstr>Data generation and 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Advanticsys</dc:title>
  <dc:creator>Microsoft Office User</dc:creator>
  <cp:revision>19</cp:revision>
  <dcterms:created xsi:type="dcterms:W3CDTF">2023-03-15T23:30:24Z</dcterms:created>
  <dcterms:modified xsi:type="dcterms:W3CDTF">2023-03-21T23:35:02Z</dcterms:modified>
</cp:coreProperties>
</file>