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81" r:id="rId4"/>
    <p:sldId id="271" r:id="rId5"/>
    <p:sldId id="272" r:id="rId6"/>
    <p:sldId id="273" r:id="rId7"/>
    <p:sldId id="274" r:id="rId8"/>
    <p:sldId id="275" r:id="rId9"/>
    <p:sldId id="276" r:id="rId10"/>
    <p:sldId id="270" r:id="rId11"/>
    <p:sldId id="279" r:id="rId12"/>
    <p:sldId id="280" r:id="rId13"/>
    <p:sldId id="282" r:id="rId14"/>
    <p:sldId id="283" r:id="rId15"/>
    <p:sldId id="27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14BF7-5609-4280-AC54-62ABDD37EEEE}" v="15" dt="2023-04-14T06:58:13.907"/>
    <p1510:client id="{5C745CA9-755A-45C2-98B7-C794160CAC77}" v="16" dt="2023-04-19T04:55:20.968"/>
    <p1510:client id="{61618293-7BBF-4D5A-9770-68949D2B5FFD}" v="15" dt="2023-04-14T08:15:55.194"/>
    <p1510:client id="{8D40A0D3-B9A4-4821-BB8F-01E3B6CFA3B4}" v="71" dt="2023-04-14T05:04:26.256"/>
    <p1510:client id="{D3F6C954-1E16-4C1D-8CC8-8CDD3AC798EC}" v="5" dt="2023-04-14T08:46:38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 Lu" userId="S::s3302044@student.rmit.edu.au::951325a5-fb01-4766-9e67-a55400a932e0" providerId="AD" clId="Web-{61618293-7BBF-4D5A-9770-68949D2B5FFD}"/>
    <pc:docChg chg="modSld">
      <pc:chgData name="Qi Lu" userId="S::s3302044@student.rmit.edu.au::951325a5-fb01-4766-9e67-a55400a932e0" providerId="AD" clId="Web-{61618293-7BBF-4D5A-9770-68949D2B5FFD}" dt="2023-04-14T08:15:55.194" v="14"/>
      <pc:docMkLst>
        <pc:docMk/>
      </pc:docMkLst>
      <pc:sldChg chg="addSp delSp">
        <pc:chgData name="Qi Lu" userId="S::s3302044@student.rmit.edu.au::951325a5-fb01-4766-9e67-a55400a932e0" providerId="AD" clId="Web-{61618293-7BBF-4D5A-9770-68949D2B5FFD}" dt="2023-04-14T08:15:55.194" v="14"/>
        <pc:sldMkLst>
          <pc:docMk/>
          <pc:sldMk cId="3570025448" sldId="267"/>
        </pc:sldMkLst>
        <pc:inkChg chg="add">
          <ac:chgData name="Qi Lu" userId="S::s3302044@student.rmit.edu.au::951325a5-fb01-4766-9e67-a55400a932e0" providerId="AD" clId="Web-{61618293-7BBF-4D5A-9770-68949D2B5FFD}" dt="2023-04-14T08:15:51.350" v="12"/>
          <ac:inkMkLst>
            <pc:docMk/>
            <pc:sldMk cId="3570025448" sldId="267"/>
            <ac:inkMk id="3" creationId="{4732F80A-9220-B811-9A4C-A5D75C65E5C0}"/>
          </ac:inkMkLst>
        </pc:inkChg>
        <pc:inkChg chg="add del">
          <ac:chgData name="Qi Lu" userId="S::s3302044@student.rmit.edu.au::951325a5-fb01-4766-9e67-a55400a932e0" providerId="AD" clId="Web-{61618293-7BBF-4D5A-9770-68949D2B5FFD}" dt="2023-04-14T08:15:55.194" v="14"/>
          <ac:inkMkLst>
            <pc:docMk/>
            <pc:sldMk cId="3570025448" sldId="267"/>
            <ac:inkMk id="4" creationId="{DC44D6E8-6B83-7158-38D3-7113FABE7168}"/>
          </ac:inkMkLst>
        </pc:inkChg>
      </pc:sldChg>
      <pc:sldChg chg="addSp delSp">
        <pc:chgData name="Qi Lu" userId="S::s3302044@student.rmit.edu.au::951325a5-fb01-4766-9e67-a55400a932e0" providerId="AD" clId="Web-{61618293-7BBF-4D5A-9770-68949D2B5FFD}" dt="2023-04-14T08:13:19.579" v="11"/>
        <pc:sldMkLst>
          <pc:docMk/>
          <pc:sldMk cId="455497803" sldId="270"/>
        </pc:sldMkLst>
        <pc:inkChg chg="add del">
          <ac:chgData name="Qi Lu" userId="S::s3302044@student.rmit.edu.au::951325a5-fb01-4766-9e67-a55400a932e0" providerId="AD" clId="Web-{61618293-7BBF-4D5A-9770-68949D2B5FFD}" dt="2023-04-14T08:13:19.579" v="11"/>
          <ac:inkMkLst>
            <pc:docMk/>
            <pc:sldMk cId="455497803" sldId="270"/>
            <ac:inkMk id="3" creationId="{B61DC444-C393-B751-B33F-BD0D02AC00A5}"/>
          </ac:inkMkLst>
        </pc:inkChg>
      </pc:sldChg>
      <pc:sldChg chg="addSp delSp">
        <pc:chgData name="Qi Lu" userId="S::s3302044@student.rmit.edu.au::951325a5-fb01-4766-9e67-a55400a932e0" providerId="AD" clId="Web-{61618293-7BBF-4D5A-9770-68949D2B5FFD}" dt="2023-04-14T08:06:12.563" v="9"/>
        <pc:sldMkLst>
          <pc:docMk/>
          <pc:sldMk cId="3746928393" sldId="279"/>
        </pc:sldMkLst>
        <pc:inkChg chg="add del">
          <ac:chgData name="Qi Lu" userId="S::s3302044@student.rmit.edu.au::951325a5-fb01-4766-9e67-a55400a932e0" providerId="AD" clId="Web-{61618293-7BBF-4D5A-9770-68949D2B5FFD}" dt="2023-04-14T08:06:12.563" v="9"/>
          <ac:inkMkLst>
            <pc:docMk/>
            <pc:sldMk cId="3746928393" sldId="279"/>
            <ac:inkMk id="2" creationId="{0D4398EC-5DFB-14E7-663B-1A71F17545FF}"/>
          </ac:inkMkLst>
        </pc:inkChg>
        <pc:inkChg chg="add del">
          <ac:chgData name="Qi Lu" userId="S::s3302044@student.rmit.edu.au::951325a5-fb01-4766-9e67-a55400a932e0" providerId="AD" clId="Web-{61618293-7BBF-4D5A-9770-68949D2B5FFD}" dt="2023-04-14T08:06:11.032" v="8"/>
          <ac:inkMkLst>
            <pc:docMk/>
            <pc:sldMk cId="3746928393" sldId="279"/>
            <ac:inkMk id="4" creationId="{EAE8FD2E-C864-8A49-62FE-58BBCDC8588F}"/>
          </ac:inkMkLst>
        </pc:inkChg>
        <pc:inkChg chg="add del">
          <ac:chgData name="Qi Lu" userId="S::s3302044@student.rmit.edu.au::951325a5-fb01-4766-9e67-a55400a932e0" providerId="AD" clId="Web-{61618293-7BBF-4D5A-9770-68949D2B5FFD}" dt="2023-04-14T08:02:15.070" v="5"/>
          <ac:inkMkLst>
            <pc:docMk/>
            <pc:sldMk cId="3746928393" sldId="279"/>
            <ac:inkMk id="5" creationId="{62DFC619-C96E-EE0A-03FD-0645B1425824}"/>
          </ac:inkMkLst>
        </pc:inkChg>
        <pc:inkChg chg="add del">
          <ac:chgData name="Qi Lu" userId="S::s3302044@student.rmit.edu.au::951325a5-fb01-4766-9e67-a55400a932e0" providerId="AD" clId="Web-{61618293-7BBF-4D5A-9770-68949D2B5FFD}" dt="2023-04-14T08:02:13.726" v="4"/>
          <ac:inkMkLst>
            <pc:docMk/>
            <pc:sldMk cId="3746928393" sldId="279"/>
            <ac:inkMk id="6" creationId="{F8EFD155-43A4-A636-9B56-162895D3A0A0}"/>
          </ac:inkMkLst>
        </pc:inkChg>
        <pc:inkChg chg="add del">
          <ac:chgData name="Qi Lu" userId="S::s3302044@student.rmit.edu.au::951325a5-fb01-4766-9e67-a55400a932e0" providerId="AD" clId="Web-{61618293-7BBF-4D5A-9770-68949D2B5FFD}" dt="2023-04-14T08:06:09.782" v="7"/>
          <ac:inkMkLst>
            <pc:docMk/>
            <pc:sldMk cId="3746928393" sldId="279"/>
            <ac:inkMk id="7" creationId="{FA7F3E4F-6ED4-9EFC-B101-2D802DE35332}"/>
          </ac:inkMkLst>
        </pc:inkChg>
      </pc:sldChg>
    </pc:docChg>
  </pc:docChgLst>
  <pc:docChgLst>
    <pc:chgData name="Qi Lu" userId="S::s3302044@student.rmit.edu.au::951325a5-fb01-4766-9e67-a55400a932e0" providerId="AD" clId="Web-{5C745CA9-755A-45C2-98B7-C794160CAC77}"/>
    <pc:docChg chg="modSld">
      <pc:chgData name="Qi Lu" userId="S::s3302044@student.rmit.edu.au::951325a5-fb01-4766-9e67-a55400a932e0" providerId="AD" clId="Web-{5C745CA9-755A-45C2-98B7-C794160CAC77}" dt="2023-04-19T04:55:20.968" v="15" actId="1076"/>
      <pc:docMkLst>
        <pc:docMk/>
      </pc:docMkLst>
      <pc:sldChg chg="addSp delSp modSp">
        <pc:chgData name="Qi Lu" userId="S::s3302044@student.rmit.edu.au::951325a5-fb01-4766-9e67-a55400a932e0" providerId="AD" clId="Web-{5C745CA9-755A-45C2-98B7-C794160CAC77}" dt="2023-04-19T04:55:20.968" v="15" actId="1076"/>
        <pc:sldMkLst>
          <pc:docMk/>
          <pc:sldMk cId="3746928393" sldId="279"/>
        </pc:sldMkLst>
        <pc:picChg chg="mod">
          <ac:chgData name="Qi Lu" userId="S::s3302044@student.rmit.edu.au::951325a5-fb01-4766-9e67-a55400a932e0" providerId="AD" clId="Web-{5C745CA9-755A-45C2-98B7-C794160CAC77}" dt="2023-04-19T04:55:20.968" v="15" actId="1076"/>
          <ac:picMkLst>
            <pc:docMk/>
            <pc:sldMk cId="3746928393" sldId="279"/>
            <ac:picMk id="3" creationId="{792D647B-9E20-761F-63A8-67A150CF47E0}"/>
          </ac:picMkLst>
        </pc:picChg>
        <pc:inkChg chg="add del">
          <ac:chgData name="Qi Lu" userId="S::s3302044@student.rmit.edu.au::951325a5-fb01-4766-9e67-a55400a932e0" providerId="AD" clId="Web-{5C745CA9-755A-45C2-98B7-C794160CAC77}" dt="2023-04-19T04:48:26.555" v="1"/>
          <ac:inkMkLst>
            <pc:docMk/>
            <pc:sldMk cId="3746928393" sldId="279"/>
            <ac:inkMk id="2" creationId="{C4099262-CA77-15B6-F572-C7101E33886F}"/>
          </ac:inkMkLst>
        </pc:inkChg>
        <pc:inkChg chg="add del">
          <ac:chgData name="Qi Lu" userId="S::s3302044@student.rmit.edu.au::951325a5-fb01-4766-9e67-a55400a932e0" providerId="AD" clId="Web-{5C745CA9-755A-45C2-98B7-C794160CAC77}" dt="2023-04-19T04:50:54.438" v="11"/>
          <ac:inkMkLst>
            <pc:docMk/>
            <pc:sldMk cId="3746928393" sldId="279"/>
            <ac:inkMk id="4" creationId="{CEC9A421-5CE3-4E7A-C170-5A1AB581E01A}"/>
          </ac:inkMkLst>
        </pc:inkChg>
        <pc:inkChg chg="add del">
          <ac:chgData name="Qi Lu" userId="S::s3302044@student.rmit.edu.au::951325a5-fb01-4766-9e67-a55400a932e0" providerId="AD" clId="Web-{5C745CA9-755A-45C2-98B7-C794160CAC77}" dt="2023-04-19T04:50:50.094" v="10"/>
          <ac:inkMkLst>
            <pc:docMk/>
            <pc:sldMk cId="3746928393" sldId="279"/>
            <ac:inkMk id="5" creationId="{64D5B3B8-4ABD-4414-4165-3AF5234757F5}"/>
          </ac:inkMkLst>
        </pc:inkChg>
        <pc:inkChg chg="add">
          <ac:chgData name="Qi Lu" userId="S::s3302044@student.rmit.edu.au::951325a5-fb01-4766-9e67-a55400a932e0" providerId="AD" clId="Web-{5C745CA9-755A-45C2-98B7-C794160CAC77}" dt="2023-04-19T04:55:09.483" v="12"/>
          <ac:inkMkLst>
            <pc:docMk/>
            <pc:sldMk cId="3746928393" sldId="279"/>
            <ac:inkMk id="6" creationId="{E7A2957C-71D7-643A-D217-52AD3C680713}"/>
          </ac:inkMkLst>
        </pc:inkChg>
        <pc:inkChg chg="add">
          <ac:chgData name="Qi Lu" userId="S::s3302044@student.rmit.edu.au::951325a5-fb01-4766-9e67-a55400a932e0" providerId="AD" clId="Web-{5C745CA9-755A-45C2-98B7-C794160CAC77}" dt="2023-04-19T04:55:10.373" v="13"/>
          <ac:inkMkLst>
            <pc:docMk/>
            <pc:sldMk cId="3746928393" sldId="279"/>
            <ac:inkMk id="7" creationId="{0260CC36-F5A4-89DA-FB1A-31913F8F0321}"/>
          </ac:inkMkLst>
        </pc:inkChg>
      </pc:sldChg>
      <pc:sldChg chg="addSp delSp">
        <pc:chgData name="Qi Lu" userId="S::s3302044@student.rmit.edu.au::951325a5-fb01-4766-9e67-a55400a932e0" providerId="AD" clId="Web-{5C745CA9-755A-45C2-98B7-C794160CAC77}" dt="2023-04-19T04:50:46.390" v="9"/>
        <pc:sldMkLst>
          <pc:docMk/>
          <pc:sldMk cId="2321725954" sldId="282"/>
        </pc:sldMkLst>
        <pc:inkChg chg="add del">
          <ac:chgData name="Qi Lu" userId="S::s3302044@student.rmit.edu.au::951325a5-fb01-4766-9e67-a55400a932e0" providerId="AD" clId="Web-{5C745CA9-755A-45C2-98B7-C794160CAC77}" dt="2023-04-19T04:50:37.531" v="7"/>
          <ac:inkMkLst>
            <pc:docMk/>
            <pc:sldMk cId="2321725954" sldId="282"/>
            <ac:inkMk id="2" creationId="{24E30303-4AA0-A4C7-9A9B-6617FFCE9DAE}"/>
          </ac:inkMkLst>
        </pc:inkChg>
        <pc:inkChg chg="add del">
          <ac:chgData name="Qi Lu" userId="S::s3302044@student.rmit.edu.au::951325a5-fb01-4766-9e67-a55400a932e0" providerId="AD" clId="Web-{5C745CA9-755A-45C2-98B7-C794160CAC77}" dt="2023-04-19T04:50:34.984" v="6"/>
          <ac:inkMkLst>
            <pc:docMk/>
            <pc:sldMk cId="2321725954" sldId="282"/>
            <ac:inkMk id="4" creationId="{4E583D41-1B4B-65E7-E211-956D51D71B60}"/>
          </ac:inkMkLst>
        </pc:inkChg>
        <pc:inkChg chg="add del">
          <ac:chgData name="Qi Lu" userId="S::s3302044@student.rmit.edu.au::951325a5-fb01-4766-9e67-a55400a932e0" providerId="AD" clId="Web-{5C745CA9-755A-45C2-98B7-C794160CAC77}" dt="2023-04-19T04:50:46.390" v="9"/>
          <ac:inkMkLst>
            <pc:docMk/>
            <pc:sldMk cId="2321725954" sldId="282"/>
            <ac:inkMk id="5" creationId="{71D1BA67-3EA4-48AE-7B4D-1FA60B80F65A}"/>
          </ac:inkMkLst>
        </pc:inkChg>
      </pc:sldChg>
    </pc:docChg>
  </pc:docChgLst>
  <pc:docChgLst>
    <pc:chgData name="Qi Lu" userId="S::s3302044@student.rmit.edu.au::951325a5-fb01-4766-9e67-a55400a932e0" providerId="AD" clId="Web-{26E14BF7-5609-4280-AC54-62ABDD37EEEE}"/>
    <pc:docChg chg="addSld modSld">
      <pc:chgData name="Qi Lu" userId="S::s3302044@student.rmit.edu.au::951325a5-fb01-4766-9e67-a55400a932e0" providerId="AD" clId="Web-{26E14BF7-5609-4280-AC54-62ABDD37EEEE}" dt="2023-04-14T06:58:13.907" v="12" actId="1076"/>
      <pc:docMkLst>
        <pc:docMk/>
      </pc:docMkLst>
      <pc:sldChg chg="addSp delSp modSp add replId">
        <pc:chgData name="Qi Lu" userId="S::s3302044@student.rmit.edu.au::951325a5-fb01-4766-9e67-a55400a932e0" providerId="AD" clId="Web-{26E14BF7-5609-4280-AC54-62ABDD37EEEE}" dt="2023-04-14T06:58:13.907" v="12" actId="1076"/>
        <pc:sldMkLst>
          <pc:docMk/>
          <pc:sldMk cId="2321725954" sldId="282"/>
        </pc:sldMkLst>
        <pc:picChg chg="del">
          <ac:chgData name="Qi Lu" userId="S::s3302044@student.rmit.edu.au::951325a5-fb01-4766-9e67-a55400a932e0" providerId="AD" clId="Web-{26E14BF7-5609-4280-AC54-62ABDD37EEEE}" dt="2023-04-14T06:57:30.874" v="2"/>
          <ac:picMkLst>
            <pc:docMk/>
            <pc:sldMk cId="2321725954" sldId="282"/>
            <ac:picMk id="2" creationId="{F5158BC3-368F-B2D2-282B-D146A399A718}"/>
          </ac:picMkLst>
        </pc:picChg>
        <pc:picChg chg="add mod">
          <ac:chgData name="Qi Lu" userId="S::s3302044@student.rmit.edu.au::951325a5-fb01-4766-9e67-a55400a932e0" providerId="AD" clId="Web-{26E14BF7-5609-4280-AC54-62ABDD37EEEE}" dt="2023-04-14T06:58:13.907" v="12" actId="1076"/>
          <ac:picMkLst>
            <pc:docMk/>
            <pc:sldMk cId="2321725954" sldId="282"/>
            <ac:picMk id="3" creationId="{A527860D-10D6-ABB3-FF28-28281F150611}"/>
          </ac:picMkLst>
        </pc:picChg>
      </pc:sldChg>
      <pc:sldChg chg="addSp delSp modSp add replId">
        <pc:chgData name="Qi Lu" userId="S::s3302044@student.rmit.edu.au::951325a5-fb01-4766-9e67-a55400a932e0" providerId="AD" clId="Web-{26E14BF7-5609-4280-AC54-62ABDD37EEEE}" dt="2023-04-14T06:58:02.250" v="8" actId="1076"/>
        <pc:sldMkLst>
          <pc:docMk/>
          <pc:sldMk cId="3953076885" sldId="283"/>
        </pc:sldMkLst>
        <pc:picChg chg="del">
          <ac:chgData name="Qi Lu" userId="S::s3302044@student.rmit.edu.au::951325a5-fb01-4766-9e67-a55400a932e0" providerId="AD" clId="Web-{26E14BF7-5609-4280-AC54-62ABDD37EEEE}" dt="2023-04-14T06:57:32.593" v="3"/>
          <ac:picMkLst>
            <pc:docMk/>
            <pc:sldMk cId="3953076885" sldId="283"/>
            <ac:picMk id="2" creationId="{F5158BC3-368F-B2D2-282B-D146A399A718}"/>
          </ac:picMkLst>
        </pc:picChg>
        <pc:picChg chg="add mod">
          <ac:chgData name="Qi Lu" userId="S::s3302044@student.rmit.edu.au::951325a5-fb01-4766-9e67-a55400a932e0" providerId="AD" clId="Web-{26E14BF7-5609-4280-AC54-62ABDD37EEEE}" dt="2023-04-14T06:58:02.250" v="8" actId="1076"/>
          <ac:picMkLst>
            <pc:docMk/>
            <pc:sldMk cId="3953076885" sldId="283"/>
            <ac:picMk id="3" creationId="{CAAEC4BB-935F-4E3E-F1D5-4DD662C68D94}"/>
          </ac:picMkLst>
        </pc:picChg>
      </pc:sldChg>
    </pc:docChg>
  </pc:docChgLst>
  <pc:docChgLst>
    <pc:chgData name="Qi Lu" userId="S::s3302044@student.rmit.edu.au::951325a5-fb01-4766-9e67-a55400a932e0" providerId="AD" clId="Web-{8D40A0D3-B9A4-4821-BB8F-01E3B6CFA3B4}"/>
    <pc:docChg chg="addSld delSld modSld">
      <pc:chgData name="Qi Lu" userId="S::s3302044@student.rmit.edu.au::951325a5-fb01-4766-9e67-a55400a932e0" providerId="AD" clId="Web-{8D40A0D3-B9A4-4821-BB8F-01E3B6CFA3B4}" dt="2023-04-14T05:04:26.256" v="65" actId="1076"/>
      <pc:docMkLst>
        <pc:docMk/>
      </pc:docMkLst>
      <pc:sldChg chg="modSp">
        <pc:chgData name="Qi Lu" userId="S::s3302044@student.rmit.edu.au::951325a5-fb01-4766-9e67-a55400a932e0" providerId="AD" clId="Web-{8D40A0D3-B9A4-4821-BB8F-01E3B6CFA3B4}" dt="2023-04-14T04:59:36.877" v="59" actId="20577"/>
        <pc:sldMkLst>
          <pc:docMk/>
          <pc:sldMk cId="3570025448" sldId="267"/>
        </pc:sldMkLst>
        <pc:spChg chg="mod">
          <ac:chgData name="Qi Lu" userId="S::s3302044@student.rmit.edu.au::951325a5-fb01-4766-9e67-a55400a932e0" providerId="AD" clId="Web-{8D40A0D3-B9A4-4821-BB8F-01E3B6CFA3B4}" dt="2023-04-14T04:59:36.877" v="59" actId="20577"/>
          <ac:spMkLst>
            <pc:docMk/>
            <pc:sldMk cId="3570025448" sldId="267"/>
            <ac:spMk id="8" creationId="{0AC3D38F-B4E3-C005-20E6-948FEE2DED9E}"/>
          </ac:spMkLst>
        </pc:spChg>
      </pc:sldChg>
      <pc:sldChg chg="modSp">
        <pc:chgData name="Qi Lu" userId="S::s3302044@student.rmit.edu.au::951325a5-fb01-4766-9e67-a55400a932e0" providerId="AD" clId="Web-{8D40A0D3-B9A4-4821-BB8F-01E3B6CFA3B4}" dt="2023-04-14T04:59:05.016" v="58" actId="20577"/>
        <pc:sldMkLst>
          <pc:docMk/>
          <pc:sldMk cId="455497803" sldId="270"/>
        </pc:sldMkLst>
        <pc:spChg chg="mod">
          <ac:chgData name="Qi Lu" userId="S::s3302044@student.rmit.edu.au::951325a5-fb01-4766-9e67-a55400a932e0" providerId="AD" clId="Web-{8D40A0D3-B9A4-4821-BB8F-01E3B6CFA3B4}" dt="2023-04-14T04:59:05.016" v="58" actId="20577"/>
          <ac:spMkLst>
            <pc:docMk/>
            <pc:sldMk cId="455497803" sldId="270"/>
            <ac:spMk id="2" creationId="{E63F115F-D424-8F80-B2CB-E2B76E5349EF}"/>
          </ac:spMkLst>
        </pc:spChg>
        <pc:spChg chg="mod">
          <ac:chgData name="Qi Lu" userId="S::s3302044@student.rmit.edu.au::951325a5-fb01-4766-9e67-a55400a932e0" providerId="AD" clId="Web-{8D40A0D3-B9A4-4821-BB8F-01E3B6CFA3B4}" dt="2023-04-14T04:57:51.964" v="32" actId="20577"/>
          <ac:spMkLst>
            <pc:docMk/>
            <pc:sldMk cId="455497803" sldId="270"/>
            <ac:spMk id="10" creationId="{23DF46D8-F688-E8DC-5B4B-0BB1D477E2F0}"/>
          </ac:spMkLst>
        </pc:spChg>
        <pc:spChg chg="mod">
          <ac:chgData name="Qi Lu" userId="S::s3302044@student.rmit.edu.au::951325a5-fb01-4766-9e67-a55400a932e0" providerId="AD" clId="Web-{8D40A0D3-B9A4-4821-BB8F-01E3B6CFA3B4}" dt="2023-04-14T04:58:13.122" v="49" actId="14100"/>
          <ac:spMkLst>
            <pc:docMk/>
            <pc:sldMk cId="455497803" sldId="270"/>
            <ac:spMk id="12" creationId="{3B39FDFA-24A8-0C3E-AAF3-55F9AB0BF85D}"/>
          </ac:spMkLst>
        </pc:spChg>
        <pc:spChg chg="mod">
          <ac:chgData name="Qi Lu" userId="S::s3302044@student.rmit.edu.au::951325a5-fb01-4766-9e67-a55400a932e0" providerId="AD" clId="Web-{8D40A0D3-B9A4-4821-BB8F-01E3B6CFA3B4}" dt="2023-04-14T04:58:33.061" v="53" actId="1076"/>
          <ac:spMkLst>
            <pc:docMk/>
            <pc:sldMk cId="455497803" sldId="270"/>
            <ac:spMk id="17" creationId="{C7C29B01-33D8-46DB-AB6E-83854CDAB6A3}"/>
          </ac:spMkLst>
        </pc:spChg>
      </pc:sldChg>
      <pc:sldChg chg="addSp delSp modSp add replId">
        <pc:chgData name="Qi Lu" userId="S::s3302044@student.rmit.edu.au::951325a5-fb01-4766-9e67-a55400a932e0" providerId="AD" clId="Web-{8D40A0D3-B9A4-4821-BB8F-01E3B6CFA3B4}" dt="2023-04-14T04:56:57.773" v="27" actId="1076"/>
        <pc:sldMkLst>
          <pc:docMk/>
          <pc:sldMk cId="3746928393" sldId="279"/>
        </pc:sldMkLst>
        <pc:spChg chg="del">
          <ac:chgData name="Qi Lu" userId="S::s3302044@student.rmit.edu.au::951325a5-fb01-4766-9e67-a55400a932e0" providerId="AD" clId="Web-{8D40A0D3-B9A4-4821-BB8F-01E3B6CFA3B4}" dt="2023-04-14T04:56:11.004" v="17"/>
          <ac:spMkLst>
            <pc:docMk/>
            <pc:sldMk cId="3746928393" sldId="279"/>
            <ac:spMk id="2" creationId="{E63F115F-D424-8F80-B2CB-E2B76E5349EF}"/>
          </ac:spMkLst>
        </pc:spChg>
        <pc:spChg chg="del">
          <ac:chgData name="Qi Lu" userId="S::s3302044@student.rmit.edu.au::951325a5-fb01-4766-9e67-a55400a932e0" providerId="AD" clId="Web-{8D40A0D3-B9A4-4821-BB8F-01E3B6CFA3B4}" dt="2023-04-14T04:55:07.985" v="2"/>
          <ac:spMkLst>
            <pc:docMk/>
            <pc:sldMk cId="3746928393" sldId="279"/>
            <ac:spMk id="7" creationId="{9AA958D9-C3A2-721F-7110-A4F6B2A6294E}"/>
          </ac:spMkLst>
        </pc:spChg>
        <pc:spChg chg="add del mod">
          <ac:chgData name="Qi Lu" userId="S::s3302044@student.rmit.edu.au::951325a5-fb01-4766-9e67-a55400a932e0" providerId="AD" clId="Web-{8D40A0D3-B9A4-4821-BB8F-01E3B6CFA3B4}" dt="2023-04-14T04:56:20.849" v="19"/>
          <ac:spMkLst>
            <pc:docMk/>
            <pc:sldMk cId="3746928393" sldId="279"/>
            <ac:spMk id="8" creationId="{D58EDC87-4745-103B-D2F0-FDA973ACA448}"/>
          </ac:spMkLst>
        </pc:spChg>
        <pc:spChg chg="del">
          <ac:chgData name="Qi Lu" userId="S::s3302044@student.rmit.edu.au::951325a5-fb01-4766-9e67-a55400a932e0" providerId="AD" clId="Web-{8D40A0D3-B9A4-4821-BB8F-01E3B6CFA3B4}" dt="2023-04-14T04:55:11.032" v="3"/>
          <ac:spMkLst>
            <pc:docMk/>
            <pc:sldMk cId="3746928393" sldId="279"/>
            <ac:spMk id="9" creationId="{05468012-58C6-C1FD-3167-67158C8E0EC8}"/>
          </ac:spMkLst>
        </pc:spChg>
        <pc:spChg chg="del">
          <ac:chgData name="Qi Lu" userId="S::s3302044@student.rmit.edu.au::951325a5-fb01-4766-9e67-a55400a932e0" providerId="AD" clId="Web-{8D40A0D3-B9A4-4821-BB8F-01E3B6CFA3B4}" dt="2023-04-14T04:55:17.704" v="7"/>
          <ac:spMkLst>
            <pc:docMk/>
            <pc:sldMk cId="3746928393" sldId="279"/>
            <ac:spMk id="10" creationId="{23DF46D8-F688-E8DC-5B4B-0BB1D477E2F0}"/>
          </ac:spMkLst>
        </pc:spChg>
        <pc:spChg chg="del">
          <ac:chgData name="Qi Lu" userId="S::s3302044@student.rmit.edu.au::951325a5-fb01-4766-9e67-a55400a932e0" providerId="AD" clId="Web-{8D40A0D3-B9A4-4821-BB8F-01E3B6CFA3B4}" dt="2023-04-14T04:55:19.157" v="8"/>
          <ac:spMkLst>
            <pc:docMk/>
            <pc:sldMk cId="3746928393" sldId="279"/>
            <ac:spMk id="12" creationId="{3B39FDFA-24A8-0C3E-AAF3-55F9AB0BF85D}"/>
          </ac:spMkLst>
        </pc:spChg>
        <pc:spChg chg="del">
          <ac:chgData name="Qi Lu" userId="S::s3302044@student.rmit.edu.au::951325a5-fb01-4766-9e67-a55400a932e0" providerId="AD" clId="Web-{8D40A0D3-B9A4-4821-BB8F-01E3B6CFA3B4}" dt="2023-04-14T04:55:15.626" v="6"/>
          <ac:spMkLst>
            <pc:docMk/>
            <pc:sldMk cId="3746928393" sldId="279"/>
            <ac:spMk id="14" creationId="{A784D575-3ADD-7F10-DFD9-90194A212B25}"/>
          </ac:spMkLst>
        </pc:spChg>
        <pc:spChg chg="del">
          <ac:chgData name="Qi Lu" userId="S::s3302044@student.rmit.edu.au::951325a5-fb01-4766-9e67-a55400a932e0" providerId="AD" clId="Web-{8D40A0D3-B9A4-4821-BB8F-01E3B6CFA3B4}" dt="2023-04-14T04:55:14.579" v="5"/>
          <ac:spMkLst>
            <pc:docMk/>
            <pc:sldMk cId="3746928393" sldId="279"/>
            <ac:spMk id="16" creationId="{C0426D0F-6968-6D73-83E8-8979B1F69665}"/>
          </ac:spMkLst>
        </pc:spChg>
        <pc:spChg chg="del">
          <ac:chgData name="Qi Lu" userId="S::s3302044@student.rmit.edu.au::951325a5-fb01-4766-9e67-a55400a932e0" providerId="AD" clId="Web-{8D40A0D3-B9A4-4821-BB8F-01E3B6CFA3B4}" dt="2023-04-14T04:55:20.423" v="9"/>
          <ac:spMkLst>
            <pc:docMk/>
            <pc:sldMk cId="3746928393" sldId="279"/>
            <ac:spMk id="17" creationId="{C7C29B01-33D8-46DB-AB6E-83854CDAB6A3}"/>
          </ac:spMkLst>
        </pc:spChg>
        <pc:picChg chg="add mod">
          <ac:chgData name="Qi Lu" userId="S::s3302044@student.rmit.edu.au::951325a5-fb01-4766-9e67-a55400a932e0" providerId="AD" clId="Web-{8D40A0D3-B9A4-4821-BB8F-01E3B6CFA3B4}" dt="2023-04-14T04:56:57.773" v="27" actId="1076"/>
          <ac:picMkLst>
            <pc:docMk/>
            <pc:sldMk cId="3746928393" sldId="279"/>
            <ac:picMk id="3" creationId="{792D647B-9E20-761F-63A8-67A150CF47E0}"/>
          </ac:picMkLst>
        </pc:picChg>
        <pc:picChg chg="del">
          <ac:chgData name="Qi Lu" userId="S::s3302044@student.rmit.edu.au::951325a5-fb01-4766-9e67-a55400a932e0" providerId="AD" clId="Web-{8D40A0D3-B9A4-4821-BB8F-01E3B6CFA3B4}" dt="2023-04-14T04:55:05.031" v="1"/>
          <ac:picMkLst>
            <pc:docMk/>
            <pc:sldMk cId="3746928393" sldId="279"/>
            <ac:picMk id="4" creationId="{B4657D31-9570-FABF-A517-A70B28F3855A}"/>
          </ac:picMkLst>
        </pc:picChg>
        <pc:picChg chg="del">
          <ac:chgData name="Qi Lu" userId="S::s3302044@student.rmit.edu.au::951325a5-fb01-4766-9e67-a55400a932e0" providerId="AD" clId="Web-{8D40A0D3-B9A4-4821-BB8F-01E3B6CFA3B4}" dt="2023-04-14T04:55:13.376" v="4"/>
          <ac:picMkLst>
            <pc:docMk/>
            <pc:sldMk cId="3746928393" sldId="279"/>
            <ac:picMk id="6" creationId="{DFD12AF2-66BE-FC72-CEEE-93AAD905D1C2}"/>
          </ac:picMkLst>
        </pc:picChg>
      </pc:sldChg>
      <pc:sldChg chg="addSp delSp modSp add replId">
        <pc:chgData name="Qi Lu" userId="S::s3302044@student.rmit.edu.au::951325a5-fb01-4766-9e67-a55400a932e0" providerId="AD" clId="Web-{8D40A0D3-B9A4-4821-BB8F-01E3B6CFA3B4}" dt="2023-04-14T04:57:06.133" v="28" actId="1076"/>
        <pc:sldMkLst>
          <pc:docMk/>
          <pc:sldMk cId="3293347433" sldId="280"/>
        </pc:sldMkLst>
        <pc:picChg chg="add mod">
          <ac:chgData name="Qi Lu" userId="S::s3302044@student.rmit.edu.au::951325a5-fb01-4766-9e67-a55400a932e0" providerId="AD" clId="Web-{8D40A0D3-B9A4-4821-BB8F-01E3B6CFA3B4}" dt="2023-04-14T04:57:06.133" v="28" actId="1076"/>
          <ac:picMkLst>
            <pc:docMk/>
            <pc:sldMk cId="3293347433" sldId="280"/>
            <ac:picMk id="2" creationId="{F5158BC3-368F-B2D2-282B-D146A399A718}"/>
          </ac:picMkLst>
        </pc:picChg>
        <pc:picChg chg="del">
          <ac:chgData name="Qi Lu" userId="S::s3302044@student.rmit.edu.au::951325a5-fb01-4766-9e67-a55400a932e0" providerId="AD" clId="Web-{8D40A0D3-B9A4-4821-BB8F-01E3B6CFA3B4}" dt="2023-04-14T04:56:28.427" v="21"/>
          <ac:picMkLst>
            <pc:docMk/>
            <pc:sldMk cId="3293347433" sldId="280"/>
            <ac:picMk id="3" creationId="{792D647B-9E20-761F-63A8-67A150CF47E0}"/>
          </ac:picMkLst>
        </pc:picChg>
      </pc:sldChg>
      <pc:sldChg chg="add del replId">
        <pc:chgData name="Qi Lu" userId="S::s3302044@student.rmit.edu.au::951325a5-fb01-4766-9e67-a55400a932e0" providerId="AD" clId="Web-{8D40A0D3-B9A4-4821-BB8F-01E3B6CFA3B4}" dt="2023-04-14T04:58:24.701" v="52"/>
        <pc:sldMkLst>
          <pc:docMk/>
          <pc:sldMk cId="248742438" sldId="281"/>
        </pc:sldMkLst>
      </pc:sldChg>
      <pc:sldChg chg="addSp delSp modSp add replId">
        <pc:chgData name="Qi Lu" userId="S::s3302044@student.rmit.edu.au::951325a5-fb01-4766-9e67-a55400a932e0" providerId="AD" clId="Web-{8D40A0D3-B9A4-4821-BB8F-01E3B6CFA3B4}" dt="2023-04-14T05:04:26.256" v="65" actId="1076"/>
        <pc:sldMkLst>
          <pc:docMk/>
          <pc:sldMk cId="3178093884" sldId="281"/>
        </pc:sldMkLst>
        <pc:spChg chg="del">
          <ac:chgData name="Qi Lu" userId="S::s3302044@student.rmit.edu.au::951325a5-fb01-4766-9e67-a55400a932e0" providerId="AD" clId="Web-{8D40A0D3-B9A4-4821-BB8F-01E3B6CFA3B4}" dt="2023-04-14T05:03:47.144" v="61"/>
          <ac:spMkLst>
            <pc:docMk/>
            <pc:sldMk cId="3178093884" sldId="281"/>
            <ac:spMk id="8" creationId="{0AC3D38F-B4E3-C005-20E6-948FEE2DED9E}"/>
          </ac:spMkLst>
        </pc:spChg>
        <pc:picChg chg="add mod">
          <ac:chgData name="Qi Lu" userId="S::s3302044@student.rmit.edu.au::951325a5-fb01-4766-9e67-a55400a932e0" providerId="AD" clId="Web-{8D40A0D3-B9A4-4821-BB8F-01E3B6CFA3B4}" dt="2023-04-14T05:04:26.256" v="65" actId="1076"/>
          <ac:picMkLst>
            <pc:docMk/>
            <pc:sldMk cId="3178093884" sldId="281"/>
            <ac:picMk id="3" creationId="{88BD9D1A-2C8F-CDCE-9D51-05A5B1731165}"/>
          </ac:picMkLst>
        </pc:picChg>
      </pc:sldChg>
    </pc:docChg>
  </pc:docChgLst>
  <pc:docChgLst>
    <pc:chgData name="Qi Lu" userId="S::s3302044@student.rmit.edu.au::951325a5-fb01-4766-9e67-a55400a932e0" providerId="AD" clId="Web-{D3F6C954-1E16-4C1D-8CC8-8CDD3AC798EC}"/>
    <pc:docChg chg="modSld">
      <pc:chgData name="Qi Lu" userId="S::s3302044@student.rmit.edu.au::951325a5-fb01-4766-9e67-a55400a932e0" providerId="AD" clId="Web-{D3F6C954-1E16-4C1D-8CC8-8CDD3AC798EC}" dt="2023-04-14T08:46:38.336" v="4" actId="1076"/>
      <pc:docMkLst>
        <pc:docMk/>
      </pc:docMkLst>
      <pc:sldChg chg="modSp">
        <pc:chgData name="Qi Lu" userId="S::s3302044@student.rmit.edu.au::951325a5-fb01-4766-9e67-a55400a932e0" providerId="AD" clId="Web-{D3F6C954-1E16-4C1D-8CC8-8CDD3AC798EC}" dt="2023-04-14T08:46:38.336" v="4" actId="1076"/>
        <pc:sldMkLst>
          <pc:docMk/>
          <pc:sldMk cId="3293347433" sldId="280"/>
        </pc:sldMkLst>
        <pc:picChg chg="mod">
          <ac:chgData name="Qi Lu" userId="S::s3302044@student.rmit.edu.au::951325a5-fb01-4766-9e67-a55400a932e0" providerId="AD" clId="Web-{D3F6C954-1E16-4C1D-8CC8-8CDD3AC798EC}" dt="2023-04-14T08:46:38.336" v="4" actId="1076"/>
          <ac:picMkLst>
            <pc:docMk/>
            <pc:sldMk cId="3293347433" sldId="280"/>
            <ac:picMk id="2" creationId="{F5158BC3-368F-B2D2-282B-D146A399A71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4T08:16:03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25115 8276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21904 4777 16383 0 0,'-5'1'0'0'0,"-2"2"0"0"0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22288 4746 16383 0 0,'-4'0'0'0'0,"-25"4"0"0"0,-40 6 0 0 0,-36 8 0 0 0,-22 3 0 0 0,-1 1 0 0 0,22-5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90A62-7FDC-974C-9BDB-ACB1EA934E6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4C9B0-FB07-5949-8FCC-38E16118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7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5579-6921-1D08-7995-68B95782B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52B66-6B93-ED78-AD5B-EE88EA7B9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D5256-7E51-8264-D4B0-0B429D94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4E235-C1B0-A4BA-EC3A-0B96A630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EFA43-5671-84DD-27A7-02E2BF80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8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274E-CB1A-34C1-06F0-D8E3729C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EF8D5-4683-7181-20C0-5B9E61856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F905-08B1-F189-F606-67A14345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EBE6E-5E38-D1A7-E403-AAE2FDEC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2F540-1708-5BF0-9D13-0D36FCD0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8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3C149-57AA-5A08-500B-0E095383B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EE72E-E093-E0C6-56EC-DAF23CC4A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00E56-E2FE-34D4-725E-4EFEA5EB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56CC0-3DD9-8F76-879C-A4D9AE64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AFC03-A35C-BC16-02BA-E5220B25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7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A1D4-C8D7-2A31-47C1-89CE5672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8F11-8776-2967-CBAB-25F04507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752E-DE47-A99C-B3A8-B692C700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0D685-FF84-474F-6BA0-B1360676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0AF3-BADC-4491-C22F-AFCE348A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96B7-AE1A-F8CA-2141-C852AB56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0B487-0059-1908-E379-A7F8B8D8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8CE82-E4DC-EAAC-269F-348ADD91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6B094-B126-B046-5F85-67C9838C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63199-CDF9-99D0-FF37-9E23DCC9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5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6B28-CFCA-DD63-A33A-609D0F51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D37EE-6D85-573E-7870-8D8371FF1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C618D-1778-B2DC-A025-461E523B6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D6D76-5EFB-1F2E-CCCF-98745676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61F08-A6BA-B18E-874E-3EBF270E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AC193-CE68-98B6-2B80-2DA4F7C8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A035-AAAD-619E-651A-CF4DA492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349CD-D741-BD76-3C0B-D3DED2BEC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8F456-D4C1-10F1-9631-AEDB88755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F65BD-C796-FA03-BD3A-F7FF7DD50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AB348-D383-13F5-D030-A3B5C50B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C3514-6B58-409C-ACA4-7183333B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F648A-8D93-9BCB-B444-13B6440C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E9E5F-C072-80ED-328B-CBB9DC5D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1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B210-30B8-0378-36E1-BA040422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473CF-BCD8-34F0-90EC-63FD853A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DE8CF-8AD0-C964-8B1E-C505444B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B1F60-F8A8-661E-22FA-B69D79FF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0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2E23A-8000-AF90-DD37-FB7DDCC3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46EB8-C6BB-3A61-F313-8BFCD403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E195A-9FE2-9B81-5361-931D9F6B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9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F6D5-262A-7F96-4D29-54AD69FB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F4FF7-62D9-E3F2-58FE-9E545AA4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3A837-67D9-7B01-19F3-33EBBDB84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CE963-5614-4D57-5E02-121694A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4BD5-16F2-B175-6389-535FF678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D4EA6-449A-9BEA-F7E6-0E5BD43A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6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E94F-1844-D5AC-EA69-979DC8B0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88959-28D9-C965-B57A-678EE0C3E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38CD7-E32F-4E0A-8E71-CC373F4A5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6DA69-D66D-E084-B438-18B75E43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D6493-392C-2624-BA10-6426AEB7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F25F-9F0D-7138-1D66-EE1D841F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6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BB3CA-E0D8-4030-5021-25EC73DB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882DB-6120-3C37-B180-2D5217B8D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998D-063B-6F21-9C54-9842D4B6D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AD1F-2726-6147-BA26-5C012FE6BDC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6281-94D9-DBDC-42F6-C062747A5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A460B-2DF4-66AD-ECB8-34B310049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7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A40EF-71C4-FA6F-CC36-984CCA90E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Advanticsys</a:t>
            </a:r>
            <a:endParaRPr lang="en-US" sz="4400" kern="120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E28D4A0-86BD-A3DA-B75C-D83AE44B6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Weekly update – 14/04/2023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9ADE1-FB88-87D9-7A16-E88C1CF1EB95}"/>
              </a:ext>
            </a:extLst>
          </p:cNvPr>
          <p:cNvSpPr txBox="1"/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Topics to discuss: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Input Data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Output Data (reporting interval and key measure)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How to use irradiance/temp data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Rules to remove outliers</a:t>
            </a:r>
          </a:p>
        </p:txBody>
      </p:sp>
    </p:spTree>
    <p:extLst>
      <p:ext uri="{BB962C8B-B14F-4D97-AF65-F5344CB8AC3E}">
        <p14:creationId xmlns:p14="http://schemas.microsoft.com/office/powerpoint/2010/main" val="296945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F115F-D424-8F80-B2CB-E2B76E5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>
                <a:solidFill>
                  <a:schemeClr val="accent6"/>
                </a:solidFill>
              </a:rPr>
              <a:t>Data output for inv01 for 2020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4657D31-9570-FABF-A517-A70B28F38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64" y="2957665"/>
            <a:ext cx="5354201" cy="3346376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FD12AF2-66BE-FC72-CEEE-93AAD905D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4018886"/>
            <a:ext cx="5828261" cy="1223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958D9-C3A2-721F-7110-A4F6B2A6294E}"/>
              </a:ext>
            </a:extLst>
          </p:cNvPr>
          <p:cNvSpPr txBox="1"/>
          <p:nvPr/>
        </p:nvSpPr>
        <p:spPr>
          <a:xfrm>
            <a:off x="1814576" y="2267334"/>
            <a:ext cx="1568704" cy="386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/>
              <a:t>By Minute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68012-58C6-C1FD-3167-67158C8E0EC8}"/>
              </a:ext>
            </a:extLst>
          </p:cNvPr>
          <p:cNvSpPr txBox="1"/>
          <p:nvPr/>
        </p:nvSpPr>
        <p:spPr>
          <a:xfrm>
            <a:off x="8196356" y="2953451"/>
            <a:ext cx="1568704" cy="386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/>
              <a:t>By Quarter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F46D8-F688-E8DC-5B4B-0BB1D477E2F0}"/>
              </a:ext>
            </a:extLst>
          </p:cNvPr>
          <p:cNvSpPr txBox="1"/>
          <p:nvPr/>
        </p:nvSpPr>
        <p:spPr>
          <a:xfrm>
            <a:off x="7016496" y="5490322"/>
            <a:ext cx="1568704" cy="3864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/>
              <a:t>Average for each quarter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9FDFA-24A8-0C3E-AAF3-55F9AB0BF85D}"/>
              </a:ext>
            </a:extLst>
          </p:cNvPr>
          <p:cNvSpPr txBox="1"/>
          <p:nvPr/>
        </p:nvSpPr>
        <p:spPr>
          <a:xfrm>
            <a:off x="8992616" y="5490322"/>
            <a:ext cx="1695704" cy="9815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/>
              <a:t>Energy recording at beginning and end of each quarter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b="1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84D575-3ADD-7F10-DFD9-90194A212B25}"/>
              </a:ext>
            </a:extLst>
          </p:cNvPr>
          <p:cNvSpPr/>
          <p:nvPr/>
        </p:nvSpPr>
        <p:spPr>
          <a:xfrm>
            <a:off x="9204960" y="4257040"/>
            <a:ext cx="13716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426D0F-6968-6D73-83E8-8979B1F69665}"/>
              </a:ext>
            </a:extLst>
          </p:cNvPr>
          <p:cNvSpPr/>
          <p:nvPr/>
        </p:nvSpPr>
        <p:spPr>
          <a:xfrm>
            <a:off x="7016496" y="4257040"/>
            <a:ext cx="147992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C29B01-33D8-46DB-AB6E-83854CDAB6A3}"/>
              </a:ext>
            </a:extLst>
          </p:cNvPr>
          <p:cNvSpPr txBox="1"/>
          <p:nvPr/>
        </p:nvSpPr>
        <p:spPr>
          <a:xfrm>
            <a:off x="10730910" y="3338776"/>
            <a:ext cx="1458691" cy="646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b="1"/>
              <a:t>Avg energy generation per minute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b="1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5549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92D647B-9E20-761F-63A8-67A150CF4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68019" y="-1758499"/>
            <a:ext cx="29712919" cy="89103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A2957C-71D7-643A-D217-52AD3C680713}"/>
                  </a:ext>
                </a:extLst>
              </p14:cNvPr>
              <p14:cNvContentPartPr/>
              <p14:nvPr/>
            </p14:nvContentPartPr>
            <p14:xfrm>
              <a:off x="12497051" y="1070218"/>
              <a:ext cx="24580" cy="245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A2957C-71D7-643A-D217-52AD3C6807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04403" y="829334"/>
                <a:ext cx="211766" cy="511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60CC36-F5A4-89DA-FB1A-31913F8F0321}"/>
                  </a:ext>
                </a:extLst>
              </p14:cNvPr>
              <p14:cNvContentPartPr/>
              <p14:nvPr/>
            </p14:nvContentPartPr>
            <p14:xfrm>
              <a:off x="12337000" y="1041988"/>
              <a:ext cx="204505" cy="33007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60CC36-F5A4-89DA-FB1A-31913F8F03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19389" y="1024242"/>
                <a:ext cx="240087" cy="681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6928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5158BC3-368F-B2D2-282B-D146A399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206" y="-168147"/>
            <a:ext cx="19472969" cy="584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4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527860D-10D6-ABB3-FF28-28281F150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478" y="216180"/>
            <a:ext cx="19855164" cy="59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25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AAEC4BB-935F-4E3E-F1D5-4DD662C68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3947" y="260225"/>
            <a:ext cx="20586332" cy="618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115F-D424-8F80-B2CB-E2B76E5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70" y="872359"/>
            <a:ext cx="3739341" cy="394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last meeting:</a:t>
            </a:r>
            <a:br>
              <a:rPr lang="en-US" sz="4000" b="1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b="1">
                <a:latin typeface="Cambria" panose="02040503050406030204" pitchFamily="18" charset="0"/>
                <a:ea typeface="Cambria" panose="02040503050406030204" pitchFamily="18" charset="0"/>
              </a:rPr>
              <a:t>Identified required files and separated them</a:t>
            </a:r>
            <a:endParaRPr lang="en-US" sz="3700" b="1" kern="12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3D38F-B4E3-C005-20E6-948FEE2DED9E}"/>
              </a:ext>
            </a:extLst>
          </p:cNvPr>
          <p:cNvSpPr txBox="1"/>
          <p:nvPr/>
        </p:nvSpPr>
        <p:spPr>
          <a:xfrm>
            <a:off x="5201920" y="2136338"/>
            <a:ext cx="64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The following files are considered for now:</a:t>
            </a:r>
            <a:b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today_energy_data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total_run_data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today_run_data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total_energy_data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temp_data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irradiance_data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temp_data</a:t>
            </a:r>
            <a:b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For each year, overall, 54 files are there.</a:t>
            </a:r>
            <a:b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All files are having the same structure. We will be combining the data on an inverter basis.</a:t>
            </a:r>
            <a:b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74099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F115F-D424-8F80-B2CB-E2B76E5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70" y="1869441"/>
            <a:ext cx="3739341" cy="2943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last meeting:</a:t>
            </a:r>
            <a:br>
              <a:rPr lang="en-US" sz="4000" b="1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100" b="1">
                <a:latin typeface="Cambria" panose="02040503050406030204" pitchFamily="18" charset="0"/>
                <a:ea typeface="Cambria" panose="02040503050406030204" pitchFamily="18" charset="0"/>
              </a:rPr>
              <a:t>How should be the frequency of the reporting be?</a:t>
            </a:r>
            <a:endParaRPr lang="en-US" sz="3700" b="1" kern="12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3D38F-B4E3-C005-20E6-948FEE2DED9E}"/>
              </a:ext>
            </a:extLst>
          </p:cNvPr>
          <p:cNvSpPr txBox="1"/>
          <p:nvPr/>
        </p:nvSpPr>
        <p:spPr>
          <a:xfrm>
            <a:off x="5191760" y="282883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The data available is on a minute by minute basis.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Planning to group the data with a 15 minute frequency.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Average values will be considered for this 15 min frequency.</a:t>
            </a:r>
            <a:b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</a:b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5561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F115F-D424-8F80-B2CB-E2B76E5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70" y="872359"/>
            <a:ext cx="3739341" cy="394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>
                <a:latin typeface="Cambria" panose="02040503050406030204" pitchFamily="18" charset="0"/>
                <a:ea typeface="Cambria" panose="02040503050406030204" pitchFamily="18" charset="0"/>
              </a:rPr>
              <a:t>Input data</a:t>
            </a:r>
            <a:endParaRPr lang="en-US" sz="3700" b="1" kern="12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3D38F-B4E3-C005-20E6-948FEE2DED9E}"/>
              </a:ext>
            </a:extLst>
          </p:cNvPr>
          <p:cNvSpPr txBox="1"/>
          <p:nvPr/>
        </p:nvSpPr>
        <p:spPr>
          <a:xfrm>
            <a:off x="5275493" y="1495207"/>
            <a:ext cx="6400800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Energy data – Either </a:t>
            </a:r>
            <a:r>
              <a:rPr lang="en-IN" err="1">
                <a:latin typeface="Cambria" panose="02040503050406030204" pitchFamily="18" charset="0"/>
                <a:ea typeface="Cambria" panose="02040503050406030204" pitchFamily="18" charset="0"/>
              </a:rPr>
              <a:t>Today_Energy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 or </a:t>
            </a:r>
            <a:r>
              <a:rPr lang="en-IN" err="1">
                <a:latin typeface="Cambria" panose="02040503050406030204" pitchFamily="18" charset="0"/>
                <a:ea typeface="Cambria" panose="02040503050406030204" pitchFamily="18" charset="0"/>
              </a:rPr>
              <a:t>Total_Energy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 for each inverter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>
                <a:solidFill>
                  <a:srgbClr val="FF0000"/>
                </a:solidFill>
                <a:latin typeface="Cambria"/>
                <a:ea typeface="Cambria"/>
              </a:rPr>
              <a:t>Temperature: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inverter readings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WMS reading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WMS01 for Inverters 01 – 05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WMS02 for Inverters 06 – 10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WMS irradiance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WMS01 for Inverters 01 – 05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WMS02 for Inverters 06 – 10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32F80A-9220-B811-9A4C-A5D75C65E5C0}"/>
                  </a:ext>
                </a:extLst>
              </p14:cNvPr>
              <p14:cNvContentPartPr/>
              <p14:nvPr/>
            </p14:nvContentPartPr>
            <p14:xfrm>
              <a:off x="8331646" y="3014058"/>
              <a:ext cx="10583" cy="10583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32F80A-9220-B811-9A4C-A5D75C65E5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02496" y="2484908"/>
                <a:ext cx="1058300" cy="10583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002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F115F-D424-8F80-B2CB-E2B76E5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70" y="872359"/>
            <a:ext cx="3739341" cy="394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>
                <a:latin typeface="Cambria" panose="02040503050406030204" pitchFamily="18" charset="0"/>
                <a:ea typeface="Cambria" panose="02040503050406030204" pitchFamily="18" charset="0"/>
              </a:rPr>
              <a:t>Input data</a:t>
            </a:r>
            <a:endParaRPr lang="en-US" sz="3700" b="1" kern="12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88BD9D1A-2C8F-CDCE-9D51-05A5B173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81" y="-72"/>
            <a:ext cx="6390640" cy="79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9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115F-D424-8F80-B2CB-E2B76E5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70" y="872359"/>
            <a:ext cx="3739341" cy="394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  <a:br>
              <a:rPr lang="en-US" sz="3200" b="1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(Reporting interval and measure)</a:t>
            </a:r>
            <a:endParaRPr lang="en-US" sz="3700" kern="12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3D38F-B4E3-C005-20E6-948FEE2DED9E}"/>
              </a:ext>
            </a:extLst>
          </p:cNvPr>
          <p:cNvSpPr txBox="1"/>
          <p:nvPr/>
        </p:nvSpPr>
        <p:spPr>
          <a:xfrm>
            <a:off x="5011391" y="1549820"/>
            <a:ext cx="64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Energy data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Quarterly energy generation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Total MWh generated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Average MWh per minute in each quarter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Daily energy generation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Total MWh generated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Average MWh per minute on each day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3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115F-D424-8F80-B2CB-E2B76E5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70" y="872359"/>
            <a:ext cx="3739341" cy="394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>
                <a:latin typeface="Cambria" panose="02040503050406030204" pitchFamily="18" charset="0"/>
                <a:ea typeface="Cambria" panose="02040503050406030204" pitchFamily="18" charset="0"/>
              </a:rPr>
              <a:t>Correlating irradiance/temp data</a:t>
            </a:r>
            <a:endParaRPr lang="en-US" sz="3700" kern="12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3D38F-B4E3-C005-20E6-948FEE2DED9E}"/>
              </a:ext>
            </a:extLst>
          </p:cNvPr>
          <p:cNvSpPr txBox="1"/>
          <p:nvPr/>
        </p:nvSpPr>
        <p:spPr>
          <a:xfrm>
            <a:off x="5011391" y="1826819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Option 1: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Use average irradiance/temp in each reporting interval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Option 2: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Use high &amp; low irradiance/temp in each reporting interval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38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F115F-D424-8F80-B2CB-E2B76E5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/>
              <a:t>Remove outlier – Today_Energy</a:t>
            </a:r>
            <a:endParaRPr lang="en-US" sz="3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3D38F-B4E3-C005-20E6-948FEE2DED9E}"/>
              </a:ext>
            </a:extLst>
          </p:cNvPr>
          <p:cNvSpPr txBox="1"/>
          <p:nvPr/>
        </p:nvSpPr>
        <p:spPr>
          <a:xfrm>
            <a:off x="438912" y="2512611"/>
            <a:ext cx="5173612" cy="2579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Step 1 - Remove 0 and negative readings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Step 2 - Remove readings higher than upper limit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Around 4000 MWh (2020)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EB5A690-7703-3492-389F-4FDB0C7C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56" y="668705"/>
            <a:ext cx="5138928" cy="244099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4C27CCD-E299-03B5-7D66-9F610799D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256" y="3786847"/>
            <a:ext cx="5138928" cy="2402448"/>
          </a:xfrm>
          <a:prstGeom prst="rect">
            <a:avLst/>
          </a:prstGeom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0940F7AA-7C1A-A9E5-5CB0-740B47537185}"/>
              </a:ext>
            </a:extLst>
          </p:cNvPr>
          <p:cNvSpPr/>
          <p:nvPr/>
        </p:nvSpPr>
        <p:spPr>
          <a:xfrm>
            <a:off x="8881241" y="3109695"/>
            <a:ext cx="451945" cy="48484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3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115F-D424-8F80-B2CB-E2B76E5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5"/>
            <a:ext cx="5132832" cy="14212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400" b="1"/>
              <a:t>Remove outlier –</a:t>
            </a:r>
            <a:br>
              <a:rPr lang="en-US" sz="3400" b="1"/>
            </a:br>
            <a:r>
              <a:rPr lang="en-US" sz="3400" b="1"/>
              <a:t>Temperature (Inverter Readings)</a:t>
            </a:r>
            <a:endParaRPr lang="en-US" sz="3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3D38F-B4E3-C005-20E6-948FEE2DED9E}"/>
              </a:ext>
            </a:extLst>
          </p:cNvPr>
          <p:cNvSpPr txBox="1"/>
          <p:nvPr/>
        </p:nvSpPr>
        <p:spPr>
          <a:xfrm>
            <a:off x="432816" y="2712307"/>
            <a:ext cx="5173612" cy="2579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Step 1 - Remove readings lower than lower limit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31 degree for inv01 (2020)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Step 2 - Remove readings higher than upper limit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57 degree for inv01 (2020)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0940F7AA-7C1A-A9E5-5CB0-740B47537185}"/>
              </a:ext>
            </a:extLst>
          </p:cNvPr>
          <p:cNvSpPr/>
          <p:nvPr/>
        </p:nvSpPr>
        <p:spPr>
          <a:xfrm>
            <a:off x="9107213" y="3109695"/>
            <a:ext cx="451945" cy="48484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9651A93-33B7-008D-6E41-DFD8FB22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378" y="705768"/>
            <a:ext cx="4655616" cy="2211618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A5C0246C-5E23-6EC3-89BD-3FEF66D7F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776" y="3786847"/>
            <a:ext cx="4564045" cy="219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7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115F-D424-8F80-B2CB-E2B76E5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5"/>
            <a:ext cx="5132832" cy="14212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400" b="1"/>
              <a:t>Remove outlier –</a:t>
            </a:r>
            <a:br>
              <a:rPr lang="en-US" sz="3400" b="1"/>
            </a:br>
            <a:r>
              <a:rPr lang="en-US" sz="3400" b="1"/>
              <a:t>Temperature (WMS Readings)</a:t>
            </a:r>
            <a:endParaRPr lang="en-US" sz="3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3D38F-B4E3-C005-20E6-948FEE2DED9E}"/>
              </a:ext>
            </a:extLst>
          </p:cNvPr>
          <p:cNvSpPr txBox="1"/>
          <p:nvPr/>
        </p:nvSpPr>
        <p:spPr>
          <a:xfrm>
            <a:off x="432816" y="2712307"/>
            <a:ext cx="5173612" cy="2579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Step 1 - Remove readings lower than lower limit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15 degree for wms01 (2020)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Step 2 - Remove readings higher than upper limit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41 degree for wms01 (2020)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0940F7AA-7C1A-A9E5-5CB0-740B47537185}"/>
              </a:ext>
            </a:extLst>
          </p:cNvPr>
          <p:cNvSpPr/>
          <p:nvPr/>
        </p:nvSpPr>
        <p:spPr>
          <a:xfrm>
            <a:off x="9107213" y="3109695"/>
            <a:ext cx="451945" cy="48484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761C1639-B571-D56F-F838-096CD59B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995" y="879469"/>
            <a:ext cx="4818380" cy="2277630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95B118D1-BC7A-EE82-624F-2A92666E4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637" y="4300510"/>
            <a:ext cx="4549095" cy="21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3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115F-D424-8F80-B2CB-E2B76E5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5"/>
            <a:ext cx="5132832" cy="14212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/>
              <a:t>Remove outlier –</a:t>
            </a:r>
            <a:br>
              <a:rPr lang="en-US" sz="3400" b="1"/>
            </a:br>
            <a:r>
              <a:rPr lang="en-US" sz="3400" b="1"/>
              <a:t>Irradiance (WMS Readings)</a:t>
            </a:r>
            <a:endParaRPr lang="en-US" sz="3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3D38F-B4E3-C005-20E6-948FEE2DED9E}"/>
              </a:ext>
            </a:extLst>
          </p:cNvPr>
          <p:cNvSpPr txBox="1"/>
          <p:nvPr/>
        </p:nvSpPr>
        <p:spPr>
          <a:xfrm>
            <a:off x="432816" y="2712307"/>
            <a:ext cx="5173612" cy="2579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Step 1 - Remove readings less than 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Step 2 - Remove readings higher than upper limit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1500 W/m^2 (2020)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0940F7AA-7C1A-A9E5-5CB0-740B47537185}"/>
              </a:ext>
            </a:extLst>
          </p:cNvPr>
          <p:cNvSpPr/>
          <p:nvPr/>
        </p:nvSpPr>
        <p:spPr>
          <a:xfrm>
            <a:off x="9107213" y="3109695"/>
            <a:ext cx="451945" cy="48484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DC97E58-3558-1E1A-CDE5-7D0BA587E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464" y="543169"/>
            <a:ext cx="5026330" cy="2379072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C8073746-68CC-E2AF-4BCD-523A3912F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464" y="3848100"/>
            <a:ext cx="5023439" cy="237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5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Advanticsys</vt:lpstr>
      <vt:lpstr>Input data</vt:lpstr>
      <vt:lpstr>Input data</vt:lpstr>
      <vt:lpstr>Output (Reporting interval and measure)</vt:lpstr>
      <vt:lpstr>Correlating irradiance/temp data</vt:lpstr>
      <vt:lpstr>Remove outlier – Today_Energy</vt:lpstr>
      <vt:lpstr>Remove outlier – Temperature (Inverter Readings)</vt:lpstr>
      <vt:lpstr>Remove outlier – Temperature (WMS Readings)</vt:lpstr>
      <vt:lpstr>Remove outlier – Irradiance (WMS Readings)</vt:lpstr>
      <vt:lpstr>Data output for inv01 for 2020</vt:lpstr>
      <vt:lpstr>PowerPoint Presentation</vt:lpstr>
      <vt:lpstr>PowerPoint Presentation</vt:lpstr>
      <vt:lpstr>PowerPoint Presentation</vt:lpstr>
      <vt:lpstr>PowerPoint Presentation</vt:lpstr>
      <vt:lpstr>From last meeting: Identified required files and separated them</vt:lpstr>
      <vt:lpstr>From last meeting: How should be the frequency of the reporting be?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Advanticsys</dc:title>
  <dc:creator>Microsoft Office User</dc:creator>
  <cp:revision>16</cp:revision>
  <dcterms:created xsi:type="dcterms:W3CDTF">2023-03-15T23:30:24Z</dcterms:created>
  <dcterms:modified xsi:type="dcterms:W3CDTF">2023-04-19T04:55:24Z</dcterms:modified>
</cp:coreProperties>
</file>