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9"/>
    <p:restoredTop sz="94723"/>
  </p:normalViewPr>
  <p:slideViewPr>
    <p:cSldViewPr snapToGrid="0">
      <p:cViewPr varScale="1">
        <p:scale>
          <a:sx n="75" d="100"/>
          <a:sy n="75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90A62-7FDC-974C-9BDB-ACB1EA934E6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C9B0-FB07-5949-8FCC-38E16118F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5579-6921-1D08-7995-68B95782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52B66-6B93-ED78-AD5B-EE88EA7B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5256-7E51-8264-D4B0-0B429D9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4E235-C1B0-A4BA-EC3A-0B96A630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EFA43-5671-84DD-27A7-02E2BF80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274E-CB1A-34C1-06F0-D8E3729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EF8D5-4683-7181-20C0-5B9E618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F905-08B1-F189-F606-67A14345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BE6E-5E38-D1A7-E403-AAE2FDEC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F540-1708-5BF0-9D13-0D36FCD0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3C149-57AA-5A08-500B-0E095383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EE72E-E093-E0C6-56EC-DAF23CC4A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0E56-E2FE-34D4-725E-4EFEA5E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56CC0-3DD9-8F76-879C-A4D9AE6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AFC03-A35C-BC16-02BA-E5220B25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A1D4-C8D7-2A31-47C1-89CE567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F11-8776-2967-CBAB-25F04507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752E-DE47-A99C-B3A8-B692C700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685-FF84-474F-6BA0-B1360676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0AF3-BADC-4491-C22F-AFCE348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96B7-AE1A-F8CA-2141-C852AB5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0B487-0059-1908-E379-A7F8B8D8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CE82-E4DC-EAAC-269F-348ADD9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6B094-B126-B046-5F85-67C9838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63199-CDF9-99D0-FF37-9E23DCC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6B28-CFCA-DD63-A33A-609D0F51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37EE-6D85-573E-7870-8D8371FF1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C618D-1778-B2DC-A025-461E523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D76-5EFB-1F2E-CCCF-98745676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61F08-A6BA-B18E-874E-3EBF270E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C193-CE68-98B6-2B80-2DA4F7C8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A035-AAAD-619E-651A-CF4DA49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49CD-D741-BD76-3C0B-D3DED2BE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8F456-D4C1-10F1-9631-AEDB8875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F65BD-C796-FA03-BD3A-F7FF7DD5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AB348-D383-13F5-D030-A3B5C50B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C3514-6B58-409C-ACA4-7183333B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648A-8D93-9BCB-B444-13B6440C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E9E5F-C072-80ED-328B-CBB9DC5D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B210-30B8-0378-36E1-BA040422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473CF-BCD8-34F0-90EC-63FD853A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E8CF-8AD0-C964-8B1E-C505444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1F60-F8A8-661E-22FA-B69D79FF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2E23A-8000-AF90-DD37-FB7DDCC3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6EB8-C6BB-3A61-F313-8BFCD403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195A-9FE2-9B81-5361-931D9F6B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D5-262A-7F96-4D29-54AD69FB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4FF7-62D9-E3F2-58FE-9E545AA4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A837-67D9-7B01-19F3-33EBBDB8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CE963-5614-4D57-5E02-121694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4BD5-16F2-B175-6389-535FF67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D4EA6-449A-9BEA-F7E6-0E5BD43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94F-1844-D5AC-EA69-979DC8B0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88959-28D9-C965-B57A-678EE0C3E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8CD7-E32F-4E0A-8E71-CC373F4A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A69-D66D-E084-B438-18B75E43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6493-392C-2624-BA10-6426AEB7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25F-9F0D-7138-1D66-EE1D841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B3CA-E0D8-4030-5021-25EC73D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82DB-6120-3C37-B180-2D5217B8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998D-063B-6F21-9C54-9842D4B6D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AD1F-2726-6147-BA26-5C012FE6BDC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6281-94D9-DBDC-42F6-C062747A5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460B-2DF4-66AD-ECB8-34B310049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0A8A-7D30-1343-B752-892B2E5F2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A40EF-71C4-FA6F-CC36-984CCA90E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Advanticsys</a:t>
            </a:r>
            <a:endParaRPr lang="en-US" sz="4400" kern="12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E28D4A0-86BD-A3DA-B75C-D83AE44B6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Weekly update – 21/04/2023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9ADE1-FB88-87D9-7A16-E88C1CF1EB95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Topics to discuss: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Analysis of the changes in irradiance values across 15 minutes period.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Today Energy difference within the same irradiance and temperature range.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DC72F-4CB6-EAEE-A18F-33146564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6512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Irradiance Value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6062F-5D48-D982-48E6-E0243F30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62" y="3280380"/>
            <a:ext cx="9617273" cy="2911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3D348-3CD7-B868-F270-907B3A83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363" y="1868260"/>
            <a:ext cx="9617273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3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51FAE85-A37B-D134-79F0-6EAB490E45A9}"/>
              </a:ext>
            </a:extLst>
          </p:cNvPr>
          <p:cNvSpPr txBox="1">
            <a:spLocks/>
          </p:cNvSpPr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Today Energy Vs Same Irradiance and Temperature Ranges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71E74-37D2-8239-E50E-B55D270C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6" y="3124200"/>
            <a:ext cx="10257400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Advanticsys</vt:lpstr>
      <vt:lpstr>Irradiance Value comparisons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Advanticsys</dc:title>
  <dc:creator>Microsoft Office User</dc:creator>
  <cp:lastModifiedBy>Joyal Joy Madeckal</cp:lastModifiedBy>
  <cp:revision>51</cp:revision>
  <dcterms:created xsi:type="dcterms:W3CDTF">2023-03-15T23:30:24Z</dcterms:created>
  <dcterms:modified xsi:type="dcterms:W3CDTF">2023-04-21T08:30:04Z</dcterms:modified>
</cp:coreProperties>
</file>