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81" r:id="rId4"/>
    <p:sldId id="284" r:id="rId5"/>
    <p:sldId id="271" r:id="rId6"/>
    <p:sldId id="286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14BF7-5609-4280-AC54-62ABDD37EEEE}" v="15" dt="2023-04-14T06:58:13.907"/>
    <p1510:client id="{4B428B29-51D2-49A5-A12B-590E7F8D2FE3}" v="6" dt="2023-04-28T08:08:34.316"/>
    <p1510:client id="{5C745CA9-755A-45C2-98B7-C794160CAC77}" v="16" dt="2023-04-19T04:55:20.968"/>
    <p1510:client id="{61618293-7BBF-4D5A-9770-68949D2B5FFD}" v="15" dt="2023-04-14T08:15:55.194"/>
    <p1510:client id="{8D40A0D3-B9A4-4821-BB8F-01E3B6CFA3B4}" v="71" dt="2023-04-14T05:04:26.256"/>
    <p1510:client id="{CAC70755-EB21-4F1B-8CFD-1F423BAF4604}" v="4" dt="2023-04-27T10:35:15.991"/>
    <p1510:client id="{D3F6C954-1E16-4C1D-8CC8-8CDD3AC798EC}" v="5" dt="2023-04-14T08:46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61618293-7BBF-4D5A-9770-68949D2B5FFD}"/>
    <pc:docChg chg="modSld">
      <pc:chgData name="Qi Lu" userId="S::s3302044@student.rmit.edu.au::951325a5-fb01-4766-9e67-a55400a932e0" providerId="AD" clId="Web-{61618293-7BBF-4D5A-9770-68949D2B5FFD}" dt="2023-04-14T08:15:55.194" v="14"/>
      <pc:docMkLst>
        <pc:docMk/>
      </pc:docMkLst>
      <pc:sldChg chg="addSp delSp">
        <pc:chgData name="Qi Lu" userId="S::s3302044@student.rmit.edu.au::951325a5-fb01-4766-9e67-a55400a932e0" providerId="AD" clId="Web-{61618293-7BBF-4D5A-9770-68949D2B5FFD}" dt="2023-04-14T08:15:55.194" v="14"/>
        <pc:sldMkLst>
          <pc:docMk/>
          <pc:sldMk cId="3570025448" sldId="267"/>
        </pc:sldMkLst>
        <pc:inkChg chg="add">
          <ac:chgData name="Qi Lu" userId="S::s3302044@student.rmit.edu.au::951325a5-fb01-4766-9e67-a55400a932e0" providerId="AD" clId="Web-{61618293-7BBF-4D5A-9770-68949D2B5FFD}" dt="2023-04-14T08:15:51.350" v="12"/>
          <ac:inkMkLst>
            <pc:docMk/>
            <pc:sldMk cId="3570025448" sldId="267"/>
            <ac:inkMk id="3" creationId="{4732F80A-9220-B811-9A4C-A5D75C65E5C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15:55.194" v="14"/>
          <ac:inkMkLst>
            <pc:docMk/>
            <pc:sldMk cId="3570025448" sldId="267"/>
            <ac:inkMk id="4" creationId="{DC44D6E8-6B83-7158-38D3-7113FABE7168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13:19.579" v="11"/>
        <pc:sldMkLst>
          <pc:docMk/>
          <pc:sldMk cId="455497803" sldId="270"/>
        </pc:sldMkLst>
        <pc:inkChg chg="add del">
          <ac:chgData name="Qi Lu" userId="S::s3302044@student.rmit.edu.au::951325a5-fb01-4766-9e67-a55400a932e0" providerId="AD" clId="Web-{61618293-7BBF-4D5A-9770-68949D2B5FFD}" dt="2023-04-14T08:13:19.579" v="11"/>
          <ac:inkMkLst>
            <pc:docMk/>
            <pc:sldMk cId="455497803" sldId="270"/>
            <ac:inkMk id="3" creationId="{B61DC444-C393-B751-B33F-BD0D02AC00A5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06:12.563" v="9"/>
        <pc:sldMkLst>
          <pc:docMk/>
          <pc:sldMk cId="3746928393" sldId="279"/>
        </pc:sldMkLst>
        <pc:inkChg chg="add del">
          <ac:chgData name="Qi Lu" userId="S::s3302044@student.rmit.edu.au::951325a5-fb01-4766-9e67-a55400a932e0" providerId="AD" clId="Web-{61618293-7BBF-4D5A-9770-68949D2B5FFD}" dt="2023-04-14T08:06:12.563" v="9"/>
          <ac:inkMkLst>
            <pc:docMk/>
            <pc:sldMk cId="3746928393" sldId="279"/>
            <ac:inkMk id="2" creationId="{0D4398EC-5DFB-14E7-663B-1A71F17545F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11.032" v="8"/>
          <ac:inkMkLst>
            <pc:docMk/>
            <pc:sldMk cId="3746928393" sldId="279"/>
            <ac:inkMk id="4" creationId="{EAE8FD2E-C864-8A49-62FE-58BBCDC8588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5.070" v="5"/>
          <ac:inkMkLst>
            <pc:docMk/>
            <pc:sldMk cId="3746928393" sldId="279"/>
            <ac:inkMk id="5" creationId="{62DFC619-C96E-EE0A-03FD-0645B1425824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3.726" v="4"/>
          <ac:inkMkLst>
            <pc:docMk/>
            <pc:sldMk cId="3746928393" sldId="279"/>
            <ac:inkMk id="6" creationId="{F8EFD155-43A4-A636-9B56-162895D3A0A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09.782" v="7"/>
          <ac:inkMkLst>
            <pc:docMk/>
            <pc:sldMk cId="3746928393" sldId="279"/>
            <ac:inkMk id="7" creationId="{FA7F3E4F-6ED4-9EFC-B101-2D802DE35332}"/>
          </ac:inkMkLst>
        </pc:inkChg>
      </pc:sldChg>
    </pc:docChg>
  </pc:docChgLst>
  <pc:docChgLst>
    <pc:chgData name="Denis Vaghasia" userId="S::s3858391@student.rmit.edu.au::08cd9c91-8606-43de-b889-d24ac7daf839" providerId="AD" clId="Web-{4B428B29-51D2-49A5-A12B-590E7F8D2FE3}"/>
    <pc:docChg chg="modSld">
      <pc:chgData name="Denis Vaghasia" userId="S::s3858391@student.rmit.edu.au::08cd9c91-8606-43de-b889-d24ac7daf839" providerId="AD" clId="Web-{4B428B29-51D2-49A5-A12B-590E7F8D2FE3}" dt="2023-04-28T08:08:32.144" v="4" actId="20577"/>
      <pc:docMkLst>
        <pc:docMk/>
      </pc:docMkLst>
      <pc:sldChg chg="modSp">
        <pc:chgData name="Denis Vaghasia" userId="S::s3858391@student.rmit.edu.au::08cd9c91-8606-43de-b889-d24ac7daf839" providerId="AD" clId="Web-{4B428B29-51D2-49A5-A12B-590E7F8D2FE3}" dt="2023-04-28T08:08:32.144" v="4" actId="20577"/>
        <pc:sldMkLst>
          <pc:docMk/>
          <pc:sldMk cId="1965803140" sldId="286"/>
        </pc:sldMkLst>
        <pc:spChg chg="mod">
          <ac:chgData name="Denis Vaghasia" userId="S::s3858391@student.rmit.edu.au::08cd9c91-8606-43de-b889-d24ac7daf839" providerId="AD" clId="Web-{4B428B29-51D2-49A5-A12B-590E7F8D2FE3}" dt="2023-04-28T08:08:32.144" v="4" actId="20577"/>
          <ac:spMkLst>
            <pc:docMk/>
            <pc:sldMk cId="1965803140" sldId="286"/>
            <ac:spMk id="2" creationId="{E63F115F-D424-8F80-B2CB-E2B76E5349EF}"/>
          </ac:spMkLst>
        </pc:spChg>
      </pc:sldChg>
    </pc:docChg>
  </pc:docChgLst>
  <pc:docChgLst>
    <pc:chgData name="Qi Lu" userId="S::s3302044@student.rmit.edu.au::951325a5-fb01-4766-9e67-a55400a932e0" providerId="AD" clId="Web-{5C745CA9-755A-45C2-98B7-C794160CAC77}"/>
    <pc:docChg chg="modSld">
      <pc:chgData name="Qi Lu" userId="S::s3302044@student.rmit.edu.au::951325a5-fb01-4766-9e67-a55400a932e0" providerId="AD" clId="Web-{5C745CA9-755A-45C2-98B7-C794160CAC77}" dt="2023-04-19T04:55:20.968" v="15" actId="1076"/>
      <pc:docMkLst>
        <pc:docMk/>
      </pc:docMkLst>
      <pc:sldChg chg="addSp delSp modSp">
        <pc:chgData name="Qi Lu" userId="S::s3302044@student.rmit.edu.au::951325a5-fb01-4766-9e67-a55400a932e0" providerId="AD" clId="Web-{5C745CA9-755A-45C2-98B7-C794160CAC77}" dt="2023-04-19T04:55:20.968" v="15" actId="1076"/>
        <pc:sldMkLst>
          <pc:docMk/>
          <pc:sldMk cId="3746928393" sldId="279"/>
        </pc:sldMkLst>
        <pc:picChg chg="mod">
          <ac:chgData name="Qi Lu" userId="S::s3302044@student.rmit.edu.au::951325a5-fb01-4766-9e67-a55400a932e0" providerId="AD" clId="Web-{5C745CA9-755A-45C2-98B7-C794160CAC77}" dt="2023-04-19T04:55:20.968" v="15" actId="1076"/>
          <ac:picMkLst>
            <pc:docMk/>
            <pc:sldMk cId="3746928393" sldId="279"/>
            <ac:picMk id="3" creationId="{792D647B-9E20-761F-63A8-67A150CF47E0}"/>
          </ac:picMkLst>
        </pc:picChg>
        <pc:inkChg chg="add del">
          <ac:chgData name="Qi Lu" userId="S::s3302044@student.rmit.edu.au::951325a5-fb01-4766-9e67-a55400a932e0" providerId="AD" clId="Web-{5C745CA9-755A-45C2-98B7-C794160CAC77}" dt="2023-04-19T04:48:26.555" v="1"/>
          <ac:inkMkLst>
            <pc:docMk/>
            <pc:sldMk cId="3746928393" sldId="279"/>
            <ac:inkMk id="2" creationId="{C4099262-CA77-15B6-F572-C7101E33886F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4.438" v="11"/>
          <ac:inkMkLst>
            <pc:docMk/>
            <pc:sldMk cId="3746928393" sldId="279"/>
            <ac:inkMk id="4" creationId="{CEC9A421-5CE3-4E7A-C170-5A1AB581E01A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0.094" v="10"/>
          <ac:inkMkLst>
            <pc:docMk/>
            <pc:sldMk cId="3746928393" sldId="279"/>
            <ac:inkMk id="5" creationId="{64D5B3B8-4ABD-4414-4165-3AF5234757F5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09.483" v="12"/>
          <ac:inkMkLst>
            <pc:docMk/>
            <pc:sldMk cId="3746928393" sldId="279"/>
            <ac:inkMk id="6" creationId="{E7A2957C-71D7-643A-D217-52AD3C680713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10.373" v="13"/>
          <ac:inkMkLst>
            <pc:docMk/>
            <pc:sldMk cId="3746928393" sldId="279"/>
            <ac:inkMk id="7" creationId="{0260CC36-F5A4-89DA-FB1A-31913F8F0321}"/>
          </ac:inkMkLst>
        </pc:inkChg>
      </pc:sldChg>
      <pc:sldChg chg="addSp delSp">
        <pc:chgData name="Qi Lu" userId="S::s3302044@student.rmit.edu.au::951325a5-fb01-4766-9e67-a55400a932e0" providerId="AD" clId="Web-{5C745CA9-755A-45C2-98B7-C794160CAC77}" dt="2023-04-19T04:50:46.390" v="9"/>
        <pc:sldMkLst>
          <pc:docMk/>
          <pc:sldMk cId="2321725954" sldId="282"/>
        </pc:sldMkLst>
        <pc:inkChg chg="add del">
          <ac:chgData name="Qi Lu" userId="S::s3302044@student.rmit.edu.au::951325a5-fb01-4766-9e67-a55400a932e0" providerId="AD" clId="Web-{5C745CA9-755A-45C2-98B7-C794160CAC77}" dt="2023-04-19T04:50:37.531" v="7"/>
          <ac:inkMkLst>
            <pc:docMk/>
            <pc:sldMk cId="2321725954" sldId="282"/>
            <ac:inkMk id="2" creationId="{24E30303-4AA0-A4C7-9A9B-6617FFCE9DAE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34.984" v="6"/>
          <ac:inkMkLst>
            <pc:docMk/>
            <pc:sldMk cId="2321725954" sldId="282"/>
            <ac:inkMk id="4" creationId="{4E583D41-1B4B-65E7-E211-956D51D71B60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46.390" v="9"/>
          <ac:inkMkLst>
            <pc:docMk/>
            <pc:sldMk cId="2321725954" sldId="282"/>
            <ac:inkMk id="5" creationId="{71D1BA67-3EA4-48AE-7B4D-1FA60B80F65A}"/>
          </ac:inkMkLst>
        </pc:inkChg>
      </pc:sldChg>
    </pc:docChg>
  </pc:docChgLst>
  <pc:docChgLst>
    <pc:chgData name="Qi Lu" userId="S::s3302044@student.rmit.edu.au::951325a5-fb01-4766-9e67-a55400a932e0" providerId="AD" clId="Web-{26E14BF7-5609-4280-AC54-62ABDD37EEEE}"/>
    <pc:docChg chg="addSld modSld">
      <pc:chgData name="Qi Lu" userId="S::s3302044@student.rmit.edu.au::951325a5-fb01-4766-9e67-a55400a932e0" providerId="AD" clId="Web-{26E14BF7-5609-4280-AC54-62ABDD37EEEE}" dt="2023-04-14T06:58:13.907" v="12" actId="1076"/>
      <pc:docMkLst>
        <pc:docMk/>
      </pc:docMkLst>
      <pc:sldChg chg="addSp delSp modSp add replId">
        <pc:chgData name="Qi Lu" userId="S::s3302044@student.rmit.edu.au::951325a5-fb01-4766-9e67-a55400a932e0" providerId="AD" clId="Web-{26E14BF7-5609-4280-AC54-62ABDD37EEEE}" dt="2023-04-14T06:58:13.907" v="12" actId="1076"/>
        <pc:sldMkLst>
          <pc:docMk/>
          <pc:sldMk cId="2321725954" sldId="282"/>
        </pc:sldMkLst>
        <pc:picChg chg="del">
          <ac:chgData name="Qi Lu" userId="S::s3302044@student.rmit.edu.au::951325a5-fb01-4766-9e67-a55400a932e0" providerId="AD" clId="Web-{26E14BF7-5609-4280-AC54-62ABDD37EEEE}" dt="2023-04-14T06:57:30.874" v="2"/>
          <ac:picMkLst>
            <pc:docMk/>
            <pc:sldMk cId="2321725954" sldId="282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13.907" v="12" actId="1076"/>
          <ac:picMkLst>
            <pc:docMk/>
            <pc:sldMk cId="2321725954" sldId="282"/>
            <ac:picMk id="3" creationId="{A527860D-10D6-ABB3-FF28-28281F150611}"/>
          </ac:picMkLst>
        </pc:picChg>
      </pc:sldChg>
      <pc:sldChg chg="addSp delSp modSp add replId">
        <pc:chgData name="Qi Lu" userId="S::s3302044@student.rmit.edu.au::951325a5-fb01-4766-9e67-a55400a932e0" providerId="AD" clId="Web-{26E14BF7-5609-4280-AC54-62ABDD37EEEE}" dt="2023-04-14T06:58:02.250" v="8" actId="1076"/>
        <pc:sldMkLst>
          <pc:docMk/>
          <pc:sldMk cId="3953076885" sldId="283"/>
        </pc:sldMkLst>
        <pc:picChg chg="del">
          <ac:chgData name="Qi Lu" userId="S::s3302044@student.rmit.edu.au::951325a5-fb01-4766-9e67-a55400a932e0" providerId="AD" clId="Web-{26E14BF7-5609-4280-AC54-62ABDD37EEEE}" dt="2023-04-14T06:57:32.593" v="3"/>
          <ac:picMkLst>
            <pc:docMk/>
            <pc:sldMk cId="3953076885" sldId="283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02.250" v="8" actId="1076"/>
          <ac:picMkLst>
            <pc:docMk/>
            <pc:sldMk cId="3953076885" sldId="283"/>
            <ac:picMk id="3" creationId="{CAAEC4BB-935F-4E3E-F1D5-4DD662C68D94}"/>
          </ac:picMkLst>
        </pc:picChg>
      </pc:sldChg>
    </pc:docChg>
  </pc:docChgLst>
  <pc:docChgLst>
    <pc:chgData name="Qi Lu" userId="S::s3302044@student.rmit.edu.au::951325a5-fb01-4766-9e67-a55400a932e0" providerId="AD" clId="Web-{8D40A0D3-B9A4-4821-BB8F-01E3B6CFA3B4}"/>
    <pc:docChg chg="addSld delSld modSld">
      <pc:chgData name="Qi Lu" userId="S::s3302044@student.rmit.edu.au::951325a5-fb01-4766-9e67-a55400a932e0" providerId="AD" clId="Web-{8D40A0D3-B9A4-4821-BB8F-01E3B6CFA3B4}" dt="2023-04-14T05:04:26.256" v="65" actId="1076"/>
      <pc:docMkLst>
        <pc:docMk/>
      </pc:docMkLst>
      <pc:sldChg chg="modSp">
        <pc:chgData name="Qi Lu" userId="S::s3302044@student.rmit.edu.au::951325a5-fb01-4766-9e67-a55400a932e0" providerId="AD" clId="Web-{8D40A0D3-B9A4-4821-BB8F-01E3B6CFA3B4}" dt="2023-04-14T04:59:36.877" v="59" actId="20577"/>
        <pc:sldMkLst>
          <pc:docMk/>
          <pc:sldMk cId="3570025448" sldId="267"/>
        </pc:sldMkLst>
        <pc:spChg chg="mod">
          <ac:chgData name="Qi Lu" userId="S::s3302044@student.rmit.edu.au::951325a5-fb01-4766-9e67-a55400a932e0" providerId="AD" clId="Web-{8D40A0D3-B9A4-4821-BB8F-01E3B6CFA3B4}" dt="2023-04-14T04:59:36.877" v="59" actId="20577"/>
          <ac:spMkLst>
            <pc:docMk/>
            <pc:sldMk cId="3570025448" sldId="267"/>
            <ac:spMk id="8" creationId="{0AC3D38F-B4E3-C005-20E6-948FEE2DED9E}"/>
          </ac:spMkLst>
        </pc:spChg>
      </pc:sldChg>
      <pc:sldChg chg="modSp">
        <pc:chgData name="Qi Lu" userId="S::s3302044@student.rmit.edu.au::951325a5-fb01-4766-9e67-a55400a932e0" providerId="AD" clId="Web-{8D40A0D3-B9A4-4821-BB8F-01E3B6CFA3B4}" dt="2023-04-14T04:59:05.016" v="58" actId="20577"/>
        <pc:sldMkLst>
          <pc:docMk/>
          <pc:sldMk cId="455497803" sldId="270"/>
        </pc:sldMkLst>
        <pc:spChg chg="mod">
          <ac:chgData name="Qi Lu" userId="S::s3302044@student.rmit.edu.au::951325a5-fb01-4766-9e67-a55400a932e0" providerId="AD" clId="Web-{8D40A0D3-B9A4-4821-BB8F-01E3B6CFA3B4}" dt="2023-04-14T04:59:05.016" v="58" actId="20577"/>
          <ac:spMkLst>
            <pc:docMk/>
            <pc:sldMk cId="455497803" sldId="270"/>
            <ac:spMk id="2" creationId="{E63F115F-D424-8F80-B2CB-E2B76E5349EF}"/>
          </ac:spMkLst>
        </pc:spChg>
        <pc:spChg chg="mod">
          <ac:chgData name="Qi Lu" userId="S::s3302044@student.rmit.edu.au::951325a5-fb01-4766-9e67-a55400a932e0" providerId="AD" clId="Web-{8D40A0D3-B9A4-4821-BB8F-01E3B6CFA3B4}" dt="2023-04-14T04:57:51.964" v="32" actId="20577"/>
          <ac:spMkLst>
            <pc:docMk/>
            <pc:sldMk cId="455497803" sldId="270"/>
            <ac:spMk id="10" creationId="{23DF46D8-F688-E8DC-5B4B-0BB1D477E2F0}"/>
          </ac:spMkLst>
        </pc:spChg>
        <pc:spChg chg="mod">
          <ac:chgData name="Qi Lu" userId="S::s3302044@student.rmit.edu.au::951325a5-fb01-4766-9e67-a55400a932e0" providerId="AD" clId="Web-{8D40A0D3-B9A4-4821-BB8F-01E3B6CFA3B4}" dt="2023-04-14T04:58:13.122" v="49" actId="14100"/>
          <ac:spMkLst>
            <pc:docMk/>
            <pc:sldMk cId="455497803" sldId="270"/>
            <ac:spMk id="12" creationId="{3B39FDFA-24A8-0C3E-AAF3-55F9AB0BF85D}"/>
          </ac:spMkLst>
        </pc:spChg>
        <pc:spChg chg="mod">
          <ac:chgData name="Qi Lu" userId="S::s3302044@student.rmit.edu.au::951325a5-fb01-4766-9e67-a55400a932e0" providerId="AD" clId="Web-{8D40A0D3-B9A4-4821-BB8F-01E3B6CFA3B4}" dt="2023-04-14T04:58:33.061" v="53" actId="1076"/>
          <ac:spMkLst>
            <pc:docMk/>
            <pc:sldMk cId="455497803" sldId="270"/>
            <ac:spMk id="17" creationId="{C7C29B01-33D8-46DB-AB6E-83854CDAB6A3}"/>
          </ac:spMkLst>
        </pc:spChg>
      </pc:sldChg>
      <pc:sldChg chg="addSp delSp modSp add replId">
        <pc:chgData name="Qi Lu" userId="S::s3302044@student.rmit.edu.au::951325a5-fb01-4766-9e67-a55400a932e0" providerId="AD" clId="Web-{8D40A0D3-B9A4-4821-BB8F-01E3B6CFA3B4}" dt="2023-04-14T04:56:57.773" v="27" actId="1076"/>
        <pc:sldMkLst>
          <pc:docMk/>
          <pc:sldMk cId="3746928393" sldId="279"/>
        </pc:sldMkLst>
        <pc:spChg chg="del">
          <ac:chgData name="Qi Lu" userId="S::s3302044@student.rmit.edu.au::951325a5-fb01-4766-9e67-a55400a932e0" providerId="AD" clId="Web-{8D40A0D3-B9A4-4821-BB8F-01E3B6CFA3B4}" dt="2023-04-14T04:56:11.004" v="17"/>
          <ac:spMkLst>
            <pc:docMk/>
            <pc:sldMk cId="3746928393" sldId="279"/>
            <ac:spMk id="2" creationId="{E63F115F-D424-8F80-B2CB-E2B76E5349EF}"/>
          </ac:spMkLst>
        </pc:spChg>
        <pc:spChg chg="del">
          <ac:chgData name="Qi Lu" userId="S::s3302044@student.rmit.edu.au::951325a5-fb01-4766-9e67-a55400a932e0" providerId="AD" clId="Web-{8D40A0D3-B9A4-4821-BB8F-01E3B6CFA3B4}" dt="2023-04-14T04:55:07.985" v="2"/>
          <ac:spMkLst>
            <pc:docMk/>
            <pc:sldMk cId="3746928393" sldId="279"/>
            <ac:spMk id="7" creationId="{9AA958D9-C3A2-721F-7110-A4F6B2A6294E}"/>
          </ac:spMkLst>
        </pc:spChg>
        <pc:spChg chg="add del mod">
          <ac:chgData name="Qi Lu" userId="S::s3302044@student.rmit.edu.au::951325a5-fb01-4766-9e67-a55400a932e0" providerId="AD" clId="Web-{8D40A0D3-B9A4-4821-BB8F-01E3B6CFA3B4}" dt="2023-04-14T04:56:20.849" v="19"/>
          <ac:spMkLst>
            <pc:docMk/>
            <pc:sldMk cId="3746928393" sldId="279"/>
            <ac:spMk id="8" creationId="{D58EDC87-4745-103B-D2F0-FDA973ACA44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1.032" v="3"/>
          <ac:spMkLst>
            <pc:docMk/>
            <pc:sldMk cId="3746928393" sldId="279"/>
            <ac:spMk id="9" creationId="{05468012-58C6-C1FD-3167-67158C8E0EC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7.704" v="7"/>
          <ac:spMkLst>
            <pc:docMk/>
            <pc:sldMk cId="3746928393" sldId="279"/>
            <ac:spMk id="10" creationId="{23DF46D8-F688-E8DC-5B4B-0BB1D477E2F0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9.157" v="8"/>
          <ac:spMkLst>
            <pc:docMk/>
            <pc:sldMk cId="3746928393" sldId="279"/>
            <ac:spMk id="12" creationId="{3B39FDFA-24A8-0C3E-AAF3-55F9AB0BF85D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5.626" v="6"/>
          <ac:spMkLst>
            <pc:docMk/>
            <pc:sldMk cId="3746928393" sldId="279"/>
            <ac:spMk id="14" creationId="{A784D575-3ADD-7F10-DFD9-90194A212B2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4.579" v="5"/>
          <ac:spMkLst>
            <pc:docMk/>
            <pc:sldMk cId="3746928393" sldId="279"/>
            <ac:spMk id="16" creationId="{C0426D0F-6968-6D73-83E8-8979B1F6966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20.423" v="9"/>
          <ac:spMkLst>
            <pc:docMk/>
            <pc:sldMk cId="3746928393" sldId="279"/>
            <ac:spMk id="17" creationId="{C7C29B01-33D8-46DB-AB6E-83854CDAB6A3}"/>
          </ac:spMkLst>
        </pc:spChg>
        <pc:picChg chg="add mod">
          <ac:chgData name="Qi Lu" userId="S::s3302044@student.rmit.edu.au::951325a5-fb01-4766-9e67-a55400a932e0" providerId="AD" clId="Web-{8D40A0D3-B9A4-4821-BB8F-01E3B6CFA3B4}" dt="2023-04-14T04:56:57.773" v="27" actId="1076"/>
          <ac:picMkLst>
            <pc:docMk/>
            <pc:sldMk cId="3746928393" sldId="279"/>
            <ac:picMk id="3" creationId="{792D647B-9E20-761F-63A8-67A150CF47E0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05.031" v="1"/>
          <ac:picMkLst>
            <pc:docMk/>
            <pc:sldMk cId="3746928393" sldId="279"/>
            <ac:picMk id="4" creationId="{B4657D31-9570-FABF-A517-A70B28F3855A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13.376" v="4"/>
          <ac:picMkLst>
            <pc:docMk/>
            <pc:sldMk cId="3746928393" sldId="279"/>
            <ac:picMk id="6" creationId="{DFD12AF2-66BE-FC72-CEEE-93AAD905D1C2}"/>
          </ac:picMkLst>
        </pc:picChg>
      </pc:sldChg>
      <pc:sldChg chg="addSp delSp modSp add replId">
        <pc:chgData name="Qi Lu" userId="S::s3302044@student.rmit.edu.au::951325a5-fb01-4766-9e67-a55400a932e0" providerId="AD" clId="Web-{8D40A0D3-B9A4-4821-BB8F-01E3B6CFA3B4}" dt="2023-04-14T04:57:06.133" v="28" actId="1076"/>
        <pc:sldMkLst>
          <pc:docMk/>
          <pc:sldMk cId="3293347433" sldId="280"/>
        </pc:sldMkLst>
        <pc:picChg chg="add mod">
          <ac:chgData name="Qi Lu" userId="S::s3302044@student.rmit.edu.au::951325a5-fb01-4766-9e67-a55400a932e0" providerId="AD" clId="Web-{8D40A0D3-B9A4-4821-BB8F-01E3B6CFA3B4}" dt="2023-04-14T04:57:06.133" v="28" actId="1076"/>
          <ac:picMkLst>
            <pc:docMk/>
            <pc:sldMk cId="3293347433" sldId="280"/>
            <ac:picMk id="2" creationId="{F5158BC3-368F-B2D2-282B-D146A399A718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6:28.427" v="21"/>
          <ac:picMkLst>
            <pc:docMk/>
            <pc:sldMk cId="3293347433" sldId="280"/>
            <ac:picMk id="3" creationId="{792D647B-9E20-761F-63A8-67A150CF47E0}"/>
          </ac:picMkLst>
        </pc:picChg>
      </pc:sldChg>
      <pc:sldChg chg="add del replId">
        <pc:chgData name="Qi Lu" userId="S::s3302044@student.rmit.edu.au::951325a5-fb01-4766-9e67-a55400a932e0" providerId="AD" clId="Web-{8D40A0D3-B9A4-4821-BB8F-01E3B6CFA3B4}" dt="2023-04-14T04:58:24.701" v="52"/>
        <pc:sldMkLst>
          <pc:docMk/>
          <pc:sldMk cId="248742438" sldId="281"/>
        </pc:sldMkLst>
      </pc:sldChg>
      <pc:sldChg chg="addSp delSp modSp add replId">
        <pc:chgData name="Qi Lu" userId="S::s3302044@student.rmit.edu.au::951325a5-fb01-4766-9e67-a55400a932e0" providerId="AD" clId="Web-{8D40A0D3-B9A4-4821-BB8F-01E3B6CFA3B4}" dt="2023-04-14T05:04:26.256" v="65" actId="1076"/>
        <pc:sldMkLst>
          <pc:docMk/>
          <pc:sldMk cId="3178093884" sldId="281"/>
        </pc:sldMkLst>
        <pc:spChg chg="del">
          <ac:chgData name="Qi Lu" userId="S::s3302044@student.rmit.edu.au::951325a5-fb01-4766-9e67-a55400a932e0" providerId="AD" clId="Web-{8D40A0D3-B9A4-4821-BB8F-01E3B6CFA3B4}" dt="2023-04-14T05:03:47.144" v="61"/>
          <ac:spMkLst>
            <pc:docMk/>
            <pc:sldMk cId="3178093884" sldId="281"/>
            <ac:spMk id="8" creationId="{0AC3D38F-B4E3-C005-20E6-948FEE2DED9E}"/>
          </ac:spMkLst>
        </pc:spChg>
        <pc:picChg chg="add mod">
          <ac:chgData name="Qi Lu" userId="S::s3302044@student.rmit.edu.au::951325a5-fb01-4766-9e67-a55400a932e0" providerId="AD" clId="Web-{8D40A0D3-B9A4-4821-BB8F-01E3B6CFA3B4}" dt="2023-04-14T05:04:26.256" v="65" actId="1076"/>
          <ac:picMkLst>
            <pc:docMk/>
            <pc:sldMk cId="3178093884" sldId="281"/>
            <ac:picMk id="3" creationId="{88BD9D1A-2C8F-CDCE-9D51-05A5B1731165}"/>
          </ac:picMkLst>
        </pc:picChg>
      </pc:sldChg>
    </pc:docChg>
  </pc:docChgLst>
  <pc:docChgLst>
    <pc:chgData name="Qi Lu" userId="S::s3302044@student.rmit.edu.au::951325a5-fb01-4766-9e67-a55400a932e0" providerId="AD" clId="Web-{D3F6C954-1E16-4C1D-8CC8-8CDD3AC798EC}"/>
    <pc:docChg chg="modSld">
      <pc:chgData name="Qi Lu" userId="S::s3302044@student.rmit.edu.au::951325a5-fb01-4766-9e67-a55400a932e0" providerId="AD" clId="Web-{D3F6C954-1E16-4C1D-8CC8-8CDD3AC798EC}" dt="2023-04-14T08:46:38.336" v="4" actId="1076"/>
      <pc:docMkLst>
        <pc:docMk/>
      </pc:docMkLst>
      <pc:sldChg chg="modSp">
        <pc:chgData name="Qi Lu" userId="S::s3302044@student.rmit.edu.au::951325a5-fb01-4766-9e67-a55400a932e0" providerId="AD" clId="Web-{D3F6C954-1E16-4C1D-8CC8-8CDD3AC798EC}" dt="2023-04-14T08:46:38.336" v="4" actId="1076"/>
        <pc:sldMkLst>
          <pc:docMk/>
          <pc:sldMk cId="3293347433" sldId="280"/>
        </pc:sldMkLst>
        <pc:picChg chg="mod">
          <ac:chgData name="Qi Lu" userId="S::s3302044@student.rmit.edu.au::951325a5-fb01-4766-9e67-a55400a932e0" providerId="AD" clId="Web-{D3F6C954-1E16-4C1D-8CC8-8CDD3AC798EC}" dt="2023-04-14T08:46:38.336" v="4" actId="1076"/>
          <ac:picMkLst>
            <pc:docMk/>
            <pc:sldMk cId="3293347433" sldId="280"/>
            <ac:picMk id="2" creationId="{F5158BC3-368F-B2D2-282B-D146A399A718}"/>
          </ac:picMkLst>
        </pc:picChg>
      </pc:sldChg>
    </pc:docChg>
  </pc:docChgLst>
  <pc:docChgLst>
    <pc:chgData name="Qi Lu" userId="S::s3302044@student.rmit.edu.au::951325a5-fb01-4766-9e67-a55400a932e0" providerId="AD" clId="Web-{CAC70755-EB21-4F1B-8CFD-1F423BAF4604}"/>
    <pc:docChg chg="modSld">
      <pc:chgData name="Qi Lu" userId="S::s3302044@student.rmit.edu.au::951325a5-fb01-4766-9e67-a55400a932e0" providerId="AD" clId="Web-{CAC70755-EB21-4F1B-8CFD-1F423BAF4604}" dt="2023-04-27T10:35:15.991" v="3" actId="1076"/>
      <pc:docMkLst>
        <pc:docMk/>
      </pc:docMkLst>
      <pc:sldChg chg="modSp">
        <pc:chgData name="Qi Lu" userId="S::s3302044@student.rmit.edu.au::951325a5-fb01-4766-9e67-a55400a932e0" providerId="AD" clId="Web-{CAC70755-EB21-4F1B-8CFD-1F423BAF4604}" dt="2023-04-27T10:35:15.991" v="3" actId="1076"/>
        <pc:sldMkLst>
          <pc:docMk/>
          <pc:sldMk cId="3551370769" sldId="289"/>
        </pc:sldMkLst>
        <pc:spChg chg="mod">
          <ac:chgData name="Qi Lu" userId="S::s3302044@student.rmit.edu.au::951325a5-fb01-4766-9e67-a55400a932e0" providerId="AD" clId="Web-{CAC70755-EB21-4F1B-8CFD-1F423BAF4604}" dt="2023-04-27T10:35:07.804" v="0" actId="1076"/>
          <ac:spMkLst>
            <pc:docMk/>
            <pc:sldMk cId="3551370769" sldId="289"/>
            <ac:spMk id="8" creationId="{244B3579-11A8-EB23-DA06-DD9140701727}"/>
          </ac:spMkLst>
        </pc:spChg>
        <pc:spChg chg="mod">
          <ac:chgData name="Qi Lu" userId="S::s3302044@student.rmit.edu.au::951325a5-fb01-4766-9e67-a55400a932e0" providerId="AD" clId="Web-{CAC70755-EB21-4F1B-8CFD-1F423BAF4604}" dt="2023-04-27T10:35:10.038" v="1" actId="1076"/>
          <ac:spMkLst>
            <pc:docMk/>
            <pc:sldMk cId="3551370769" sldId="289"/>
            <ac:spMk id="9" creationId="{ABA7D032-9E2C-2C2A-ECA6-72410701DE3D}"/>
          </ac:spMkLst>
        </pc:spChg>
        <pc:spChg chg="mod">
          <ac:chgData name="Qi Lu" userId="S::s3302044@student.rmit.edu.au::951325a5-fb01-4766-9e67-a55400a932e0" providerId="AD" clId="Web-{CAC70755-EB21-4F1B-8CFD-1F423BAF4604}" dt="2023-04-27T10:35:12.288" v="2" actId="1076"/>
          <ac:spMkLst>
            <pc:docMk/>
            <pc:sldMk cId="3551370769" sldId="289"/>
            <ac:spMk id="14" creationId="{B4A76F4B-73D9-A639-7CF4-80A7078C47B5}"/>
          </ac:spMkLst>
        </pc:spChg>
        <pc:spChg chg="mod">
          <ac:chgData name="Qi Lu" userId="S::s3302044@student.rmit.edu.au::951325a5-fb01-4766-9e67-a55400a932e0" providerId="AD" clId="Web-{CAC70755-EB21-4F1B-8CFD-1F423BAF4604}" dt="2023-04-27T10:35:15.991" v="3" actId="1076"/>
          <ac:spMkLst>
            <pc:docMk/>
            <pc:sldMk cId="3551370769" sldId="289"/>
            <ac:spMk id="15" creationId="{E84DA412-C440-4B2A-14D4-AAC1C5D0BB2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4T08:16:0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25115 8276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4T08:16:0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25115 8276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Advanticsys</a:t>
            </a:r>
            <a:endParaRPr lang="en-US" sz="4400" kern="120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Weekly update – 28/04/2023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Plan for final product: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Data processing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Output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Design of 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dashbroad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Dashbroad design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834F-3B76-1EF7-37D8-0091792BF53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Dashbroad</a:t>
            </a:r>
            <a:r>
              <a:rPr lang="en-US" sz="2200"/>
              <a:t> 4: trend graph to show power generation change through 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EA9E60-4534-3853-F9CA-33958365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99" y="1281911"/>
            <a:ext cx="1244600" cy="355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91D79D-5729-D5E2-986D-E8677A59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91" y="1281911"/>
            <a:ext cx="1244600" cy="355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CC35AE-748B-7059-48DA-8B71766A739A}"/>
              </a:ext>
            </a:extLst>
          </p:cNvPr>
          <p:cNvSpPr txBox="1"/>
          <p:nvPr/>
        </p:nvSpPr>
        <p:spPr>
          <a:xfrm>
            <a:off x="8077331" y="298118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start date and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03368-01CD-0D43-28FB-61EB468FF602}"/>
              </a:ext>
            </a:extLst>
          </p:cNvPr>
          <p:cNvSpPr txBox="1"/>
          <p:nvPr/>
        </p:nvSpPr>
        <p:spPr>
          <a:xfrm>
            <a:off x="10247126" y="316354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end date and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05617-B24D-C99A-B230-132DB34102A2}"/>
              </a:ext>
            </a:extLst>
          </p:cNvPr>
          <p:cNvCxnSpPr>
            <a:endCxn id="30" idx="0"/>
          </p:cNvCxnSpPr>
          <p:nvPr/>
        </p:nvCxnSpPr>
        <p:spPr>
          <a:xfrm>
            <a:off x="8862699" y="962685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FF13C8-91C1-817F-F23D-738F0B629CD2}"/>
              </a:ext>
            </a:extLst>
          </p:cNvPr>
          <p:cNvCxnSpPr/>
          <p:nvPr/>
        </p:nvCxnSpPr>
        <p:spPr>
          <a:xfrm>
            <a:off x="10995791" y="927988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A6DE6-5E2B-4B30-CBC4-DE13BB6BE9C7}"/>
              </a:ext>
            </a:extLst>
          </p:cNvPr>
          <p:cNvSpPr txBox="1"/>
          <p:nvPr/>
        </p:nvSpPr>
        <p:spPr>
          <a:xfrm>
            <a:off x="6205669" y="338683"/>
            <a:ext cx="1497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Select Inverter, allow multiple selection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75E88B-681E-71CD-CF2C-792B9FE4B663}"/>
              </a:ext>
            </a:extLst>
          </p:cNvPr>
          <p:cNvCxnSpPr/>
          <p:nvPr/>
        </p:nvCxnSpPr>
        <p:spPr>
          <a:xfrm>
            <a:off x="6991037" y="1003250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E286F-EC16-1EE2-0B58-F73EEC166911}"/>
              </a:ext>
            </a:extLst>
          </p:cNvPr>
          <p:cNvSpPr txBox="1"/>
          <p:nvPr/>
        </p:nvSpPr>
        <p:spPr>
          <a:xfrm>
            <a:off x="6433944" y="1298957"/>
            <a:ext cx="11174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 1, inv 2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2E49D2-62F6-1044-F543-BD5F5065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66" y="2199585"/>
            <a:ext cx="7007729" cy="3327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ADA8E8-A2B5-35B1-B167-EE23A2156F52}"/>
              </a:ext>
            </a:extLst>
          </p:cNvPr>
          <p:cNvSpPr txBox="1"/>
          <p:nvPr/>
        </p:nvSpPr>
        <p:spPr>
          <a:xfrm>
            <a:off x="10626983" y="2066204"/>
            <a:ext cx="11174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 1 total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C9804-9139-295F-BCBD-4070BE31FDC0}"/>
              </a:ext>
            </a:extLst>
          </p:cNvPr>
          <p:cNvSpPr txBox="1"/>
          <p:nvPr/>
        </p:nvSpPr>
        <p:spPr>
          <a:xfrm>
            <a:off x="10767953" y="2879530"/>
            <a:ext cx="11174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 2 total 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22439-95A9-C361-7A78-B826E829CC77}"/>
              </a:ext>
            </a:extLst>
          </p:cNvPr>
          <p:cNvSpPr txBox="1"/>
          <p:nvPr/>
        </p:nvSpPr>
        <p:spPr>
          <a:xfrm>
            <a:off x="4767203" y="5925532"/>
            <a:ext cx="61255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Inv2 show flat</a:t>
            </a:r>
            <a:r>
              <a:rPr lang="en-AU" sz="1600"/>
              <a:t>,</a:t>
            </a:r>
            <a:r>
              <a:rPr lang="en-US" sz="1600"/>
              <a:t> </a:t>
            </a:r>
            <a:r>
              <a:rPr lang="en-AU" sz="1600"/>
              <a:t>the total energy generation become less and less when compare to Inv1,  means the capacity decline faster than Inv1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229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347054" y="1305341"/>
            <a:ext cx="64008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Total 34 input 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Inverter_Today_Energy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 x 10 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Inverter_Total_Energy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  x 10 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Inverter_Temp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  x 10 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WMS1_Temp.  x 1 file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WMS1_irradiance   x 1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WMS2_Temp   x 1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WMS2_Irradiance   x 1 file</a:t>
            </a: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14:cNvPr>
              <p14:cNvContentPartPr/>
              <p14:nvPr/>
            </p14:nvContentPartPr>
            <p14:xfrm>
              <a:off x="8331646" y="3014058"/>
              <a:ext cx="10583" cy="10583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2496" y="2484908"/>
                <a:ext cx="1058300" cy="105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0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8BD9D1A-2C8F-CDCE-9D51-05A5B173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81" y="-72"/>
            <a:ext cx="6390640" cy="79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Data Processing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347054" y="1305341"/>
            <a:ext cx="640080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Tool :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Notebook</a:t>
            </a: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Working file: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ipynb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file – load data from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/drive, remove outliers and create single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include all output data save to csv file</a:t>
            </a: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14:cNvPr>
              <p14:cNvContentPartPr/>
              <p14:nvPr/>
            </p14:nvContentPartPr>
            <p14:xfrm>
              <a:off x="8331646" y="3014058"/>
              <a:ext cx="10583" cy="10583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2496" y="2484908"/>
                <a:ext cx="1058300" cy="10583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4885BB7-8A1E-7D92-C75D-2BD23771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67" y="1738354"/>
            <a:ext cx="1831948" cy="930748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DC35FD-A71F-5DE8-1BC0-EB7B26DE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809" y="4188899"/>
            <a:ext cx="3980211" cy="15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2" y="217935"/>
            <a:ext cx="10629060" cy="1530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Output Data</a:t>
            </a:r>
            <a:b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(single </a:t>
            </a:r>
            <a:r>
              <a:rPr lang="en-US" sz="2800" b="1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save in csv file for </a:t>
            </a:r>
            <a:r>
              <a:rPr lang="en-US" sz="2800" b="1" err="1">
                <a:latin typeface="Cambria" panose="02040503050406030204" pitchFamily="18" charset="0"/>
                <a:ea typeface="Cambria" panose="02040503050406030204" pitchFamily="18" charset="0"/>
              </a:rPr>
              <a:t>dashbroad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 building)</a:t>
            </a:r>
            <a:endParaRPr lang="en-US" sz="37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ED6FA-E7B9-43F6-4C05-D65D568B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3299012"/>
            <a:ext cx="11654116" cy="699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3D528-D1F2-5BE7-E2C3-FD5BF56515BA}"/>
              </a:ext>
            </a:extLst>
          </p:cNvPr>
          <p:cNvSpPr txBox="1"/>
          <p:nvPr/>
        </p:nvSpPr>
        <p:spPr>
          <a:xfrm>
            <a:off x="5618152" y="4902822"/>
            <a:ext cx="6400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Apply suitable ML model to predict power generation based on historical data (inverter, time, temperature, irradiance)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A4F4B7-34C4-F088-2EC4-5559D688296D}"/>
              </a:ext>
            </a:extLst>
          </p:cNvPr>
          <p:cNvSpPr/>
          <p:nvPr/>
        </p:nvSpPr>
        <p:spPr>
          <a:xfrm rot="10800000">
            <a:off x="9906000" y="3792071"/>
            <a:ext cx="412376" cy="103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2" y="217935"/>
            <a:ext cx="10629060" cy="699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/>
                <a:ea typeface="Cambria"/>
              </a:rPr>
              <a:t>Dashboard Creation</a:t>
            </a:r>
            <a:endParaRPr lang="en-US" sz="3700" kern="1200">
              <a:solidFill>
                <a:schemeClr val="tx1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834F-3B76-1EF7-37D8-0091792BF530}"/>
              </a:ext>
            </a:extLst>
          </p:cNvPr>
          <p:cNvSpPr txBox="1"/>
          <p:nvPr/>
        </p:nvSpPr>
        <p:spPr>
          <a:xfrm>
            <a:off x="461290" y="1333084"/>
            <a:ext cx="19617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Tool: Tableau</a:t>
            </a: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7AFDF5F7-96EE-ECEB-0EA9-AB7F7C89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8" y="1777626"/>
            <a:ext cx="2425700" cy="77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514B2-BEFC-FA81-B532-5D243664DC9D}"/>
              </a:ext>
            </a:extLst>
          </p:cNvPr>
          <p:cNvSpPr txBox="1"/>
          <p:nvPr/>
        </p:nvSpPr>
        <p:spPr>
          <a:xfrm>
            <a:off x="5486399" y="1177461"/>
            <a:ext cx="600635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Visualisations:</a:t>
            </a:r>
          </a:p>
          <a:p>
            <a:pPr algn="just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Heatmap to show power generation for each inverter for a selected time frame</a:t>
            </a:r>
          </a:p>
          <a:p>
            <a:pPr marL="342900" indent="-342900" algn="just">
              <a:buFont typeface="+mj-lt"/>
              <a:buAutoNum type="arabicPeriod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Trend graphs show inverter power generation for a selected timeline, will also show correlation between temp/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irr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and power generation</a:t>
            </a:r>
          </a:p>
          <a:p>
            <a:pPr marL="342900" indent="-342900" algn="just">
              <a:buFont typeface="+mj-lt"/>
              <a:buAutoNum type="arabicPeriod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Actual deviation from prediction for each inverter</a:t>
            </a:r>
          </a:p>
          <a:p>
            <a:pPr marL="342900" indent="-342900" algn="just">
              <a:buFont typeface="+mj-lt"/>
              <a:buAutoNum type="arabicPeriod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Trend line to show power generation decline(increase) through time, the slope of the trend line can be used to identify aging of panel/inverter</a:t>
            </a:r>
          </a:p>
        </p:txBody>
      </p:sp>
    </p:spTree>
    <p:extLst>
      <p:ext uri="{BB962C8B-B14F-4D97-AF65-F5344CB8AC3E}">
        <p14:creationId xmlns:p14="http://schemas.microsoft.com/office/powerpoint/2010/main" val="19658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Dashbroad</a:t>
            </a: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design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834F-3B76-1EF7-37D8-0091792BF53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Dashbroad</a:t>
            </a:r>
            <a:r>
              <a:rPr lang="en-US" sz="2200"/>
              <a:t> 1: bubble chart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7" name="Picture 26" descr="Chart, bubble chart&#10;&#10;Description automatically generated">
            <a:extLst>
              <a:ext uri="{FF2B5EF4-FFF2-40B4-BE49-F238E27FC236}">
                <a16:creationId xmlns:a16="http://schemas.microsoft.com/office/drawing/2014/main" id="{8BB7D5B2-F841-AB6C-D345-53865C41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4603"/>
            <a:ext cx="3540760" cy="40890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5DD8BE-9D24-E430-6FAE-9D4D18B42411}"/>
              </a:ext>
            </a:extLst>
          </p:cNvPr>
          <p:cNvSpPr txBox="1"/>
          <p:nvPr/>
        </p:nvSpPr>
        <p:spPr>
          <a:xfrm>
            <a:off x="7429500" y="3348990"/>
            <a:ext cx="10629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XX MWh</a:t>
            </a:r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EA9E60-4534-3853-F9CA-33958365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68" y="1321256"/>
            <a:ext cx="1244600" cy="355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91D79D-5729-D5E2-986D-E8677A59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160" y="1321256"/>
            <a:ext cx="1244600" cy="355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CC35AE-748B-7059-48DA-8B71766A739A}"/>
              </a:ext>
            </a:extLst>
          </p:cNvPr>
          <p:cNvSpPr txBox="1"/>
          <p:nvPr/>
        </p:nvSpPr>
        <p:spPr>
          <a:xfrm>
            <a:off x="6096000" y="337463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start date and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03368-01CD-0D43-28FB-61EB468FF602}"/>
              </a:ext>
            </a:extLst>
          </p:cNvPr>
          <p:cNvSpPr txBox="1"/>
          <p:nvPr/>
        </p:nvSpPr>
        <p:spPr>
          <a:xfrm>
            <a:off x="8265795" y="355699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end date and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05617-B24D-C99A-B230-132DB34102A2}"/>
              </a:ext>
            </a:extLst>
          </p:cNvPr>
          <p:cNvCxnSpPr>
            <a:endCxn id="30" idx="0"/>
          </p:cNvCxnSpPr>
          <p:nvPr/>
        </p:nvCxnSpPr>
        <p:spPr>
          <a:xfrm>
            <a:off x="6881368" y="1002030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FF13C8-91C1-817F-F23D-738F0B629CD2}"/>
              </a:ext>
            </a:extLst>
          </p:cNvPr>
          <p:cNvCxnSpPr/>
          <p:nvPr/>
        </p:nvCxnSpPr>
        <p:spPr>
          <a:xfrm>
            <a:off x="9014460" y="967333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Dashbroad design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834F-3B76-1EF7-37D8-0091792BF53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Dashbroad</a:t>
            </a:r>
            <a:r>
              <a:rPr lang="en-US" sz="2200"/>
              <a:t> 2: Line chart with bars show Temp/</a:t>
            </a:r>
            <a:r>
              <a:rPr lang="en-US" sz="2200" err="1"/>
              <a:t>Irr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EA9E60-4534-3853-F9CA-33958365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68" y="1321256"/>
            <a:ext cx="1244600" cy="355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91D79D-5729-D5E2-986D-E8677A59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60" y="1321256"/>
            <a:ext cx="1244600" cy="355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CC35AE-748B-7059-48DA-8B71766A739A}"/>
              </a:ext>
            </a:extLst>
          </p:cNvPr>
          <p:cNvSpPr txBox="1"/>
          <p:nvPr/>
        </p:nvSpPr>
        <p:spPr>
          <a:xfrm>
            <a:off x="6096000" y="337463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start date and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03368-01CD-0D43-28FB-61EB468FF602}"/>
              </a:ext>
            </a:extLst>
          </p:cNvPr>
          <p:cNvSpPr txBox="1"/>
          <p:nvPr/>
        </p:nvSpPr>
        <p:spPr>
          <a:xfrm>
            <a:off x="8265795" y="355699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end date and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05617-B24D-C99A-B230-132DB34102A2}"/>
              </a:ext>
            </a:extLst>
          </p:cNvPr>
          <p:cNvCxnSpPr>
            <a:endCxn id="30" idx="0"/>
          </p:cNvCxnSpPr>
          <p:nvPr/>
        </p:nvCxnSpPr>
        <p:spPr>
          <a:xfrm>
            <a:off x="6881368" y="1002030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FF13C8-91C1-817F-F23D-738F0B629CD2}"/>
              </a:ext>
            </a:extLst>
          </p:cNvPr>
          <p:cNvCxnSpPr/>
          <p:nvPr/>
        </p:nvCxnSpPr>
        <p:spPr>
          <a:xfrm>
            <a:off x="9014460" y="967333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AAE1182A-6F58-B312-0EF4-6E29E429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004061"/>
            <a:ext cx="75819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B3579-11A8-EB23-DA06-DD9140701727}"/>
              </a:ext>
            </a:extLst>
          </p:cNvPr>
          <p:cNvSpPr txBox="1"/>
          <p:nvPr/>
        </p:nvSpPr>
        <p:spPr>
          <a:xfrm>
            <a:off x="11089333" y="180983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7D032-9E2C-2C2A-ECA6-72410701DE3D}"/>
              </a:ext>
            </a:extLst>
          </p:cNvPr>
          <p:cNvSpPr txBox="1"/>
          <p:nvPr/>
        </p:nvSpPr>
        <p:spPr>
          <a:xfrm>
            <a:off x="11253216" y="236100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Inv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40CA1-829C-83B8-BD56-28F1E9536470}"/>
              </a:ext>
            </a:extLst>
          </p:cNvPr>
          <p:cNvSpPr txBox="1"/>
          <p:nvPr/>
        </p:nvSpPr>
        <p:spPr>
          <a:xfrm>
            <a:off x="4848606" y="3514582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Irradiance</a:t>
            </a:r>
          </a:p>
        </p:txBody>
      </p:sp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53D3742D-D429-EB60-D3B5-142088FC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16" y="4418025"/>
            <a:ext cx="7581900" cy="2133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A76F4B-73D9-A639-7CF4-80A7078C47B5}"/>
              </a:ext>
            </a:extLst>
          </p:cNvPr>
          <p:cNvSpPr txBox="1"/>
          <p:nvPr/>
        </p:nvSpPr>
        <p:spPr>
          <a:xfrm>
            <a:off x="11233238" y="423694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DA412-C440-4B2A-14D4-AAC1C5D0BB2C}"/>
              </a:ext>
            </a:extLst>
          </p:cNvPr>
          <p:cNvSpPr txBox="1"/>
          <p:nvPr/>
        </p:nvSpPr>
        <p:spPr>
          <a:xfrm>
            <a:off x="11252603" y="478153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Inv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4CCD3-8F14-1733-6022-35703EA3C3E2}"/>
              </a:ext>
            </a:extLst>
          </p:cNvPr>
          <p:cNvSpPr txBox="1"/>
          <p:nvPr/>
        </p:nvSpPr>
        <p:spPr>
          <a:xfrm>
            <a:off x="4828286" y="5928546"/>
            <a:ext cx="152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55137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Dashbroad design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834F-3B76-1EF7-37D8-0091792BF53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Dashbroad</a:t>
            </a:r>
            <a:r>
              <a:rPr lang="en-US" sz="2200"/>
              <a:t> 3: bar chart show deviation from prediction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EA9E60-4534-3853-F9CA-33958365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68" y="1321256"/>
            <a:ext cx="1244600" cy="355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91D79D-5729-D5E2-986D-E8677A59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60" y="1321256"/>
            <a:ext cx="1244600" cy="355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CC35AE-748B-7059-48DA-8B71766A739A}"/>
              </a:ext>
            </a:extLst>
          </p:cNvPr>
          <p:cNvSpPr txBox="1"/>
          <p:nvPr/>
        </p:nvSpPr>
        <p:spPr>
          <a:xfrm>
            <a:off x="6096000" y="337463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start date and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903368-01CD-0D43-28FB-61EB468FF602}"/>
              </a:ext>
            </a:extLst>
          </p:cNvPr>
          <p:cNvSpPr txBox="1"/>
          <p:nvPr/>
        </p:nvSpPr>
        <p:spPr>
          <a:xfrm>
            <a:off x="8265795" y="355699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end date and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05617-B24D-C99A-B230-132DB34102A2}"/>
              </a:ext>
            </a:extLst>
          </p:cNvPr>
          <p:cNvCxnSpPr>
            <a:endCxn id="30" idx="0"/>
          </p:cNvCxnSpPr>
          <p:nvPr/>
        </p:nvCxnSpPr>
        <p:spPr>
          <a:xfrm>
            <a:off x="6881368" y="1002030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FF13C8-91C1-817F-F23D-738F0B629CD2}"/>
              </a:ext>
            </a:extLst>
          </p:cNvPr>
          <p:cNvCxnSpPr/>
          <p:nvPr/>
        </p:nvCxnSpPr>
        <p:spPr>
          <a:xfrm>
            <a:off x="9014460" y="967333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9474802-7357-A658-1DD2-A272BD94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36106" y="991968"/>
            <a:ext cx="1092200" cy="313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BE38F-38DD-F46F-407D-DDBC6FE1EEBC}"/>
              </a:ext>
            </a:extLst>
          </p:cNvPr>
          <p:cNvSpPr txBox="1"/>
          <p:nvPr/>
        </p:nvSpPr>
        <p:spPr>
          <a:xfrm>
            <a:off x="10247126" y="1821754"/>
            <a:ext cx="16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Prediction as base line, show deviation in % for each inverter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E9E3-3F79-FE7D-684A-9291610E2BB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413756" y="2560418"/>
            <a:ext cx="31369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BBF831-7CB6-1708-3BF0-717E85BFD2E0}"/>
              </a:ext>
            </a:extLst>
          </p:cNvPr>
          <p:cNvSpPr txBox="1"/>
          <p:nvPr/>
        </p:nvSpPr>
        <p:spPr>
          <a:xfrm>
            <a:off x="4347210" y="2510992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Bar chart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7BC0B-0D54-7C12-AA06-770DE1D63393}"/>
              </a:ext>
            </a:extLst>
          </p:cNvPr>
          <p:cNvSpPr txBox="1"/>
          <p:nvPr/>
        </p:nvSpPr>
        <p:spPr>
          <a:xfrm>
            <a:off x="6259068" y="2898161"/>
            <a:ext cx="6223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Inv 1 -70%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31951-2E79-54E7-5ED6-4ACD2FA9BD70}"/>
              </a:ext>
            </a:extLst>
          </p:cNvPr>
          <p:cNvSpPr txBox="1"/>
          <p:nvPr/>
        </p:nvSpPr>
        <p:spPr>
          <a:xfrm>
            <a:off x="6570218" y="1931589"/>
            <a:ext cx="9334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Inv 2 +80% </a:t>
            </a:r>
          </a:p>
        </p:txBody>
      </p:sp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39D6A5-E20C-3643-354F-45E4C5F8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165" y="4814557"/>
            <a:ext cx="1244600" cy="355600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E7BCDA-B285-5F85-8F1C-373614B3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57" y="4814557"/>
            <a:ext cx="1244600" cy="35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9711E3-E833-EA70-EC1D-906677A61513}"/>
              </a:ext>
            </a:extLst>
          </p:cNvPr>
          <p:cNvSpPr txBox="1"/>
          <p:nvPr/>
        </p:nvSpPr>
        <p:spPr>
          <a:xfrm>
            <a:off x="8221097" y="3830764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start date and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726F2-E1F6-5606-9518-4F0FCD554FAE}"/>
              </a:ext>
            </a:extLst>
          </p:cNvPr>
          <p:cNvSpPr txBox="1"/>
          <p:nvPr/>
        </p:nvSpPr>
        <p:spPr>
          <a:xfrm>
            <a:off x="10390892" y="3849000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end date and time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2B6CC-A284-B7BC-EAD4-4A6CE60F567F}"/>
              </a:ext>
            </a:extLst>
          </p:cNvPr>
          <p:cNvCxnSpPr>
            <a:endCxn id="21" idx="0"/>
          </p:cNvCxnSpPr>
          <p:nvPr/>
        </p:nvCxnSpPr>
        <p:spPr>
          <a:xfrm>
            <a:off x="9006465" y="4495331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58C916-7A53-AA6C-7A56-3DB6CACF74BA}"/>
              </a:ext>
            </a:extLst>
          </p:cNvPr>
          <p:cNvCxnSpPr/>
          <p:nvPr/>
        </p:nvCxnSpPr>
        <p:spPr>
          <a:xfrm>
            <a:off x="11139557" y="4460634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FAE84C4-DC0B-AFAD-68BC-409B8A5A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03877" y="4322217"/>
            <a:ext cx="1092200" cy="3136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ABB1A4-13AC-208A-719A-5E6BBADD052A}"/>
              </a:ext>
            </a:extLst>
          </p:cNvPr>
          <p:cNvSpPr txBox="1"/>
          <p:nvPr/>
        </p:nvSpPr>
        <p:spPr>
          <a:xfrm>
            <a:off x="4347210" y="512397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Bar chart 2:</a:t>
            </a:r>
          </a:p>
        </p:txBody>
      </p:sp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DA08D2-FE74-2715-625C-9333D286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87" y="4836621"/>
            <a:ext cx="1244600" cy="355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4C1ABB5-207A-9C07-C8CC-8A8DEB00C341}"/>
              </a:ext>
            </a:extLst>
          </p:cNvPr>
          <p:cNvSpPr txBox="1"/>
          <p:nvPr/>
        </p:nvSpPr>
        <p:spPr>
          <a:xfrm>
            <a:off x="6157919" y="3852828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Inverter No.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A2A05C-0652-A43F-F9F1-B91A372F347F}"/>
              </a:ext>
            </a:extLst>
          </p:cNvPr>
          <p:cNvCxnSpPr>
            <a:endCxn id="34" idx="0"/>
          </p:cNvCxnSpPr>
          <p:nvPr/>
        </p:nvCxnSpPr>
        <p:spPr>
          <a:xfrm>
            <a:off x="6943287" y="4517395"/>
            <a:ext cx="0" cy="319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EED482-3DD5-2737-4241-9C62A5FD29AB}"/>
              </a:ext>
            </a:extLst>
          </p:cNvPr>
          <p:cNvCxnSpPr/>
          <p:nvPr/>
        </p:nvCxnSpPr>
        <p:spPr>
          <a:xfrm>
            <a:off x="6652647" y="5906004"/>
            <a:ext cx="31369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EA674E-849C-D7E9-B2E1-A230BA7E0881}"/>
              </a:ext>
            </a:extLst>
          </p:cNvPr>
          <p:cNvSpPr txBox="1"/>
          <p:nvPr/>
        </p:nvSpPr>
        <p:spPr>
          <a:xfrm>
            <a:off x="10390892" y="5445359"/>
            <a:ext cx="16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Prediction as base line, show deviation in % for selected inverter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74AF26-A527-F24E-F2B5-D6C164189AD4}"/>
              </a:ext>
            </a:extLst>
          </p:cNvPr>
          <p:cNvSpPr txBox="1"/>
          <p:nvPr/>
        </p:nvSpPr>
        <p:spPr>
          <a:xfrm>
            <a:off x="6386194" y="4813102"/>
            <a:ext cx="11174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CBB96-EFBE-0388-269B-0293DFF5F1D2}"/>
              </a:ext>
            </a:extLst>
          </p:cNvPr>
          <p:cNvSpPr txBox="1"/>
          <p:nvPr/>
        </p:nvSpPr>
        <p:spPr>
          <a:xfrm>
            <a:off x="6328917" y="6514873"/>
            <a:ext cx="7080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day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FA03F8-03D6-BFC1-CDDA-3D93FB678424}"/>
              </a:ext>
            </a:extLst>
          </p:cNvPr>
          <p:cNvSpPr txBox="1"/>
          <p:nvPr/>
        </p:nvSpPr>
        <p:spPr>
          <a:xfrm>
            <a:off x="6848475" y="6514872"/>
            <a:ext cx="7080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day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6DEE0-6F3B-2B1D-DB70-4295C4575E02}"/>
              </a:ext>
            </a:extLst>
          </p:cNvPr>
          <p:cNvSpPr txBox="1"/>
          <p:nvPr/>
        </p:nvSpPr>
        <p:spPr>
          <a:xfrm>
            <a:off x="9058909" y="6514872"/>
            <a:ext cx="7080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122294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Advanticsys</vt:lpstr>
      <vt:lpstr>Input data</vt:lpstr>
      <vt:lpstr>Input data</vt:lpstr>
      <vt:lpstr>Data Processing</vt:lpstr>
      <vt:lpstr>Output Data (single dataframe save in csv file for dashbroad building)</vt:lpstr>
      <vt:lpstr>Dashboard Creation</vt:lpstr>
      <vt:lpstr>Dashbroad design</vt:lpstr>
      <vt:lpstr>Dashbroad design</vt:lpstr>
      <vt:lpstr>Dashbroad design</vt:lpstr>
      <vt:lpstr>Dashbroad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revision>1</cp:revision>
  <dcterms:created xsi:type="dcterms:W3CDTF">2023-03-15T23:30:24Z</dcterms:created>
  <dcterms:modified xsi:type="dcterms:W3CDTF">2023-04-28T08:09:09Z</dcterms:modified>
</cp:coreProperties>
</file>