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7" r:id="rId3"/>
    <p:sldId id="281" r:id="rId4"/>
    <p:sldId id="2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E14BF7-5609-4280-AC54-62ABDD37EEEE}" v="15" dt="2023-04-14T06:58:13.907"/>
    <p1510:client id="{5C745CA9-755A-45C2-98B7-C794160CAC77}" v="16" dt="2023-04-19T04:55:20.968"/>
    <p1510:client id="{61618293-7BBF-4D5A-9770-68949D2B5FFD}" v="15" dt="2023-04-14T08:15:55.194"/>
    <p1510:client id="{8D40A0D3-B9A4-4821-BB8F-01E3B6CFA3B4}" v="71" dt="2023-04-14T05:04:26.256"/>
    <p1510:client id="{D3F6C954-1E16-4C1D-8CC8-8CDD3AC798EC}" v="5" dt="2023-04-14T08:46:38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56"/>
    <p:restoredTop sz="94626"/>
  </p:normalViewPr>
  <p:slideViewPr>
    <p:cSldViewPr snapToGrid="0">
      <p:cViewPr varScale="1">
        <p:scale>
          <a:sx n="121" d="100"/>
          <a:sy n="121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 Lu" userId="S::s3302044@student.rmit.edu.au::951325a5-fb01-4766-9e67-a55400a932e0" providerId="AD" clId="Web-{61618293-7BBF-4D5A-9770-68949D2B5FFD}"/>
    <pc:docChg chg="modSld">
      <pc:chgData name="Qi Lu" userId="S::s3302044@student.rmit.edu.au::951325a5-fb01-4766-9e67-a55400a932e0" providerId="AD" clId="Web-{61618293-7BBF-4D5A-9770-68949D2B5FFD}" dt="2023-04-14T08:15:55.194" v="14"/>
      <pc:docMkLst>
        <pc:docMk/>
      </pc:docMkLst>
      <pc:sldChg chg="addSp delSp">
        <pc:chgData name="Qi Lu" userId="S::s3302044@student.rmit.edu.au::951325a5-fb01-4766-9e67-a55400a932e0" providerId="AD" clId="Web-{61618293-7BBF-4D5A-9770-68949D2B5FFD}" dt="2023-04-14T08:15:55.194" v="14"/>
        <pc:sldMkLst>
          <pc:docMk/>
          <pc:sldMk cId="3570025448" sldId="267"/>
        </pc:sldMkLst>
        <pc:inkChg chg="add">
          <ac:chgData name="Qi Lu" userId="S::s3302044@student.rmit.edu.au::951325a5-fb01-4766-9e67-a55400a932e0" providerId="AD" clId="Web-{61618293-7BBF-4D5A-9770-68949D2B5FFD}" dt="2023-04-14T08:15:51.350" v="12"/>
          <ac:inkMkLst>
            <pc:docMk/>
            <pc:sldMk cId="3570025448" sldId="267"/>
            <ac:inkMk id="3" creationId="{4732F80A-9220-B811-9A4C-A5D75C65E5C0}"/>
          </ac:inkMkLst>
        </pc:inkChg>
        <pc:inkChg chg="add del">
          <ac:chgData name="Qi Lu" userId="S::s3302044@student.rmit.edu.au::951325a5-fb01-4766-9e67-a55400a932e0" providerId="AD" clId="Web-{61618293-7BBF-4D5A-9770-68949D2B5FFD}" dt="2023-04-14T08:15:55.194" v="14"/>
          <ac:inkMkLst>
            <pc:docMk/>
            <pc:sldMk cId="3570025448" sldId="267"/>
            <ac:inkMk id="4" creationId="{DC44D6E8-6B83-7158-38D3-7113FABE7168}"/>
          </ac:inkMkLst>
        </pc:inkChg>
      </pc:sldChg>
      <pc:sldChg chg="addSp delSp">
        <pc:chgData name="Qi Lu" userId="S::s3302044@student.rmit.edu.au::951325a5-fb01-4766-9e67-a55400a932e0" providerId="AD" clId="Web-{61618293-7BBF-4D5A-9770-68949D2B5FFD}" dt="2023-04-14T08:13:19.579" v="11"/>
        <pc:sldMkLst>
          <pc:docMk/>
          <pc:sldMk cId="455497803" sldId="270"/>
        </pc:sldMkLst>
        <pc:inkChg chg="add del">
          <ac:chgData name="Qi Lu" userId="S::s3302044@student.rmit.edu.au::951325a5-fb01-4766-9e67-a55400a932e0" providerId="AD" clId="Web-{61618293-7BBF-4D5A-9770-68949D2B5FFD}" dt="2023-04-14T08:13:19.579" v="11"/>
          <ac:inkMkLst>
            <pc:docMk/>
            <pc:sldMk cId="455497803" sldId="270"/>
            <ac:inkMk id="3" creationId="{B61DC444-C393-B751-B33F-BD0D02AC00A5}"/>
          </ac:inkMkLst>
        </pc:inkChg>
      </pc:sldChg>
      <pc:sldChg chg="addSp delSp">
        <pc:chgData name="Qi Lu" userId="S::s3302044@student.rmit.edu.au::951325a5-fb01-4766-9e67-a55400a932e0" providerId="AD" clId="Web-{61618293-7BBF-4D5A-9770-68949D2B5FFD}" dt="2023-04-14T08:06:12.563" v="9"/>
        <pc:sldMkLst>
          <pc:docMk/>
          <pc:sldMk cId="3746928393" sldId="279"/>
        </pc:sldMkLst>
        <pc:inkChg chg="add del">
          <ac:chgData name="Qi Lu" userId="S::s3302044@student.rmit.edu.au::951325a5-fb01-4766-9e67-a55400a932e0" providerId="AD" clId="Web-{61618293-7BBF-4D5A-9770-68949D2B5FFD}" dt="2023-04-14T08:06:12.563" v="9"/>
          <ac:inkMkLst>
            <pc:docMk/>
            <pc:sldMk cId="3746928393" sldId="279"/>
            <ac:inkMk id="2" creationId="{0D4398EC-5DFB-14E7-663B-1A71F17545FF}"/>
          </ac:inkMkLst>
        </pc:inkChg>
        <pc:inkChg chg="add del">
          <ac:chgData name="Qi Lu" userId="S::s3302044@student.rmit.edu.au::951325a5-fb01-4766-9e67-a55400a932e0" providerId="AD" clId="Web-{61618293-7BBF-4D5A-9770-68949D2B5FFD}" dt="2023-04-14T08:06:11.032" v="8"/>
          <ac:inkMkLst>
            <pc:docMk/>
            <pc:sldMk cId="3746928393" sldId="279"/>
            <ac:inkMk id="4" creationId="{EAE8FD2E-C864-8A49-62FE-58BBCDC8588F}"/>
          </ac:inkMkLst>
        </pc:inkChg>
        <pc:inkChg chg="add del">
          <ac:chgData name="Qi Lu" userId="S::s3302044@student.rmit.edu.au::951325a5-fb01-4766-9e67-a55400a932e0" providerId="AD" clId="Web-{61618293-7BBF-4D5A-9770-68949D2B5FFD}" dt="2023-04-14T08:02:15.070" v="5"/>
          <ac:inkMkLst>
            <pc:docMk/>
            <pc:sldMk cId="3746928393" sldId="279"/>
            <ac:inkMk id="5" creationId="{62DFC619-C96E-EE0A-03FD-0645B1425824}"/>
          </ac:inkMkLst>
        </pc:inkChg>
        <pc:inkChg chg="add del">
          <ac:chgData name="Qi Lu" userId="S::s3302044@student.rmit.edu.au::951325a5-fb01-4766-9e67-a55400a932e0" providerId="AD" clId="Web-{61618293-7BBF-4D5A-9770-68949D2B5FFD}" dt="2023-04-14T08:02:13.726" v="4"/>
          <ac:inkMkLst>
            <pc:docMk/>
            <pc:sldMk cId="3746928393" sldId="279"/>
            <ac:inkMk id="6" creationId="{F8EFD155-43A4-A636-9B56-162895D3A0A0}"/>
          </ac:inkMkLst>
        </pc:inkChg>
        <pc:inkChg chg="add del">
          <ac:chgData name="Qi Lu" userId="S::s3302044@student.rmit.edu.au::951325a5-fb01-4766-9e67-a55400a932e0" providerId="AD" clId="Web-{61618293-7BBF-4D5A-9770-68949D2B5FFD}" dt="2023-04-14T08:06:09.782" v="7"/>
          <ac:inkMkLst>
            <pc:docMk/>
            <pc:sldMk cId="3746928393" sldId="279"/>
            <ac:inkMk id="7" creationId="{FA7F3E4F-6ED4-9EFC-B101-2D802DE35332}"/>
          </ac:inkMkLst>
        </pc:inkChg>
      </pc:sldChg>
    </pc:docChg>
  </pc:docChgLst>
  <pc:docChgLst>
    <pc:chgData name="Qi Lu" userId="S::s3302044@student.rmit.edu.au::951325a5-fb01-4766-9e67-a55400a932e0" providerId="AD" clId="Web-{5C745CA9-755A-45C2-98B7-C794160CAC77}"/>
    <pc:docChg chg="modSld">
      <pc:chgData name="Qi Lu" userId="S::s3302044@student.rmit.edu.au::951325a5-fb01-4766-9e67-a55400a932e0" providerId="AD" clId="Web-{5C745CA9-755A-45C2-98B7-C794160CAC77}" dt="2023-04-19T04:55:20.968" v="15" actId="1076"/>
      <pc:docMkLst>
        <pc:docMk/>
      </pc:docMkLst>
      <pc:sldChg chg="addSp delSp modSp">
        <pc:chgData name="Qi Lu" userId="S::s3302044@student.rmit.edu.au::951325a5-fb01-4766-9e67-a55400a932e0" providerId="AD" clId="Web-{5C745CA9-755A-45C2-98B7-C794160CAC77}" dt="2023-04-19T04:55:20.968" v="15" actId="1076"/>
        <pc:sldMkLst>
          <pc:docMk/>
          <pc:sldMk cId="3746928393" sldId="279"/>
        </pc:sldMkLst>
        <pc:picChg chg="mod">
          <ac:chgData name="Qi Lu" userId="S::s3302044@student.rmit.edu.au::951325a5-fb01-4766-9e67-a55400a932e0" providerId="AD" clId="Web-{5C745CA9-755A-45C2-98B7-C794160CAC77}" dt="2023-04-19T04:55:20.968" v="15" actId="1076"/>
          <ac:picMkLst>
            <pc:docMk/>
            <pc:sldMk cId="3746928393" sldId="279"/>
            <ac:picMk id="3" creationId="{792D647B-9E20-761F-63A8-67A150CF47E0}"/>
          </ac:picMkLst>
        </pc:picChg>
        <pc:inkChg chg="add del">
          <ac:chgData name="Qi Lu" userId="S::s3302044@student.rmit.edu.au::951325a5-fb01-4766-9e67-a55400a932e0" providerId="AD" clId="Web-{5C745CA9-755A-45C2-98B7-C794160CAC77}" dt="2023-04-19T04:48:26.555" v="1"/>
          <ac:inkMkLst>
            <pc:docMk/>
            <pc:sldMk cId="3746928393" sldId="279"/>
            <ac:inkMk id="2" creationId="{C4099262-CA77-15B6-F572-C7101E33886F}"/>
          </ac:inkMkLst>
        </pc:inkChg>
        <pc:inkChg chg="add del">
          <ac:chgData name="Qi Lu" userId="S::s3302044@student.rmit.edu.au::951325a5-fb01-4766-9e67-a55400a932e0" providerId="AD" clId="Web-{5C745CA9-755A-45C2-98B7-C794160CAC77}" dt="2023-04-19T04:50:54.438" v="11"/>
          <ac:inkMkLst>
            <pc:docMk/>
            <pc:sldMk cId="3746928393" sldId="279"/>
            <ac:inkMk id="4" creationId="{CEC9A421-5CE3-4E7A-C170-5A1AB581E01A}"/>
          </ac:inkMkLst>
        </pc:inkChg>
        <pc:inkChg chg="add del">
          <ac:chgData name="Qi Lu" userId="S::s3302044@student.rmit.edu.au::951325a5-fb01-4766-9e67-a55400a932e0" providerId="AD" clId="Web-{5C745CA9-755A-45C2-98B7-C794160CAC77}" dt="2023-04-19T04:50:50.094" v="10"/>
          <ac:inkMkLst>
            <pc:docMk/>
            <pc:sldMk cId="3746928393" sldId="279"/>
            <ac:inkMk id="5" creationId="{64D5B3B8-4ABD-4414-4165-3AF5234757F5}"/>
          </ac:inkMkLst>
        </pc:inkChg>
        <pc:inkChg chg="add">
          <ac:chgData name="Qi Lu" userId="S::s3302044@student.rmit.edu.au::951325a5-fb01-4766-9e67-a55400a932e0" providerId="AD" clId="Web-{5C745CA9-755A-45C2-98B7-C794160CAC77}" dt="2023-04-19T04:55:09.483" v="12"/>
          <ac:inkMkLst>
            <pc:docMk/>
            <pc:sldMk cId="3746928393" sldId="279"/>
            <ac:inkMk id="6" creationId="{E7A2957C-71D7-643A-D217-52AD3C680713}"/>
          </ac:inkMkLst>
        </pc:inkChg>
        <pc:inkChg chg="add">
          <ac:chgData name="Qi Lu" userId="S::s3302044@student.rmit.edu.au::951325a5-fb01-4766-9e67-a55400a932e0" providerId="AD" clId="Web-{5C745CA9-755A-45C2-98B7-C794160CAC77}" dt="2023-04-19T04:55:10.373" v="13"/>
          <ac:inkMkLst>
            <pc:docMk/>
            <pc:sldMk cId="3746928393" sldId="279"/>
            <ac:inkMk id="7" creationId="{0260CC36-F5A4-89DA-FB1A-31913F8F0321}"/>
          </ac:inkMkLst>
        </pc:inkChg>
      </pc:sldChg>
      <pc:sldChg chg="addSp delSp">
        <pc:chgData name="Qi Lu" userId="S::s3302044@student.rmit.edu.au::951325a5-fb01-4766-9e67-a55400a932e0" providerId="AD" clId="Web-{5C745CA9-755A-45C2-98B7-C794160CAC77}" dt="2023-04-19T04:50:46.390" v="9"/>
        <pc:sldMkLst>
          <pc:docMk/>
          <pc:sldMk cId="2321725954" sldId="282"/>
        </pc:sldMkLst>
        <pc:inkChg chg="add del">
          <ac:chgData name="Qi Lu" userId="S::s3302044@student.rmit.edu.au::951325a5-fb01-4766-9e67-a55400a932e0" providerId="AD" clId="Web-{5C745CA9-755A-45C2-98B7-C794160CAC77}" dt="2023-04-19T04:50:37.531" v="7"/>
          <ac:inkMkLst>
            <pc:docMk/>
            <pc:sldMk cId="2321725954" sldId="282"/>
            <ac:inkMk id="2" creationId="{24E30303-4AA0-A4C7-9A9B-6617FFCE9DAE}"/>
          </ac:inkMkLst>
        </pc:inkChg>
        <pc:inkChg chg="add del">
          <ac:chgData name="Qi Lu" userId="S::s3302044@student.rmit.edu.au::951325a5-fb01-4766-9e67-a55400a932e0" providerId="AD" clId="Web-{5C745CA9-755A-45C2-98B7-C794160CAC77}" dt="2023-04-19T04:50:34.984" v="6"/>
          <ac:inkMkLst>
            <pc:docMk/>
            <pc:sldMk cId="2321725954" sldId="282"/>
            <ac:inkMk id="4" creationId="{4E583D41-1B4B-65E7-E211-956D51D71B60}"/>
          </ac:inkMkLst>
        </pc:inkChg>
        <pc:inkChg chg="add del">
          <ac:chgData name="Qi Lu" userId="S::s3302044@student.rmit.edu.au::951325a5-fb01-4766-9e67-a55400a932e0" providerId="AD" clId="Web-{5C745CA9-755A-45C2-98B7-C794160CAC77}" dt="2023-04-19T04:50:46.390" v="9"/>
          <ac:inkMkLst>
            <pc:docMk/>
            <pc:sldMk cId="2321725954" sldId="282"/>
            <ac:inkMk id="5" creationId="{71D1BA67-3EA4-48AE-7B4D-1FA60B80F65A}"/>
          </ac:inkMkLst>
        </pc:inkChg>
      </pc:sldChg>
    </pc:docChg>
  </pc:docChgLst>
  <pc:docChgLst>
    <pc:chgData name="Qi Lu" userId="S::s3302044@student.rmit.edu.au::951325a5-fb01-4766-9e67-a55400a932e0" providerId="AD" clId="Web-{26E14BF7-5609-4280-AC54-62ABDD37EEEE}"/>
    <pc:docChg chg="addSld modSld">
      <pc:chgData name="Qi Lu" userId="S::s3302044@student.rmit.edu.au::951325a5-fb01-4766-9e67-a55400a932e0" providerId="AD" clId="Web-{26E14BF7-5609-4280-AC54-62ABDD37EEEE}" dt="2023-04-14T06:58:13.907" v="12" actId="1076"/>
      <pc:docMkLst>
        <pc:docMk/>
      </pc:docMkLst>
      <pc:sldChg chg="addSp delSp modSp add replId">
        <pc:chgData name="Qi Lu" userId="S::s3302044@student.rmit.edu.au::951325a5-fb01-4766-9e67-a55400a932e0" providerId="AD" clId="Web-{26E14BF7-5609-4280-AC54-62ABDD37EEEE}" dt="2023-04-14T06:58:13.907" v="12" actId="1076"/>
        <pc:sldMkLst>
          <pc:docMk/>
          <pc:sldMk cId="2321725954" sldId="282"/>
        </pc:sldMkLst>
        <pc:picChg chg="del">
          <ac:chgData name="Qi Lu" userId="S::s3302044@student.rmit.edu.au::951325a5-fb01-4766-9e67-a55400a932e0" providerId="AD" clId="Web-{26E14BF7-5609-4280-AC54-62ABDD37EEEE}" dt="2023-04-14T06:57:30.874" v="2"/>
          <ac:picMkLst>
            <pc:docMk/>
            <pc:sldMk cId="2321725954" sldId="282"/>
            <ac:picMk id="2" creationId="{F5158BC3-368F-B2D2-282B-D146A399A718}"/>
          </ac:picMkLst>
        </pc:picChg>
        <pc:picChg chg="add mod">
          <ac:chgData name="Qi Lu" userId="S::s3302044@student.rmit.edu.au::951325a5-fb01-4766-9e67-a55400a932e0" providerId="AD" clId="Web-{26E14BF7-5609-4280-AC54-62ABDD37EEEE}" dt="2023-04-14T06:58:13.907" v="12" actId="1076"/>
          <ac:picMkLst>
            <pc:docMk/>
            <pc:sldMk cId="2321725954" sldId="282"/>
            <ac:picMk id="3" creationId="{A527860D-10D6-ABB3-FF28-28281F150611}"/>
          </ac:picMkLst>
        </pc:picChg>
      </pc:sldChg>
      <pc:sldChg chg="addSp delSp modSp add replId">
        <pc:chgData name="Qi Lu" userId="S::s3302044@student.rmit.edu.au::951325a5-fb01-4766-9e67-a55400a932e0" providerId="AD" clId="Web-{26E14BF7-5609-4280-AC54-62ABDD37EEEE}" dt="2023-04-14T06:58:02.250" v="8" actId="1076"/>
        <pc:sldMkLst>
          <pc:docMk/>
          <pc:sldMk cId="3953076885" sldId="283"/>
        </pc:sldMkLst>
        <pc:picChg chg="del">
          <ac:chgData name="Qi Lu" userId="S::s3302044@student.rmit.edu.au::951325a5-fb01-4766-9e67-a55400a932e0" providerId="AD" clId="Web-{26E14BF7-5609-4280-AC54-62ABDD37EEEE}" dt="2023-04-14T06:57:32.593" v="3"/>
          <ac:picMkLst>
            <pc:docMk/>
            <pc:sldMk cId="3953076885" sldId="283"/>
            <ac:picMk id="2" creationId="{F5158BC3-368F-B2D2-282B-D146A399A718}"/>
          </ac:picMkLst>
        </pc:picChg>
        <pc:picChg chg="add mod">
          <ac:chgData name="Qi Lu" userId="S::s3302044@student.rmit.edu.au::951325a5-fb01-4766-9e67-a55400a932e0" providerId="AD" clId="Web-{26E14BF7-5609-4280-AC54-62ABDD37EEEE}" dt="2023-04-14T06:58:02.250" v="8" actId="1076"/>
          <ac:picMkLst>
            <pc:docMk/>
            <pc:sldMk cId="3953076885" sldId="283"/>
            <ac:picMk id="3" creationId="{CAAEC4BB-935F-4E3E-F1D5-4DD662C68D94}"/>
          </ac:picMkLst>
        </pc:picChg>
      </pc:sldChg>
    </pc:docChg>
  </pc:docChgLst>
  <pc:docChgLst>
    <pc:chgData name="Qi Lu" userId="S::s3302044@student.rmit.edu.au::951325a5-fb01-4766-9e67-a55400a932e0" providerId="AD" clId="Web-{8D40A0D3-B9A4-4821-BB8F-01E3B6CFA3B4}"/>
    <pc:docChg chg="addSld delSld modSld">
      <pc:chgData name="Qi Lu" userId="S::s3302044@student.rmit.edu.au::951325a5-fb01-4766-9e67-a55400a932e0" providerId="AD" clId="Web-{8D40A0D3-B9A4-4821-BB8F-01E3B6CFA3B4}" dt="2023-04-14T05:04:26.256" v="65" actId="1076"/>
      <pc:docMkLst>
        <pc:docMk/>
      </pc:docMkLst>
      <pc:sldChg chg="modSp">
        <pc:chgData name="Qi Lu" userId="S::s3302044@student.rmit.edu.au::951325a5-fb01-4766-9e67-a55400a932e0" providerId="AD" clId="Web-{8D40A0D3-B9A4-4821-BB8F-01E3B6CFA3B4}" dt="2023-04-14T04:59:36.877" v="59" actId="20577"/>
        <pc:sldMkLst>
          <pc:docMk/>
          <pc:sldMk cId="3570025448" sldId="267"/>
        </pc:sldMkLst>
        <pc:spChg chg="mod">
          <ac:chgData name="Qi Lu" userId="S::s3302044@student.rmit.edu.au::951325a5-fb01-4766-9e67-a55400a932e0" providerId="AD" clId="Web-{8D40A0D3-B9A4-4821-BB8F-01E3B6CFA3B4}" dt="2023-04-14T04:59:36.877" v="59" actId="20577"/>
          <ac:spMkLst>
            <pc:docMk/>
            <pc:sldMk cId="3570025448" sldId="267"/>
            <ac:spMk id="8" creationId="{0AC3D38F-B4E3-C005-20E6-948FEE2DED9E}"/>
          </ac:spMkLst>
        </pc:spChg>
      </pc:sldChg>
      <pc:sldChg chg="modSp">
        <pc:chgData name="Qi Lu" userId="S::s3302044@student.rmit.edu.au::951325a5-fb01-4766-9e67-a55400a932e0" providerId="AD" clId="Web-{8D40A0D3-B9A4-4821-BB8F-01E3B6CFA3B4}" dt="2023-04-14T04:59:05.016" v="58" actId="20577"/>
        <pc:sldMkLst>
          <pc:docMk/>
          <pc:sldMk cId="455497803" sldId="270"/>
        </pc:sldMkLst>
        <pc:spChg chg="mod">
          <ac:chgData name="Qi Lu" userId="S::s3302044@student.rmit.edu.au::951325a5-fb01-4766-9e67-a55400a932e0" providerId="AD" clId="Web-{8D40A0D3-B9A4-4821-BB8F-01E3B6CFA3B4}" dt="2023-04-14T04:59:05.016" v="58" actId="20577"/>
          <ac:spMkLst>
            <pc:docMk/>
            <pc:sldMk cId="455497803" sldId="270"/>
            <ac:spMk id="2" creationId="{E63F115F-D424-8F80-B2CB-E2B76E5349EF}"/>
          </ac:spMkLst>
        </pc:spChg>
        <pc:spChg chg="mod">
          <ac:chgData name="Qi Lu" userId="S::s3302044@student.rmit.edu.au::951325a5-fb01-4766-9e67-a55400a932e0" providerId="AD" clId="Web-{8D40A0D3-B9A4-4821-BB8F-01E3B6CFA3B4}" dt="2023-04-14T04:57:51.964" v="32" actId="20577"/>
          <ac:spMkLst>
            <pc:docMk/>
            <pc:sldMk cId="455497803" sldId="270"/>
            <ac:spMk id="10" creationId="{23DF46D8-F688-E8DC-5B4B-0BB1D477E2F0}"/>
          </ac:spMkLst>
        </pc:spChg>
        <pc:spChg chg="mod">
          <ac:chgData name="Qi Lu" userId="S::s3302044@student.rmit.edu.au::951325a5-fb01-4766-9e67-a55400a932e0" providerId="AD" clId="Web-{8D40A0D3-B9A4-4821-BB8F-01E3B6CFA3B4}" dt="2023-04-14T04:58:13.122" v="49" actId="14100"/>
          <ac:spMkLst>
            <pc:docMk/>
            <pc:sldMk cId="455497803" sldId="270"/>
            <ac:spMk id="12" creationId="{3B39FDFA-24A8-0C3E-AAF3-55F9AB0BF85D}"/>
          </ac:spMkLst>
        </pc:spChg>
        <pc:spChg chg="mod">
          <ac:chgData name="Qi Lu" userId="S::s3302044@student.rmit.edu.au::951325a5-fb01-4766-9e67-a55400a932e0" providerId="AD" clId="Web-{8D40A0D3-B9A4-4821-BB8F-01E3B6CFA3B4}" dt="2023-04-14T04:58:33.061" v="53" actId="1076"/>
          <ac:spMkLst>
            <pc:docMk/>
            <pc:sldMk cId="455497803" sldId="270"/>
            <ac:spMk id="17" creationId="{C7C29B01-33D8-46DB-AB6E-83854CDAB6A3}"/>
          </ac:spMkLst>
        </pc:spChg>
      </pc:sldChg>
      <pc:sldChg chg="addSp delSp modSp add replId">
        <pc:chgData name="Qi Lu" userId="S::s3302044@student.rmit.edu.au::951325a5-fb01-4766-9e67-a55400a932e0" providerId="AD" clId="Web-{8D40A0D3-B9A4-4821-BB8F-01E3B6CFA3B4}" dt="2023-04-14T04:56:57.773" v="27" actId="1076"/>
        <pc:sldMkLst>
          <pc:docMk/>
          <pc:sldMk cId="3746928393" sldId="279"/>
        </pc:sldMkLst>
        <pc:spChg chg="del">
          <ac:chgData name="Qi Lu" userId="S::s3302044@student.rmit.edu.au::951325a5-fb01-4766-9e67-a55400a932e0" providerId="AD" clId="Web-{8D40A0D3-B9A4-4821-BB8F-01E3B6CFA3B4}" dt="2023-04-14T04:56:11.004" v="17"/>
          <ac:spMkLst>
            <pc:docMk/>
            <pc:sldMk cId="3746928393" sldId="279"/>
            <ac:spMk id="2" creationId="{E63F115F-D424-8F80-B2CB-E2B76E5349EF}"/>
          </ac:spMkLst>
        </pc:spChg>
        <pc:spChg chg="del">
          <ac:chgData name="Qi Lu" userId="S::s3302044@student.rmit.edu.au::951325a5-fb01-4766-9e67-a55400a932e0" providerId="AD" clId="Web-{8D40A0D3-B9A4-4821-BB8F-01E3B6CFA3B4}" dt="2023-04-14T04:55:07.985" v="2"/>
          <ac:spMkLst>
            <pc:docMk/>
            <pc:sldMk cId="3746928393" sldId="279"/>
            <ac:spMk id="7" creationId="{9AA958D9-C3A2-721F-7110-A4F6B2A6294E}"/>
          </ac:spMkLst>
        </pc:spChg>
        <pc:spChg chg="add del mod">
          <ac:chgData name="Qi Lu" userId="S::s3302044@student.rmit.edu.au::951325a5-fb01-4766-9e67-a55400a932e0" providerId="AD" clId="Web-{8D40A0D3-B9A4-4821-BB8F-01E3B6CFA3B4}" dt="2023-04-14T04:56:20.849" v="19"/>
          <ac:spMkLst>
            <pc:docMk/>
            <pc:sldMk cId="3746928393" sldId="279"/>
            <ac:spMk id="8" creationId="{D58EDC87-4745-103B-D2F0-FDA973ACA448}"/>
          </ac:spMkLst>
        </pc:spChg>
        <pc:spChg chg="del">
          <ac:chgData name="Qi Lu" userId="S::s3302044@student.rmit.edu.au::951325a5-fb01-4766-9e67-a55400a932e0" providerId="AD" clId="Web-{8D40A0D3-B9A4-4821-BB8F-01E3B6CFA3B4}" dt="2023-04-14T04:55:11.032" v="3"/>
          <ac:spMkLst>
            <pc:docMk/>
            <pc:sldMk cId="3746928393" sldId="279"/>
            <ac:spMk id="9" creationId="{05468012-58C6-C1FD-3167-67158C8E0EC8}"/>
          </ac:spMkLst>
        </pc:spChg>
        <pc:spChg chg="del">
          <ac:chgData name="Qi Lu" userId="S::s3302044@student.rmit.edu.au::951325a5-fb01-4766-9e67-a55400a932e0" providerId="AD" clId="Web-{8D40A0D3-B9A4-4821-BB8F-01E3B6CFA3B4}" dt="2023-04-14T04:55:17.704" v="7"/>
          <ac:spMkLst>
            <pc:docMk/>
            <pc:sldMk cId="3746928393" sldId="279"/>
            <ac:spMk id="10" creationId="{23DF46D8-F688-E8DC-5B4B-0BB1D477E2F0}"/>
          </ac:spMkLst>
        </pc:spChg>
        <pc:spChg chg="del">
          <ac:chgData name="Qi Lu" userId="S::s3302044@student.rmit.edu.au::951325a5-fb01-4766-9e67-a55400a932e0" providerId="AD" clId="Web-{8D40A0D3-B9A4-4821-BB8F-01E3B6CFA3B4}" dt="2023-04-14T04:55:19.157" v="8"/>
          <ac:spMkLst>
            <pc:docMk/>
            <pc:sldMk cId="3746928393" sldId="279"/>
            <ac:spMk id="12" creationId="{3B39FDFA-24A8-0C3E-AAF3-55F9AB0BF85D}"/>
          </ac:spMkLst>
        </pc:spChg>
        <pc:spChg chg="del">
          <ac:chgData name="Qi Lu" userId="S::s3302044@student.rmit.edu.au::951325a5-fb01-4766-9e67-a55400a932e0" providerId="AD" clId="Web-{8D40A0D3-B9A4-4821-BB8F-01E3B6CFA3B4}" dt="2023-04-14T04:55:15.626" v="6"/>
          <ac:spMkLst>
            <pc:docMk/>
            <pc:sldMk cId="3746928393" sldId="279"/>
            <ac:spMk id="14" creationId="{A784D575-3ADD-7F10-DFD9-90194A212B25}"/>
          </ac:spMkLst>
        </pc:spChg>
        <pc:spChg chg="del">
          <ac:chgData name="Qi Lu" userId="S::s3302044@student.rmit.edu.au::951325a5-fb01-4766-9e67-a55400a932e0" providerId="AD" clId="Web-{8D40A0D3-B9A4-4821-BB8F-01E3B6CFA3B4}" dt="2023-04-14T04:55:14.579" v="5"/>
          <ac:spMkLst>
            <pc:docMk/>
            <pc:sldMk cId="3746928393" sldId="279"/>
            <ac:spMk id="16" creationId="{C0426D0F-6968-6D73-83E8-8979B1F69665}"/>
          </ac:spMkLst>
        </pc:spChg>
        <pc:spChg chg="del">
          <ac:chgData name="Qi Lu" userId="S::s3302044@student.rmit.edu.au::951325a5-fb01-4766-9e67-a55400a932e0" providerId="AD" clId="Web-{8D40A0D3-B9A4-4821-BB8F-01E3B6CFA3B4}" dt="2023-04-14T04:55:20.423" v="9"/>
          <ac:spMkLst>
            <pc:docMk/>
            <pc:sldMk cId="3746928393" sldId="279"/>
            <ac:spMk id="17" creationId="{C7C29B01-33D8-46DB-AB6E-83854CDAB6A3}"/>
          </ac:spMkLst>
        </pc:spChg>
        <pc:picChg chg="add mod">
          <ac:chgData name="Qi Lu" userId="S::s3302044@student.rmit.edu.au::951325a5-fb01-4766-9e67-a55400a932e0" providerId="AD" clId="Web-{8D40A0D3-B9A4-4821-BB8F-01E3B6CFA3B4}" dt="2023-04-14T04:56:57.773" v="27" actId="1076"/>
          <ac:picMkLst>
            <pc:docMk/>
            <pc:sldMk cId="3746928393" sldId="279"/>
            <ac:picMk id="3" creationId="{792D647B-9E20-761F-63A8-67A150CF47E0}"/>
          </ac:picMkLst>
        </pc:picChg>
        <pc:picChg chg="del">
          <ac:chgData name="Qi Lu" userId="S::s3302044@student.rmit.edu.au::951325a5-fb01-4766-9e67-a55400a932e0" providerId="AD" clId="Web-{8D40A0D3-B9A4-4821-BB8F-01E3B6CFA3B4}" dt="2023-04-14T04:55:05.031" v="1"/>
          <ac:picMkLst>
            <pc:docMk/>
            <pc:sldMk cId="3746928393" sldId="279"/>
            <ac:picMk id="4" creationId="{B4657D31-9570-FABF-A517-A70B28F3855A}"/>
          </ac:picMkLst>
        </pc:picChg>
        <pc:picChg chg="del">
          <ac:chgData name="Qi Lu" userId="S::s3302044@student.rmit.edu.au::951325a5-fb01-4766-9e67-a55400a932e0" providerId="AD" clId="Web-{8D40A0D3-B9A4-4821-BB8F-01E3B6CFA3B4}" dt="2023-04-14T04:55:13.376" v="4"/>
          <ac:picMkLst>
            <pc:docMk/>
            <pc:sldMk cId="3746928393" sldId="279"/>
            <ac:picMk id="6" creationId="{DFD12AF2-66BE-FC72-CEEE-93AAD905D1C2}"/>
          </ac:picMkLst>
        </pc:picChg>
      </pc:sldChg>
      <pc:sldChg chg="addSp delSp modSp add replId">
        <pc:chgData name="Qi Lu" userId="S::s3302044@student.rmit.edu.au::951325a5-fb01-4766-9e67-a55400a932e0" providerId="AD" clId="Web-{8D40A0D3-B9A4-4821-BB8F-01E3B6CFA3B4}" dt="2023-04-14T04:57:06.133" v="28" actId="1076"/>
        <pc:sldMkLst>
          <pc:docMk/>
          <pc:sldMk cId="3293347433" sldId="280"/>
        </pc:sldMkLst>
        <pc:picChg chg="add mod">
          <ac:chgData name="Qi Lu" userId="S::s3302044@student.rmit.edu.au::951325a5-fb01-4766-9e67-a55400a932e0" providerId="AD" clId="Web-{8D40A0D3-B9A4-4821-BB8F-01E3B6CFA3B4}" dt="2023-04-14T04:57:06.133" v="28" actId="1076"/>
          <ac:picMkLst>
            <pc:docMk/>
            <pc:sldMk cId="3293347433" sldId="280"/>
            <ac:picMk id="2" creationId="{F5158BC3-368F-B2D2-282B-D146A399A718}"/>
          </ac:picMkLst>
        </pc:picChg>
        <pc:picChg chg="del">
          <ac:chgData name="Qi Lu" userId="S::s3302044@student.rmit.edu.au::951325a5-fb01-4766-9e67-a55400a932e0" providerId="AD" clId="Web-{8D40A0D3-B9A4-4821-BB8F-01E3B6CFA3B4}" dt="2023-04-14T04:56:28.427" v="21"/>
          <ac:picMkLst>
            <pc:docMk/>
            <pc:sldMk cId="3293347433" sldId="280"/>
            <ac:picMk id="3" creationId="{792D647B-9E20-761F-63A8-67A150CF47E0}"/>
          </ac:picMkLst>
        </pc:picChg>
      </pc:sldChg>
      <pc:sldChg chg="add del replId">
        <pc:chgData name="Qi Lu" userId="S::s3302044@student.rmit.edu.au::951325a5-fb01-4766-9e67-a55400a932e0" providerId="AD" clId="Web-{8D40A0D3-B9A4-4821-BB8F-01E3B6CFA3B4}" dt="2023-04-14T04:58:24.701" v="52"/>
        <pc:sldMkLst>
          <pc:docMk/>
          <pc:sldMk cId="248742438" sldId="281"/>
        </pc:sldMkLst>
      </pc:sldChg>
      <pc:sldChg chg="addSp delSp modSp add replId">
        <pc:chgData name="Qi Lu" userId="S::s3302044@student.rmit.edu.au::951325a5-fb01-4766-9e67-a55400a932e0" providerId="AD" clId="Web-{8D40A0D3-B9A4-4821-BB8F-01E3B6CFA3B4}" dt="2023-04-14T05:04:26.256" v="65" actId="1076"/>
        <pc:sldMkLst>
          <pc:docMk/>
          <pc:sldMk cId="3178093884" sldId="281"/>
        </pc:sldMkLst>
        <pc:spChg chg="del">
          <ac:chgData name="Qi Lu" userId="S::s3302044@student.rmit.edu.au::951325a5-fb01-4766-9e67-a55400a932e0" providerId="AD" clId="Web-{8D40A0D3-B9A4-4821-BB8F-01E3B6CFA3B4}" dt="2023-04-14T05:03:47.144" v="61"/>
          <ac:spMkLst>
            <pc:docMk/>
            <pc:sldMk cId="3178093884" sldId="281"/>
            <ac:spMk id="8" creationId="{0AC3D38F-B4E3-C005-20E6-948FEE2DED9E}"/>
          </ac:spMkLst>
        </pc:spChg>
        <pc:picChg chg="add mod">
          <ac:chgData name="Qi Lu" userId="S::s3302044@student.rmit.edu.au::951325a5-fb01-4766-9e67-a55400a932e0" providerId="AD" clId="Web-{8D40A0D3-B9A4-4821-BB8F-01E3B6CFA3B4}" dt="2023-04-14T05:04:26.256" v="65" actId="1076"/>
          <ac:picMkLst>
            <pc:docMk/>
            <pc:sldMk cId="3178093884" sldId="281"/>
            <ac:picMk id="3" creationId="{88BD9D1A-2C8F-CDCE-9D51-05A5B1731165}"/>
          </ac:picMkLst>
        </pc:picChg>
      </pc:sldChg>
    </pc:docChg>
  </pc:docChgLst>
  <pc:docChgLst>
    <pc:chgData name="Qi Lu" userId="S::s3302044@student.rmit.edu.au::951325a5-fb01-4766-9e67-a55400a932e0" providerId="AD" clId="Web-{D3F6C954-1E16-4C1D-8CC8-8CDD3AC798EC}"/>
    <pc:docChg chg="modSld">
      <pc:chgData name="Qi Lu" userId="S::s3302044@student.rmit.edu.au::951325a5-fb01-4766-9e67-a55400a932e0" providerId="AD" clId="Web-{D3F6C954-1E16-4C1D-8CC8-8CDD3AC798EC}" dt="2023-04-14T08:46:38.336" v="4" actId="1076"/>
      <pc:docMkLst>
        <pc:docMk/>
      </pc:docMkLst>
      <pc:sldChg chg="modSp">
        <pc:chgData name="Qi Lu" userId="S::s3302044@student.rmit.edu.au::951325a5-fb01-4766-9e67-a55400a932e0" providerId="AD" clId="Web-{D3F6C954-1E16-4C1D-8CC8-8CDD3AC798EC}" dt="2023-04-14T08:46:38.336" v="4" actId="1076"/>
        <pc:sldMkLst>
          <pc:docMk/>
          <pc:sldMk cId="3293347433" sldId="280"/>
        </pc:sldMkLst>
        <pc:picChg chg="mod">
          <ac:chgData name="Qi Lu" userId="S::s3302044@student.rmit.edu.au::951325a5-fb01-4766-9e67-a55400a932e0" providerId="AD" clId="Web-{D3F6C954-1E16-4C1D-8CC8-8CDD3AC798EC}" dt="2023-04-14T08:46:38.336" v="4" actId="1076"/>
          <ac:picMkLst>
            <pc:docMk/>
            <pc:sldMk cId="3293347433" sldId="280"/>
            <ac:picMk id="2" creationId="{F5158BC3-368F-B2D2-282B-D146A399A718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4T08:16:03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25115 8276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90A62-7FDC-974C-9BDB-ACB1EA934E6A}" type="datetimeFigureOut">
              <a:rPr lang="en-US" smtClean="0"/>
              <a:t>5/5/23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4C9B0-FB07-5949-8FCC-38E16118F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7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5579-6921-1D08-7995-68B95782B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52B66-6B93-ED78-AD5B-EE88EA7B9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D5256-7E51-8264-D4B0-0B429D94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4E235-C1B0-A4BA-EC3A-0B96A630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EFA43-5671-84DD-27A7-02E2BF80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8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274E-CB1A-34C1-06F0-D8E3729C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EF8D5-4683-7181-20C0-5B9E61856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1F905-08B1-F189-F606-67A143454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EBE6E-5E38-D1A7-E403-AAE2FDEC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2F540-1708-5BF0-9D13-0D36FCD0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80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23C149-57AA-5A08-500B-0E095383B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EE72E-E093-E0C6-56EC-DAF23CC4A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00E56-E2FE-34D4-725E-4EFEA5EB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56CC0-3DD9-8F76-879C-A4D9AE64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AFC03-A35C-BC16-02BA-E5220B25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7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DA1D4-C8D7-2A31-47C1-89CE5672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8F11-8776-2967-CBAB-25F04507B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752E-DE47-A99C-B3A8-B692C700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0D685-FF84-474F-6BA0-B1360676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A0AF3-BADC-4491-C22F-AFCE348A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96B7-AE1A-F8CA-2141-C852AB56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0B487-0059-1908-E379-A7F8B8D80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8CE82-E4DC-EAAC-269F-348ADD91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6B094-B126-B046-5F85-67C9838C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63199-CDF9-99D0-FF37-9E23DCC9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5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6B28-CFCA-DD63-A33A-609D0F51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D37EE-6D85-573E-7870-8D8371FF1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C618D-1778-B2DC-A025-461E523B6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D6D76-5EFB-1F2E-CCCF-98745676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61F08-A6BA-B18E-874E-3EBF270EF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AC193-CE68-98B6-2B80-2DA4F7C8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A035-AAAD-619E-651A-CF4DA492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349CD-D741-BD76-3C0B-D3DED2BEC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8F456-D4C1-10F1-9631-AEDB88755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F65BD-C796-FA03-BD3A-F7FF7DD50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9AB348-D383-13F5-D030-A3B5C50B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6C3514-6B58-409C-ACA4-7183333B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5/5/23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F648A-8D93-9BCB-B444-13B6440C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E9E5F-C072-80ED-328B-CBB9DC5D2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1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B210-30B8-0378-36E1-BA040422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D473CF-BCD8-34F0-90EC-63FD853A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5/5/23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DE8CF-8AD0-C964-8B1E-C505444B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B1F60-F8A8-661E-22FA-B69D79FF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0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2E23A-8000-AF90-DD37-FB7DDCC3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5/5/23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46EB8-C6BB-3A61-F313-8BFCD403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E195A-9FE2-9B81-5361-931D9F6B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9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F6D5-262A-7F96-4D29-54AD69FBC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F4FF7-62D9-E3F2-58FE-9E545AA4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3A837-67D9-7B01-19F3-33EBBDB84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CE963-5614-4D57-5E02-121694AC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74BD5-16F2-B175-6389-535FF678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D4EA6-449A-9BEA-F7E6-0E5BD43A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6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E94F-1844-D5AC-EA69-979DC8B0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888959-28D9-C965-B57A-678EE0C3E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38CD7-E32F-4E0A-8E71-CC373F4A5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6DA69-D66D-E084-B438-18B75E43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D6493-392C-2624-BA10-6426AEB7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BF25F-9F0D-7138-1D66-EE1D841F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6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BB3CA-E0D8-4030-5021-25EC73DB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882DB-6120-3C37-B180-2D5217B8D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C998D-063B-6F21-9C54-9842D4B6D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CAD1F-2726-6147-BA26-5C012FE6BDC0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26281-94D9-DBDC-42F6-C062747A5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A460B-2DF4-66AD-ECB8-34B310049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7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A40EF-71C4-FA6F-CC36-984CCA90E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Advanticsys</a:t>
            </a:r>
            <a:endParaRPr lang="en-US" sz="4400" kern="1200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E28D4A0-86BD-A3DA-B75C-D83AE44B6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Weekly update – 05/05/2023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9ADE1-FB88-87D9-7A16-E88C1CF1EB95}"/>
              </a:ext>
            </a:extLst>
          </p:cNvPr>
          <p:cNvSpPr txBox="1"/>
          <p:nvPr/>
        </p:nvSpPr>
        <p:spPr>
          <a:xfrm>
            <a:off x="4976030" y="3589866"/>
            <a:ext cx="6250940" cy="230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Discussion on treatment of missing data</a:t>
            </a:r>
          </a:p>
        </p:txBody>
      </p:sp>
    </p:spTree>
    <p:extLst>
      <p:ext uri="{BB962C8B-B14F-4D97-AF65-F5344CB8AC3E}">
        <p14:creationId xmlns:p14="http://schemas.microsoft.com/office/powerpoint/2010/main" val="296945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F115F-D424-8F80-B2CB-E2B76E53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70" y="872359"/>
            <a:ext cx="3739341" cy="394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Data Error Found</a:t>
            </a:r>
            <a:endParaRPr lang="en-US" sz="3700" b="1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3D38F-B4E3-C005-20E6-948FEE2DED9E}"/>
              </a:ext>
            </a:extLst>
          </p:cNvPr>
          <p:cNvSpPr txBox="1"/>
          <p:nvPr/>
        </p:nvSpPr>
        <p:spPr>
          <a:xfrm>
            <a:off x="5653438" y="407332"/>
            <a:ext cx="640080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Data is not constantly recorded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Example – Inv01 Energy data – 26/08/2020 </a:t>
            </a:r>
          </a:p>
          <a:p>
            <a:pPr algn="just"/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Recording after 08:32:00 is 16:25:00 in both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today_energy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and total energy files (missing 8:34:00 as well)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732F80A-9220-B811-9A4C-A5D75C65E5C0}"/>
                  </a:ext>
                </a:extLst>
              </p14:cNvPr>
              <p14:cNvContentPartPr/>
              <p14:nvPr/>
            </p14:nvContentPartPr>
            <p14:xfrm>
              <a:off x="8331646" y="3014058"/>
              <a:ext cx="10583" cy="10583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732F80A-9220-B811-9A4C-A5D75C65E5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02496" y="2484908"/>
                <a:ext cx="1058300" cy="10583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057146E-ECFC-807C-6470-DE115921C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438" y="2323534"/>
            <a:ext cx="4635062" cy="1577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7315EB-D786-DD04-9A9A-3C76385AA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3438" y="4185825"/>
            <a:ext cx="4635062" cy="15610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C086C5-BEDE-DF0D-16F3-0253FCC53197}"/>
              </a:ext>
            </a:extLst>
          </p:cNvPr>
          <p:cNvSpPr txBox="1"/>
          <p:nvPr/>
        </p:nvSpPr>
        <p:spPr>
          <a:xfrm>
            <a:off x="5653438" y="5888477"/>
            <a:ext cx="64008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Time is missing, however, energy reading seems correct</a:t>
            </a:r>
          </a:p>
        </p:txBody>
      </p:sp>
    </p:spTree>
    <p:extLst>
      <p:ext uri="{BB962C8B-B14F-4D97-AF65-F5344CB8AC3E}">
        <p14:creationId xmlns:p14="http://schemas.microsoft.com/office/powerpoint/2010/main" val="357002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F115F-D424-8F80-B2CB-E2B76E53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70" y="872359"/>
            <a:ext cx="3739341" cy="394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Issue</a:t>
            </a:r>
            <a:endParaRPr lang="en-US" sz="3700" b="1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96CA0-7FC8-1F74-C011-D0C928E3AEEE}"/>
              </a:ext>
            </a:extLst>
          </p:cNvPr>
          <p:cNvSpPr txBox="1"/>
          <p:nvPr/>
        </p:nvSpPr>
        <p:spPr>
          <a:xfrm>
            <a:off x="5011391" y="2622666"/>
            <a:ext cx="64008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With missing time, we cannot know energy generation for each minute or 15 minutes in the period</a:t>
            </a:r>
          </a:p>
        </p:txBody>
      </p:sp>
    </p:spTree>
    <p:extLst>
      <p:ext uri="{BB962C8B-B14F-4D97-AF65-F5344CB8AC3E}">
        <p14:creationId xmlns:p14="http://schemas.microsoft.com/office/powerpoint/2010/main" val="317809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115F-D424-8F80-B2CB-E2B76E53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70" y="872359"/>
            <a:ext cx="3739341" cy="394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Proposal</a:t>
            </a:r>
            <a:endParaRPr lang="en-US" sz="3700" b="1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2A2AB-7961-344F-4401-7BA9DB0F4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738" y="1097987"/>
            <a:ext cx="4766441" cy="28651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9ABBB1-0D42-BAD6-873A-5E8844FE0586}"/>
              </a:ext>
            </a:extLst>
          </p:cNvPr>
          <p:cNvSpPr txBox="1"/>
          <p:nvPr/>
        </p:nvSpPr>
        <p:spPr>
          <a:xfrm>
            <a:off x="5438540" y="226028"/>
            <a:ext cx="64008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Report whatever we have in data file as missing data can be an abnormal which need to be investigated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90612-4DE0-B276-0983-F08CDF8D94D7}"/>
              </a:ext>
            </a:extLst>
          </p:cNvPr>
          <p:cNvSpPr txBox="1"/>
          <p:nvPr/>
        </p:nvSpPr>
        <p:spPr>
          <a:xfrm>
            <a:off x="7083972" y="1418897"/>
            <a:ext cx="168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Summary by minute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A12908-176F-5ACB-4C84-735C2375C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738" y="4188762"/>
            <a:ext cx="4766441" cy="23727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C2C3B7-8B22-DFDE-7CFB-559C2437AF72}"/>
              </a:ext>
            </a:extLst>
          </p:cNvPr>
          <p:cNvSpPr txBox="1"/>
          <p:nvPr/>
        </p:nvSpPr>
        <p:spPr>
          <a:xfrm>
            <a:off x="6957284" y="4323808"/>
            <a:ext cx="2260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Summary for each 15 mins</a:t>
            </a:r>
          </a:p>
        </p:txBody>
      </p:sp>
    </p:spTree>
    <p:extLst>
      <p:ext uri="{BB962C8B-B14F-4D97-AF65-F5344CB8AC3E}">
        <p14:creationId xmlns:p14="http://schemas.microsoft.com/office/powerpoint/2010/main" val="3652254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103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Office Theme</vt:lpstr>
      <vt:lpstr>Advanticsys</vt:lpstr>
      <vt:lpstr>Data Error Found</vt:lpstr>
      <vt:lpstr>Issue</vt:lpstr>
      <vt:lpstr>Proposal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Advanticsys</dc:title>
  <dc:creator>Microsoft Office User</dc:creator>
  <cp:lastModifiedBy>Qi Lu</cp:lastModifiedBy>
  <cp:revision>18</cp:revision>
  <dcterms:created xsi:type="dcterms:W3CDTF">2023-03-15T23:30:24Z</dcterms:created>
  <dcterms:modified xsi:type="dcterms:W3CDTF">2023-05-05T06:57:50Z</dcterms:modified>
</cp:coreProperties>
</file>