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070D-3D93-39A3-B98B-219B8FAE9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7C386-9573-186A-2D06-5BE9F4620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9932A-C535-020C-301A-1EE270DB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48D5-9B99-4E1C-A9E2-0F6091C450D1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A96FA-1278-019D-7920-C48B9C19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CAED1-D26B-BEF5-B6B8-FE83654A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046-1063-4DAD-AB7A-4CEE7C0B0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8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D870-618A-173C-AB6F-732A1EE6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E275-79BD-2B58-3637-73ED351BC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1CA1D-2002-95CA-CDF4-99829FD7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48D5-9B99-4E1C-A9E2-0F6091C450D1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364B-8221-3B2C-9430-F552D4AD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DE00-25CA-CD65-D52B-3AF899B2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046-1063-4DAD-AB7A-4CEE7C0B0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4088F-B896-4181-D8AB-3994C3991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0215B-E6C5-229D-81CB-FC95A4363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AD7C-7761-D932-CB8F-0E0386C4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48D5-9B99-4E1C-A9E2-0F6091C450D1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CC85-0F18-E099-1056-4A904458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EDB2C-C473-8E44-7343-CD017094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046-1063-4DAD-AB7A-4CEE7C0B0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5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D53B-DC4D-5BA7-6CB5-704E9918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94A5-CAF8-B617-8EF7-5248E695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8009-6BE9-74A2-62F3-448E7BDD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48D5-9B99-4E1C-A9E2-0F6091C450D1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2820-A1CA-7AFF-9C74-03EB7B41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31C40-B329-227A-DDE7-CAB2A9D0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046-1063-4DAD-AB7A-4CEE7C0B0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4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F1DE-7B52-D840-664E-F86D48D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F4AF4-CC9F-AAC7-F45A-415191A7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6B92E-1102-F473-09E0-48BAC94F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48D5-9B99-4E1C-A9E2-0F6091C450D1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C031-FCBA-9339-71AB-FD1FF8A5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4639-4724-C794-69B4-8E9862C8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046-1063-4DAD-AB7A-4CEE7C0B0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07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5D87-5669-9AD6-39ED-2C22D80B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ADDD-8527-A9E6-4429-2212F1EEB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23F01-1D79-78AE-C3C0-E54A990B9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92627-61A2-710D-33A7-884DED78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48D5-9B99-4E1C-A9E2-0F6091C450D1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82873-F360-4042-765D-391051D6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144FB-FB4B-6247-A4A1-FB396B86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046-1063-4DAD-AB7A-4CEE7C0B0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25AD-7D5F-B05F-19DD-7AE5A931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A3B83-020B-4CBC-EB3D-9E098E7F6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11E9-8341-9847-E8DF-FFD99B6BE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8ACA0-1E82-9897-80CC-4B1C0813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BEF02-EADC-A1BA-9731-965C889E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77D1F-1AD8-0F2D-4D24-887A89A3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48D5-9B99-4E1C-A9E2-0F6091C450D1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B0EED-FB5A-F991-6DF5-F739F924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8A93C-9B1A-A183-E576-167BAB36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046-1063-4DAD-AB7A-4CEE7C0B0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1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BC7E-D398-454F-5AA6-1C84A9B3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C6B1E-7236-4077-ECF2-1C2881F2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48D5-9B99-4E1C-A9E2-0F6091C450D1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2A7A-9BD1-D9C5-C5A6-DDCC6287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96C37-61E9-C414-B79D-BE0724AE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046-1063-4DAD-AB7A-4CEE7C0B0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7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4EB68-2263-8716-CA44-65FC77EA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48D5-9B99-4E1C-A9E2-0F6091C450D1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8487C-BDE4-5B21-B580-55DE9CCD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B8A4C-285C-DBA5-87F3-60A296BB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046-1063-4DAD-AB7A-4CEE7C0B0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3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0E81-1A4A-7CE4-6C82-1B1C6C4C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D95C-4491-B331-C345-DF1EBA285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F4F02-10BC-AB16-ADDE-FA9FF975D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0B9A8-9EEF-4A7E-712F-46984677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48D5-9B99-4E1C-A9E2-0F6091C450D1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1D5E0-CFE8-0201-55FC-4F2227CD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F919E-4E25-BEDC-3304-A597F9E3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046-1063-4DAD-AB7A-4CEE7C0B0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5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B04F-376A-5B90-1634-E7BD3AF9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BD268-ABFA-5B76-5C92-91FFAD628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DA242-45BF-5A36-6614-EA945B358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CE843-897F-FDC3-F9ED-4BC0D3A4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48D5-9B99-4E1C-A9E2-0F6091C450D1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E8833-7895-F8D1-4287-E841D6A4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0F15A-6292-AC00-6386-BBEC888D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046-1063-4DAD-AB7A-4CEE7C0B0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9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FC1EC-E41D-67E3-E6C2-80C4BB11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DD66F-EB87-D58D-796F-82FCD6281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115C-DE7F-1DF7-DBE8-C5CA69435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48D5-9B99-4E1C-A9E2-0F6091C450D1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0B17-5501-3E97-47B0-7F48B875F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EC78F-9A08-CB80-2D6B-CC81A74F2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C046-1063-4DAD-AB7A-4CEE7C0B0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4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9CF29C-F618-899C-4BEC-F1482B6F22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0">
                <a:schemeClr val="accent6">
                  <a:lumMod val="67000"/>
                </a:schemeClr>
              </a:gs>
              <a:gs pos="95250">
                <a:srgbClr val="00B050"/>
              </a:gs>
              <a:gs pos="75000">
                <a:srgbClr val="92D050"/>
              </a:gs>
              <a:gs pos="100000">
                <a:srgbClr val="00B050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364049-F4B7-C6BA-F623-3BBFA5684579}"/>
              </a:ext>
            </a:extLst>
          </p:cNvPr>
          <p:cNvSpPr/>
          <p:nvPr/>
        </p:nvSpPr>
        <p:spPr>
          <a:xfrm>
            <a:off x="279465" y="1081238"/>
            <a:ext cx="2188723" cy="943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6CF859-4243-5E39-A4E3-B9D537A69B6D}"/>
              </a:ext>
            </a:extLst>
          </p:cNvPr>
          <p:cNvSpPr/>
          <p:nvPr/>
        </p:nvSpPr>
        <p:spPr>
          <a:xfrm>
            <a:off x="2646023" y="1081236"/>
            <a:ext cx="2188723" cy="943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2D9902-79BF-114D-06A6-BCB7452F34DD}"/>
              </a:ext>
            </a:extLst>
          </p:cNvPr>
          <p:cNvSpPr/>
          <p:nvPr/>
        </p:nvSpPr>
        <p:spPr>
          <a:xfrm>
            <a:off x="5012582" y="1081236"/>
            <a:ext cx="2188723" cy="943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9412B2-F6B2-291B-3665-5B9F9CC404A7}"/>
              </a:ext>
            </a:extLst>
          </p:cNvPr>
          <p:cNvSpPr/>
          <p:nvPr/>
        </p:nvSpPr>
        <p:spPr>
          <a:xfrm>
            <a:off x="7379141" y="1081235"/>
            <a:ext cx="2188723" cy="943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4CAE7D-6CAD-081B-AD1A-5BBA8A082046}"/>
              </a:ext>
            </a:extLst>
          </p:cNvPr>
          <p:cNvSpPr/>
          <p:nvPr/>
        </p:nvSpPr>
        <p:spPr>
          <a:xfrm>
            <a:off x="9745699" y="1081235"/>
            <a:ext cx="2188723" cy="943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E5C467-D051-E970-1188-D6236442A3F4}"/>
              </a:ext>
            </a:extLst>
          </p:cNvPr>
          <p:cNvSpPr/>
          <p:nvPr/>
        </p:nvSpPr>
        <p:spPr>
          <a:xfrm>
            <a:off x="0" y="0"/>
            <a:ext cx="2188723" cy="94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90166A-D0E7-B047-155E-258BC1DFE352}"/>
              </a:ext>
            </a:extLst>
          </p:cNvPr>
          <p:cNvSpPr/>
          <p:nvPr/>
        </p:nvSpPr>
        <p:spPr>
          <a:xfrm>
            <a:off x="2299688" y="137652"/>
            <a:ext cx="2949386" cy="707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83322F-AE8D-8E3B-E253-4E6455565707}"/>
              </a:ext>
            </a:extLst>
          </p:cNvPr>
          <p:cNvSpPr/>
          <p:nvPr/>
        </p:nvSpPr>
        <p:spPr>
          <a:xfrm>
            <a:off x="5642362" y="137652"/>
            <a:ext cx="2949386" cy="707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A6A317-8AA1-4AEF-2C13-D28125FA349F}"/>
              </a:ext>
            </a:extLst>
          </p:cNvPr>
          <p:cNvSpPr/>
          <p:nvPr/>
        </p:nvSpPr>
        <p:spPr>
          <a:xfrm>
            <a:off x="8985036" y="137652"/>
            <a:ext cx="2949386" cy="707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CDB92D-D74A-9093-C55F-C73DD19EF826}"/>
              </a:ext>
            </a:extLst>
          </p:cNvPr>
          <p:cNvSpPr/>
          <p:nvPr/>
        </p:nvSpPr>
        <p:spPr>
          <a:xfrm>
            <a:off x="279465" y="2260481"/>
            <a:ext cx="5722374" cy="23695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3305B1-628A-D148-1D11-73007FD1D554}"/>
              </a:ext>
            </a:extLst>
          </p:cNvPr>
          <p:cNvSpPr/>
          <p:nvPr/>
        </p:nvSpPr>
        <p:spPr>
          <a:xfrm>
            <a:off x="6212048" y="2244213"/>
            <a:ext cx="5722374" cy="23695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1C2EF4-EC6A-2C2E-1E3F-8CD62F8A881B}"/>
              </a:ext>
            </a:extLst>
          </p:cNvPr>
          <p:cNvSpPr/>
          <p:nvPr/>
        </p:nvSpPr>
        <p:spPr>
          <a:xfrm>
            <a:off x="279465" y="4674768"/>
            <a:ext cx="6400800" cy="21832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C8C518-CBFB-23B7-850C-454A26829E6A}"/>
              </a:ext>
            </a:extLst>
          </p:cNvPr>
          <p:cNvSpPr/>
          <p:nvPr/>
        </p:nvSpPr>
        <p:spPr>
          <a:xfrm>
            <a:off x="6823587" y="4648512"/>
            <a:ext cx="5110835" cy="2209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94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Joyal Joy Madeckal</dc:creator>
  <cp:lastModifiedBy>Joyal Joy Madeckal</cp:lastModifiedBy>
  <cp:revision>1</cp:revision>
  <dcterms:created xsi:type="dcterms:W3CDTF">2023-03-29T16:57:53Z</dcterms:created>
  <dcterms:modified xsi:type="dcterms:W3CDTF">2023-03-29T17:17:12Z</dcterms:modified>
</cp:coreProperties>
</file>