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94660"/>
  </p:normalViewPr>
  <p:slideViewPr>
    <p:cSldViewPr snapToGrid="0">
      <p:cViewPr>
        <p:scale>
          <a:sx n="70" d="100"/>
          <a:sy n="70" d="100"/>
        </p:scale>
        <p:origin x="989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ay Krishnan JU" userId="f3c1c066db66a4de" providerId="LiveId" clId="{E925432D-3723-4958-9D86-3F6A7CD3416C}"/>
    <pc:docChg chg="custSel modSld">
      <pc:chgData name="Ajay Krishnan JU" userId="f3c1c066db66a4de" providerId="LiveId" clId="{E925432D-3723-4958-9D86-3F6A7CD3416C}" dt="2022-05-22T02:54:12.237" v="10" actId="14100"/>
      <pc:docMkLst>
        <pc:docMk/>
      </pc:docMkLst>
      <pc:sldChg chg="modSp mod">
        <pc:chgData name="Ajay Krishnan JU" userId="f3c1c066db66a4de" providerId="LiveId" clId="{E925432D-3723-4958-9D86-3F6A7CD3416C}" dt="2022-05-22T02:41:01.167" v="5" actId="20577"/>
        <pc:sldMkLst>
          <pc:docMk/>
          <pc:sldMk cId="369513067" sldId="256"/>
        </pc:sldMkLst>
        <pc:spChg chg="mod">
          <ac:chgData name="Ajay Krishnan JU" userId="f3c1c066db66a4de" providerId="LiveId" clId="{E925432D-3723-4958-9D86-3F6A7CD3416C}" dt="2022-05-22T02:41:01.167" v="5" actId="20577"/>
          <ac:spMkLst>
            <pc:docMk/>
            <pc:sldMk cId="369513067" sldId="256"/>
            <ac:spMk id="2" creationId="{1731604D-A93D-67F8-A553-C3750631D16E}"/>
          </ac:spMkLst>
        </pc:spChg>
      </pc:sldChg>
      <pc:sldChg chg="addSp delSp modSp mod">
        <pc:chgData name="Ajay Krishnan JU" userId="f3c1c066db66a4de" providerId="LiveId" clId="{E925432D-3723-4958-9D86-3F6A7CD3416C}" dt="2022-05-22T02:54:12.237" v="10" actId="14100"/>
        <pc:sldMkLst>
          <pc:docMk/>
          <pc:sldMk cId="1028363870" sldId="269"/>
        </pc:sldMkLst>
        <pc:picChg chg="del mod">
          <ac:chgData name="Ajay Krishnan JU" userId="f3c1c066db66a4de" providerId="LiveId" clId="{E925432D-3723-4958-9D86-3F6A7CD3416C}" dt="2022-05-22T02:54:07.508" v="7" actId="478"/>
          <ac:picMkLst>
            <pc:docMk/>
            <pc:sldMk cId="1028363870" sldId="269"/>
            <ac:picMk id="9" creationId="{FDE8425D-21F8-86E5-CF10-5DC4F812874A}"/>
          </ac:picMkLst>
        </pc:picChg>
        <pc:picChg chg="add mod">
          <ac:chgData name="Ajay Krishnan JU" userId="f3c1c066db66a4de" providerId="LiveId" clId="{E925432D-3723-4958-9D86-3F6A7CD3416C}" dt="2022-05-22T02:54:12.237" v="10" actId="14100"/>
          <ac:picMkLst>
            <pc:docMk/>
            <pc:sldMk cId="1028363870" sldId="269"/>
            <ac:picMk id="11" creationId="{007E1FF6-FD6F-C249-00C4-441CB7B4FD6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71A4-80CF-2940-B89C-6CAF7ED8E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745103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9C5A0-43E3-444C-B7C9-F9A951DCF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7451035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1BD1E-0E6D-3542-96D9-F6CBA2BFD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BB31-3888-4259-B658-220ADEB672C8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56C7E-1798-4349-B853-16FE1639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72A9C-A443-7A49-8158-E9CC01AE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073965" cy="365125"/>
          </a:xfrm>
        </p:spPr>
        <p:txBody>
          <a:bodyPr/>
          <a:lstStyle/>
          <a:p>
            <a:fld id="{D6F2F683-BA62-4BE2-9B48-6344C6DC3F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L-Shape 9">
            <a:extLst>
              <a:ext uri="{FF2B5EF4-FFF2-40B4-BE49-F238E27FC236}">
                <a16:creationId xmlns:a16="http://schemas.microsoft.com/office/drawing/2014/main" id="{D3681041-4DD0-764B-B6AC-E3BAC7D92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10777664" y="5443664"/>
            <a:ext cx="1414336" cy="1414336"/>
          </a:xfrm>
          <a:prstGeom prst="corner">
            <a:avLst/>
          </a:prstGeom>
          <a:solidFill>
            <a:srgbClr val="E6002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8" name="Picture 7" descr="RMIT logo">
            <a:extLst>
              <a:ext uri="{FF2B5EF4-FFF2-40B4-BE49-F238E27FC236}">
                <a16:creationId xmlns:a16="http://schemas.microsoft.com/office/drawing/2014/main" id="{B37ABAB9-EE5C-3744-8360-45E8352D2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226" y="6346294"/>
            <a:ext cx="628404" cy="281591"/>
          </a:xfrm>
          <a:prstGeom prst="rect">
            <a:avLst/>
          </a:prstGeom>
        </p:spPr>
      </p:pic>
      <p:sp>
        <p:nvSpPr>
          <p:cNvPr id="9" name="Pie 7">
            <a:extLst>
              <a:ext uri="{FF2B5EF4-FFF2-40B4-BE49-F238E27FC236}">
                <a16:creationId xmlns:a16="http://schemas.microsoft.com/office/drawing/2014/main" id="{AE61063F-1D26-EB4D-84ED-F3A1066DD425}"/>
              </a:ext>
            </a:extLst>
          </p:cNvPr>
          <p:cNvSpPr/>
          <p:nvPr/>
        </p:nvSpPr>
        <p:spPr>
          <a:xfrm rot="10800000">
            <a:off x="0" y="0"/>
            <a:ext cx="381000" cy="381000"/>
          </a:xfrm>
          <a:custGeom>
            <a:avLst/>
            <a:gdLst>
              <a:gd name="connsiteX0" fmla="*/ 1152940 w 1152940"/>
              <a:gd name="connsiteY0" fmla="*/ 576470 h 1152940"/>
              <a:gd name="connsiteX1" fmla="*/ 576470 w 1152940"/>
              <a:gd name="connsiteY1" fmla="*/ 1152940 h 1152940"/>
              <a:gd name="connsiteX2" fmla="*/ 0 w 1152940"/>
              <a:gd name="connsiteY2" fmla="*/ 576470 h 1152940"/>
              <a:gd name="connsiteX3" fmla="*/ 576470 w 1152940"/>
              <a:gd name="connsiteY3" fmla="*/ 0 h 1152940"/>
              <a:gd name="connsiteX4" fmla="*/ 576470 w 1152940"/>
              <a:gd name="connsiteY4" fmla="*/ 576470 h 1152940"/>
              <a:gd name="connsiteX5" fmla="*/ 1152940 w 1152940"/>
              <a:gd name="connsiteY5" fmla="*/ 576470 h 1152940"/>
              <a:gd name="connsiteX0" fmla="*/ 576470 w 576470"/>
              <a:gd name="connsiteY0" fmla="*/ 576470 h 1152940"/>
              <a:gd name="connsiteX1" fmla="*/ 576470 w 576470"/>
              <a:gd name="connsiteY1" fmla="*/ 1152940 h 1152940"/>
              <a:gd name="connsiteX2" fmla="*/ 0 w 576470"/>
              <a:gd name="connsiteY2" fmla="*/ 576470 h 1152940"/>
              <a:gd name="connsiteX3" fmla="*/ 576470 w 576470"/>
              <a:gd name="connsiteY3" fmla="*/ 0 h 1152940"/>
              <a:gd name="connsiteX4" fmla="*/ 576470 w 576470"/>
              <a:gd name="connsiteY4" fmla="*/ 576470 h 1152940"/>
              <a:gd name="connsiteX0" fmla="*/ 576470 w 576470"/>
              <a:gd name="connsiteY0" fmla="*/ 576470 h 576470"/>
              <a:gd name="connsiteX1" fmla="*/ 0 w 576470"/>
              <a:gd name="connsiteY1" fmla="*/ 576470 h 576470"/>
              <a:gd name="connsiteX2" fmla="*/ 576470 w 576470"/>
              <a:gd name="connsiteY2" fmla="*/ 0 h 576470"/>
              <a:gd name="connsiteX3" fmla="*/ 576470 w 576470"/>
              <a:gd name="connsiteY3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70" h="576470">
                <a:moveTo>
                  <a:pt x="576470" y="576470"/>
                </a:moveTo>
                <a:lnTo>
                  <a:pt x="0" y="576470"/>
                </a:lnTo>
                <a:cubicBezTo>
                  <a:pt x="0" y="258094"/>
                  <a:pt x="258094" y="0"/>
                  <a:pt x="576470" y="0"/>
                </a:cubicBezTo>
                <a:lnTo>
                  <a:pt x="576470" y="576470"/>
                </a:lnTo>
                <a:close/>
              </a:path>
            </a:pathLst>
          </a:cu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62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B975454-7AA2-3B4C-9B31-42AF04FC2E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671A4-80CF-2940-B89C-6CAF7ED8E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7451035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9C5A0-43E3-444C-B7C9-F9A951DCF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7451035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1BD1E-0E6D-3542-96D9-F6CBA2BFDF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35765" y="6356350"/>
            <a:ext cx="2743200" cy="365125"/>
          </a:xfrm>
        </p:spPr>
        <p:txBody>
          <a:bodyPr/>
          <a:lstStyle/>
          <a:p>
            <a:fld id="{7BBFBB31-3888-4259-B658-220ADEB672C8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56C7E-1798-4349-B853-16FE1639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74435" y="6356350"/>
            <a:ext cx="4114800" cy="365125"/>
          </a:xfrm>
        </p:spPr>
        <p:txBody>
          <a:bodyPr/>
          <a:lstStyle/>
          <a:p>
            <a:endParaRPr lang="en-IN"/>
          </a:p>
        </p:txBody>
      </p:sp>
      <p:pic>
        <p:nvPicPr>
          <p:cNvPr id="8" name="Picture 7" descr="RMIT logo">
            <a:extLst>
              <a:ext uri="{FF2B5EF4-FFF2-40B4-BE49-F238E27FC236}">
                <a16:creationId xmlns:a16="http://schemas.microsoft.com/office/drawing/2014/main" id="{B37ABAB9-EE5C-3744-8360-45E8352D2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382" y="6023113"/>
            <a:ext cx="1459283" cy="653912"/>
          </a:xfrm>
          <a:prstGeom prst="rect">
            <a:avLst/>
          </a:prstGeom>
        </p:spPr>
      </p:pic>
      <p:sp>
        <p:nvSpPr>
          <p:cNvPr id="7" name="L-Shape 9">
            <a:extLst>
              <a:ext uri="{FF2B5EF4-FFF2-40B4-BE49-F238E27FC236}">
                <a16:creationId xmlns:a16="http://schemas.microsoft.com/office/drawing/2014/main" id="{D3681041-4DD0-764B-B6AC-E3BAC7D92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777664" y="0"/>
            <a:ext cx="1414336" cy="1414336"/>
          </a:xfrm>
          <a:prstGeom prst="corner">
            <a:avLst/>
          </a:prstGeom>
          <a:solidFill>
            <a:srgbClr val="E6002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Pie 10">
            <a:extLst>
              <a:ext uri="{FF2B5EF4-FFF2-40B4-BE49-F238E27FC236}">
                <a16:creationId xmlns:a16="http://schemas.microsoft.com/office/drawing/2014/main" id="{51F9631A-896A-D548-B6EF-9295DC0E9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0" y="5745575"/>
            <a:ext cx="1122363" cy="1122363"/>
          </a:xfrm>
          <a:custGeom>
            <a:avLst/>
            <a:gdLst>
              <a:gd name="connsiteX0" fmla="*/ 2792896 w 2792896"/>
              <a:gd name="connsiteY0" fmla="*/ 1396448 h 2792896"/>
              <a:gd name="connsiteX1" fmla="*/ 1396448 w 2792896"/>
              <a:gd name="connsiteY1" fmla="*/ 2792896 h 2792896"/>
              <a:gd name="connsiteX2" fmla="*/ 0 w 2792896"/>
              <a:gd name="connsiteY2" fmla="*/ 1396448 h 2792896"/>
              <a:gd name="connsiteX3" fmla="*/ 1396448 w 2792896"/>
              <a:gd name="connsiteY3" fmla="*/ 0 h 2792896"/>
              <a:gd name="connsiteX4" fmla="*/ 1396448 w 2792896"/>
              <a:gd name="connsiteY4" fmla="*/ 1396448 h 2792896"/>
              <a:gd name="connsiteX5" fmla="*/ 2792896 w 2792896"/>
              <a:gd name="connsiteY5" fmla="*/ 1396448 h 2792896"/>
              <a:gd name="connsiteX0" fmla="*/ 1396448 w 1396448"/>
              <a:gd name="connsiteY0" fmla="*/ 1396448 h 2792896"/>
              <a:gd name="connsiteX1" fmla="*/ 1396448 w 1396448"/>
              <a:gd name="connsiteY1" fmla="*/ 2792896 h 2792896"/>
              <a:gd name="connsiteX2" fmla="*/ 0 w 1396448"/>
              <a:gd name="connsiteY2" fmla="*/ 1396448 h 2792896"/>
              <a:gd name="connsiteX3" fmla="*/ 1396448 w 1396448"/>
              <a:gd name="connsiteY3" fmla="*/ 0 h 2792896"/>
              <a:gd name="connsiteX4" fmla="*/ 1396448 w 1396448"/>
              <a:gd name="connsiteY4" fmla="*/ 1396448 h 2792896"/>
              <a:gd name="connsiteX0" fmla="*/ 1396448 w 1396448"/>
              <a:gd name="connsiteY0" fmla="*/ 1396448 h 1396448"/>
              <a:gd name="connsiteX1" fmla="*/ 0 w 1396448"/>
              <a:gd name="connsiteY1" fmla="*/ 1396448 h 1396448"/>
              <a:gd name="connsiteX2" fmla="*/ 1396448 w 1396448"/>
              <a:gd name="connsiteY2" fmla="*/ 0 h 1396448"/>
              <a:gd name="connsiteX3" fmla="*/ 1396448 w 1396448"/>
              <a:gd name="connsiteY3" fmla="*/ 1396448 h 1396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6448" h="1396448">
                <a:moveTo>
                  <a:pt x="1396448" y="1396448"/>
                </a:moveTo>
                <a:lnTo>
                  <a:pt x="0" y="1396448"/>
                </a:lnTo>
                <a:cubicBezTo>
                  <a:pt x="0" y="625211"/>
                  <a:pt x="625211" y="0"/>
                  <a:pt x="1396448" y="0"/>
                </a:cubicBezTo>
                <a:lnTo>
                  <a:pt x="1396448" y="1396448"/>
                </a:lnTo>
                <a:close/>
              </a:path>
            </a:pathLst>
          </a:cu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57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FB8D-7EA9-464C-AC0F-FFE46005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76C76-4CCC-1140-BF4E-F673D6B79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F67B1-CDC7-7848-9D72-22D2FAA73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BB31-3888-4259-B658-220ADEB672C8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676F0-96F9-6A4B-AED4-1CD5C926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43397-8EE3-C34F-BBDE-1F8EAF37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F683-BA62-4BE2-9B48-6344C6DC3F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L-Shape 10">
            <a:extLst>
              <a:ext uri="{FF2B5EF4-FFF2-40B4-BE49-F238E27FC236}">
                <a16:creationId xmlns:a16="http://schemas.microsoft.com/office/drawing/2014/main" id="{9A4BBB7D-E55B-A648-BC76-461A64D49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826871" y="413"/>
            <a:ext cx="364712" cy="364712"/>
          </a:xfrm>
          <a:prstGeom prst="corner">
            <a:avLst/>
          </a:prstGeom>
          <a:solidFill>
            <a:srgbClr val="00AA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E8FB4A56-CACA-1245-B298-AC8FAB44C227}"/>
              </a:ext>
            </a:extLst>
          </p:cNvPr>
          <p:cNvSpPr/>
          <p:nvPr/>
        </p:nvSpPr>
        <p:spPr>
          <a:xfrm rot="5400000">
            <a:off x="0" y="6477000"/>
            <a:ext cx="381000" cy="381000"/>
          </a:xfrm>
          <a:custGeom>
            <a:avLst/>
            <a:gdLst>
              <a:gd name="connsiteX0" fmla="*/ 1152940 w 1152940"/>
              <a:gd name="connsiteY0" fmla="*/ 576470 h 1152940"/>
              <a:gd name="connsiteX1" fmla="*/ 576470 w 1152940"/>
              <a:gd name="connsiteY1" fmla="*/ 1152940 h 1152940"/>
              <a:gd name="connsiteX2" fmla="*/ 0 w 1152940"/>
              <a:gd name="connsiteY2" fmla="*/ 576470 h 1152940"/>
              <a:gd name="connsiteX3" fmla="*/ 576470 w 1152940"/>
              <a:gd name="connsiteY3" fmla="*/ 0 h 1152940"/>
              <a:gd name="connsiteX4" fmla="*/ 576470 w 1152940"/>
              <a:gd name="connsiteY4" fmla="*/ 576470 h 1152940"/>
              <a:gd name="connsiteX5" fmla="*/ 1152940 w 1152940"/>
              <a:gd name="connsiteY5" fmla="*/ 576470 h 1152940"/>
              <a:gd name="connsiteX0" fmla="*/ 576470 w 576470"/>
              <a:gd name="connsiteY0" fmla="*/ 576470 h 1152940"/>
              <a:gd name="connsiteX1" fmla="*/ 576470 w 576470"/>
              <a:gd name="connsiteY1" fmla="*/ 1152940 h 1152940"/>
              <a:gd name="connsiteX2" fmla="*/ 0 w 576470"/>
              <a:gd name="connsiteY2" fmla="*/ 576470 h 1152940"/>
              <a:gd name="connsiteX3" fmla="*/ 576470 w 576470"/>
              <a:gd name="connsiteY3" fmla="*/ 0 h 1152940"/>
              <a:gd name="connsiteX4" fmla="*/ 576470 w 576470"/>
              <a:gd name="connsiteY4" fmla="*/ 576470 h 1152940"/>
              <a:gd name="connsiteX0" fmla="*/ 576470 w 576470"/>
              <a:gd name="connsiteY0" fmla="*/ 576470 h 576470"/>
              <a:gd name="connsiteX1" fmla="*/ 0 w 576470"/>
              <a:gd name="connsiteY1" fmla="*/ 576470 h 576470"/>
              <a:gd name="connsiteX2" fmla="*/ 576470 w 576470"/>
              <a:gd name="connsiteY2" fmla="*/ 0 h 576470"/>
              <a:gd name="connsiteX3" fmla="*/ 576470 w 576470"/>
              <a:gd name="connsiteY3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70" h="576470">
                <a:moveTo>
                  <a:pt x="576470" y="576470"/>
                </a:moveTo>
                <a:lnTo>
                  <a:pt x="0" y="576470"/>
                </a:lnTo>
                <a:cubicBezTo>
                  <a:pt x="0" y="258094"/>
                  <a:pt x="258094" y="0"/>
                  <a:pt x="576470" y="0"/>
                </a:cubicBezTo>
                <a:lnTo>
                  <a:pt x="576470" y="576470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17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24868-72CE-8949-99E9-041AC9EC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964F-7A09-AD43-BAB3-E052AA85C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AB567-3038-3F48-B0AB-9A983A897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C3664-7222-6B4F-8767-A02F2A17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BB31-3888-4259-B658-220ADEB672C8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18B2F-EFA4-DB4B-BFC8-77242134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B094C-3326-4B43-85F4-917C3C5D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F683-BA62-4BE2-9B48-6344C6DC3F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L-Shape 10">
            <a:extLst>
              <a:ext uri="{FF2B5EF4-FFF2-40B4-BE49-F238E27FC236}">
                <a16:creationId xmlns:a16="http://schemas.microsoft.com/office/drawing/2014/main" id="{CF88E58D-C336-E649-BB16-D907B64D0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826871" y="413"/>
            <a:ext cx="364712" cy="364712"/>
          </a:xfrm>
          <a:prstGeom prst="corner">
            <a:avLst/>
          </a:prstGeom>
          <a:solidFill>
            <a:srgbClr val="00AA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Pie 7">
            <a:extLst>
              <a:ext uri="{FF2B5EF4-FFF2-40B4-BE49-F238E27FC236}">
                <a16:creationId xmlns:a16="http://schemas.microsoft.com/office/drawing/2014/main" id="{2F764179-2039-244A-B2E0-35DAC3BA23A2}"/>
              </a:ext>
            </a:extLst>
          </p:cNvPr>
          <p:cNvSpPr/>
          <p:nvPr/>
        </p:nvSpPr>
        <p:spPr>
          <a:xfrm rot="5400000">
            <a:off x="0" y="6477000"/>
            <a:ext cx="381000" cy="381000"/>
          </a:xfrm>
          <a:custGeom>
            <a:avLst/>
            <a:gdLst>
              <a:gd name="connsiteX0" fmla="*/ 1152940 w 1152940"/>
              <a:gd name="connsiteY0" fmla="*/ 576470 h 1152940"/>
              <a:gd name="connsiteX1" fmla="*/ 576470 w 1152940"/>
              <a:gd name="connsiteY1" fmla="*/ 1152940 h 1152940"/>
              <a:gd name="connsiteX2" fmla="*/ 0 w 1152940"/>
              <a:gd name="connsiteY2" fmla="*/ 576470 h 1152940"/>
              <a:gd name="connsiteX3" fmla="*/ 576470 w 1152940"/>
              <a:gd name="connsiteY3" fmla="*/ 0 h 1152940"/>
              <a:gd name="connsiteX4" fmla="*/ 576470 w 1152940"/>
              <a:gd name="connsiteY4" fmla="*/ 576470 h 1152940"/>
              <a:gd name="connsiteX5" fmla="*/ 1152940 w 1152940"/>
              <a:gd name="connsiteY5" fmla="*/ 576470 h 1152940"/>
              <a:gd name="connsiteX0" fmla="*/ 576470 w 576470"/>
              <a:gd name="connsiteY0" fmla="*/ 576470 h 1152940"/>
              <a:gd name="connsiteX1" fmla="*/ 576470 w 576470"/>
              <a:gd name="connsiteY1" fmla="*/ 1152940 h 1152940"/>
              <a:gd name="connsiteX2" fmla="*/ 0 w 576470"/>
              <a:gd name="connsiteY2" fmla="*/ 576470 h 1152940"/>
              <a:gd name="connsiteX3" fmla="*/ 576470 w 576470"/>
              <a:gd name="connsiteY3" fmla="*/ 0 h 1152940"/>
              <a:gd name="connsiteX4" fmla="*/ 576470 w 576470"/>
              <a:gd name="connsiteY4" fmla="*/ 576470 h 1152940"/>
              <a:gd name="connsiteX0" fmla="*/ 576470 w 576470"/>
              <a:gd name="connsiteY0" fmla="*/ 576470 h 576470"/>
              <a:gd name="connsiteX1" fmla="*/ 0 w 576470"/>
              <a:gd name="connsiteY1" fmla="*/ 576470 h 576470"/>
              <a:gd name="connsiteX2" fmla="*/ 576470 w 576470"/>
              <a:gd name="connsiteY2" fmla="*/ 0 h 576470"/>
              <a:gd name="connsiteX3" fmla="*/ 576470 w 576470"/>
              <a:gd name="connsiteY3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70" h="576470">
                <a:moveTo>
                  <a:pt x="576470" y="576470"/>
                </a:moveTo>
                <a:lnTo>
                  <a:pt x="0" y="576470"/>
                </a:lnTo>
                <a:cubicBezTo>
                  <a:pt x="0" y="258094"/>
                  <a:pt x="258094" y="0"/>
                  <a:pt x="576470" y="0"/>
                </a:cubicBezTo>
                <a:lnTo>
                  <a:pt x="576470" y="576470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9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 Column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A035-768E-F242-9D35-7489AF508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43BC7-E3D2-7E4F-A4C9-A37853754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531AD-9841-484D-A087-6EAD3DBA3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96F80-89F3-8F4B-9A30-AEC603C10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4E708-B4A6-4541-A35B-16F0F43C7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4E7C1-5722-644E-B34E-F412A646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BB31-3888-4259-B658-220ADEB672C8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3351E-36BE-AD4E-B4A3-E952516D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F1192-F0D5-214C-B235-26A7D481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F683-BA62-4BE2-9B48-6344C6DC3FF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L-Shape 10">
            <a:extLst>
              <a:ext uri="{FF2B5EF4-FFF2-40B4-BE49-F238E27FC236}">
                <a16:creationId xmlns:a16="http://schemas.microsoft.com/office/drawing/2014/main" id="{9A5608FE-F7F7-C642-B3F2-370D35DC1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826871" y="413"/>
            <a:ext cx="364712" cy="364712"/>
          </a:xfrm>
          <a:prstGeom prst="corner">
            <a:avLst/>
          </a:prstGeom>
          <a:solidFill>
            <a:srgbClr val="00AA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Pie 7">
            <a:extLst>
              <a:ext uri="{FF2B5EF4-FFF2-40B4-BE49-F238E27FC236}">
                <a16:creationId xmlns:a16="http://schemas.microsoft.com/office/drawing/2014/main" id="{ED563FE0-72EA-0640-8324-09D5FECC7512}"/>
              </a:ext>
            </a:extLst>
          </p:cNvPr>
          <p:cNvSpPr/>
          <p:nvPr/>
        </p:nvSpPr>
        <p:spPr>
          <a:xfrm rot="5400000">
            <a:off x="0" y="6477000"/>
            <a:ext cx="381000" cy="381000"/>
          </a:xfrm>
          <a:custGeom>
            <a:avLst/>
            <a:gdLst>
              <a:gd name="connsiteX0" fmla="*/ 1152940 w 1152940"/>
              <a:gd name="connsiteY0" fmla="*/ 576470 h 1152940"/>
              <a:gd name="connsiteX1" fmla="*/ 576470 w 1152940"/>
              <a:gd name="connsiteY1" fmla="*/ 1152940 h 1152940"/>
              <a:gd name="connsiteX2" fmla="*/ 0 w 1152940"/>
              <a:gd name="connsiteY2" fmla="*/ 576470 h 1152940"/>
              <a:gd name="connsiteX3" fmla="*/ 576470 w 1152940"/>
              <a:gd name="connsiteY3" fmla="*/ 0 h 1152940"/>
              <a:gd name="connsiteX4" fmla="*/ 576470 w 1152940"/>
              <a:gd name="connsiteY4" fmla="*/ 576470 h 1152940"/>
              <a:gd name="connsiteX5" fmla="*/ 1152940 w 1152940"/>
              <a:gd name="connsiteY5" fmla="*/ 576470 h 1152940"/>
              <a:gd name="connsiteX0" fmla="*/ 576470 w 576470"/>
              <a:gd name="connsiteY0" fmla="*/ 576470 h 1152940"/>
              <a:gd name="connsiteX1" fmla="*/ 576470 w 576470"/>
              <a:gd name="connsiteY1" fmla="*/ 1152940 h 1152940"/>
              <a:gd name="connsiteX2" fmla="*/ 0 w 576470"/>
              <a:gd name="connsiteY2" fmla="*/ 576470 h 1152940"/>
              <a:gd name="connsiteX3" fmla="*/ 576470 w 576470"/>
              <a:gd name="connsiteY3" fmla="*/ 0 h 1152940"/>
              <a:gd name="connsiteX4" fmla="*/ 576470 w 576470"/>
              <a:gd name="connsiteY4" fmla="*/ 576470 h 1152940"/>
              <a:gd name="connsiteX0" fmla="*/ 576470 w 576470"/>
              <a:gd name="connsiteY0" fmla="*/ 576470 h 576470"/>
              <a:gd name="connsiteX1" fmla="*/ 0 w 576470"/>
              <a:gd name="connsiteY1" fmla="*/ 576470 h 576470"/>
              <a:gd name="connsiteX2" fmla="*/ 576470 w 576470"/>
              <a:gd name="connsiteY2" fmla="*/ 0 h 576470"/>
              <a:gd name="connsiteX3" fmla="*/ 576470 w 576470"/>
              <a:gd name="connsiteY3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70" h="576470">
                <a:moveTo>
                  <a:pt x="576470" y="576470"/>
                </a:moveTo>
                <a:lnTo>
                  <a:pt x="0" y="576470"/>
                </a:lnTo>
                <a:cubicBezTo>
                  <a:pt x="0" y="258094"/>
                  <a:pt x="258094" y="0"/>
                  <a:pt x="576470" y="0"/>
                </a:cubicBezTo>
                <a:lnTo>
                  <a:pt x="576470" y="576470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94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3D123-3482-AE4B-A56F-1B2990758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47E76-5DE6-D34B-BB92-66C81C649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3806C-7FE3-C644-B990-673593FBF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FBB31-3888-4259-B658-220ADEB672C8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393BB-EE78-DA4C-B2B0-9DD6F8399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A22A5-D1DC-E640-9FDE-416720D87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2F683-BA62-4BE2-9B48-6344C6DC3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18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1604D-A93D-67F8-A553-C3750631D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0"/>
            <a:ext cx="8603974" cy="2902985"/>
          </a:xfrm>
        </p:spPr>
        <p:txBody>
          <a:bodyPr>
            <a:noAutofit/>
          </a:bodyPr>
          <a:lstStyle/>
          <a:p>
            <a:r>
              <a:rPr lang="en-US" sz="3600" dirty="0"/>
              <a:t>What are the most accurate Forecast for Electric Production for next 10 Months.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8B2DE-E713-E6DB-610C-337C2B2EA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3696" y="4993516"/>
            <a:ext cx="7451035" cy="1655762"/>
          </a:xfrm>
        </p:spPr>
        <p:txBody>
          <a:bodyPr/>
          <a:lstStyle/>
          <a:p>
            <a:pPr algn="r"/>
            <a:r>
              <a:rPr lang="en-IN" dirty="0"/>
              <a:t>Ajay Krishnan Jayakumar Usha (S3886508)</a:t>
            </a:r>
            <a:br>
              <a:rPr lang="en-IN" dirty="0"/>
            </a:br>
            <a:r>
              <a:rPr lang="en-IN" dirty="0" err="1"/>
              <a:t>Joyal</a:t>
            </a:r>
            <a:r>
              <a:rPr lang="en-IN" dirty="0"/>
              <a:t> Joy </a:t>
            </a:r>
            <a:r>
              <a:rPr lang="en-IN" dirty="0" err="1"/>
              <a:t>Madeckal</a:t>
            </a:r>
            <a:r>
              <a:rPr lang="en-IN" dirty="0"/>
              <a:t> (S3860476)</a:t>
            </a:r>
            <a:br>
              <a:rPr lang="en-IN" dirty="0"/>
            </a:br>
            <a:r>
              <a:rPr lang="en-IN" dirty="0"/>
              <a:t>Kavya </a:t>
            </a:r>
            <a:r>
              <a:rPr lang="en-IN" dirty="0" err="1"/>
              <a:t>Kondapalli</a:t>
            </a:r>
            <a:r>
              <a:rPr lang="en-IN" dirty="0"/>
              <a:t> (S3838465)</a:t>
            </a:r>
          </a:p>
        </p:txBody>
      </p:sp>
    </p:spTree>
    <p:extLst>
      <p:ext uri="{BB962C8B-B14F-4D97-AF65-F5344CB8AC3E}">
        <p14:creationId xmlns:p14="http://schemas.microsoft.com/office/powerpoint/2010/main" val="36951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51534C-1EF2-AEA5-207B-0CCB49D1C126}"/>
              </a:ext>
            </a:extLst>
          </p:cNvPr>
          <p:cNvSpPr txBox="1">
            <a:spLocks/>
          </p:cNvSpPr>
          <p:nvPr/>
        </p:nvSpPr>
        <p:spPr>
          <a:xfrm>
            <a:off x="8432821" y="526014"/>
            <a:ext cx="2593049" cy="695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/>
              <a:t>Summary</a:t>
            </a:r>
            <a:endParaRPr lang="en-IN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44E6C-956E-6EA8-C438-43F984C86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21" y="1221754"/>
            <a:ext cx="2593048" cy="15270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3A7F56-04DD-BFA1-51C3-80F356334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99" y="4370"/>
            <a:ext cx="7219678" cy="43290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211DD9-EF42-B54F-00BF-74830B932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52" y="4335879"/>
            <a:ext cx="4417726" cy="25475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A51E62-585E-E49C-D358-EE7C3246B0BB}"/>
              </a:ext>
            </a:extLst>
          </p:cNvPr>
          <p:cNvSpPr txBox="1"/>
          <p:nvPr/>
        </p:nvSpPr>
        <p:spPr>
          <a:xfrm>
            <a:off x="4591878" y="5000551"/>
            <a:ext cx="6079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 set the Frequency to </a:t>
            </a:r>
            <a:r>
              <a:rPr lang="en-IN" b="1" dirty="0"/>
              <a:t>6</a:t>
            </a:r>
            <a:r>
              <a:rPr lang="en-IN" dirty="0"/>
              <a:t> after observing the seasonality.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8BC4A5-FB6F-D736-18CA-8B487434D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99" y="6787"/>
            <a:ext cx="7219678" cy="432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2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F84F8F-F8D8-064F-37FF-7FC5C375C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88312" cy="310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8D8487-3334-92C0-FFEA-31E4FB7BBFD7}"/>
              </a:ext>
            </a:extLst>
          </p:cNvPr>
          <p:cNvSpPr txBox="1"/>
          <p:nvPr/>
        </p:nvSpPr>
        <p:spPr>
          <a:xfrm>
            <a:off x="2693505" y="2443357"/>
            <a:ext cx="2723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Correlation: </a:t>
            </a:r>
            <a:r>
              <a:rPr lang="en-IN" dirty="0"/>
              <a:t>0.8407213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B7E375-655F-4042-B89C-9A56197EA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-19963"/>
            <a:ext cx="5383516" cy="30892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5D02FE-6686-0215-BA6F-29670B6C0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088" y="3169119"/>
            <a:ext cx="5774468" cy="34503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6CA984-3162-5EFF-3A67-B240BDB649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75737"/>
            <a:ext cx="5716863" cy="33437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DA605A2-A208-7278-40F0-93F93D2DD48E}"/>
              </a:ext>
            </a:extLst>
          </p:cNvPr>
          <p:cNvSpPr txBox="1"/>
          <p:nvPr/>
        </p:nvSpPr>
        <p:spPr>
          <a:xfrm>
            <a:off x="9665196" y="2150969"/>
            <a:ext cx="6097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Shapiro Wilk </a:t>
            </a:r>
          </a:p>
          <a:p>
            <a:r>
              <a:rPr lang="en-IN" sz="1600" dirty="0"/>
              <a:t>p-value = 0.1854</a:t>
            </a:r>
          </a:p>
        </p:txBody>
      </p:sp>
    </p:spTree>
    <p:extLst>
      <p:ext uri="{BB962C8B-B14F-4D97-AF65-F5344CB8AC3E}">
        <p14:creationId xmlns:p14="http://schemas.microsoft.com/office/powerpoint/2010/main" val="35212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A8D7367-5151-1A91-D869-01666ED32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19" y="194681"/>
            <a:ext cx="5194619" cy="35329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35C202-BA24-4976-B538-1D2316999290}"/>
              </a:ext>
            </a:extLst>
          </p:cNvPr>
          <p:cNvSpPr txBox="1"/>
          <p:nvPr/>
        </p:nvSpPr>
        <p:spPr>
          <a:xfrm>
            <a:off x="2773680" y="1946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D=1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D17AB7F-B9F6-2C12-026C-EB0515B3317B}"/>
              </a:ext>
            </a:extLst>
          </p:cNvPr>
          <p:cNvGrpSpPr/>
          <p:nvPr/>
        </p:nvGrpSpPr>
        <p:grpSpPr>
          <a:xfrm>
            <a:off x="6221826" y="299937"/>
            <a:ext cx="7992014" cy="3322473"/>
            <a:chOff x="6313266" y="174941"/>
            <a:chExt cx="7992014" cy="332247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4F7AC51-BA50-337C-0420-38677557C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3266" y="333760"/>
              <a:ext cx="4666635" cy="316365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15A8DA-CE03-CB0E-1263-8E31FD2C31E7}"/>
                </a:ext>
              </a:extLst>
            </p:cNvPr>
            <p:cNvSpPr txBox="1"/>
            <p:nvPr/>
          </p:nvSpPr>
          <p:spPr>
            <a:xfrm>
              <a:off x="8209280" y="174941"/>
              <a:ext cx="6096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dirty="0"/>
                <a:t>P=1, D=1,Q=0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C59DC28C-1F00-F7CA-3D12-FC7ABF4F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19" y="4237556"/>
            <a:ext cx="3680776" cy="252429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6E43915-36B6-AC75-4A3C-2D5FE31556E5}"/>
              </a:ext>
            </a:extLst>
          </p:cNvPr>
          <p:cNvSpPr txBox="1"/>
          <p:nvPr/>
        </p:nvSpPr>
        <p:spPr>
          <a:xfrm>
            <a:off x="1028387" y="3947633"/>
            <a:ext cx="7106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P=1, D=1,Q=0 , d=1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985D4E4-88F9-CB47-1E5A-6AE4DEB716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1826" y="3837397"/>
            <a:ext cx="4296726" cy="294979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B8C898F-2FCF-849F-E4A1-EA55C2966275}"/>
              </a:ext>
            </a:extLst>
          </p:cNvPr>
          <p:cNvSpPr txBox="1"/>
          <p:nvPr/>
        </p:nvSpPr>
        <p:spPr>
          <a:xfrm>
            <a:off x="7335001" y="3639856"/>
            <a:ext cx="71069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P=1, D=1,Q=0  p=3,d=1,q=1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6FB0E8-04F5-B115-AEC6-CEF05039E87D}"/>
              </a:ext>
            </a:extLst>
          </p:cNvPr>
          <p:cNvSpPr txBox="1"/>
          <p:nvPr/>
        </p:nvSpPr>
        <p:spPr>
          <a:xfrm>
            <a:off x="9839131" y="6558063"/>
            <a:ext cx="22477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SARIMA(3,1,1)x(1,1,0)_6</a:t>
            </a:r>
          </a:p>
        </p:txBody>
      </p:sp>
    </p:spTree>
    <p:extLst>
      <p:ext uri="{BB962C8B-B14F-4D97-AF65-F5344CB8AC3E}">
        <p14:creationId xmlns:p14="http://schemas.microsoft.com/office/powerpoint/2010/main" val="258496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5E1121-B1BF-9881-DBED-29E52CC5F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62" y="361423"/>
            <a:ext cx="2716378" cy="1477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9B7F61-E062-A783-F84E-C3D46433CC9F}"/>
              </a:ext>
            </a:extLst>
          </p:cNvPr>
          <p:cNvSpPr txBox="1"/>
          <p:nvPr/>
        </p:nvSpPr>
        <p:spPr>
          <a:xfrm>
            <a:off x="3356941" y="361423"/>
            <a:ext cx="60976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The tentative models from </a:t>
            </a:r>
            <a:r>
              <a:rPr lang="en-IN" dirty="0" err="1"/>
              <a:t>eacf</a:t>
            </a:r>
            <a:r>
              <a:rPr lang="en-IN" dirty="0"/>
              <a:t> are specified as </a:t>
            </a:r>
          </a:p>
          <a:p>
            <a:r>
              <a:rPr lang="en-IN" dirty="0"/>
              <a:t># SARIMA(0,1,2)x(1,1,0)_6</a:t>
            </a:r>
          </a:p>
          <a:p>
            <a:r>
              <a:rPr lang="en-IN" dirty="0"/>
              <a:t># SARIMA(0,1,3)x(1,1,0)_6</a:t>
            </a:r>
          </a:p>
          <a:p>
            <a:r>
              <a:rPr lang="en-IN" dirty="0"/>
              <a:t># SARIMA(1,1,2)x(1,1,0)_6 </a:t>
            </a:r>
          </a:p>
          <a:p>
            <a:r>
              <a:rPr lang="en-IN" dirty="0"/>
              <a:t># SARIMA(1,1,3)x(1,1,0)_6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9B0A4B-35E9-7008-8C73-2CE13C434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93" y="1958321"/>
            <a:ext cx="2571081" cy="34548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9C9429-8787-701B-4CB0-B8285A28218E}"/>
              </a:ext>
            </a:extLst>
          </p:cNvPr>
          <p:cNvSpPr txBox="1"/>
          <p:nvPr/>
        </p:nvSpPr>
        <p:spPr>
          <a:xfrm>
            <a:off x="3047172" y="2451797"/>
            <a:ext cx="60976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The tentative models from BIC are specified as </a:t>
            </a:r>
          </a:p>
          <a:p>
            <a:r>
              <a:rPr lang="en-IN" dirty="0"/>
              <a:t># SARIMA(1,1,2)x(1,1,0)_6</a:t>
            </a:r>
          </a:p>
          <a:p>
            <a:r>
              <a:rPr lang="en-IN" dirty="0"/>
              <a:t># SARIMA(10,1,2)x(1,1,0)_6</a:t>
            </a:r>
          </a:p>
          <a:p>
            <a:r>
              <a:rPr lang="en-IN" dirty="0"/>
              <a:t># SARIMA(1,1,10)x(1,1,0)_6  </a:t>
            </a:r>
          </a:p>
          <a:p>
            <a:r>
              <a:rPr lang="en-IN" dirty="0"/>
              <a:t># SARIMA(10,1,10)x(1,1,0)_6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96C6967-5707-703E-9D9E-E96FD1CF0BDC}"/>
              </a:ext>
            </a:extLst>
          </p:cNvPr>
          <p:cNvGrpSpPr/>
          <p:nvPr/>
        </p:nvGrpSpPr>
        <p:grpSpPr>
          <a:xfrm>
            <a:off x="6954081" y="3929125"/>
            <a:ext cx="4381493" cy="1955620"/>
            <a:chOff x="5604443" y="4269807"/>
            <a:chExt cx="4381493" cy="195562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8D7DED2-6CD5-4999-71F0-C5F1FED96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4443" y="4600994"/>
              <a:ext cx="2299373" cy="162443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4FA25C5-2B00-68B5-20A4-D5998741F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09842" y="4660801"/>
              <a:ext cx="2176094" cy="153414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8FE1B92-9E06-E3F7-4D57-D7A5FF9334EE}"/>
                </a:ext>
              </a:extLst>
            </p:cNvPr>
            <p:cNvSpPr txBox="1"/>
            <p:nvPr/>
          </p:nvSpPr>
          <p:spPr>
            <a:xfrm flipH="1">
              <a:off x="8607337" y="4283239"/>
              <a:ext cx="980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BIC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7DBCC5-3B35-3E59-651B-6D57C42AF33A}"/>
                </a:ext>
              </a:extLst>
            </p:cNvPr>
            <p:cNvSpPr txBox="1"/>
            <p:nvPr/>
          </p:nvSpPr>
          <p:spPr>
            <a:xfrm flipH="1">
              <a:off x="6440879" y="4269807"/>
              <a:ext cx="980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666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00998-5D69-981D-4D5C-4B7562050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277"/>
            <a:ext cx="4429539" cy="4351338"/>
          </a:xfrm>
        </p:spPr>
        <p:txBody>
          <a:bodyPr>
            <a:normAutofit lnSpcReduction="10000"/>
          </a:bodyPr>
          <a:lstStyle/>
          <a:p>
            <a:r>
              <a:rPr lang="it-IT" sz="1200" b="1" dirty="0"/>
              <a:t>Total Set of Models from ACF/PACF, Eacf &amp; BIC Table</a:t>
            </a:r>
          </a:p>
          <a:p>
            <a:r>
              <a:rPr lang="it-IT" sz="1200" dirty="0"/>
              <a:t># SARIMA(3,1,1)x(1,1,0)_6</a:t>
            </a:r>
          </a:p>
          <a:p>
            <a:r>
              <a:rPr lang="it-IT" sz="1200" dirty="0"/>
              <a:t># SARIMA(0,1,2)x(1,1,0)_6</a:t>
            </a:r>
          </a:p>
          <a:p>
            <a:r>
              <a:rPr lang="it-IT" sz="1200" dirty="0"/>
              <a:t># SARIMA(0,1,3)x(1,1,0)_6</a:t>
            </a:r>
          </a:p>
          <a:p>
            <a:r>
              <a:rPr lang="it-IT" sz="1200" dirty="0"/>
              <a:t># SARIMA(1,1,2)x(1,1,0)_6  </a:t>
            </a:r>
          </a:p>
          <a:p>
            <a:r>
              <a:rPr lang="it-IT" sz="1200" dirty="0"/>
              <a:t># SARIMA(1,1,3)x(1,1,0)_6</a:t>
            </a:r>
          </a:p>
          <a:p>
            <a:r>
              <a:rPr lang="it-IT" sz="1200" dirty="0"/>
              <a:t># SARIMA(10,1,2)x(1,1,0)_6</a:t>
            </a:r>
          </a:p>
          <a:p>
            <a:r>
              <a:rPr lang="it-IT" sz="1200" dirty="0"/>
              <a:t># SARIMA(1,1,10)x(1,1,0)_6  </a:t>
            </a:r>
          </a:p>
          <a:p>
            <a:r>
              <a:rPr lang="it-IT" sz="1200" dirty="0"/>
              <a:t># SARIMA(10,1,10)x(1,1,0)_6</a:t>
            </a:r>
          </a:p>
          <a:p>
            <a:endParaRPr lang="it-IT" sz="1200" dirty="0"/>
          </a:p>
          <a:p>
            <a:r>
              <a:rPr lang="it-IT" sz="1200" b="1" dirty="0"/>
              <a:t>Significant Coefficient &amp; Good Residual </a:t>
            </a:r>
          </a:p>
          <a:p>
            <a:br>
              <a:rPr lang="it-IT" sz="1200" dirty="0"/>
            </a:br>
            <a:r>
              <a:rPr lang="it-IT" sz="1200" dirty="0"/>
              <a:t># SARIMA(0,1,2)x(1,1,0)_6</a:t>
            </a:r>
          </a:p>
          <a:p>
            <a:r>
              <a:rPr lang="it-IT" sz="1200" dirty="0"/>
              <a:t># </a:t>
            </a:r>
            <a:r>
              <a:rPr lang="it-IT" sz="1200" b="1" dirty="0"/>
              <a:t>SARIMA(0,1,3)x(1,1,0)_6</a:t>
            </a:r>
          </a:p>
          <a:p>
            <a:r>
              <a:rPr lang="it-IT" sz="1200" dirty="0"/>
              <a:t># SARIMA(1,1,3)x(1,1,0)_6</a:t>
            </a:r>
          </a:p>
          <a:p>
            <a:r>
              <a:rPr lang="it-IT" sz="1200" dirty="0"/>
              <a:t># SARIMA(10,1,10)x(1,1,0)_6</a:t>
            </a:r>
          </a:p>
          <a:p>
            <a:endParaRPr lang="it-IT" sz="1200" dirty="0"/>
          </a:p>
          <a:p>
            <a:endParaRPr lang="it-IT" sz="1200" dirty="0"/>
          </a:p>
          <a:p>
            <a:endParaRPr lang="en-IN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01706E-C4A4-77AE-E4F2-437774640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452" y="86277"/>
            <a:ext cx="4176122" cy="11126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1E15A8-D84C-D7B9-958B-FD319ACB1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452" y="1198893"/>
            <a:ext cx="6367229" cy="53622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1A7B74-A0B4-9E26-6BC9-3D2B9A34D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1066" y="5659107"/>
            <a:ext cx="4567627" cy="323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487F7B-B0A7-AD7B-D3AC-96D2C158B861}"/>
              </a:ext>
            </a:extLst>
          </p:cNvPr>
          <p:cNvSpPr txBox="1"/>
          <p:nvPr/>
        </p:nvSpPr>
        <p:spPr>
          <a:xfrm>
            <a:off x="7271066" y="251353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/>
              <a:t> </a:t>
            </a:r>
            <a:r>
              <a:rPr lang="it-IT" sz="1800" b="1" dirty="0"/>
              <a:t>SARIMA(0,1,3)x(1,1,0)_6</a:t>
            </a:r>
          </a:p>
        </p:txBody>
      </p:sp>
    </p:spTree>
    <p:extLst>
      <p:ext uri="{BB962C8B-B14F-4D97-AF65-F5344CB8AC3E}">
        <p14:creationId xmlns:p14="http://schemas.microsoft.com/office/powerpoint/2010/main" val="217543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07E1FF6-FD6F-C249-00C4-441CB7B4F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4" y="15613"/>
            <a:ext cx="10376641" cy="672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63870"/>
      </p:ext>
    </p:extLst>
  </p:cSld>
  <p:clrMapOvr>
    <a:masterClrMapping/>
  </p:clrMapOvr>
</p:sld>
</file>

<file path=ppt/theme/theme1.xml><?xml version="1.0" encoding="utf-8"?>
<a:theme xmlns:a="http://schemas.openxmlformats.org/drawingml/2006/main" name="RMIT">
  <a:themeElements>
    <a:clrScheme name="RMIT Branding">
      <a:dk1>
        <a:srgbClr val="000054"/>
      </a:dk1>
      <a:lt1>
        <a:srgbClr val="FFFFFF"/>
      </a:lt1>
      <a:dk2>
        <a:srgbClr val="000054"/>
      </a:dk2>
      <a:lt2>
        <a:srgbClr val="FFFFFF"/>
      </a:lt2>
      <a:accent1>
        <a:srgbClr val="00AAFF"/>
      </a:accent1>
      <a:accent2>
        <a:srgbClr val="AAD75F"/>
      </a:accent2>
      <a:accent3>
        <a:srgbClr val="AA0082"/>
      </a:accent3>
      <a:accent4>
        <a:srgbClr val="FC9147"/>
      </a:accent4>
      <a:accent5>
        <a:srgbClr val="5B9BD5"/>
      </a:accent5>
      <a:accent6>
        <a:srgbClr val="C864C8"/>
      </a:accent6>
      <a:hlink>
        <a:srgbClr val="0078FF"/>
      </a:hlink>
      <a:folHlink>
        <a:srgbClr val="3F99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MIT" id="{DE5E0797-65C7-4A83-A3DE-1A6194343CD8}" vid="{153137BA-1817-415D-802C-FC80714400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RMIT</Template>
  <TotalTime>156</TotalTime>
  <Words>363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RMIT</vt:lpstr>
      <vt:lpstr>What are the most accurate Forecast for Electric Production for next 10 Months.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Krishnan JU</dc:creator>
  <cp:lastModifiedBy>Ajay Krishnan JU</cp:lastModifiedBy>
  <cp:revision>9</cp:revision>
  <dcterms:created xsi:type="dcterms:W3CDTF">2022-05-22T00:17:50Z</dcterms:created>
  <dcterms:modified xsi:type="dcterms:W3CDTF">2022-05-22T02:54:14Z</dcterms:modified>
</cp:coreProperties>
</file>