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4"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4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9F37C56-DB43-4E5F-974B-BC2F36034BA3}"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FE013-10CE-4D25-86ED-6BEF121595B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691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F37C56-DB43-4E5F-974B-BC2F36034BA3}"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FE013-10CE-4D25-86ED-6BEF121595BF}" type="slidenum">
              <a:rPr lang="en-US" smtClean="0"/>
              <a:t>‹#›</a:t>
            </a:fld>
            <a:endParaRPr lang="en-US"/>
          </a:p>
        </p:txBody>
      </p:sp>
    </p:spTree>
    <p:extLst>
      <p:ext uri="{BB962C8B-B14F-4D97-AF65-F5344CB8AC3E}">
        <p14:creationId xmlns:p14="http://schemas.microsoft.com/office/powerpoint/2010/main" val="2116713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F37C56-DB43-4E5F-974B-BC2F36034BA3}"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FE013-10CE-4D25-86ED-6BEF121595BF}" type="slidenum">
              <a:rPr lang="en-US" smtClean="0"/>
              <a:t>‹#›</a:t>
            </a:fld>
            <a:endParaRPr lang="en-US"/>
          </a:p>
        </p:txBody>
      </p:sp>
    </p:spTree>
    <p:extLst>
      <p:ext uri="{BB962C8B-B14F-4D97-AF65-F5344CB8AC3E}">
        <p14:creationId xmlns:p14="http://schemas.microsoft.com/office/powerpoint/2010/main" val="2467735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F37C56-DB43-4E5F-974B-BC2F36034BA3}"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FE013-10CE-4D25-86ED-6BEF121595BF}" type="slidenum">
              <a:rPr lang="en-US" smtClean="0"/>
              <a:t>‹#›</a:t>
            </a:fld>
            <a:endParaRPr lang="en-US"/>
          </a:p>
        </p:txBody>
      </p:sp>
    </p:spTree>
    <p:extLst>
      <p:ext uri="{BB962C8B-B14F-4D97-AF65-F5344CB8AC3E}">
        <p14:creationId xmlns:p14="http://schemas.microsoft.com/office/powerpoint/2010/main" val="3400810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F37C56-DB43-4E5F-974B-BC2F36034BA3}"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FE013-10CE-4D25-86ED-6BEF121595B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3999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9F37C56-DB43-4E5F-974B-BC2F36034BA3}" type="datetimeFigureOut">
              <a:rPr lang="en-US" smtClean="0"/>
              <a:t>11/20/2024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5FE013-10CE-4D25-86ED-6BEF121595BF}" type="slidenum">
              <a:rPr lang="en-US" smtClean="0"/>
              <a:t>‹#›</a:t>
            </a:fld>
            <a:endParaRPr lang="en-US"/>
          </a:p>
        </p:txBody>
      </p:sp>
    </p:spTree>
    <p:extLst>
      <p:ext uri="{BB962C8B-B14F-4D97-AF65-F5344CB8AC3E}">
        <p14:creationId xmlns:p14="http://schemas.microsoft.com/office/powerpoint/2010/main" val="1162655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9F37C56-DB43-4E5F-974B-BC2F36034BA3}" type="datetimeFigureOut">
              <a:rPr lang="en-US" smtClean="0"/>
              <a:t>11/20/2024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5FE013-10CE-4D25-86ED-6BEF121595BF}" type="slidenum">
              <a:rPr lang="en-US" smtClean="0"/>
              <a:t>‹#›</a:t>
            </a:fld>
            <a:endParaRPr lang="en-US"/>
          </a:p>
        </p:txBody>
      </p:sp>
    </p:spTree>
    <p:extLst>
      <p:ext uri="{BB962C8B-B14F-4D97-AF65-F5344CB8AC3E}">
        <p14:creationId xmlns:p14="http://schemas.microsoft.com/office/powerpoint/2010/main" val="2547626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9F37C56-DB43-4E5F-974B-BC2F36034BA3}" type="datetimeFigureOut">
              <a:rPr lang="en-US" smtClean="0"/>
              <a:t>11/20/2024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5FE013-10CE-4D25-86ED-6BEF121595BF}" type="slidenum">
              <a:rPr lang="en-US" smtClean="0"/>
              <a:t>‹#›</a:t>
            </a:fld>
            <a:endParaRPr lang="en-US"/>
          </a:p>
        </p:txBody>
      </p:sp>
    </p:spTree>
    <p:extLst>
      <p:ext uri="{BB962C8B-B14F-4D97-AF65-F5344CB8AC3E}">
        <p14:creationId xmlns:p14="http://schemas.microsoft.com/office/powerpoint/2010/main" val="2063643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9F37C56-DB43-4E5F-974B-BC2F36034BA3}" type="datetimeFigureOut">
              <a:rPr lang="en-US" smtClean="0"/>
              <a:t>11/20/2024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55FE013-10CE-4D25-86ED-6BEF121595BF}" type="slidenum">
              <a:rPr lang="en-US" smtClean="0"/>
              <a:t>‹#›</a:t>
            </a:fld>
            <a:endParaRPr lang="en-US"/>
          </a:p>
        </p:txBody>
      </p:sp>
    </p:spTree>
    <p:extLst>
      <p:ext uri="{BB962C8B-B14F-4D97-AF65-F5344CB8AC3E}">
        <p14:creationId xmlns:p14="http://schemas.microsoft.com/office/powerpoint/2010/main" val="2004318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9F37C56-DB43-4E5F-974B-BC2F36034BA3}" type="datetimeFigureOut">
              <a:rPr lang="en-US" smtClean="0"/>
              <a:t>11/20/2024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55FE013-10CE-4D25-86ED-6BEF121595BF}" type="slidenum">
              <a:rPr lang="en-US" smtClean="0"/>
              <a:t>‹#›</a:t>
            </a:fld>
            <a:endParaRPr lang="en-US"/>
          </a:p>
        </p:txBody>
      </p:sp>
    </p:spTree>
    <p:extLst>
      <p:ext uri="{BB962C8B-B14F-4D97-AF65-F5344CB8AC3E}">
        <p14:creationId xmlns:p14="http://schemas.microsoft.com/office/powerpoint/2010/main" val="785856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F37C56-DB43-4E5F-974B-BC2F36034BA3}" type="datetimeFigureOut">
              <a:rPr lang="en-US" smtClean="0"/>
              <a:t>11/20/2024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5FE013-10CE-4D25-86ED-6BEF121595BF}" type="slidenum">
              <a:rPr lang="en-US" smtClean="0"/>
              <a:t>‹#›</a:t>
            </a:fld>
            <a:endParaRPr lang="en-US"/>
          </a:p>
        </p:txBody>
      </p:sp>
    </p:spTree>
    <p:extLst>
      <p:ext uri="{BB962C8B-B14F-4D97-AF65-F5344CB8AC3E}">
        <p14:creationId xmlns:p14="http://schemas.microsoft.com/office/powerpoint/2010/main" val="2826392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9F37C56-DB43-4E5F-974B-BC2F36034BA3}" type="datetimeFigureOut">
              <a:rPr lang="en-US" smtClean="0"/>
              <a:t>11/20/2024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55FE013-10CE-4D25-86ED-6BEF121595B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27076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0051" y="433274"/>
            <a:ext cx="10058400" cy="2623077"/>
          </a:xfrm>
        </p:spPr>
        <p:txBody>
          <a:bodyPr>
            <a:normAutofit fontScale="90000"/>
          </a:bodyPr>
          <a:lstStyle/>
          <a:p>
            <a:pPr algn="ctr"/>
            <a:r>
              <a:rPr lang="en-US" sz="6600" dirty="0" smtClean="0"/>
              <a:t>PROJECT PRESENTATION ON </a:t>
            </a:r>
            <a:r>
              <a:rPr lang="en-US" sz="6600" b="1" dirty="0" smtClean="0">
                <a:solidFill>
                  <a:srgbClr val="92D050"/>
                </a:solidFill>
              </a:rPr>
              <a:t>AUTOMATIC </a:t>
            </a:r>
            <a:r>
              <a:rPr lang="en-US" sz="6600" b="1" dirty="0" smtClean="0">
                <a:solidFill>
                  <a:srgbClr val="92D050"/>
                </a:solidFill>
              </a:rPr>
              <a:t>TOLL COLLECTING SYSTEM(MTCS)</a:t>
            </a:r>
            <a:endParaRPr lang="en-US" sz="6600" b="1" dirty="0">
              <a:solidFill>
                <a:srgbClr val="92D050"/>
              </a:solidFill>
            </a:endParaRPr>
          </a:p>
        </p:txBody>
      </p:sp>
      <p:sp>
        <p:nvSpPr>
          <p:cNvPr id="3" name="Subtitle 2"/>
          <p:cNvSpPr>
            <a:spLocks noGrp="1"/>
          </p:cNvSpPr>
          <p:nvPr>
            <p:ph type="subTitle" idx="1"/>
          </p:nvPr>
        </p:nvSpPr>
        <p:spPr>
          <a:xfrm>
            <a:off x="1100051" y="3482236"/>
            <a:ext cx="10058400" cy="2116384"/>
          </a:xfrm>
        </p:spPr>
        <p:txBody>
          <a:bodyPr/>
          <a:lstStyle/>
          <a:p>
            <a:r>
              <a:rPr lang="en-US" b="1" dirty="0" smtClean="0"/>
              <a:t>COURSE: STRUCTURE PROGRAMMING LANGUAGE LABORATORY</a:t>
            </a:r>
          </a:p>
          <a:p>
            <a:r>
              <a:rPr lang="en-US" b="1" dirty="0" smtClean="0"/>
              <a:t>COURSE CODE: EEE 122(A)</a:t>
            </a:r>
          </a:p>
          <a:p>
            <a:r>
              <a:rPr lang="en-US" dirty="0" smtClean="0"/>
              <a:t>STUDENT NAME: JOYANTA DEBNATH</a:t>
            </a:r>
          </a:p>
          <a:p>
            <a:r>
              <a:rPr lang="en-US" dirty="0" smtClean="0"/>
              <a:t>STUDENT ID: 021-182-032</a:t>
            </a:r>
            <a:endParaRPr lang="en-US" dirty="0"/>
          </a:p>
        </p:txBody>
      </p:sp>
    </p:spTree>
    <p:extLst>
      <p:ext uri="{BB962C8B-B14F-4D97-AF65-F5344CB8AC3E}">
        <p14:creationId xmlns:p14="http://schemas.microsoft.com/office/powerpoint/2010/main" val="30438125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MAINTENANCE</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t>Update data up-to date incase, information added or removed.</a:t>
            </a:r>
          </a:p>
          <a:p>
            <a:pPr>
              <a:buFont typeface="Wingdings" panose="05000000000000000000" pitchFamily="2" charset="2"/>
              <a:buChar char="q"/>
            </a:pPr>
            <a:r>
              <a:rPr lang="en-US" dirty="0" smtClean="0"/>
              <a:t>Giving security check-up to a consecutive basis</a:t>
            </a:r>
            <a:endParaRPr lang="en-US" dirty="0"/>
          </a:p>
        </p:txBody>
      </p:sp>
    </p:spTree>
    <p:extLst>
      <p:ext uri="{BB962C8B-B14F-4D97-AF65-F5344CB8AC3E}">
        <p14:creationId xmlns:p14="http://schemas.microsoft.com/office/powerpoint/2010/main" val="2674483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893" y="874015"/>
            <a:ext cx="11076969" cy="4311759"/>
          </a:xfrm>
          <a:prstGeom prst="rect">
            <a:avLst/>
          </a:prstGeom>
        </p:spPr>
      </p:pic>
    </p:spTree>
    <p:extLst>
      <p:ext uri="{BB962C8B-B14F-4D97-AF65-F5344CB8AC3E}">
        <p14:creationId xmlns:p14="http://schemas.microsoft.com/office/powerpoint/2010/main" val="2706149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2400" dirty="0"/>
              <a:t>Manual toll collection system (MTCS) is a system to collect the usage fee or toll charged to vehicles by least manual effort using toll roads, HOV lanes, toll bridges, and toll tunnels. A toll lane may operate alongside conventional toll booths so that drivers can pay at the booth. The following documentation is on a project which is about MTCS and its software implementation in toll booths that will clearly make manual efforts easier and hassle free as far digitalization is concerned. The key of the project is to design a user friendly, dynamic, responsive program to minimize manual </a:t>
            </a:r>
            <a:r>
              <a:rPr lang="en-US" sz="2400" dirty="0" smtClean="0"/>
              <a:t>efforts using </a:t>
            </a:r>
            <a:r>
              <a:rPr lang="en-US" sz="2400" b="1" dirty="0" smtClean="0">
                <a:solidFill>
                  <a:schemeClr val="tx1"/>
                </a:solidFill>
              </a:rPr>
              <a:t>C language</a:t>
            </a:r>
            <a:r>
              <a:rPr lang="en-US" sz="2400" dirty="0" smtClean="0"/>
              <a:t>.</a:t>
            </a:r>
            <a:endParaRPr lang="en-US" sz="2400" dirty="0"/>
          </a:p>
        </p:txBody>
      </p:sp>
    </p:spTree>
    <p:extLst>
      <p:ext uri="{BB962C8B-B14F-4D97-AF65-F5344CB8AC3E}">
        <p14:creationId xmlns:p14="http://schemas.microsoft.com/office/powerpoint/2010/main" val="19356828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TOOLS</a:t>
            </a:r>
          </a:p>
        </p:txBody>
      </p:sp>
      <p:sp>
        <p:nvSpPr>
          <p:cNvPr id="3" name="Content Placeholder 2"/>
          <p:cNvSpPr>
            <a:spLocks noGrp="1"/>
          </p:cNvSpPr>
          <p:nvPr>
            <p:ph idx="1"/>
          </p:nvPr>
        </p:nvSpPr>
        <p:spPr/>
        <p:txBody>
          <a:bodyPr/>
          <a:lstStyle/>
          <a:p>
            <a:pPr marL="0" indent="0">
              <a:buNone/>
            </a:pPr>
            <a:endParaRPr lang="en-US" dirty="0"/>
          </a:p>
        </p:txBody>
      </p:sp>
      <p:sp>
        <p:nvSpPr>
          <p:cNvPr id="4" name="Rectangle 3"/>
          <p:cNvSpPr/>
          <p:nvPr/>
        </p:nvSpPr>
        <p:spPr>
          <a:xfrm>
            <a:off x="1097280" y="1845734"/>
            <a:ext cx="4288912" cy="4131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SOFTWARE REQUIREMENTS</a:t>
            </a:r>
          </a:p>
          <a:p>
            <a:pPr>
              <a:buFont typeface="Wingdings" panose="05000000000000000000" pitchFamily="2" charset="2"/>
              <a:buChar char="q"/>
            </a:pPr>
            <a:r>
              <a:rPr lang="en-US" sz="2000" dirty="0" err="1" smtClean="0"/>
              <a:t>CodeBlocks</a:t>
            </a:r>
            <a:endParaRPr lang="en-US" sz="2000" dirty="0" smtClean="0"/>
          </a:p>
          <a:p>
            <a:pPr>
              <a:buFont typeface="Wingdings" panose="05000000000000000000" pitchFamily="2" charset="2"/>
              <a:buChar char="q"/>
            </a:pPr>
            <a:r>
              <a:rPr lang="en-US" sz="2000" dirty="0" smtClean="0"/>
              <a:t>Important library functions, Iterations of statement, Format </a:t>
            </a:r>
            <a:r>
              <a:rPr lang="en-US" sz="2000" dirty="0" err="1" smtClean="0"/>
              <a:t>specifiers</a:t>
            </a:r>
            <a:endParaRPr lang="en-US" sz="2000" dirty="0" smtClean="0"/>
          </a:p>
          <a:p>
            <a:pPr algn="ctr"/>
            <a:endParaRPr lang="en-US" dirty="0"/>
          </a:p>
        </p:txBody>
      </p:sp>
      <p:sp>
        <p:nvSpPr>
          <p:cNvPr id="5" name="Rectangle 4"/>
          <p:cNvSpPr/>
          <p:nvPr/>
        </p:nvSpPr>
        <p:spPr>
          <a:xfrm>
            <a:off x="6601216" y="1845735"/>
            <a:ext cx="4554464" cy="4023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dirty="0" smtClean="0"/>
          </a:p>
          <a:p>
            <a:r>
              <a:rPr lang="en-US" sz="2400" dirty="0" smtClean="0"/>
              <a:t>HARDWARE REQUIREMENTS</a:t>
            </a:r>
          </a:p>
          <a:p>
            <a:pPr marL="342900" indent="-342900">
              <a:buFont typeface="Wingdings" panose="05000000000000000000" pitchFamily="2" charset="2"/>
              <a:buChar char="q"/>
            </a:pPr>
            <a:r>
              <a:rPr lang="en-US" sz="2000" dirty="0" smtClean="0"/>
              <a:t>A computer</a:t>
            </a:r>
          </a:p>
          <a:p>
            <a:pPr marL="342900" indent="-342900">
              <a:buFont typeface="Wingdings" panose="05000000000000000000" pitchFamily="2" charset="2"/>
              <a:buChar char="q"/>
            </a:pPr>
            <a:r>
              <a:rPr lang="en-US" sz="2000" dirty="0" smtClean="0"/>
              <a:t>Operating System: Windows XP 16-bit</a:t>
            </a:r>
          </a:p>
          <a:p>
            <a:pPr marL="342900" indent="-342900">
              <a:buFont typeface="Wingdings" panose="05000000000000000000" pitchFamily="2" charset="2"/>
              <a:buChar char="q"/>
            </a:pPr>
            <a:r>
              <a:rPr lang="en-US" sz="2000" dirty="0" smtClean="0"/>
              <a:t>RAM                       : 1 GB</a:t>
            </a:r>
          </a:p>
          <a:p>
            <a:pPr marL="342900" indent="-342900">
              <a:buFont typeface="Wingdings" panose="05000000000000000000" pitchFamily="2" charset="2"/>
              <a:buChar char="q"/>
            </a:pPr>
            <a:r>
              <a:rPr lang="en-US" sz="2000" dirty="0" smtClean="0"/>
              <a:t>Storage                  : 120 GB</a:t>
            </a:r>
          </a:p>
          <a:p>
            <a:endParaRPr lang="en-US" sz="2400" dirty="0"/>
          </a:p>
        </p:txBody>
      </p:sp>
    </p:spTree>
    <p:extLst>
      <p:ext uri="{BB962C8B-B14F-4D97-AF65-F5344CB8AC3E}">
        <p14:creationId xmlns:p14="http://schemas.microsoft.com/office/powerpoint/2010/main" val="42038785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7" name="Content Placeholder 6"/>
          <p:cNvSpPr>
            <a:spLocks noGrp="1"/>
          </p:cNvSpPr>
          <p:nvPr>
            <p:ph idx="1"/>
          </p:nvPr>
        </p:nvSpPr>
        <p:spPr/>
        <p:txBody>
          <a:bodyPr/>
          <a:lstStyle/>
          <a:p>
            <a:pPr lvl="2">
              <a:buFont typeface="Wingdings" panose="05000000000000000000" pitchFamily="2" charset="2"/>
              <a:buChar char="q"/>
            </a:pPr>
            <a:r>
              <a:rPr lang="en-US" sz="2800" dirty="0"/>
              <a:t>•	Inexpensive</a:t>
            </a:r>
          </a:p>
          <a:p>
            <a:pPr lvl="2">
              <a:buFont typeface="Wingdings" panose="05000000000000000000" pitchFamily="2" charset="2"/>
              <a:buChar char="q"/>
            </a:pPr>
            <a:r>
              <a:rPr lang="en-US" sz="2800" dirty="0"/>
              <a:t>•	Informative</a:t>
            </a:r>
          </a:p>
          <a:p>
            <a:pPr lvl="2">
              <a:buFont typeface="Wingdings" panose="05000000000000000000" pitchFamily="2" charset="2"/>
              <a:buChar char="q"/>
            </a:pPr>
            <a:r>
              <a:rPr lang="en-US" sz="2800" dirty="0"/>
              <a:t>•	User friendly</a:t>
            </a:r>
          </a:p>
          <a:p>
            <a:pPr lvl="2">
              <a:buFont typeface="Wingdings" panose="05000000000000000000" pitchFamily="2" charset="2"/>
              <a:buChar char="q"/>
            </a:pPr>
            <a:r>
              <a:rPr lang="en-US" sz="2800" dirty="0"/>
              <a:t>•	.exe file support</a:t>
            </a:r>
          </a:p>
          <a:p>
            <a:pPr lvl="2">
              <a:buFont typeface="Wingdings" panose="05000000000000000000" pitchFamily="2" charset="2"/>
              <a:buChar char="q"/>
            </a:pPr>
            <a:r>
              <a:rPr lang="en-US" sz="2800" dirty="0"/>
              <a:t>•	Interactive</a:t>
            </a:r>
          </a:p>
          <a:p>
            <a:pPr lvl="2">
              <a:buFont typeface="Wingdings" panose="05000000000000000000" pitchFamily="2" charset="2"/>
              <a:buChar char="q"/>
            </a:pPr>
            <a:endParaRPr lang="en-US" dirty="0"/>
          </a:p>
        </p:txBody>
      </p:sp>
    </p:spTree>
    <p:extLst>
      <p:ext uri="{BB962C8B-B14F-4D97-AF65-F5344CB8AC3E}">
        <p14:creationId xmlns:p14="http://schemas.microsoft.com/office/powerpoint/2010/main" val="18437071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EXECUTING SUMMERY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79" y="1737360"/>
            <a:ext cx="4802479" cy="4560099"/>
          </a:xfrm>
        </p:spPr>
      </p:pic>
      <p:sp>
        <p:nvSpPr>
          <p:cNvPr id="5" name="Rectangle 4"/>
          <p:cNvSpPr/>
          <p:nvPr/>
        </p:nvSpPr>
        <p:spPr>
          <a:xfrm>
            <a:off x="6864263" y="2404998"/>
            <a:ext cx="3620022" cy="26179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smtClean="0"/>
              <a:t>This the Home-screen of the program. It required users command to recognize the vehicle.</a:t>
            </a:r>
            <a:endParaRPr lang="en-US" sz="2400" dirty="0"/>
          </a:p>
        </p:txBody>
      </p:sp>
    </p:spTree>
    <p:extLst>
      <p:ext uri="{BB962C8B-B14F-4D97-AF65-F5344CB8AC3E}">
        <p14:creationId xmlns:p14="http://schemas.microsoft.com/office/powerpoint/2010/main" val="1217322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EXECUTING SUMMERY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8756" y="1737360"/>
            <a:ext cx="4961523" cy="4583797"/>
          </a:xfrm>
        </p:spPr>
      </p:pic>
      <p:sp>
        <p:nvSpPr>
          <p:cNvPr id="5" name="Rectangle 4"/>
          <p:cNvSpPr/>
          <p:nvPr/>
        </p:nvSpPr>
        <p:spPr>
          <a:xfrm>
            <a:off x="7002048" y="2505205"/>
            <a:ext cx="4153631" cy="25928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smtClean="0"/>
              <a:t>Here the vehicle is recognized and the code automatically display the amount of to be paid</a:t>
            </a:r>
            <a:endParaRPr lang="en-US" sz="2400" dirty="0"/>
          </a:p>
        </p:txBody>
      </p:sp>
    </p:spTree>
    <p:extLst>
      <p:ext uri="{BB962C8B-B14F-4D97-AF65-F5344CB8AC3E}">
        <p14:creationId xmlns:p14="http://schemas.microsoft.com/office/powerpoint/2010/main" val="1405133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EXECUTING SUMMERY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737360"/>
            <a:ext cx="4890161" cy="4591384"/>
          </a:xfrm>
        </p:spPr>
      </p:pic>
      <p:sp>
        <p:nvSpPr>
          <p:cNvPr id="5" name="Rectangle 4"/>
          <p:cNvSpPr/>
          <p:nvPr/>
        </p:nvSpPr>
        <p:spPr>
          <a:xfrm>
            <a:off x="7327726" y="2693096"/>
            <a:ext cx="4296427" cy="26429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smtClean="0"/>
              <a:t>User now receives payment from the registered vehicle and gives input to the program.</a:t>
            </a:r>
            <a:endParaRPr lang="en-US" sz="2400" dirty="0"/>
          </a:p>
        </p:txBody>
      </p:sp>
    </p:spTree>
    <p:extLst>
      <p:ext uri="{BB962C8B-B14F-4D97-AF65-F5344CB8AC3E}">
        <p14:creationId xmlns:p14="http://schemas.microsoft.com/office/powerpoint/2010/main" val="3377157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EXECUTING SUMMERY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737360"/>
            <a:ext cx="4702272" cy="4584275"/>
          </a:xfrm>
        </p:spPr>
      </p:pic>
      <p:sp>
        <p:nvSpPr>
          <p:cNvPr id="5" name="Rectangle 4"/>
          <p:cNvSpPr/>
          <p:nvPr/>
        </p:nvSpPr>
        <p:spPr>
          <a:xfrm>
            <a:off x="7478038" y="2642992"/>
            <a:ext cx="3845491" cy="27933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smtClean="0"/>
              <a:t>Program will interact if there were any due payment. Thus user need to add further payment to keep the balance clear.</a:t>
            </a:r>
            <a:endParaRPr lang="en-US" sz="2400" dirty="0"/>
          </a:p>
        </p:txBody>
      </p:sp>
    </p:spTree>
    <p:extLst>
      <p:ext uri="{BB962C8B-B14F-4D97-AF65-F5344CB8AC3E}">
        <p14:creationId xmlns:p14="http://schemas.microsoft.com/office/powerpoint/2010/main" val="2009576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p>
        </p:txBody>
      </p:sp>
      <p:sp>
        <p:nvSpPr>
          <p:cNvPr id="3" name="Content Placeholder 2"/>
          <p:cNvSpPr>
            <a:spLocks noGrp="1"/>
          </p:cNvSpPr>
          <p:nvPr>
            <p:ph idx="1"/>
          </p:nvPr>
        </p:nvSpPr>
        <p:spPr/>
        <p:txBody>
          <a:bodyPr/>
          <a:lstStyle/>
          <a:p>
            <a:r>
              <a:rPr lang="en-US" dirty="0"/>
              <a:t>•	Improving security</a:t>
            </a:r>
          </a:p>
          <a:p>
            <a:r>
              <a:rPr lang="en-US" dirty="0"/>
              <a:t>•	Add data store policy</a:t>
            </a:r>
          </a:p>
          <a:p>
            <a:endParaRPr lang="en-US" dirty="0"/>
          </a:p>
        </p:txBody>
      </p:sp>
    </p:spTree>
    <p:extLst>
      <p:ext uri="{BB962C8B-B14F-4D97-AF65-F5344CB8AC3E}">
        <p14:creationId xmlns:p14="http://schemas.microsoft.com/office/powerpoint/2010/main" val="66851870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57</TotalTime>
  <Words>280</Words>
  <Application>Microsoft Office PowerPoint</Application>
  <PresentationFormat>Widescreen</PresentationFormat>
  <Paragraphs>37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Retrospect</vt:lpstr>
      <vt:lpstr>PROJECT PRESENTATION ON AUTOMATIC TOLL COLLECTING SYSTEM(MTCS)</vt:lpstr>
      <vt:lpstr>INTRODUCTION</vt:lpstr>
      <vt:lpstr>DEVELOPMENT TOOLS</vt:lpstr>
      <vt:lpstr>FEATURES</vt:lpstr>
      <vt:lpstr>EXECUTING SUMMERY</vt:lpstr>
      <vt:lpstr>EXECUTING SUMMERY</vt:lpstr>
      <vt:lpstr>EXECUTING SUMMERY</vt:lpstr>
      <vt:lpstr>EXECUTING SUMMERY</vt:lpstr>
      <vt:lpstr>FUTURE SCOPE</vt:lpstr>
      <vt:lpstr>SOFTWARE MAINTENANCE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ON MANUAL TOLL COLLECTING SYSTEM(MTCS)</dc:title>
  <dc:creator>Asus</dc:creator>
  <cp:lastModifiedBy>user</cp:lastModifiedBy>
  <cp:revision>8</cp:revision>
  <dcterms:created xsi:type="dcterms:W3CDTF">2022-09-18T16:22:41Z</dcterms:created>
  <dcterms:modified xsi:type="dcterms:W3CDTF">2024-11-20T16:35:31Z</dcterms:modified>
</cp:coreProperties>
</file>