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5950585" cy="8420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850" y="1378061"/>
            <a:ext cx="4463100" cy="2931547"/>
          </a:xfrm>
        </p:spPr>
        <p:txBody>
          <a:bodyPr anchor="b"/>
          <a:lstStyle>
            <a:lvl1pPr algn="ctr">
              <a:defRPr sz="390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850" y="4422660"/>
            <a:ext cx="4463100" cy="203298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815" indent="0" algn="ctr">
              <a:buNone/>
              <a:defRPr sz="1300"/>
            </a:lvl2pPr>
            <a:lvl3pPr marL="594995" indent="0" algn="ctr">
              <a:buNone/>
              <a:defRPr sz="1170"/>
            </a:lvl3pPr>
            <a:lvl4pPr marL="892810" indent="0" algn="ctr">
              <a:buNone/>
              <a:defRPr sz="1040"/>
            </a:lvl4pPr>
            <a:lvl5pPr marL="1189990" indent="0" algn="ctr">
              <a:buNone/>
              <a:defRPr sz="1040"/>
            </a:lvl5pPr>
            <a:lvl6pPr marL="1487805" indent="0" algn="ctr">
              <a:buNone/>
              <a:defRPr sz="1040"/>
            </a:lvl6pPr>
            <a:lvl7pPr marL="1784985" indent="0" algn="ctr">
              <a:buNone/>
              <a:defRPr sz="1040"/>
            </a:lvl7pPr>
            <a:lvl8pPr marL="2082800" indent="0" algn="ctr">
              <a:buNone/>
              <a:defRPr sz="1040"/>
            </a:lvl8pPr>
            <a:lvl9pPr marL="2380615" indent="0" algn="ctr">
              <a:buNone/>
              <a:defRPr sz="104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8541" y="448308"/>
            <a:ext cx="1283141" cy="7135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118" y="448308"/>
            <a:ext cx="3775039" cy="7135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18" y="2099253"/>
            <a:ext cx="5132565" cy="3502652"/>
          </a:xfrm>
        </p:spPr>
        <p:txBody>
          <a:bodyPr anchor="b"/>
          <a:lstStyle>
            <a:lvl1pPr>
              <a:defRPr sz="390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018" y="5635042"/>
            <a:ext cx="5132565" cy="18419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1pPr>
            <a:lvl2pPr marL="2978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99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281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999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7805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4985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28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80615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118" y="2241542"/>
            <a:ext cx="2529090" cy="5342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2593" y="2241542"/>
            <a:ext cx="2529090" cy="53426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93" y="448308"/>
            <a:ext cx="5132565" cy="16275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893" y="2064168"/>
            <a:ext cx="2517467" cy="101161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815" indent="0">
              <a:buNone/>
              <a:defRPr sz="1300" b="1"/>
            </a:lvl2pPr>
            <a:lvl3pPr marL="594995" indent="0">
              <a:buNone/>
              <a:defRPr sz="1170" b="1"/>
            </a:lvl3pPr>
            <a:lvl4pPr marL="892810" indent="0">
              <a:buNone/>
              <a:defRPr sz="1040" b="1"/>
            </a:lvl4pPr>
            <a:lvl5pPr marL="1189990" indent="0">
              <a:buNone/>
              <a:defRPr sz="1040" b="1"/>
            </a:lvl5pPr>
            <a:lvl6pPr marL="1487805" indent="0">
              <a:buNone/>
              <a:defRPr sz="1040" b="1"/>
            </a:lvl6pPr>
            <a:lvl7pPr marL="1784985" indent="0">
              <a:buNone/>
              <a:defRPr sz="1040" b="1"/>
            </a:lvl7pPr>
            <a:lvl8pPr marL="2082800" indent="0">
              <a:buNone/>
              <a:defRPr sz="1040" b="1"/>
            </a:lvl8pPr>
            <a:lvl9pPr marL="2380615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893" y="3075785"/>
            <a:ext cx="2517467" cy="45240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2593" y="2064168"/>
            <a:ext cx="2529865" cy="101161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815" indent="0">
              <a:buNone/>
              <a:defRPr sz="1300" b="1"/>
            </a:lvl2pPr>
            <a:lvl3pPr marL="594995" indent="0">
              <a:buNone/>
              <a:defRPr sz="1170" b="1"/>
            </a:lvl3pPr>
            <a:lvl4pPr marL="892810" indent="0">
              <a:buNone/>
              <a:defRPr sz="1040" b="1"/>
            </a:lvl4pPr>
            <a:lvl5pPr marL="1189990" indent="0">
              <a:buNone/>
              <a:defRPr sz="1040" b="1"/>
            </a:lvl5pPr>
            <a:lvl6pPr marL="1487805" indent="0">
              <a:buNone/>
              <a:defRPr sz="1040" b="1"/>
            </a:lvl6pPr>
            <a:lvl7pPr marL="1784985" indent="0">
              <a:buNone/>
              <a:defRPr sz="1040" b="1"/>
            </a:lvl7pPr>
            <a:lvl8pPr marL="2082800" indent="0">
              <a:buNone/>
              <a:defRPr sz="1040" b="1"/>
            </a:lvl8pPr>
            <a:lvl9pPr marL="2380615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2593" y="3075785"/>
            <a:ext cx="2529865" cy="45240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93" y="561360"/>
            <a:ext cx="1919288" cy="1964760"/>
          </a:xfrm>
        </p:spPr>
        <p:txBody>
          <a:bodyPr anchor="b"/>
          <a:lstStyle>
            <a:lvl1pPr>
              <a:defRPr sz="20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865" y="1212382"/>
            <a:ext cx="3012593" cy="5983942"/>
          </a:xfrm>
        </p:spPr>
        <p:txBody>
          <a:bodyPr/>
          <a:lstStyle>
            <a:lvl1pPr>
              <a:defRPr sz="2085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893" y="2526120"/>
            <a:ext cx="1919288" cy="4679950"/>
          </a:xfrm>
        </p:spPr>
        <p:txBody>
          <a:bodyPr/>
          <a:lstStyle>
            <a:lvl1pPr marL="0" indent="0">
              <a:buNone/>
              <a:defRPr sz="1040"/>
            </a:lvl1pPr>
            <a:lvl2pPr marL="297815" indent="0">
              <a:buNone/>
              <a:defRPr sz="910"/>
            </a:lvl2pPr>
            <a:lvl3pPr marL="594995" indent="0">
              <a:buNone/>
              <a:defRPr sz="780"/>
            </a:lvl3pPr>
            <a:lvl4pPr marL="892810" indent="0">
              <a:buNone/>
              <a:defRPr sz="650"/>
            </a:lvl4pPr>
            <a:lvl5pPr marL="1189990" indent="0">
              <a:buNone/>
              <a:defRPr sz="650"/>
            </a:lvl5pPr>
            <a:lvl6pPr marL="1487805" indent="0">
              <a:buNone/>
              <a:defRPr sz="650"/>
            </a:lvl6pPr>
            <a:lvl7pPr marL="1784985" indent="0">
              <a:buNone/>
              <a:defRPr sz="650"/>
            </a:lvl7pPr>
            <a:lvl8pPr marL="2082800" indent="0">
              <a:buNone/>
              <a:defRPr sz="650"/>
            </a:lvl8pPr>
            <a:lvl9pPr marL="2380615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93" y="561360"/>
            <a:ext cx="1919288" cy="1964760"/>
          </a:xfrm>
        </p:spPr>
        <p:txBody>
          <a:bodyPr anchor="b"/>
          <a:lstStyle>
            <a:lvl1pPr>
              <a:defRPr sz="20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9865" y="1212382"/>
            <a:ext cx="3012593" cy="5983942"/>
          </a:xfrm>
        </p:spPr>
        <p:txBody>
          <a:bodyPr/>
          <a:lstStyle>
            <a:lvl1pPr marL="0" indent="0">
              <a:buNone/>
              <a:defRPr sz="2085"/>
            </a:lvl1pPr>
            <a:lvl2pPr marL="297815" indent="0">
              <a:buNone/>
              <a:defRPr sz="1820"/>
            </a:lvl2pPr>
            <a:lvl3pPr marL="594995" indent="0">
              <a:buNone/>
              <a:defRPr sz="1560"/>
            </a:lvl3pPr>
            <a:lvl4pPr marL="892810" indent="0">
              <a:buNone/>
              <a:defRPr sz="1300"/>
            </a:lvl4pPr>
            <a:lvl5pPr marL="1189990" indent="0">
              <a:buNone/>
              <a:defRPr sz="1300"/>
            </a:lvl5pPr>
            <a:lvl6pPr marL="1487805" indent="0">
              <a:buNone/>
              <a:defRPr sz="1300"/>
            </a:lvl6pPr>
            <a:lvl7pPr marL="1784985" indent="0">
              <a:buNone/>
              <a:defRPr sz="1300"/>
            </a:lvl7pPr>
            <a:lvl8pPr marL="2082800" indent="0">
              <a:buNone/>
              <a:defRPr sz="1300"/>
            </a:lvl8pPr>
            <a:lvl9pPr marL="2380615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893" y="2526120"/>
            <a:ext cx="1919288" cy="4679950"/>
          </a:xfrm>
        </p:spPr>
        <p:txBody>
          <a:bodyPr/>
          <a:lstStyle>
            <a:lvl1pPr marL="0" indent="0">
              <a:buNone/>
              <a:defRPr sz="1040"/>
            </a:lvl1pPr>
            <a:lvl2pPr marL="297815" indent="0">
              <a:buNone/>
              <a:defRPr sz="910"/>
            </a:lvl2pPr>
            <a:lvl3pPr marL="594995" indent="0">
              <a:buNone/>
              <a:defRPr sz="780"/>
            </a:lvl3pPr>
            <a:lvl4pPr marL="892810" indent="0">
              <a:buNone/>
              <a:defRPr sz="650"/>
            </a:lvl4pPr>
            <a:lvl5pPr marL="1189990" indent="0">
              <a:buNone/>
              <a:defRPr sz="650"/>
            </a:lvl5pPr>
            <a:lvl6pPr marL="1487805" indent="0">
              <a:buNone/>
              <a:defRPr sz="650"/>
            </a:lvl6pPr>
            <a:lvl7pPr marL="1784985" indent="0">
              <a:buNone/>
              <a:defRPr sz="650"/>
            </a:lvl7pPr>
            <a:lvl8pPr marL="2082800" indent="0">
              <a:buNone/>
              <a:defRPr sz="650"/>
            </a:lvl8pPr>
            <a:lvl9pPr marL="2380615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118" y="448308"/>
            <a:ext cx="5132565" cy="1627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18" y="2241542"/>
            <a:ext cx="5132565" cy="534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9118" y="7804463"/>
            <a:ext cx="1338930" cy="44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1203" y="7804463"/>
            <a:ext cx="2008395" cy="44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2753" y="7804463"/>
            <a:ext cx="1338930" cy="448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594995" rtl="0" eaLnBrk="1" latinLnBrk="0" hangingPunct="1">
        <a:lnSpc>
          <a:spcPct val="90000"/>
        </a:lnSpc>
        <a:spcBef>
          <a:spcPct val="0"/>
        </a:spcBef>
        <a:buNone/>
        <a:defRPr sz="2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99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6405" indent="-148590" algn="l" defTabSz="594995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3585" indent="-148590" algn="l" defTabSz="594995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1400" indent="-148590" algn="l" defTabSz="594995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9215" indent="-148590" algn="l" defTabSz="594995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6395" indent="-148590" algn="l" defTabSz="594995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4210" indent="-148590" algn="l" defTabSz="594995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31390" indent="-148590" algn="l" defTabSz="594995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9205" indent="-148590" algn="l" defTabSz="594995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995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815" algn="l" defTabSz="594995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995" algn="l" defTabSz="594995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2810" algn="l" defTabSz="594995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9990" algn="l" defTabSz="594995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7805" algn="l" defTabSz="594995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4985" algn="l" defTabSz="594995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2800" algn="l" defTabSz="594995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80615" algn="l" defTabSz="594995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stel Minimalist All About Me Poster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4610" y="-76200"/>
            <a:ext cx="6005418" cy="8496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pic>
        <p:nvPicPr>
          <p:cNvPr id="5" name="Picture 4" descr="WhatsApp Image 2024-10-06 at 00.16.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" y="146050"/>
            <a:ext cx="2393950" cy="2893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Joyce Batete</cp:lastModifiedBy>
  <cp:revision>2</cp:revision>
  <dcterms:created xsi:type="dcterms:W3CDTF">2024-10-05T21:31:55Z</dcterms:created>
  <dcterms:modified xsi:type="dcterms:W3CDTF">2024-10-05T21:33:13Z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2DA45AA3797941BCA50091331EC12E6C_11</vt:lpwstr>
  </property>
  <property fmtid="{D5CDD505-2E9C-101B-9397-08002B2CF9AE}" pid="3" name="KSOProductBuildVer">
    <vt:lpwstr>1033-12.2.0.13472</vt:lpwstr>
  </property>
</Properties>
</file>