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3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5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3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7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89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05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3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3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8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61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0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1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5AB9FE-9F4B-48D6-A1CF-FCCC5755B17E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4F0C2C-73BD-439F-B1C8-AEBF8E359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4446-3A2A-442A-8DC0-AF4949516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Autobiography of Joyce Mutati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014F6-EC78-4CBD-9407-29F429B46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Journey of Resilience and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443A-1E21-48B9-8B69-4541DC36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Extracurricular Activities and Hobbies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C102-4D56-4F94-88BF-2DE2B93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Reading: </a:t>
            </a:r>
            <a:r>
              <a:rPr lang="en-US" dirty="0"/>
              <a:t>Passion for science and personal development; source of comfort and inspiration.</a:t>
            </a:r>
          </a:p>
          <a:p>
            <a:r>
              <a:rPr lang="en-US" b="1" dirty="0"/>
              <a:t>Volunteering</a:t>
            </a:r>
            <a:r>
              <a:rPr lang="en-US" dirty="0"/>
              <a:t>: Community service and environmental conservation, memorable tree-planting initiative in the village.</a:t>
            </a:r>
          </a:p>
          <a:p>
            <a:r>
              <a:rPr lang="en-US" b="1" dirty="0"/>
              <a:t>Impact</a:t>
            </a:r>
            <a:r>
              <a:rPr lang="en-US" dirty="0"/>
              <a:t> : Engaged in societal issues and fostered community unity.</a:t>
            </a:r>
          </a:p>
        </p:txBody>
      </p:sp>
    </p:spTree>
    <p:extLst>
      <p:ext uri="{BB962C8B-B14F-4D97-AF65-F5344CB8AC3E}">
        <p14:creationId xmlns:p14="http://schemas.microsoft.com/office/powerpoint/2010/main" val="259340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6F16-B32A-4F6F-9ADA-282759D4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BDD5-9C67-472F-9A24-9DD56602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service award for volunteering efforts.</a:t>
            </a:r>
          </a:p>
          <a:p>
            <a:r>
              <a:rPr lang="en-US" dirty="0"/>
              <a:t>Validation of commitment to social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410576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3DE8-231D-4A99-AFE4-015A0F01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Vision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A81D-BEC6-4B88-A382-3E030DF4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and ambition : Excited about the possibilities ahead.</a:t>
            </a:r>
          </a:p>
          <a:p>
            <a:r>
              <a:rPr lang="en-US" dirty="0"/>
              <a:t>Long-tearm Goals: Contribute to advancements in Computer Science, Address real-world problems with technology and innovation.</a:t>
            </a:r>
          </a:p>
          <a:p>
            <a:r>
              <a:rPr lang="en-US" dirty="0"/>
              <a:t>Community Service: Support education environmental conservation, and social justice.</a:t>
            </a:r>
          </a:p>
          <a:p>
            <a:r>
              <a:rPr lang="en-US" dirty="0"/>
              <a:t>Relationships: Build and nurture connections with family , friends and peers.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3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7D3596-2F02-4A99-8F04-2890A21DEF89}"/>
              </a:ext>
            </a:extLst>
          </p:cNvPr>
          <p:cNvSpPr txBox="1"/>
          <p:nvPr/>
        </p:nvSpPr>
        <p:spPr>
          <a:xfrm>
            <a:off x="583720" y="2354932"/>
            <a:ext cx="10714008" cy="863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</a:rPr>
              <a:t>Life is often filled with challenges , but it  is also brimming with dreams and aspirations that drive us forward , providing motivation and purpose</a:t>
            </a:r>
          </a:p>
        </p:txBody>
      </p:sp>
    </p:spTree>
    <p:extLst>
      <p:ext uri="{BB962C8B-B14F-4D97-AF65-F5344CB8AC3E}">
        <p14:creationId xmlns:p14="http://schemas.microsoft.com/office/powerpoint/2010/main" val="390055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4BBF-7EC9-4B60-8E99-61EA838F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3FA31-0611-433A-AF26-906182F7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 is a journey filled with joys, sorrows, and profound moments.</a:t>
            </a:r>
          </a:p>
          <a:p>
            <a:r>
              <a:rPr lang="en-US" dirty="0"/>
              <a:t>This autobiography shares the experiences that shaped me.</a:t>
            </a:r>
          </a:p>
          <a:p>
            <a:r>
              <a:rPr lang="en-US" dirty="0"/>
              <a:t>From childhood to academic and personal growth, join me in traversing my life’s tapestry.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3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1AC3-5C98-4143-B239-A4F15385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Life and Family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E838-FF10-4482-925C-7669AF0B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Born in Kitui county, Kenya.</a:t>
            </a:r>
          </a:p>
          <a:p>
            <a:r>
              <a:rPr lang="en-US" dirty="0"/>
              <a:t>Parents: Father Mutati (farmer and teacher), Mother Rhodester (farmer).</a:t>
            </a:r>
          </a:p>
          <a:p>
            <a:r>
              <a:rPr lang="en-US" dirty="0"/>
              <a:t>Bond with brother John: shared adventures and responsibilities</a:t>
            </a:r>
          </a:p>
          <a:p>
            <a:r>
              <a:rPr lang="en-US" dirty="0"/>
              <a:t>Importance of education emphasized by family.</a:t>
            </a:r>
          </a:p>
          <a:p>
            <a:r>
              <a:rPr lang="en-US" dirty="0"/>
              <a:t>Memorable family trips to the Nairobi National Reserve.</a:t>
            </a:r>
          </a:p>
        </p:txBody>
      </p:sp>
    </p:spTree>
    <p:extLst>
      <p:ext uri="{BB962C8B-B14F-4D97-AF65-F5344CB8AC3E}">
        <p14:creationId xmlns:p14="http://schemas.microsoft.com/office/powerpoint/2010/main" val="371069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D4C9-69AC-4568-8206-5833BBCD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Kiliku Primary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67AB-E55C-447F-88FD-B9AECC05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Modest school environment; inspiring teachers.</a:t>
            </a:r>
          </a:p>
          <a:p>
            <a:r>
              <a:rPr lang="en-US" dirty="0"/>
              <a:t>Passion for reading and writing fostered by Mrs. Musyoka.</a:t>
            </a:r>
          </a:p>
          <a:p>
            <a:r>
              <a:rPr lang="en-US" dirty="0"/>
              <a:t>Participation in sports, debates and cultural events.</a:t>
            </a:r>
          </a:p>
          <a:p>
            <a:r>
              <a:rPr lang="en-US" dirty="0"/>
              <a:t>Lead role in school play “The Lion King”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8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AC7E-DED5-4692-93F8-093473A1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Kyondoni Girls’ High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9600-B0A8-44AE-B98B-5BB79455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to a rigorous academic environment.</a:t>
            </a:r>
          </a:p>
          <a:p>
            <a:r>
              <a:rPr lang="en-US" dirty="0"/>
              <a:t>Influential teachers :Mr. Mutua (mathematics).</a:t>
            </a:r>
          </a:p>
          <a:p>
            <a:r>
              <a:rPr lang="en-US" dirty="0"/>
              <a:t>Involvement in clubs, debates, and science competitions.</a:t>
            </a:r>
          </a:p>
          <a:p>
            <a:r>
              <a:rPr lang="en-US" dirty="0"/>
              <a:t>Passion for volleyball; lessons in teamwork and discipline.</a:t>
            </a:r>
          </a:p>
          <a:p>
            <a:r>
              <a:rPr lang="en-US" dirty="0"/>
              <a:t>Overcoming academic challenges; achieving a good grade.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0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FEEC-B55D-4774-ACD8-23C5579B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 of Covid-19 Pandemic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4ECA-1C50-4270-85CB-4D500BAE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of online learning and adaption.</a:t>
            </a:r>
          </a:p>
          <a:p>
            <a:r>
              <a:rPr lang="en-US" dirty="0"/>
              <a:t>Economic strain on family ; importance of resilience and unity.</a:t>
            </a:r>
          </a:p>
          <a:p>
            <a:r>
              <a:rPr lang="en-US" dirty="0"/>
              <a:t>Lessons in mental health, self-care, and staying connected.</a:t>
            </a:r>
          </a:p>
        </p:txBody>
      </p:sp>
    </p:spTree>
    <p:extLst>
      <p:ext uri="{BB962C8B-B14F-4D97-AF65-F5344CB8AC3E}">
        <p14:creationId xmlns:p14="http://schemas.microsoft.com/office/powerpoint/2010/main" val="198348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9D56-EF1B-4E98-AD97-31BDBEC2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Dedan Kimathi University of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D0A2-75F5-4A08-A6CE-07975144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New phase: </a:t>
            </a:r>
            <a:r>
              <a:rPr lang="en-US" dirty="0"/>
              <a:t>Transition to Nyeri for higher education.</a:t>
            </a:r>
          </a:p>
          <a:p>
            <a:r>
              <a:rPr lang="en-US" b="1" dirty="0"/>
              <a:t>Contrast: </a:t>
            </a:r>
            <a:r>
              <a:rPr lang="en-US" dirty="0"/>
              <a:t>From rural background to a vibrant campus with advanced facilities.</a:t>
            </a:r>
          </a:p>
          <a:p>
            <a:r>
              <a:rPr lang="en-US" b="1" dirty="0"/>
              <a:t>Major Decision: </a:t>
            </a:r>
            <a:r>
              <a:rPr lang="en-US" dirty="0"/>
              <a:t>Pursue Computer Science due to passion for technology.</a:t>
            </a:r>
          </a:p>
          <a:p>
            <a:r>
              <a:rPr lang="en-US" b="1" dirty="0"/>
              <a:t>Influential Figure</a:t>
            </a:r>
            <a:r>
              <a:rPr lang="en-US" dirty="0"/>
              <a:t>: Mr Kagiri’s mentorship in shaping academic path.</a:t>
            </a:r>
          </a:p>
          <a:p>
            <a:r>
              <a:rPr lang="en-US" b="1" dirty="0"/>
              <a:t>Diversity:</a:t>
            </a:r>
            <a:r>
              <a:rPr lang="en-US" dirty="0"/>
              <a:t> Encounter with students from varied backgrounds.</a:t>
            </a:r>
          </a:p>
          <a:p>
            <a:r>
              <a:rPr lang="en-US" b="1" dirty="0"/>
              <a:t>Achievements: </a:t>
            </a:r>
            <a:r>
              <a:rPr lang="en-US" dirty="0"/>
              <a:t>Success in the annual tech innovation competition with a geofencing integrated maternal health system project.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63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4C7B-0B2B-4803-A590-B9DD8CD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Growth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BC39-60B6-4F25-B912-8C30A809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overwhelming demands of school university.</a:t>
            </a:r>
          </a:p>
          <a:p>
            <a:r>
              <a:rPr lang="en-US" dirty="0"/>
              <a:t>Adapted to new social norms and educational environments and learned coping strategies.</a:t>
            </a:r>
          </a:p>
          <a:p>
            <a:r>
              <a:rPr lang="en-US" dirty="0"/>
              <a:t>Learned the importance of perseverence , resilience, and support from loved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3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1E09-643C-4D13-BADD-3C9AED11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A08D-FF42-4101-A0C0-CC881266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Accomplishments: </a:t>
            </a:r>
            <a:r>
              <a:rPr lang="en-US" dirty="0"/>
              <a:t>Final yearat Dedan Kimathi University of Technology.</a:t>
            </a:r>
          </a:p>
          <a:p>
            <a:r>
              <a:rPr lang="en-US" b="1" dirty="0"/>
              <a:t>Future goals 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Secure a position in a reputable company.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Pursue innovative projects and further studies.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Contribute to technological advancements and societal impact.</a:t>
            </a:r>
          </a:p>
          <a:p>
            <a:r>
              <a:rPr lang="en-US" b="1" dirty="0"/>
              <a:t>Gratitude: </a:t>
            </a:r>
            <a:r>
              <a:rPr lang="en-US" dirty="0"/>
              <a:t>Appreciation for family, mentors, and challenges faced.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Excited about the future and committed to making a positive impact.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213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547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Times New Roman</vt:lpstr>
      <vt:lpstr>Wingdings</vt:lpstr>
      <vt:lpstr>Organic</vt:lpstr>
      <vt:lpstr>Autobiography of Joyce Mutati</vt:lpstr>
      <vt:lpstr>Introduction</vt:lpstr>
      <vt:lpstr>Early Life and Family Background</vt:lpstr>
      <vt:lpstr>Kiliku Primary School</vt:lpstr>
      <vt:lpstr>Kyondoni Girls’ High School</vt:lpstr>
      <vt:lpstr>The Impact of Covid-19 Pandemic</vt:lpstr>
      <vt:lpstr>Dedan Kimathi University of Technology</vt:lpstr>
      <vt:lpstr>Personal Growth and Challenges</vt:lpstr>
      <vt:lpstr>Looking Ahead</vt:lpstr>
      <vt:lpstr>Extracurricular Activities and Hobbies</vt:lpstr>
      <vt:lpstr>Achievements and Milestones</vt:lpstr>
      <vt:lpstr>A Vision for the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Autobiography of Joyce Mutati</dc:title>
  <dc:creator>Wyclif Odhiambo</dc:creator>
  <cp:lastModifiedBy>Wyclif Odhiambo</cp:lastModifiedBy>
  <cp:revision>11</cp:revision>
  <dcterms:created xsi:type="dcterms:W3CDTF">2024-07-22T14:17:40Z</dcterms:created>
  <dcterms:modified xsi:type="dcterms:W3CDTF">2024-07-22T15:56:21Z</dcterms:modified>
</cp:coreProperties>
</file>