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BCE2-68B8-47BC-EDD7-8A65EDF36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37FF8-9C96-CDA6-FAC9-15DA750D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0977-D2A3-FD46-4F4F-F6FB847F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F94E-9B2E-5BF1-2B9A-7F65C11C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AEC0-CDFB-D687-AA84-75529794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FA5F-61A7-3942-B296-66CDE8A0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BA983-7764-C60E-D97B-A1D2621D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A329-B52F-00E1-39F2-EB2A8397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10E6-F706-9A2C-3FF9-051BB396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002C1-1FC9-DC69-3046-F13A7609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75292-58CC-6AE0-C7B5-0C4D23DA7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7BC50-164F-4C49-94F1-FECC06765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1007-E8ED-442C-11CD-99E3F7D7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6DBC-C25C-06E6-DD60-8BADB78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E8D4-CC8F-1FF2-CFC3-B5C9646C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2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F73F-724F-D9E8-227B-130B87D8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7783-7861-DF7C-7A13-DF08C2F1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C6AD-09E7-BBFB-58C2-B37FA302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65AA-2DAE-152A-3852-8D47D8E7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A701-1274-374D-EB45-ABA9D94E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1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157F-BCDE-9130-BA57-EF7B9601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F5E38-37AD-5862-18A1-1162EA67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A0F4-9A83-6692-EEE2-C1CDDEF3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942D-6B89-F17D-FEBA-CF71DD53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8A32-A3B0-BDF3-DB61-1A6F6B70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402E-EC2B-7D63-7535-AA44D4DA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90DD-4BF6-B05F-B28B-0F57ECB12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D5E8B-E870-327C-0CCB-99B3154A7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7AA9-CF42-DEEA-A7DC-DA06A4E2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895C8-EBD4-8B23-50F5-D1EB24AF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3522-9EFC-7242-6935-456F7ED3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6C61-A084-2482-7A54-2EBA918F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D7EDA-D042-BD42-61E4-7A7193D4C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4B39D-71D0-7BED-36B6-2C9A1DE32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B3434-A2EA-AE90-8505-4DB83890E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320CE-A342-2425-DEBF-329279F36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442EB-44B8-50B8-B1C1-CCE96550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2C4BA-2948-9840-DF05-8BE39225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A4D7C-FF64-DDF1-F8D0-1EE6AA17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B9A6-0C87-8609-82B3-8328C379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4C1D2-DE28-719C-5769-E39A52BE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988FA-2FB6-520A-2F58-567A4C01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DCDC1-E54D-0A6C-1BA0-BEFD10DC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26BA2-27EE-87D4-D148-6F3B6B1A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5D35A-B726-AF7B-C303-65FE153A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5E32A-4B4D-D952-18DB-024D7B86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D653-83A3-F329-4C96-11ADAF09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874E-2DAF-74EB-082C-9822348A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DC2D4-1E52-EFFF-12AF-9B149A10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200C9-0894-9E9A-E549-0E405848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07D6C-5C0F-4B09-EE14-4617F8F9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A82F-6ECA-8800-CB43-426D8A19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73BC-866B-B7A9-1E79-87FC61EE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39058-159A-A097-DA09-89E8EE740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3386A-29B9-B5D7-94C8-C6A85E4F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4C8F5-6C94-AC56-8511-56C0BC5A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DFC2B-7F41-2AD2-D1F3-C9B47683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07E24-8AF4-1E6E-75D3-5B175BA4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C89DF-B6BB-4D1A-59A2-A1243AC0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39EBF-6232-8BB9-A2E2-2275635A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F05A4-9C9F-8D95-C27D-EA1F50A67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301A-0676-4D48-9036-2EE4BEC76E6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E386-8F99-1C91-F4C3-9CC11591A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F87B-2623-8106-A6AC-C6F57B29B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15472-C565-4E89-9DC8-E1E35ACA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08BE-4FF5-39DF-C5C0-B15685CCA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Lyrictionary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17BC4-493E-4E8D-75DB-3FF0033F6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Dan </a:t>
            </a:r>
            <a:r>
              <a:rPr lang="en-US" dirty="0" err="1"/>
              <a:t>Erekson</a:t>
            </a:r>
            <a:r>
              <a:rPr lang="en-US" dirty="0"/>
              <a:t>, Jason Hardy, Joyce Chen, Ryan Jewell</a:t>
            </a:r>
          </a:p>
        </p:txBody>
      </p:sp>
    </p:spTree>
    <p:extLst>
      <p:ext uri="{BB962C8B-B14F-4D97-AF65-F5344CB8AC3E}">
        <p14:creationId xmlns:p14="http://schemas.microsoft.com/office/powerpoint/2010/main" val="280042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19F-6B6F-24A0-2860-8C9730CF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and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073B-B730-BEDF-C0E9-2D25491F6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- A website that allows you to search for song titles and then click on words to obtain definitions</a:t>
            </a:r>
          </a:p>
          <a:p>
            <a:r>
              <a:rPr lang="en-US" dirty="0"/>
              <a:t>User Story – As a listener of music I want to see song lyrics and be able to see definitions</a:t>
            </a:r>
          </a:p>
        </p:txBody>
      </p:sp>
    </p:spTree>
    <p:extLst>
      <p:ext uri="{BB962C8B-B14F-4D97-AF65-F5344CB8AC3E}">
        <p14:creationId xmlns:p14="http://schemas.microsoft.com/office/powerpoint/2010/main" val="319598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A118-4714-48D7-9A57-847A350D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Wireframe</a:t>
            </a:r>
          </a:p>
        </p:txBody>
      </p:sp>
      <p:pic>
        <p:nvPicPr>
          <p:cNvPr id="7" name="Content Placeholder 6" descr="rough sketch of webpage&#10;">
            <a:extLst>
              <a:ext uri="{FF2B5EF4-FFF2-40B4-BE49-F238E27FC236}">
                <a16:creationId xmlns:a16="http://schemas.microsoft.com/office/drawing/2014/main" id="{4860079E-8759-0790-7516-D09D514FD8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0655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7B35-7E8F-F6EE-CD6A-8D1B1073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CSS, and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20B5-C6B4-1350-C9B4-F1159210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page</a:t>
            </a:r>
          </a:p>
          <a:p>
            <a:r>
              <a:rPr lang="en-US" dirty="0"/>
              <a:t>User friendly interface</a:t>
            </a:r>
          </a:p>
          <a:p>
            <a:r>
              <a:rPr lang="en-US" dirty="0"/>
              <a:t>Has a search area with ability to search by Song Title, Artist, or specific lyrics</a:t>
            </a:r>
          </a:p>
          <a:p>
            <a:r>
              <a:rPr lang="en-US" dirty="0"/>
              <a:t>Has a navigation bar so the user can see Search History, Word Definition and Song Lyrics</a:t>
            </a:r>
          </a:p>
        </p:txBody>
      </p:sp>
    </p:spTree>
    <p:extLst>
      <p:ext uri="{BB962C8B-B14F-4D97-AF65-F5344CB8AC3E}">
        <p14:creationId xmlns:p14="http://schemas.microsoft.com/office/powerpoint/2010/main" val="29027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A7EF-CF1C-400B-F040-441474B1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D4DF-9880-E106-9A11-14743604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MusiXMatch</a:t>
            </a:r>
            <a:endParaRPr lang="en-US" dirty="0"/>
          </a:p>
          <a:p>
            <a:r>
              <a:rPr lang="en-US" dirty="0"/>
              <a:t>Words API</a:t>
            </a:r>
          </a:p>
        </p:txBody>
      </p:sp>
    </p:spTree>
    <p:extLst>
      <p:ext uri="{BB962C8B-B14F-4D97-AF65-F5344CB8AC3E}">
        <p14:creationId xmlns:p14="http://schemas.microsoft.com/office/powerpoint/2010/main" val="45992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42F-61D6-47EE-CAB9-2BCBB2C7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MusiXMatch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9DC3-C97D-C6B1-D7A6-024122E4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MusiXMatch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6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CAAE-47CC-5DCF-BC66-EE26A977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74EE-7270-5E50-54A5-2C472C83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Words API</a:t>
            </a:r>
          </a:p>
        </p:txBody>
      </p:sp>
    </p:spTree>
    <p:extLst>
      <p:ext uri="{BB962C8B-B14F-4D97-AF65-F5344CB8AC3E}">
        <p14:creationId xmlns:p14="http://schemas.microsoft.com/office/powerpoint/2010/main" val="302534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D1FE-E9C1-547C-F3D2-8C07F4A8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1F2A-64E9-1B8A-2A78-1B387058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Hub info</a:t>
            </a:r>
          </a:p>
          <a:p>
            <a:r>
              <a:rPr lang="en-US" dirty="0"/>
              <a:t>GIT HUB Deployed link</a:t>
            </a:r>
          </a:p>
        </p:txBody>
      </p:sp>
    </p:spTree>
    <p:extLst>
      <p:ext uri="{BB962C8B-B14F-4D97-AF65-F5344CB8AC3E}">
        <p14:creationId xmlns:p14="http://schemas.microsoft.com/office/powerpoint/2010/main" val="240906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855D-570B-0063-E6D8-3CEBE0BF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</a:t>
            </a:r>
            <a:r>
              <a:rPr lang="en-US"/>
              <a:t>of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7B1F-5BFE-F41A-6B0E-983C1DD1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Lyrictionary </vt:lpstr>
      <vt:lpstr>Description and User Story</vt:lpstr>
      <vt:lpstr>Wireframe</vt:lpstr>
      <vt:lpstr>HTML, CSS, and Javascript</vt:lpstr>
      <vt:lpstr>API’s</vt:lpstr>
      <vt:lpstr>MusiXMatch</vt:lpstr>
      <vt:lpstr>Words API</vt:lpstr>
      <vt:lpstr>GIT Hub</vt:lpstr>
      <vt:lpstr>Screenshot of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Lyrictionary </dc:title>
  <dc:creator>Jay Hardy</dc:creator>
  <cp:lastModifiedBy>Jay Hardy</cp:lastModifiedBy>
  <cp:revision>1</cp:revision>
  <dcterms:created xsi:type="dcterms:W3CDTF">2022-08-17T23:35:22Z</dcterms:created>
  <dcterms:modified xsi:type="dcterms:W3CDTF">2022-08-18T00:09:16Z</dcterms:modified>
</cp:coreProperties>
</file>