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46"/>
  </p:handoutMasterIdLst>
  <p:sldIdLst>
    <p:sldId id="256" r:id="rId3"/>
    <p:sldId id="272" r:id="rId4"/>
    <p:sldId id="289" r:id="rId5"/>
    <p:sldId id="278" r:id="rId6"/>
    <p:sldId id="283" r:id="rId7"/>
    <p:sldId id="282" r:id="rId8"/>
    <p:sldId id="285" r:id="rId9"/>
    <p:sldId id="288" r:id="rId10"/>
    <p:sldId id="305" r:id="rId11"/>
    <p:sldId id="329" r:id="rId12"/>
    <p:sldId id="276" r:id="rId13"/>
    <p:sldId id="349" r:id="rId14"/>
    <p:sldId id="363" r:id="rId15"/>
    <p:sldId id="364" r:id="rId17"/>
    <p:sldId id="356" r:id="rId18"/>
    <p:sldId id="351" r:id="rId19"/>
    <p:sldId id="355" r:id="rId20"/>
    <p:sldId id="358" r:id="rId21"/>
    <p:sldId id="359" r:id="rId22"/>
    <p:sldId id="380" r:id="rId23"/>
    <p:sldId id="371" r:id="rId24"/>
    <p:sldId id="372" r:id="rId25"/>
    <p:sldId id="373" r:id="rId26"/>
    <p:sldId id="375" r:id="rId27"/>
    <p:sldId id="376" r:id="rId28"/>
    <p:sldId id="377" r:id="rId29"/>
    <p:sldId id="378" r:id="rId30"/>
    <p:sldId id="381" r:id="rId31"/>
    <p:sldId id="382" r:id="rId32"/>
    <p:sldId id="403" r:id="rId33"/>
    <p:sldId id="404" r:id="rId34"/>
    <p:sldId id="405" r:id="rId35"/>
    <p:sldId id="406" r:id="rId36"/>
    <p:sldId id="407" r:id="rId37"/>
    <p:sldId id="388" r:id="rId38"/>
    <p:sldId id="389" r:id="rId39"/>
    <p:sldId id="390" r:id="rId40"/>
    <p:sldId id="391" r:id="rId41"/>
    <p:sldId id="395" r:id="rId42"/>
    <p:sldId id="396" r:id="rId43"/>
    <p:sldId id="397" r:id="rId44"/>
    <p:sldId id="3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87841" autoAdjust="0"/>
  </p:normalViewPr>
  <p:slideViewPr>
    <p:cSldViewPr snapToGrid="0">
      <p:cViewPr varScale="1">
        <p:scale>
          <a:sx n="100" d="100"/>
          <a:sy n="100" d="100"/>
        </p:scale>
        <p:origin x="-744" y="-90"/>
      </p:cViewPr>
      <p:guideLst>
        <p:guide orient="horz" pos="2073"/>
        <p:guide pos="3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3" Type="http://schemas.openxmlformats.org/officeDocument/2006/relationships/image" Target="../media/image114.wmf"/><Relationship Id="rId42" Type="http://schemas.openxmlformats.org/officeDocument/2006/relationships/image" Target="../media/image113.wmf"/><Relationship Id="rId41" Type="http://schemas.openxmlformats.org/officeDocument/2006/relationships/image" Target="../media/image112.wmf"/><Relationship Id="rId40" Type="http://schemas.openxmlformats.org/officeDocument/2006/relationships/image" Target="../media/image111.wmf"/><Relationship Id="rId4" Type="http://schemas.openxmlformats.org/officeDocument/2006/relationships/image" Target="../media/image11.wmf"/><Relationship Id="rId39" Type="http://schemas.openxmlformats.org/officeDocument/2006/relationships/image" Target="../media/image110.wmf"/><Relationship Id="rId38" Type="http://schemas.openxmlformats.org/officeDocument/2006/relationships/image" Target="../media/image109.wmf"/><Relationship Id="rId37" Type="http://schemas.openxmlformats.org/officeDocument/2006/relationships/image" Target="../media/image108.wmf"/><Relationship Id="rId36" Type="http://schemas.openxmlformats.org/officeDocument/2006/relationships/image" Target="../media/image107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7" Type="http://schemas.openxmlformats.org/officeDocument/2006/relationships/image" Target="../media/image110.wmf"/><Relationship Id="rId36" Type="http://schemas.openxmlformats.org/officeDocument/2006/relationships/image" Target="../media/image115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7" Type="http://schemas.openxmlformats.org/officeDocument/2006/relationships/image" Target="../media/image110.wmf"/><Relationship Id="rId36" Type="http://schemas.openxmlformats.org/officeDocument/2006/relationships/image" Target="../media/image115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7" Type="http://schemas.openxmlformats.org/officeDocument/2006/relationships/image" Target="../media/image110.wmf"/><Relationship Id="rId36" Type="http://schemas.openxmlformats.org/officeDocument/2006/relationships/image" Target="../media/image115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7" Type="http://schemas.openxmlformats.org/officeDocument/2006/relationships/image" Target="../media/image110.wmf"/><Relationship Id="rId36" Type="http://schemas.openxmlformats.org/officeDocument/2006/relationships/image" Target="../media/image115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7" Type="http://schemas.openxmlformats.org/officeDocument/2006/relationships/image" Target="../media/image110.wmf"/><Relationship Id="rId36" Type="http://schemas.openxmlformats.org/officeDocument/2006/relationships/image" Target="../media/image115.wmf"/><Relationship Id="rId35" Type="http://schemas.openxmlformats.org/officeDocument/2006/relationships/image" Target="../media/image106.wmf"/><Relationship Id="rId34" Type="http://schemas.openxmlformats.org/officeDocument/2006/relationships/image" Target="../media/image105.wmf"/><Relationship Id="rId33" Type="http://schemas.openxmlformats.org/officeDocument/2006/relationships/image" Target="../media/image104.wmf"/><Relationship Id="rId32" Type="http://schemas.openxmlformats.org/officeDocument/2006/relationships/image" Target="../media/image103.wmf"/><Relationship Id="rId31" Type="http://schemas.openxmlformats.org/officeDocument/2006/relationships/image" Target="../media/image102.wmf"/><Relationship Id="rId30" Type="http://schemas.openxmlformats.org/officeDocument/2006/relationships/image" Target="../media/image101.wmf"/><Relationship Id="rId3" Type="http://schemas.openxmlformats.org/officeDocument/2006/relationships/image" Target="../media/image88.wmf"/><Relationship Id="rId29" Type="http://schemas.openxmlformats.org/officeDocument/2006/relationships/image" Target="../media/image100.wmf"/><Relationship Id="rId28" Type="http://schemas.openxmlformats.org/officeDocument/2006/relationships/image" Target="../media/image99.wmf"/><Relationship Id="rId27" Type="http://schemas.openxmlformats.org/officeDocument/2006/relationships/image" Target="../media/image98.wmf"/><Relationship Id="rId26" Type="http://schemas.openxmlformats.org/officeDocument/2006/relationships/image" Target="../media/image97.wmf"/><Relationship Id="rId25" Type="http://schemas.openxmlformats.org/officeDocument/2006/relationships/image" Target="../media/image96.wmf"/><Relationship Id="rId24" Type="http://schemas.openxmlformats.org/officeDocument/2006/relationships/image" Target="../media/image95.wmf"/><Relationship Id="rId23" Type="http://schemas.openxmlformats.org/officeDocument/2006/relationships/image" Target="../media/image94.wmf"/><Relationship Id="rId22" Type="http://schemas.openxmlformats.org/officeDocument/2006/relationships/image" Target="../media/image93.wmf"/><Relationship Id="rId21" Type="http://schemas.openxmlformats.org/officeDocument/2006/relationships/image" Target="../media/image92.wmf"/><Relationship Id="rId20" Type="http://schemas.openxmlformats.org/officeDocument/2006/relationships/image" Target="../media/image91.wmf"/><Relationship Id="rId2" Type="http://schemas.openxmlformats.org/officeDocument/2006/relationships/image" Target="../media/image87.wmf"/><Relationship Id="rId19" Type="http://schemas.openxmlformats.org/officeDocument/2006/relationships/image" Target="../media/image90.wmf"/><Relationship Id="rId18" Type="http://schemas.openxmlformats.org/officeDocument/2006/relationships/image" Target="../media/image89.wmf"/><Relationship Id="rId17" Type="http://schemas.openxmlformats.org/officeDocument/2006/relationships/image" Target="../media/image24.wmf"/><Relationship Id="rId16" Type="http://schemas.openxmlformats.org/officeDocument/2006/relationships/image" Target="../media/image23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1" Type="http://schemas.openxmlformats.org/officeDocument/2006/relationships/image" Target="../media/image31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7" Type="http://schemas.openxmlformats.org/officeDocument/2006/relationships/image" Target="../media/image31.wmf"/><Relationship Id="rId56" Type="http://schemas.openxmlformats.org/officeDocument/2006/relationships/image" Target="../media/image67.wmf"/><Relationship Id="rId55" Type="http://schemas.openxmlformats.org/officeDocument/2006/relationships/image" Target="../media/image66.wmf"/><Relationship Id="rId54" Type="http://schemas.openxmlformats.org/officeDocument/2006/relationships/image" Target="../media/image65.wmf"/><Relationship Id="rId53" Type="http://schemas.openxmlformats.org/officeDocument/2006/relationships/image" Target="../media/image64.wmf"/><Relationship Id="rId52" Type="http://schemas.openxmlformats.org/officeDocument/2006/relationships/image" Target="../media/image63.wmf"/><Relationship Id="rId51" Type="http://schemas.openxmlformats.org/officeDocument/2006/relationships/image" Target="../media/image62.wmf"/><Relationship Id="rId50" Type="http://schemas.openxmlformats.org/officeDocument/2006/relationships/image" Target="../media/image61.wmf"/><Relationship Id="rId5" Type="http://schemas.openxmlformats.org/officeDocument/2006/relationships/image" Target="../media/image15.wmf"/><Relationship Id="rId49" Type="http://schemas.openxmlformats.org/officeDocument/2006/relationships/image" Target="../media/image60.wmf"/><Relationship Id="rId48" Type="http://schemas.openxmlformats.org/officeDocument/2006/relationships/image" Target="../media/image59.wmf"/><Relationship Id="rId47" Type="http://schemas.openxmlformats.org/officeDocument/2006/relationships/image" Target="../media/image58.wmf"/><Relationship Id="rId46" Type="http://schemas.openxmlformats.org/officeDocument/2006/relationships/image" Target="../media/image57.wmf"/><Relationship Id="rId45" Type="http://schemas.openxmlformats.org/officeDocument/2006/relationships/image" Target="../media/image56.wmf"/><Relationship Id="rId44" Type="http://schemas.openxmlformats.org/officeDocument/2006/relationships/image" Target="../media/image55.wmf"/><Relationship Id="rId43" Type="http://schemas.openxmlformats.org/officeDocument/2006/relationships/image" Target="../media/image54.wmf"/><Relationship Id="rId42" Type="http://schemas.openxmlformats.org/officeDocument/2006/relationships/image" Target="../media/image53.wmf"/><Relationship Id="rId41" Type="http://schemas.openxmlformats.org/officeDocument/2006/relationships/image" Target="../media/image52.wmf"/><Relationship Id="rId40" Type="http://schemas.openxmlformats.org/officeDocument/2006/relationships/image" Target="../media/image51.wmf"/><Relationship Id="rId4" Type="http://schemas.openxmlformats.org/officeDocument/2006/relationships/image" Target="../media/image14.wmf"/><Relationship Id="rId39" Type="http://schemas.openxmlformats.org/officeDocument/2006/relationships/image" Target="../media/image50.wmf"/><Relationship Id="rId38" Type="http://schemas.openxmlformats.org/officeDocument/2006/relationships/image" Target="../media/image49.wmf"/><Relationship Id="rId37" Type="http://schemas.openxmlformats.org/officeDocument/2006/relationships/image" Target="../media/image48.wmf"/><Relationship Id="rId36" Type="http://schemas.openxmlformats.org/officeDocument/2006/relationships/image" Target="../media/image47.wmf"/><Relationship Id="rId35" Type="http://schemas.openxmlformats.org/officeDocument/2006/relationships/image" Target="../media/image46.wmf"/><Relationship Id="rId34" Type="http://schemas.openxmlformats.org/officeDocument/2006/relationships/image" Target="../media/image45.wmf"/><Relationship Id="rId33" Type="http://schemas.openxmlformats.org/officeDocument/2006/relationships/image" Target="../media/image44.wmf"/><Relationship Id="rId32" Type="http://schemas.openxmlformats.org/officeDocument/2006/relationships/image" Target="../media/image43.wmf"/><Relationship Id="rId31" Type="http://schemas.openxmlformats.org/officeDocument/2006/relationships/image" Target="../media/image42.wmf"/><Relationship Id="rId30" Type="http://schemas.openxmlformats.org/officeDocument/2006/relationships/image" Target="../media/image41.wmf"/><Relationship Id="rId3" Type="http://schemas.openxmlformats.org/officeDocument/2006/relationships/image" Target="../media/image13.wmf"/><Relationship Id="rId29" Type="http://schemas.openxmlformats.org/officeDocument/2006/relationships/image" Target="../media/image40.wmf"/><Relationship Id="rId28" Type="http://schemas.openxmlformats.org/officeDocument/2006/relationships/image" Target="../media/image39.wmf"/><Relationship Id="rId27" Type="http://schemas.openxmlformats.org/officeDocument/2006/relationships/image" Target="../media/image38.wmf"/><Relationship Id="rId26" Type="http://schemas.openxmlformats.org/officeDocument/2006/relationships/image" Target="../media/image37.wmf"/><Relationship Id="rId25" Type="http://schemas.openxmlformats.org/officeDocument/2006/relationships/image" Target="../media/image36.wmf"/><Relationship Id="rId24" Type="http://schemas.openxmlformats.org/officeDocument/2006/relationships/image" Target="../media/image35.wmf"/><Relationship Id="rId23" Type="http://schemas.openxmlformats.org/officeDocument/2006/relationships/image" Target="../media/image34.wmf"/><Relationship Id="rId22" Type="http://schemas.openxmlformats.org/officeDocument/2006/relationships/image" Target="../media/image33.wmf"/><Relationship Id="rId21" Type="http://schemas.openxmlformats.org/officeDocument/2006/relationships/image" Target="../media/image32.wmf"/><Relationship Id="rId20" Type="http://schemas.openxmlformats.org/officeDocument/2006/relationships/image" Target="../media/image30.wmf"/><Relationship Id="rId2" Type="http://schemas.openxmlformats.org/officeDocument/2006/relationships/image" Target="../media/image12.wmf"/><Relationship Id="rId19" Type="http://schemas.openxmlformats.org/officeDocument/2006/relationships/image" Target="../media/image29.wmf"/><Relationship Id="rId18" Type="http://schemas.openxmlformats.org/officeDocument/2006/relationships/image" Target="../media/image28.wmf"/><Relationship Id="rId17" Type="http://schemas.openxmlformats.org/officeDocument/2006/relationships/image" Target="../media/image27.wmf"/><Relationship Id="rId16" Type="http://schemas.openxmlformats.org/officeDocument/2006/relationships/image" Target="../media/image26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68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69.wmf"/><Relationship Id="rId7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6" Type="http://schemas.openxmlformats.org/officeDocument/2006/relationships/image" Target="../media/image76.wmf"/><Relationship Id="rId15" Type="http://schemas.openxmlformats.org/officeDocument/2006/relationships/image" Target="../media/image75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2" Type="http://schemas.openxmlformats.org/officeDocument/2006/relationships/image" Target="../media/image84.wmf"/><Relationship Id="rId21" Type="http://schemas.openxmlformats.org/officeDocument/2006/relationships/image" Target="../media/image83.wmf"/><Relationship Id="rId20" Type="http://schemas.openxmlformats.org/officeDocument/2006/relationships/image" Target="../media/image82.wmf"/><Relationship Id="rId2" Type="http://schemas.openxmlformats.org/officeDocument/2006/relationships/image" Target="../media/image12.wmf"/><Relationship Id="rId19" Type="http://schemas.openxmlformats.org/officeDocument/2006/relationships/image" Target="../media/image81.wmf"/><Relationship Id="rId18" Type="http://schemas.openxmlformats.org/officeDocument/2006/relationships/image" Target="../media/image80.wmf"/><Relationship Id="rId17" Type="http://schemas.openxmlformats.org/officeDocument/2006/relationships/image" Target="../media/image79.wmf"/><Relationship Id="rId16" Type="http://schemas.openxmlformats.org/officeDocument/2006/relationships/image" Target="../media/image78.wmf"/><Relationship Id="rId15" Type="http://schemas.openxmlformats.org/officeDocument/2006/relationships/image" Target="../media/image77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8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</a:t>
            </a:r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 Answering</a:t>
            </a:r>
            <a:endParaRPr kumimoji="0" lang="en-US" altLang="zh-CN" sz="4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  <a:endParaRPr kumimoji="0" lang="zh-CN" altLang="en-US" sz="4400" b="1" dirty="0">
              <a:solidFill>
                <a:srgbClr val="000066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5" Type="http://schemas.openxmlformats.org/officeDocument/2006/relationships/notesSlide" Target="../notesSlides/notesSlide6.xml"/><Relationship Id="rId44" Type="http://schemas.openxmlformats.org/officeDocument/2006/relationships/vmlDrawing" Target="../drawings/vmlDrawing3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31.wmf"/><Relationship Id="rId41" Type="http://schemas.openxmlformats.org/officeDocument/2006/relationships/oleObject" Target="../embeddings/oleObject25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24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23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22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21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29" Type="http://schemas.openxmlformats.org/officeDocument/2006/relationships/oleObject" Target="../embeddings/oleObject1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75.bin"/><Relationship Id="rId98" Type="http://schemas.openxmlformats.org/officeDocument/2006/relationships/image" Target="../media/image60.wmf"/><Relationship Id="rId97" Type="http://schemas.openxmlformats.org/officeDocument/2006/relationships/oleObject" Target="../embeddings/oleObject74.bin"/><Relationship Id="rId96" Type="http://schemas.openxmlformats.org/officeDocument/2006/relationships/image" Target="../media/image59.wmf"/><Relationship Id="rId95" Type="http://schemas.openxmlformats.org/officeDocument/2006/relationships/oleObject" Target="../embeddings/oleObject73.bin"/><Relationship Id="rId94" Type="http://schemas.openxmlformats.org/officeDocument/2006/relationships/image" Target="../media/image58.wmf"/><Relationship Id="rId93" Type="http://schemas.openxmlformats.org/officeDocument/2006/relationships/oleObject" Target="../embeddings/oleObject72.bin"/><Relationship Id="rId92" Type="http://schemas.openxmlformats.org/officeDocument/2006/relationships/image" Target="../media/image57.wmf"/><Relationship Id="rId91" Type="http://schemas.openxmlformats.org/officeDocument/2006/relationships/oleObject" Target="../embeddings/oleObject71.bin"/><Relationship Id="rId90" Type="http://schemas.openxmlformats.org/officeDocument/2006/relationships/image" Target="../media/image56.wmf"/><Relationship Id="rId9" Type="http://schemas.openxmlformats.org/officeDocument/2006/relationships/oleObject" Target="../embeddings/oleObject30.bin"/><Relationship Id="rId89" Type="http://schemas.openxmlformats.org/officeDocument/2006/relationships/oleObject" Target="../embeddings/oleObject70.bin"/><Relationship Id="rId88" Type="http://schemas.openxmlformats.org/officeDocument/2006/relationships/image" Target="../media/image55.wmf"/><Relationship Id="rId87" Type="http://schemas.openxmlformats.org/officeDocument/2006/relationships/oleObject" Target="../embeddings/oleObject69.bin"/><Relationship Id="rId86" Type="http://schemas.openxmlformats.org/officeDocument/2006/relationships/image" Target="../media/image54.wmf"/><Relationship Id="rId85" Type="http://schemas.openxmlformats.org/officeDocument/2006/relationships/oleObject" Target="../embeddings/oleObject68.bin"/><Relationship Id="rId84" Type="http://schemas.openxmlformats.org/officeDocument/2006/relationships/image" Target="../media/image53.wmf"/><Relationship Id="rId83" Type="http://schemas.openxmlformats.org/officeDocument/2006/relationships/oleObject" Target="../embeddings/oleObject67.bin"/><Relationship Id="rId82" Type="http://schemas.openxmlformats.org/officeDocument/2006/relationships/image" Target="../media/image52.wmf"/><Relationship Id="rId81" Type="http://schemas.openxmlformats.org/officeDocument/2006/relationships/oleObject" Target="../embeddings/oleObject66.bin"/><Relationship Id="rId80" Type="http://schemas.openxmlformats.org/officeDocument/2006/relationships/image" Target="../media/image51.wmf"/><Relationship Id="rId8" Type="http://schemas.openxmlformats.org/officeDocument/2006/relationships/image" Target="../media/image14.wmf"/><Relationship Id="rId79" Type="http://schemas.openxmlformats.org/officeDocument/2006/relationships/oleObject" Target="../embeddings/oleObject65.bin"/><Relationship Id="rId78" Type="http://schemas.openxmlformats.org/officeDocument/2006/relationships/image" Target="../media/image50.wmf"/><Relationship Id="rId77" Type="http://schemas.openxmlformats.org/officeDocument/2006/relationships/oleObject" Target="../embeddings/oleObject64.bin"/><Relationship Id="rId76" Type="http://schemas.openxmlformats.org/officeDocument/2006/relationships/image" Target="../media/image49.wmf"/><Relationship Id="rId75" Type="http://schemas.openxmlformats.org/officeDocument/2006/relationships/oleObject" Target="../embeddings/oleObject63.bin"/><Relationship Id="rId74" Type="http://schemas.openxmlformats.org/officeDocument/2006/relationships/image" Target="../media/image48.wmf"/><Relationship Id="rId73" Type="http://schemas.openxmlformats.org/officeDocument/2006/relationships/oleObject" Target="../embeddings/oleObject62.bin"/><Relationship Id="rId72" Type="http://schemas.openxmlformats.org/officeDocument/2006/relationships/image" Target="../media/image47.wmf"/><Relationship Id="rId71" Type="http://schemas.openxmlformats.org/officeDocument/2006/relationships/oleObject" Target="../embeddings/oleObject61.bin"/><Relationship Id="rId70" Type="http://schemas.openxmlformats.org/officeDocument/2006/relationships/image" Target="../media/image46.wmf"/><Relationship Id="rId7" Type="http://schemas.openxmlformats.org/officeDocument/2006/relationships/oleObject" Target="../embeddings/oleObject29.bin"/><Relationship Id="rId69" Type="http://schemas.openxmlformats.org/officeDocument/2006/relationships/oleObject" Target="../embeddings/oleObject60.bin"/><Relationship Id="rId68" Type="http://schemas.openxmlformats.org/officeDocument/2006/relationships/image" Target="../media/image45.wmf"/><Relationship Id="rId67" Type="http://schemas.openxmlformats.org/officeDocument/2006/relationships/oleObject" Target="../embeddings/oleObject59.bin"/><Relationship Id="rId66" Type="http://schemas.openxmlformats.org/officeDocument/2006/relationships/image" Target="../media/image44.wmf"/><Relationship Id="rId65" Type="http://schemas.openxmlformats.org/officeDocument/2006/relationships/oleObject" Target="../embeddings/oleObject58.bin"/><Relationship Id="rId64" Type="http://schemas.openxmlformats.org/officeDocument/2006/relationships/image" Target="../media/image43.wmf"/><Relationship Id="rId63" Type="http://schemas.openxmlformats.org/officeDocument/2006/relationships/oleObject" Target="../embeddings/oleObject57.bin"/><Relationship Id="rId62" Type="http://schemas.openxmlformats.org/officeDocument/2006/relationships/image" Target="../media/image42.wmf"/><Relationship Id="rId61" Type="http://schemas.openxmlformats.org/officeDocument/2006/relationships/oleObject" Target="../embeddings/oleObject56.bin"/><Relationship Id="rId60" Type="http://schemas.openxmlformats.org/officeDocument/2006/relationships/image" Target="../media/image41.wmf"/><Relationship Id="rId6" Type="http://schemas.openxmlformats.org/officeDocument/2006/relationships/image" Target="../media/image13.wmf"/><Relationship Id="rId59" Type="http://schemas.openxmlformats.org/officeDocument/2006/relationships/oleObject" Target="../embeddings/oleObject55.bin"/><Relationship Id="rId58" Type="http://schemas.openxmlformats.org/officeDocument/2006/relationships/image" Target="../media/image40.wmf"/><Relationship Id="rId57" Type="http://schemas.openxmlformats.org/officeDocument/2006/relationships/oleObject" Target="../embeddings/oleObject54.bin"/><Relationship Id="rId56" Type="http://schemas.openxmlformats.org/officeDocument/2006/relationships/image" Target="../media/image39.wmf"/><Relationship Id="rId55" Type="http://schemas.openxmlformats.org/officeDocument/2006/relationships/oleObject" Target="../embeddings/oleObject53.bin"/><Relationship Id="rId54" Type="http://schemas.openxmlformats.org/officeDocument/2006/relationships/image" Target="../media/image38.wmf"/><Relationship Id="rId53" Type="http://schemas.openxmlformats.org/officeDocument/2006/relationships/oleObject" Target="../embeddings/oleObject52.bin"/><Relationship Id="rId52" Type="http://schemas.openxmlformats.org/officeDocument/2006/relationships/image" Target="../media/image37.wmf"/><Relationship Id="rId51" Type="http://schemas.openxmlformats.org/officeDocument/2006/relationships/oleObject" Target="../embeddings/oleObject51.bin"/><Relationship Id="rId50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9" Type="http://schemas.openxmlformats.org/officeDocument/2006/relationships/oleObject" Target="../embeddings/oleObject50.bin"/><Relationship Id="rId48" Type="http://schemas.openxmlformats.org/officeDocument/2006/relationships/image" Target="../media/image35.wmf"/><Relationship Id="rId47" Type="http://schemas.openxmlformats.org/officeDocument/2006/relationships/oleObject" Target="../embeddings/oleObject49.bin"/><Relationship Id="rId46" Type="http://schemas.openxmlformats.org/officeDocument/2006/relationships/image" Target="../media/image34.wmf"/><Relationship Id="rId45" Type="http://schemas.openxmlformats.org/officeDocument/2006/relationships/oleObject" Target="../embeddings/oleObject48.bin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47.bin"/><Relationship Id="rId42" Type="http://schemas.openxmlformats.org/officeDocument/2006/relationships/image" Target="../media/image32.wmf"/><Relationship Id="rId41" Type="http://schemas.openxmlformats.org/officeDocument/2006/relationships/oleObject" Target="../embeddings/oleObject46.bin"/><Relationship Id="rId40" Type="http://schemas.openxmlformats.org/officeDocument/2006/relationships/image" Target="../media/image30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45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42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9" Type="http://schemas.openxmlformats.org/officeDocument/2006/relationships/oleObject" Target="../embeddings/oleObject40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6.wmf"/><Relationship Id="rId117" Type="http://schemas.openxmlformats.org/officeDocument/2006/relationships/notesSlide" Target="../notesSlides/notesSlide7.xml"/><Relationship Id="rId116" Type="http://schemas.openxmlformats.org/officeDocument/2006/relationships/vmlDrawing" Target="../drawings/vmlDrawing4.vml"/><Relationship Id="rId115" Type="http://schemas.openxmlformats.org/officeDocument/2006/relationships/slideLayout" Target="../slideLayouts/slideLayout2.xml"/><Relationship Id="rId114" Type="http://schemas.openxmlformats.org/officeDocument/2006/relationships/image" Target="../media/image31.wmf"/><Relationship Id="rId113" Type="http://schemas.openxmlformats.org/officeDocument/2006/relationships/oleObject" Target="../embeddings/oleObject82.bin"/><Relationship Id="rId112" Type="http://schemas.openxmlformats.org/officeDocument/2006/relationships/image" Target="../media/image67.wmf"/><Relationship Id="rId111" Type="http://schemas.openxmlformats.org/officeDocument/2006/relationships/oleObject" Target="../embeddings/oleObject81.bin"/><Relationship Id="rId110" Type="http://schemas.openxmlformats.org/officeDocument/2006/relationships/image" Target="../media/image66.wmf"/><Relationship Id="rId11" Type="http://schemas.openxmlformats.org/officeDocument/2006/relationships/oleObject" Target="../embeddings/oleObject31.bin"/><Relationship Id="rId109" Type="http://schemas.openxmlformats.org/officeDocument/2006/relationships/oleObject" Target="../embeddings/oleObject80.bin"/><Relationship Id="rId108" Type="http://schemas.openxmlformats.org/officeDocument/2006/relationships/image" Target="../media/image65.wmf"/><Relationship Id="rId107" Type="http://schemas.openxmlformats.org/officeDocument/2006/relationships/oleObject" Target="../embeddings/oleObject79.bin"/><Relationship Id="rId106" Type="http://schemas.openxmlformats.org/officeDocument/2006/relationships/image" Target="../media/image64.wmf"/><Relationship Id="rId105" Type="http://schemas.openxmlformats.org/officeDocument/2006/relationships/oleObject" Target="../embeddings/oleObject78.bin"/><Relationship Id="rId104" Type="http://schemas.openxmlformats.org/officeDocument/2006/relationships/image" Target="../media/image63.wmf"/><Relationship Id="rId103" Type="http://schemas.openxmlformats.org/officeDocument/2006/relationships/oleObject" Target="../embeddings/oleObject77.bin"/><Relationship Id="rId102" Type="http://schemas.openxmlformats.org/officeDocument/2006/relationships/image" Target="../media/image62.wmf"/><Relationship Id="rId101" Type="http://schemas.openxmlformats.org/officeDocument/2006/relationships/oleObject" Target="../embeddings/oleObject76.bin"/><Relationship Id="rId100" Type="http://schemas.openxmlformats.org/officeDocument/2006/relationships/image" Target="../media/image61.wmf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25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6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06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92.bin"/><Relationship Id="rId29" Type="http://schemas.openxmlformats.org/officeDocument/2006/relationships/oleObject" Target="../embeddings/oleObject105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26.w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76.wmf"/><Relationship Id="rId31" Type="http://schemas.openxmlformats.org/officeDocument/2006/relationships/oleObject" Target="../embeddings/oleObject122.bin"/><Relationship Id="rId30" Type="http://schemas.openxmlformats.org/officeDocument/2006/relationships/image" Target="../media/image75.wmf"/><Relationship Id="rId3" Type="http://schemas.openxmlformats.org/officeDocument/2006/relationships/oleObject" Target="../embeddings/oleObject108.bin"/><Relationship Id="rId29" Type="http://schemas.openxmlformats.org/officeDocument/2006/relationships/oleObject" Target="../embeddings/oleObject121.bin"/><Relationship Id="rId28" Type="http://schemas.openxmlformats.org/officeDocument/2006/relationships/image" Target="../media/image74.wmf"/><Relationship Id="rId27" Type="http://schemas.openxmlformats.org/officeDocument/2006/relationships/oleObject" Target="../embeddings/oleObject120.bin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119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18.bin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117.bin"/><Relationship Id="rId20" Type="http://schemas.openxmlformats.org/officeDocument/2006/relationships/image" Target="../media/image70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10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5.bin"/><Relationship Id="rId47" Type="http://schemas.openxmlformats.org/officeDocument/2006/relationships/notesSlide" Target="../notesSlides/notesSlide10.xml"/><Relationship Id="rId46" Type="http://schemas.openxmlformats.org/officeDocument/2006/relationships/vmlDrawing" Target="../drawings/vmlDrawing8.v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84.wmf"/><Relationship Id="rId43" Type="http://schemas.openxmlformats.org/officeDocument/2006/relationships/oleObject" Target="../embeddings/oleObject144.bin"/><Relationship Id="rId42" Type="http://schemas.openxmlformats.org/officeDocument/2006/relationships/image" Target="../media/image83.wmf"/><Relationship Id="rId41" Type="http://schemas.openxmlformats.org/officeDocument/2006/relationships/oleObject" Target="../embeddings/oleObject143.bin"/><Relationship Id="rId40" Type="http://schemas.openxmlformats.org/officeDocument/2006/relationships/image" Target="../media/image82.wmf"/><Relationship Id="rId4" Type="http://schemas.openxmlformats.org/officeDocument/2006/relationships/image" Target="../media/image12.wmf"/><Relationship Id="rId39" Type="http://schemas.openxmlformats.org/officeDocument/2006/relationships/oleObject" Target="../embeddings/oleObject142.bin"/><Relationship Id="rId38" Type="http://schemas.openxmlformats.org/officeDocument/2006/relationships/image" Target="../media/image81.wmf"/><Relationship Id="rId37" Type="http://schemas.openxmlformats.org/officeDocument/2006/relationships/oleObject" Target="../embeddings/oleObject141.bin"/><Relationship Id="rId36" Type="http://schemas.openxmlformats.org/officeDocument/2006/relationships/image" Target="../media/image80.wmf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79.w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78.w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2.wmf"/><Relationship Id="rId33" Type="http://schemas.openxmlformats.org/officeDocument/2006/relationships/notesSlide" Target="../notesSlides/notesSlide11.xml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85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9" Type="http://schemas.openxmlformats.org/officeDocument/2006/relationships/notesSlide" Target="../notesSlides/notesSlide12.xml"/><Relationship Id="rId88" Type="http://schemas.openxmlformats.org/officeDocument/2006/relationships/vmlDrawing" Target="../drawings/vmlDrawing10.vml"/><Relationship Id="rId87" Type="http://schemas.openxmlformats.org/officeDocument/2006/relationships/slideLayout" Target="../slideLayouts/slideLayout2.xml"/><Relationship Id="rId86" Type="http://schemas.openxmlformats.org/officeDocument/2006/relationships/image" Target="../media/image114.wmf"/><Relationship Id="rId85" Type="http://schemas.openxmlformats.org/officeDocument/2006/relationships/oleObject" Target="../embeddings/oleObject202.bin"/><Relationship Id="rId84" Type="http://schemas.openxmlformats.org/officeDocument/2006/relationships/image" Target="../media/image113.wmf"/><Relationship Id="rId83" Type="http://schemas.openxmlformats.org/officeDocument/2006/relationships/oleObject" Target="../embeddings/oleObject201.bin"/><Relationship Id="rId82" Type="http://schemas.openxmlformats.org/officeDocument/2006/relationships/image" Target="../media/image112.wmf"/><Relationship Id="rId81" Type="http://schemas.openxmlformats.org/officeDocument/2006/relationships/oleObject" Target="../embeddings/oleObject200.bin"/><Relationship Id="rId80" Type="http://schemas.openxmlformats.org/officeDocument/2006/relationships/image" Target="../media/image111.wmf"/><Relationship Id="rId8" Type="http://schemas.openxmlformats.org/officeDocument/2006/relationships/image" Target="../media/image11.wmf"/><Relationship Id="rId79" Type="http://schemas.openxmlformats.org/officeDocument/2006/relationships/oleObject" Target="../embeddings/oleObject199.bin"/><Relationship Id="rId78" Type="http://schemas.openxmlformats.org/officeDocument/2006/relationships/image" Target="../media/image110.wmf"/><Relationship Id="rId77" Type="http://schemas.openxmlformats.org/officeDocument/2006/relationships/oleObject" Target="../embeddings/oleObject198.bin"/><Relationship Id="rId76" Type="http://schemas.openxmlformats.org/officeDocument/2006/relationships/image" Target="../media/image109.wmf"/><Relationship Id="rId75" Type="http://schemas.openxmlformats.org/officeDocument/2006/relationships/oleObject" Target="../embeddings/oleObject197.bin"/><Relationship Id="rId74" Type="http://schemas.openxmlformats.org/officeDocument/2006/relationships/image" Target="../media/image108.wmf"/><Relationship Id="rId73" Type="http://schemas.openxmlformats.org/officeDocument/2006/relationships/oleObject" Target="../embeddings/oleObject196.bin"/><Relationship Id="rId72" Type="http://schemas.openxmlformats.org/officeDocument/2006/relationships/image" Target="../media/image107.wmf"/><Relationship Id="rId71" Type="http://schemas.openxmlformats.org/officeDocument/2006/relationships/oleObject" Target="../embeddings/oleObject195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163.bin"/><Relationship Id="rId69" Type="http://schemas.openxmlformats.org/officeDocument/2006/relationships/oleObject" Target="../embeddings/oleObject194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193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192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191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190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189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188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187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186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185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162.bin"/><Relationship Id="rId49" Type="http://schemas.openxmlformats.org/officeDocument/2006/relationships/oleObject" Target="../embeddings/oleObject184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183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182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181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180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179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178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177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176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175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61.bin"/><Relationship Id="rId29" Type="http://schemas.openxmlformats.org/officeDocument/2006/relationships/oleObject" Target="../embeddings/oleObject17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173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1.wmf"/><Relationship Id="rId77" Type="http://schemas.openxmlformats.org/officeDocument/2006/relationships/notesSlide" Target="../notesSlides/notesSlide13.xml"/><Relationship Id="rId76" Type="http://schemas.openxmlformats.org/officeDocument/2006/relationships/vmlDrawing" Target="../drawings/vmlDrawing11.v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110.wmf"/><Relationship Id="rId73" Type="http://schemas.openxmlformats.org/officeDocument/2006/relationships/oleObject" Target="../embeddings/oleObject239.bin"/><Relationship Id="rId72" Type="http://schemas.openxmlformats.org/officeDocument/2006/relationships/image" Target="../media/image115.wmf"/><Relationship Id="rId71" Type="http://schemas.openxmlformats.org/officeDocument/2006/relationships/oleObject" Target="../embeddings/oleObject238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206.bin"/><Relationship Id="rId69" Type="http://schemas.openxmlformats.org/officeDocument/2006/relationships/oleObject" Target="../embeddings/oleObject237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236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235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234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233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232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231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230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229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228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205.bin"/><Relationship Id="rId49" Type="http://schemas.openxmlformats.org/officeDocument/2006/relationships/oleObject" Target="../embeddings/oleObject227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226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225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224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223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222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221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220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19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18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04.bin"/><Relationship Id="rId29" Type="http://schemas.openxmlformats.org/officeDocument/2006/relationships/oleObject" Target="../embeddings/oleObject217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16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15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11.wmf"/><Relationship Id="rId77" Type="http://schemas.openxmlformats.org/officeDocument/2006/relationships/notesSlide" Target="../notesSlides/notesSlide14.xml"/><Relationship Id="rId76" Type="http://schemas.openxmlformats.org/officeDocument/2006/relationships/vmlDrawing" Target="../drawings/vmlDrawing12.v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110.wmf"/><Relationship Id="rId73" Type="http://schemas.openxmlformats.org/officeDocument/2006/relationships/oleObject" Target="../embeddings/oleObject276.bin"/><Relationship Id="rId72" Type="http://schemas.openxmlformats.org/officeDocument/2006/relationships/image" Target="../media/image115.wmf"/><Relationship Id="rId71" Type="http://schemas.openxmlformats.org/officeDocument/2006/relationships/oleObject" Target="../embeddings/oleObject275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243.bin"/><Relationship Id="rId69" Type="http://schemas.openxmlformats.org/officeDocument/2006/relationships/oleObject" Target="../embeddings/oleObject274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273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272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271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270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269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268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267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266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265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242.bin"/><Relationship Id="rId49" Type="http://schemas.openxmlformats.org/officeDocument/2006/relationships/oleObject" Target="../embeddings/oleObject264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263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262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261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260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259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258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257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56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55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41.bin"/><Relationship Id="rId29" Type="http://schemas.openxmlformats.org/officeDocument/2006/relationships/oleObject" Target="../embeddings/oleObject25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4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11.wmf"/><Relationship Id="rId77" Type="http://schemas.openxmlformats.org/officeDocument/2006/relationships/notesSlide" Target="../notesSlides/notesSlide15.xml"/><Relationship Id="rId76" Type="http://schemas.openxmlformats.org/officeDocument/2006/relationships/vmlDrawing" Target="../drawings/vmlDrawing13.v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110.wmf"/><Relationship Id="rId73" Type="http://schemas.openxmlformats.org/officeDocument/2006/relationships/oleObject" Target="../embeddings/oleObject313.bin"/><Relationship Id="rId72" Type="http://schemas.openxmlformats.org/officeDocument/2006/relationships/image" Target="../media/image115.wmf"/><Relationship Id="rId71" Type="http://schemas.openxmlformats.org/officeDocument/2006/relationships/oleObject" Target="../embeddings/oleObject312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280.bin"/><Relationship Id="rId69" Type="http://schemas.openxmlformats.org/officeDocument/2006/relationships/oleObject" Target="../embeddings/oleObject311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310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309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308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307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306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305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304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303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302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279.bin"/><Relationship Id="rId49" Type="http://schemas.openxmlformats.org/officeDocument/2006/relationships/oleObject" Target="../embeddings/oleObject301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300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299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298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297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296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295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294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293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292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278.bin"/><Relationship Id="rId29" Type="http://schemas.openxmlformats.org/officeDocument/2006/relationships/oleObject" Target="../embeddings/oleObject291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90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89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288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287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286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285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284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283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7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11.wmf"/><Relationship Id="rId77" Type="http://schemas.openxmlformats.org/officeDocument/2006/relationships/notesSlide" Target="../notesSlides/notesSlide16.xml"/><Relationship Id="rId76" Type="http://schemas.openxmlformats.org/officeDocument/2006/relationships/vmlDrawing" Target="../drawings/vmlDrawing14.v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110.wmf"/><Relationship Id="rId73" Type="http://schemas.openxmlformats.org/officeDocument/2006/relationships/oleObject" Target="../embeddings/oleObject350.bin"/><Relationship Id="rId72" Type="http://schemas.openxmlformats.org/officeDocument/2006/relationships/image" Target="../media/image115.wmf"/><Relationship Id="rId71" Type="http://schemas.openxmlformats.org/officeDocument/2006/relationships/oleObject" Target="../embeddings/oleObject349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317.bin"/><Relationship Id="rId69" Type="http://schemas.openxmlformats.org/officeDocument/2006/relationships/oleObject" Target="../embeddings/oleObject348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347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346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345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344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343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342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341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340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339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316.bin"/><Relationship Id="rId49" Type="http://schemas.openxmlformats.org/officeDocument/2006/relationships/oleObject" Target="../embeddings/oleObject338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337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336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335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334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333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332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331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30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29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15.bin"/><Relationship Id="rId29" Type="http://schemas.openxmlformats.org/officeDocument/2006/relationships/oleObject" Target="../embeddings/oleObject328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27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26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25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24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323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22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1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11.wmf"/><Relationship Id="rId77" Type="http://schemas.openxmlformats.org/officeDocument/2006/relationships/notesSlide" Target="../notesSlides/notesSlide17.xml"/><Relationship Id="rId76" Type="http://schemas.openxmlformats.org/officeDocument/2006/relationships/vmlDrawing" Target="../drawings/vmlDrawing15.vml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110.wmf"/><Relationship Id="rId73" Type="http://schemas.openxmlformats.org/officeDocument/2006/relationships/oleObject" Target="../embeddings/oleObject387.bin"/><Relationship Id="rId72" Type="http://schemas.openxmlformats.org/officeDocument/2006/relationships/image" Target="../media/image115.wmf"/><Relationship Id="rId71" Type="http://schemas.openxmlformats.org/officeDocument/2006/relationships/oleObject" Target="../embeddings/oleObject386.bin"/><Relationship Id="rId70" Type="http://schemas.openxmlformats.org/officeDocument/2006/relationships/image" Target="../media/image106.wmf"/><Relationship Id="rId7" Type="http://schemas.openxmlformats.org/officeDocument/2006/relationships/oleObject" Target="../embeddings/oleObject354.bin"/><Relationship Id="rId69" Type="http://schemas.openxmlformats.org/officeDocument/2006/relationships/oleObject" Target="../embeddings/oleObject385.bin"/><Relationship Id="rId68" Type="http://schemas.openxmlformats.org/officeDocument/2006/relationships/image" Target="../media/image105.wmf"/><Relationship Id="rId67" Type="http://schemas.openxmlformats.org/officeDocument/2006/relationships/oleObject" Target="../embeddings/oleObject384.bin"/><Relationship Id="rId66" Type="http://schemas.openxmlformats.org/officeDocument/2006/relationships/image" Target="../media/image104.wmf"/><Relationship Id="rId65" Type="http://schemas.openxmlformats.org/officeDocument/2006/relationships/oleObject" Target="../embeddings/oleObject383.bin"/><Relationship Id="rId64" Type="http://schemas.openxmlformats.org/officeDocument/2006/relationships/image" Target="../media/image103.wmf"/><Relationship Id="rId63" Type="http://schemas.openxmlformats.org/officeDocument/2006/relationships/oleObject" Target="../embeddings/oleObject382.bin"/><Relationship Id="rId62" Type="http://schemas.openxmlformats.org/officeDocument/2006/relationships/image" Target="../media/image102.wmf"/><Relationship Id="rId61" Type="http://schemas.openxmlformats.org/officeDocument/2006/relationships/oleObject" Target="../embeddings/oleObject381.bin"/><Relationship Id="rId60" Type="http://schemas.openxmlformats.org/officeDocument/2006/relationships/image" Target="../media/image101.wmf"/><Relationship Id="rId6" Type="http://schemas.openxmlformats.org/officeDocument/2006/relationships/image" Target="../media/image88.wmf"/><Relationship Id="rId59" Type="http://schemas.openxmlformats.org/officeDocument/2006/relationships/oleObject" Target="../embeddings/oleObject380.bin"/><Relationship Id="rId58" Type="http://schemas.openxmlformats.org/officeDocument/2006/relationships/image" Target="../media/image100.wmf"/><Relationship Id="rId57" Type="http://schemas.openxmlformats.org/officeDocument/2006/relationships/oleObject" Target="../embeddings/oleObject379.bin"/><Relationship Id="rId56" Type="http://schemas.openxmlformats.org/officeDocument/2006/relationships/image" Target="../media/image99.wmf"/><Relationship Id="rId55" Type="http://schemas.openxmlformats.org/officeDocument/2006/relationships/oleObject" Target="../embeddings/oleObject378.bin"/><Relationship Id="rId54" Type="http://schemas.openxmlformats.org/officeDocument/2006/relationships/image" Target="../media/image98.wmf"/><Relationship Id="rId53" Type="http://schemas.openxmlformats.org/officeDocument/2006/relationships/oleObject" Target="../embeddings/oleObject377.bin"/><Relationship Id="rId52" Type="http://schemas.openxmlformats.org/officeDocument/2006/relationships/image" Target="../media/image97.wmf"/><Relationship Id="rId51" Type="http://schemas.openxmlformats.org/officeDocument/2006/relationships/oleObject" Target="../embeddings/oleObject376.bin"/><Relationship Id="rId50" Type="http://schemas.openxmlformats.org/officeDocument/2006/relationships/image" Target="../media/image96.wmf"/><Relationship Id="rId5" Type="http://schemas.openxmlformats.org/officeDocument/2006/relationships/oleObject" Target="../embeddings/oleObject353.bin"/><Relationship Id="rId49" Type="http://schemas.openxmlformats.org/officeDocument/2006/relationships/oleObject" Target="../embeddings/oleObject375.bin"/><Relationship Id="rId48" Type="http://schemas.openxmlformats.org/officeDocument/2006/relationships/image" Target="../media/image95.wmf"/><Relationship Id="rId47" Type="http://schemas.openxmlformats.org/officeDocument/2006/relationships/oleObject" Target="../embeddings/oleObject374.bin"/><Relationship Id="rId46" Type="http://schemas.openxmlformats.org/officeDocument/2006/relationships/image" Target="../media/image94.wmf"/><Relationship Id="rId45" Type="http://schemas.openxmlformats.org/officeDocument/2006/relationships/oleObject" Target="../embeddings/oleObject373.bin"/><Relationship Id="rId44" Type="http://schemas.openxmlformats.org/officeDocument/2006/relationships/image" Target="../media/image93.wmf"/><Relationship Id="rId43" Type="http://schemas.openxmlformats.org/officeDocument/2006/relationships/oleObject" Target="../embeddings/oleObject372.bin"/><Relationship Id="rId42" Type="http://schemas.openxmlformats.org/officeDocument/2006/relationships/image" Target="../media/image92.wmf"/><Relationship Id="rId41" Type="http://schemas.openxmlformats.org/officeDocument/2006/relationships/oleObject" Target="../embeddings/oleObject371.bin"/><Relationship Id="rId40" Type="http://schemas.openxmlformats.org/officeDocument/2006/relationships/image" Target="../media/image91.wmf"/><Relationship Id="rId4" Type="http://schemas.openxmlformats.org/officeDocument/2006/relationships/image" Target="../media/image87.wmf"/><Relationship Id="rId39" Type="http://schemas.openxmlformats.org/officeDocument/2006/relationships/oleObject" Target="../embeddings/oleObject370.bin"/><Relationship Id="rId38" Type="http://schemas.openxmlformats.org/officeDocument/2006/relationships/image" Target="../media/image90.wmf"/><Relationship Id="rId37" Type="http://schemas.openxmlformats.org/officeDocument/2006/relationships/oleObject" Target="../embeddings/oleObject369.bin"/><Relationship Id="rId36" Type="http://schemas.openxmlformats.org/officeDocument/2006/relationships/image" Target="../media/image89.wmf"/><Relationship Id="rId35" Type="http://schemas.openxmlformats.org/officeDocument/2006/relationships/oleObject" Target="../embeddings/oleObject368.bin"/><Relationship Id="rId34" Type="http://schemas.openxmlformats.org/officeDocument/2006/relationships/image" Target="../media/image24.wmf"/><Relationship Id="rId33" Type="http://schemas.openxmlformats.org/officeDocument/2006/relationships/oleObject" Target="../embeddings/oleObject367.bin"/><Relationship Id="rId32" Type="http://schemas.openxmlformats.org/officeDocument/2006/relationships/image" Target="../media/image23.wmf"/><Relationship Id="rId31" Type="http://schemas.openxmlformats.org/officeDocument/2006/relationships/oleObject" Target="../embeddings/oleObject366.bin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352.bin"/><Relationship Id="rId29" Type="http://schemas.openxmlformats.org/officeDocument/2006/relationships/oleObject" Target="../embeddings/oleObject365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364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363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362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17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5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389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38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393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392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39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395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39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7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4255" y="1736725"/>
            <a:ext cx="7654290" cy="238760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Opinion entity extraction with Bi-LSTM-CRF model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1425" y="4811395"/>
            <a:ext cx="2914015" cy="551180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NLP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实验室  </a:t>
            </a:r>
            <a:r>
              <a:rPr lang="en-US" altLang="zh-CN" sz="22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宋阳</a:t>
            </a:r>
            <a:endParaRPr lang="zh-CN" altLang="en-US" sz="2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8586-BCCE-435C-9663-1F212DDFA839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975" y="1011555"/>
            <a:ext cx="118846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600">
                <a:sym typeface="+mn-ea"/>
              </a:rPr>
              <a:t>设Bi-LSTM的输出矩阵为P，其中P_{i,j}代表词w_i映射到tag_j的非归一化概率，对于CRF来说，假定存在一个转移矩阵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，则</a:t>
            </a:r>
            <a:r>
              <a:rPr lang="en-US" altLang="zh-CN" sz="2600">
                <a:sym typeface="+mn-ea"/>
              </a:rPr>
              <a:t>T</a:t>
            </a:r>
            <a:r>
              <a:rPr lang="zh-CN" altLang="en-US" sz="2600">
                <a:sym typeface="+mn-ea"/>
              </a:rPr>
              <a:t>_{i,j}代表tag_i转移到tag_j的转移概率。</a:t>
            </a:r>
            <a:endParaRPr lang="en-US" altLang="zh-CN" sz="2600"/>
          </a:p>
        </p:txBody>
      </p:sp>
      <p:sp>
        <p:nvSpPr>
          <p:cNvPr id="2" name="文本框 1"/>
          <p:cNvSpPr txBox="1"/>
          <p:nvPr/>
        </p:nvSpPr>
        <p:spPr>
          <a:xfrm>
            <a:off x="180975" y="2164080"/>
            <a:ext cx="882777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对于输入序列X对应的输出tag序列y，定义分数为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2909570" y="2655570"/>
          <a:ext cx="5438775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55800" imgH="431800" progId="Equation.DSMT4">
                  <p:embed/>
                </p:oleObj>
              </mc:Choice>
              <mc:Fallback>
                <p:oleObj name="" r:id="rId1" imgW="19558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9570" y="2655570"/>
                        <a:ext cx="5438775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42570" y="4206875"/>
            <a:ext cx="1170686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利用Softmax函数，为每一个正确的tag序列y定义一个概率值（代表所有的tag序列，包括不可能出现的）</a:t>
            </a:r>
            <a:endParaRPr lang="zh-CN" altLang="en-US" sz="2600"/>
          </a:p>
        </p:txBody>
      </p:sp>
      <p:graphicFrame>
        <p:nvGraphicFramePr>
          <p:cNvPr id="10" name="对象 9"/>
          <p:cNvGraphicFramePr/>
          <p:nvPr/>
        </p:nvGraphicFramePr>
        <p:xfrm>
          <a:off x="3319780" y="4912360"/>
          <a:ext cx="382397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498600" imgH="571500" progId="Equation.DSMT4">
                  <p:embed/>
                </p:oleObj>
              </mc:Choice>
              <mc:Fallback>
                <p:oleObj name="" r:id="rId3" imgW="1498600" imgH="5715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780" y="4912360"/>
                        <a:ext cx="3823970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5910" y="1323340"/>
            <a:ext cx="111569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在训练中，我们只需要最大化似然概率p(y|X)即可，这里利用对数似然</a:t>
            </a:r>
            <a:endParaRPr lang="zh-CN" altLang="en-US" sz="2600"/>
          </a:p>
        </p:txBody>
      </p:sp>
      <p:graphicFrame>
        <p:nvGraphicFramePr>
          <p:cNvPr id="3" name="对象 2"/>
          <p:cNvGraphicFramePr/>
          <p:nvPr/>
        </p:nvGraphicFramePr>
        <p:xfrm>
          <a:off x="1741805" y="2245360"/>
          <a:ext cx="9052560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513445" imgH="1248410" progId="Equation.DSMT4">
                  <p:embed/>
                </p:oleObj>
              </mc:Choice>
              <mc:Fallback>
                <p:oleObj name="" r:id="rId1" imgW="8513445" imgH="124841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805" y="2245360"/>
                        <a:ext cx="9052560" cy="1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88695" y="4556760"/>
            <a:ext cx="295973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/>
              <a:t>将损失函数定义为</a:t>
            </a:r>
            <a:endParaRPr lang="zh-CN" altLang="en-US" sz="2600"/>
          </a:p>
        </p:txBody>
      </p:sp>
      <p:graphicFrame>
        <p:nvGraphicFramePr>
          <p:cNvPr id="7" name="对象 6"/>
          <p:cNvGraphicFramePr/>
          <p:nvPr/>
        </p:nvGraphicFramePr>
        <p:xfrm>
          <a:off x="3745230" y="4627880"/>
          <a:ext cx="191706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27555" imgH="464820" progId="Equation.DSMT4">
                  <p:embed/>
                </p:oleObj>
              </mc:Choice>
              <mc:Fallback>
                <p:oleObj name="" r:id="rId3" imgW="2027555" imgH="46482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5230" y="4627880"/>
                        <a:ext cx="191706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62930" y="4556125"/>
            <a:ext cx="41452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600">
                <a:sym typeface="+mn-ea"/>
              </a:rPr>
              <a:t>，就可以利用梯度下降法了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355600" y="862330"/>
            <a:ext cx="10806430" cy="23463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157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Example: 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467995" y="929005"/>
            <a:ext cx="2590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Instance: </a:t>
            </a:r>
            <a:r>
              <a:rPr lang="zh-CN" altLang="en-US" sz="2400"/>
              <a:t>我去北京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67995" y="1344930"/>
            <a:ext cx="8522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word_alphabet: {0: '</a:t>
            </a:r>
            <a:r>
              <a:rPr lang="zh-CN" altLang="en-US" sz="2400"/>
              <a:t>我</a:t>
            </a:r>
            <a:r>
              <a:rPr lang="en-US" altLang="zh-CN" sz="2400"/>
              <a:t>', 1: '</a:t>
            </a:r>
            <a:r>
              <a:rPr lang="zh-CN" altLang="en-US" sz="2400"/>
              <a:t>去</a:t>
            </a:r>
            <a:r>
              <a:rPr lang="en-US" altLang="zh-CN" sz="2400"/>
              <a:t>', 2: '</a:t>
            </a:r>
            <a:r>
              <a:rPr lang="zh-CN" altLang="en-US" sz="2400"/>
              <a:t>北</a:t>
            </a:r>
            <a:r>
              <a:rPr lang="en-US" altLang="zh-CN" sz="2400"/>
              <a:t>', 3: '</a:t>
            </a:r>
            <a:r>
              <a:rPr lang="zh-CN" altLang="en-US" sz="2400"/>
              <a:t>京</a:t>
            </a:r>
            <a:r>
              <a:rPr lang="en-US" altLang="zh-CN" sz="2400"/>
              <a:t>', 4: '&lt;unk&gt;', 5: '&lt;pad&gt;'}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67995" y="1805305"/>
            <a:ext cx="8114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label_alphabet: {0: </a:t>
            </a:r>
            <a:r>
              <a:rPr lang="en-US" sz="2400"/>
              <a:t>b</a:t>
            </a:r>
            <a:r>
              <a:rPr lang="en-US" altLang="zh-CN" sz="2400"/>
              <a:t>, 1: </a:t>
            </a:r>
            <a:r>
              <a:rPr lang="en-US" sz="2400"/>
              <a:t>m</a:t>
            </a:r>
            <a:r>
              <a:rPr lang="en-US" altLang="zh-CN" sz="2400"/>
              <a:t>, 2: </a:t>
            </a:r>
            <a:r>
              <a:rPr lang="en-US" sz="2400"/>
              <a:t>e</a:t>
            </a:r>
            <a:r>
              <a:rPr lang="en-US" altLang="zh-CN" sz="2400"/>
              <a:t>, 3: s, 4: o, 5: '&lt;start&gt;', 6: '&lt;pad&gt;'}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25399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我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6160770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去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706945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7897495" y="393001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2486025" y="3930015"/>
            <a:ext cx="819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2489200" y="345630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532955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623633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7144385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7973060" y="34696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533273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239510" y="4430395"/>
            <a:ext cx="343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7147560" y="4430395"/>
            <a:ext cx="342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24" name="文本框 23"/>
          <p:cNvSpPr txBox="1"/>
          <p:nvPr/>
        </p:nvSpPr>
        <p:spPr>
          <a:xfrm>
            <a:off x="7976235" y="4430395"/>
            <a:ext cx="334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2486025" y="4430395"/>
            <a:ext cx="780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2486025" y="499046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531939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622617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713422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7962900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3" name="文本框 32"/>
          <p:cNvSpPr txBox="1"/>
          <p:nvPr/>
        </p:nvSpPr>
        <p:spPr>
          <a:xfrm>
            <a:off x="8651875" y="4430395"/>
            <a:ext cx="952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&lt;pad&gt;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895921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467995" y="5964555"/>
            <a:ext cx="744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note: use &lt;start&gt; and &lt;pad&gt; as the START tag and STOP tag</a:t>
            </a:r>
            <a:endParaRPr lang="en-US" altLang="zh-CN" sz="2400"/>
          </a:p>
        </p:txBody>
      </p:sp>
      <p:sp>
        <p:nvSpPr>
          <p:cNvPr id="36" name="文本框 35"/>
          <p:cNvSpPr txBox="1"/>
          <p:nvPr/>
        </p:nvSpPr>
        <p:spPr>
          <a:xfrm>
            <a:off x="4209415" y="4491990"/>
            <a:ext cx="86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START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444365" y="496189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2489200" y="548894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532257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622935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7137400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7966075" y="546036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510540" y="2265680"/>
            <a:ext cx="2098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word_nums = 6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510540" y="2726055"/>
            <a:ext cx="2059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label_nums = 7</a:t>
            </a:r>
            <a:endParaRPr lang="en-US" altLang="zh-CN" sz="2400"/>
          </a:p>
        </p:txBody>
      </p:sp>
      <p:sp>
        <p:nvSpPr>
          <p:cNvPr id="52" name="文本框 51"/>
          <p:cNvSpPr txBox="1"/>
          <p:nvPr/>
        </p:nvSpPr>
        <p:spPr>
          <a:xfrm>
            <a:off x="510540" y="3285490"/>
            <a:ext cx="951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initial: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7828915" y="1508125"/>
            <a:ext cx="4293870" cy="1377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labels, masks)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7829550" y="1590675"/>
            <a:ext cx="1640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word_index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10018395" y="158750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043813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10809605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11159490" y="15792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26" name="文本框 25"/>
          <p:cNvSpPr txBox="1"/>
          <p:nvPr/>
        </p:nvSpPr>
        <p:spPr>
          <a:xfrm>
            <a:off x="7829550" y="1981835"/>
            <a:ext cx="1600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label_index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10008235" y="197358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8" name="文本框 27"/>
          <p:cNvSpPr txBox="1"/>
          <p:nvPr/>
        </p:nvSpPr>
        <p:spPr>
          <a:xfrm>
            <a:off x="1042797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10799445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11149330" y="196532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34" name="文本框 33"/>
          <p:cNvSpPr txBox="1"/>
          <p:nvPr/>
        </p:nvSpPr>
        <p:spPr>
          <a:xfrm>
            <a:off x="11468735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38" name="文本框 37"/>
          <p:cNvSpPr txBox="1"/>
          <p:nvPr/>
        </p:nvSpPr>
        <p:spPr>
          <a:xfrm>
            <a:off x="9603740" y="198183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39" name="文本框 38"/>
          <p:cNvSpPr txBox="1"/>
          <p:nvPr/>
        </p:nvSpPr>
        <p:spPr>
          <a:xfrm>
            <a:off x="7829550" y="2425700"/>
            <a:ext cx="829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mask</a:t>
            </a:r>
            <a:endParaRPr lang="en-US" altLang="zh-CN" sz="2400"/>
          </a:p>
        </p:txBody>
      </p:sp>
      <p:sp>
        <p:nvSpPr>
          <p:cNvPr id="40" name="文本框 39"/>
          <p:cNvSpPr txBox="1"/>
          <p:nvPr/>
        </p:nvSpPr>
        <p:spPr>
          <a:xfrm>
            <a:off x="10011410" y="239776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1043114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2" name="文本框 41"/>
          <p:cNvSpPr txBox="1"/>
          <p:nvPr/>
        </p:nvSpPr>
        <p:spPr>
          <a:xfrm>
            <a:off x="10802620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43" name="文本框 42"/>
          <p:cNvSpPr txBox="1"/>
          <p:nvPr/>
        </p:nvSpPr>
        <p:spPr>
          <a:xfrm>
            <a:off x="11152505" y="238950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7320" y="1567815"/>
            <a:ext cx="50374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emit_scores: size (seq_length, label_nums)</a:t>
            </a:r>
            <a:endParaRPr lang="en-US" altLang="zh-CN" sz="2200"/>
          </a:p>
        </p:txBody>
      </p:sp>
      <p:sp>
        <p:nvSpPr>
          <p:cNvPr id="46" name="文本框 45"/>
          <p:cNvSpPr txBox="1"/>
          <p:nvPr/>
        </p:nvSpPr>
        <p:spPr>
          <a:xfrm>
            <a:off x="147320" y="2028190"/>
            <a:ext cx="28771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/>
              <a:t>labels: size (seq_length)</a:t>
            </a:r>
            <a:endParaRPr lang="en-US" altLang="zh-CN" sz="2200"/>
          </a:p>
        </p:txBody>
      </p:sp>
      <p:sp>
        <p:nvSpPr>
          <p:cNvPr id="47" name="文本框 46"/>
          <p:cNvSpPr txBox="1"/>
          <p:nvPr/>
        </p:nvSpPr>
        <p:spPr>
          <a:xfrm>
            <a:off x="147320" y="2488565"/>
            <a:ext cx="29190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masks</a:t>
            </a:r>
            <a:r>
              <a:rPr lang="en-US" altLang="zh-CN" sz="2200"/>
              <a:t>: size (seq_length)</a:t>
            </a:r>
            <a:endParaRPr lang="en-US" altLang="zh-CN" sz="2200"/>
          </a:p>
        </p:txBody>
      </p:sp>
      <p:sp>
        <p:nvSpPr>
          <p:cNvPr id="55" name="文本框 54"/>
          <p:cNvSpPr txBox="1"/>
          <p:nvPr/>
        </p:nvSpPr>
        <p:spPr>
          <a:xfrm>
            <a:off x="147320" y="2948940"/>
            <a:ext cx="54419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transition</a:t>
            </a:r>
            <a:r>
              <a:rPr lang="en-US" altLang="zh-CN" sz="2200"/>
              <a:t>: inital size (</a:t>
            </a:r>
            <a:r>
              <a:rPr lang="en-US" altLang="zh-CN" sz="2200">
                <a:sym typeface="+mn-ea"/>
              </a:rPr>
              <a:t>label_nums, label_nums</a:t>
            </a:r>
            <a:r>
              <a:rPr lang="en-US" altLang="zh-CN" sz="2200"/>
              <a:t>)</a:t>
            </a:r>
            <a:endParaRPr lang="en-US" altLang="zh-CN" sz="2200"/>
          </a:p>
        </p:txBody>
      </p:sp>
      <p:sp>
        <p:nvSpPr>
          <p:cNvPr id="56" name="文本框 55"/>
          <p:cNvSpPr txBox="1"/>
          <p:nvPr/>
        </p:nvSpPr>
        <p:spPr>
          <a:xfrm>
            <a:off x="211455" y="346075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445135" y="392112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123180" y="180594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374005" y="159702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(6, 7)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2945765" y="224663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96590" y="203771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009900" y="272669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260725" y="2517775"/>
            <a:ext cx="2327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(6)</a:t>
            </a:r>
            <a:endParaRPr lang="en-US" altLang="zh-CN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518150" y="3201670"/>
            <a:ext cx="3149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68975" y="2992755"/>
            <a:ext cx="255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this instance: size (7, 7)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0985" y="4603750"/>
            <a:ext cx="804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tirck: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67665" y="5140325"/>
            <a:ext cx="11130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when computing emit scores, I use pack_padded_sequence function and pad_packed_sequence function. </a:t>
            </a:r>
            <a:endParaRPr lang="en-US" altLang="zh-CN" sz="2000"/>
          </a:p>
          <a:p>
            <a:pPr algn="l"/>
            <a:r>
              <a:rPr lang="en-US" altLang="zh-CN" sz="2000"/>
              <a:t>Because I don't want padding word to attect the outcome.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5872480" y="3430270"/>
            <a:ext cx="648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and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02050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60395" y="4583430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74" name="椭圆 73"/>
          <p:cNvSpPr/>
          <p:nvPr/>
        </p:nvSpPr>
        <p:spPr>
          <a:xfrm>
            <a:off x="7287260" y="416750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264400" y="378777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264400" y="3408680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269480" y="3014345"/>
            <a:ext cx="2935605" cy="41592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45735" y="2913380"/>
            <a:ext cx="432435" cy="18713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69240" y="986155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calculate sentence scores (input: emit_scores, labels)</a:t>
            </a:r>
            <a:endParaRPr lang="en-US" altLang="zh-CN" sz="2800"/>
          </a:p>
        </p:txBody>
      </p:sp>
      <p:sp>
        <p:nvSpPr>
          <p:cNvPr id="37" name="文本框 36"/>
          <p:cNvSpPr txBox="1"/>
          <p:nvPr/>
        </p:nvSpPr>
        <p:spPr>
          <a:xfrm>
            <a:off x="2005965" y="2997200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3160395" y="301053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160395" y="33909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49" name="文本框 48"/>
          <p:cNvSpPr txBox="1"/>
          <p:nvPr/>
        </p:nvSpPr>
        <p:spPr>
          <a:xfrm>
            <a:off x="3160395" y="378015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50" name="文本框 49"/>
          <p:cNvSpPr txBox="1"/>
          <p:nvPr/>
        </p:nvSpPr>
        <p:spPr>
          <a:xfrm>
            <a:off x="3160395" y="417639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56" name="文本框 55"/>
          <p:cNvSpPr txBox="1"/>
          <p:nvPr/>
        </p:nvSpPr>
        <p:spPr>
          <a:xfrm>
            <a:off x="269240" y="1592580"/>
            <a:ext cx="2545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initial formula: </a:t>
            </a:r>
            <a:endParaRPr lang="en-US" altLang="zh-CN" sz="2400"/>
          </a:p>
        </p:txBody>
      </p:sp>
      <p:sp>
        <p:nvSpPr>
          <p:cNvPr id="57" name="文本框 56"/>
          <p:cNvSpPr txBox="1"/>
          <p:nvPr/>
        </p:nvSpPr>
        <p:spPr>
          <a:xfrm>
            <a:off x="502920" y="2052955"/>
            <a:ext cx="11615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T[5][4]+emit[0][4]+T[4][4]+emit[1][4]+T[4][0]+emit[2][0]+T[0][2]+emit[3][2]+T[2][6]</a:t>
            </a:r>
            <a:endParaRPr lang="en-US" altLang="zh-CN" sz="2400"/>
          </a:p>
        </p:txBody>
      </p:sp>
      <p:sp>
        <p:nvSpPr>
          <p:cNvPr id="58" name="文本框 57"/>
          <p:cNvSpPr txBox="1"/>
          <p:nvPr/>
        </p:nvSpPr>
        <p:spPr>
          <a:xfrm>
            <a:off x="260350" y="3006725"/>
            <a:ext cx="1685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will find:</a:t>
            </a:r>
            <a:endParaRPr lang="en-US" altLang="zh-CN" sz="2400"/>
          </a:p>
        </p:txBody>
      </p:sp>
      <p:sp>
        <p:nvSpPr>
          <p:cNvPr id="61" name="文本框 60"/>
          <p:cNvSpPr txBox="1"/>
          <p:nvPr/>
        </p:nvSpPr>
        <p:spPr>
          <a:xfrm>
            <a:off x="735330" y="3780155"/>
            <a:ext cx="1795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are the same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470150" y="3665220"/>
            <a:ext cx="668020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827395" y="3787775"/>
            <a:ext cx="739775" cy="63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420610" y="299720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7420610" y="337756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T[4][4]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[1][4]</a:t>
            </a:r>
            <a:endParaRPr lang="en-US" altLang="zh-CN" sz="2400"/>
          </a:p>
        </p:txBody>
      </p:sp>
      <p:sp>
        <p:nvSpPr>
          <p:cNvPr id="66" name="文本框 65"/>
          <p:cNvSpPr txBox="1"/>
          <p:nvPr/>
        </p:nvSpPr>
        <p:spPr>
          <a:xfrm>
            <a:off x="7420610" y="376682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T[4][0]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[2][0]</a:t>
            </a:r>
            <a:endParaRPr lang="en-US" altLang="zh-CN" sz="2400"/>
          </a:p>
        </p:txBody>
      </p:sp>
      <p:sp>
        <p:nvSpPr>
          <p:cNvPr id="67" name="文本框 66"/>
          <p:cNvSpPr txBox="1"/>
          <p:nvPr/>
        </p:nvSpPr>
        <p:spPr>
          <a:xfrm>
            <a:off x="7420610" y="4163060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T[0][2] + </a:t>
            </a:r>
            <a:r>
              <a:rPr lang="en-US" altLang="zh-CN" sz="2400">
                <a:sym typeface="+mn-ea"/>
              </a:rPr>
              <a:t>emit</a:t>
            </a:r>
            <a:r>
              <a:rPr lang="en-US" altLang="zh-CN" sz="2400"/>
              <a:t>[3][2]</a:t>
            </a:r>
            <a:endParaRPr lang="en-US" altLang="zh-CN" sz="2400"/>
          </a:p>
        </p:txBody>
      </p:sp>
      <p:sp>
        <p:nvSpPr>
          <p:cNvPr id="68" name="文本框 67"/>
          <p:cNvSpPr txBox="1"/>
          <p:nvPr/>
        </p:nvSpPr>
        <p:spPr>
          <a:xfrm>
            <a:off x="7420610" y="4570095"/>
            <a:ext cx="1082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T[2][6] </a:t>
            </a:r>
            <a:endParaRPr lang="en-US" altLang="zh-CN" sz="2400"/>
          </a:p>
        </p:txBody>
      </p:sp>
      <p:sp>
        <p:nvSpPr>
          <p:cNvPr id="69" name="文本框 68"/>
          <p:cNvSpPr txBox="1"/>
          <p:nvPr/>
        </p:nvSpPr>
        <p:spPr>
          <a:xfrm>
            <a:off x="6089650" y="3014345"/>
            <a:ext cx="1252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scores = </a:t>
            </a:r>
            <a:endParaRPr lang="en-US" altLang="zh-CN" sz="24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0249535" y="3760470"/>
            <a:ext cx="518160" cy="1587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558145" y="3919220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55" name="文本框 354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5615305" y="1979295"/>
            <a:ext cx="2179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have the same number on the column 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45" name="椭圆 344"/>
          <p:cNvSpPr/>
          <p:nvPr/>
        </p:nvSpPr>
        <p:spPr>
          <a:xfrm>
            <a:off x="7168515" y="138239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5633085" y="1390015"/>
            <a:ext cx="329565" cy="588645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49744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941695" y="1395095"/>
            <a:ext cx="372745" cy="58864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7970" y="97790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07645" y="1438275"/>
            <a:ext cx="4984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for example: calculate the first portion 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5384800" y="1438275"/>
            <a:ext cx="2552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T[5][4] + emit[0][4]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2017395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3389630" y="2017395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emit[0]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631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644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8822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8949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3121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31299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3134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3361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3369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33737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600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6087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613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839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856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852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4070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40957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4083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66255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63842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7" idx="3"/>
          </p:cNvCxnSpPr>
          <p:nvPr/>
        </p:nvCxnSpPr>
        <p:spPr>
          <a:xfrm flipV="1">
            <a:off x="5605145" y="2224405"/>
            <a:ext cx="2183765" cy="82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6290945" y="22053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93025" y="201739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168015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70395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05638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43230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829810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219065" y="2642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5958205" y="2659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610225" y="2655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682365" y="267398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305550" y="264985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69887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05130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42722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824730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213985" y="2885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5953125" y="2893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605145" y="2898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69887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05130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42722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824730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213985" y="3133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5953125" y="3149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605145" y="31457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70205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05447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43039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827905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217160" y="33591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5956300" y="3375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608320" y="3371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70205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05447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43039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827905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217160" y="359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5956300" y="36150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608320" y="36112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70205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05447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43039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827905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217160" y="3837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56300" y="3854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608320" y="38506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70205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05447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43039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827905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217160" y="4069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5956300" y="4085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608320" y="40817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640830" y="2943225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187" name="直接箭头连接符 186"/>
          <p:cNvCxnSpPr>
            <a:endCxn id="94" idx="0"/>
          </p:cNvCxnSpPr>
          <p:nvPr/>
        </p:nvCxnSpPr>
        <p:spPr>
          <a:xfrm flipH="1">
            <a:off x="5426075" y="2432685"/>
            <a:ext cx="947420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28662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89" name="文本框 188"/>
          <p:cNvSpPr txBox="1"/>
          <p:nvPr/>
        </p:nvSpPr>
        <p:spPr>
          <a:xfrm>
            <a:off x="763905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90" name="文本框 189"/>
          <p:cNvSpPr txBox="1"/>
          <p:nvPr/>
        </p:nvSpPr>
        <p:spPr>
          <a:xfrm>
            <a:off x="801497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91" name="文本框 190"/>
          <p:cNvSpPr txBox="1"/>
          <p:nvPr/>
        </p:nvSpPr>
        <p:spPr>
          <a:xfrm>
            <a:off x="8412480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92" name="文本框 191"/>
          <p:cNvSpPr txBox="1"/>
          <p:nvPr/>
        </p:nvSpPr>
        <p:spPr>
          <a:xfrm>
            <a:off x="880173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93" name="文本框 192"/>
          <p:cNvSpPr txBox="1"/>
          <p:nvPr/>
        </p:nvSpPr>
        <p:spPr>
          <a:xfrm>
            <a:off x="9540875" y="26263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94" name="文本框 193"/>
          <p:cNvSpPr txBox="1"/>
          <p:nvPr/>
        </p:nvSpPr>
        <p:spPr>
          <a:xfrm>
            <a:off x="9192895" y="26390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28980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6" name="文本框 195"/>
          <p:cNvSpPr txBox="1"/>
          <p:nvPr/>
        </p:nvSpPr>
        <p:spPr>
          <a:xfrm>
            <a:off x="764222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97" name="文本框 196"/>
          <p:cNvSpPr txBox="1"/>
          <p:nvPr/>
        </p:nvSpPr>
        <p:spPr>
          <a:xfrm>
            <a:off x="801814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98" name="文本框 197"/>
          <p:cNvSpPr txBox="1"/>
          <p:nvPr/>
        </p:nvSpPr>
        <p:spPr>
          <a:xfrm>
            <a:off x="8415655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99" name="文本框 198"/>
          <p:cNvSpPr txBox="1"/>
          <p:nvPr/>
        </p:nvSpPr>
        <p:spPr>
          <a:xfrm>
            <a:off x="880491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0" name="文本框 199"/>
          <p:cNvSpPr txBox="1"/>
          <p:nvPr/>
        </p:nvSpPr>
        <p:spPr>
          <a:xfrm>
            <a:off x="9544050" y="2877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201" name="文本框 200"/>
          <p:cNvSpPr txBox="1"/>
          <p:nvPr/>
        </p:nvSpPr>
        <p:spPr>
          <a:xfrm>
            <a:off x="9196070" y="28898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28980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03" name="文本框 202"/>
          <p:cNvSpPr txBox="1"/>
          <p:nvPr/>
        </p:nvSpPr>
        <p:spPr>
          <a:xfrm>
            <a:off x="764222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04" name="文本框 203"/>
          <p:cNvSpPr txBox="1"/>
          <p:nvPr/>
        </p:nvSpPr>
        <p:spPr>
          <a:xfrm>
            <a:off x="801814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05" name="文本框 204"/>
          <p:cNvSpPr txBox="1"/>
          <p:nvPr/>
        </p:nvSpPr>
        <p:spPr>
          <a:xfrm>
            <a:off x="8415655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06" name="文本框 205"/>
          <p:cNvSpPr txBox="1"/>
          <p:nvPr/>
        </p:nvSpPr>
        <p:spPr>
          <a:xfrm>
            <a:off x="8804910" y="31165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07" name="文本框 206"/>
          <p:cNvSpPr txBox="1"/>
          <p:nvPr/>
        </p:nvSpPr>
        <p:spPr>
          <a:xfrm>
            <a:off x="9544050" y="3124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08" name="文本框 207"/>
          <p:cNvSpPr txBox="1"/>
          <p:nvPr/>
        </p:nvSpPr>
        <p:spPr>
          <a:xfrm>
            <a:off x="9196070" y="31292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28980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10" name="文本框 209"/>
          <p:cNvSpPr txBox="1"/>
          <p:nvPr/>
        </p:nvSpPr>
        <p:spPr>
          <a:xfrm>
            <a:off x="764222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11" name="文本框 210"/>
          <p:cNvSpPr txBox="1"/>
          <p:nvPr/>
        </p:nvSpPr>
        <p:spPr>
          <a:xfrm>
            <a:off x="801814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12" name="文本框 211"/>
          <p:cNvSpPr txBox="1"/>
          <p:nvPr/>
        </p:nvSpPr>
        <p:spPr>
          <a:xfrm>
            <a:off x="8415655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13" name="文本框 212"/>
          <p:cNvSpPr txBox="1"/>
          <p:nvPr/>
        </p:nvSpPr>
        <p:spPr>
          <a:xfrm>
            <a:off x="8804910" y="335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9544050" y="3364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15" name="文本框 214"/>
          <p:cNvSpPr txBox="1"/>
          <p:nvPr/>
        </p:nvSpPr>
        <p:spPr>
          <a:xfrm>
            <a:off x="9196070" y="3368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29805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17" name="文本框 216"/>
          <p:cNvSpPr txBox="1"/>
          <p:nvPr/>
        </p:nvSpPr>
        <p:spPr>
          <a:xfrm>
            <a:off x="765048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18" name="文本框 217"/>
          <p:cNvSpPr txBox="1"/>
          <p:nvPr/>
        </p:nvSpPr>
        <p:spPr>
          <a:xfrm>
            <a:off x="802640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219" name="文本框 218"/>
          <p:cNvSpPr txBox="1"/>
          <p:nvPr/>
        </p:nvSpPr>
        <p:spPr>
          <a:xfrm>
            <a:off x="8423910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220" name="文本框 219"/>
          <p:cNvSpPr txBox="1"/>
          <p:nvPr/>
        </p:nvSpPr>
        <p:spPr>
          <a:xfrm>
            <a:off x="8813165" y="359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221" name="文本框 220"/>
          <p:cNvSpPr txBox="1"/>
          <p:nvPr/>
        </p:nvSpPr>
        <p:spPr>
          <a:xfrm>
            <a:off x="9552305" y="3603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222" name="文本框 221"/>
          <p:cNvSpPr txBox="1"/>
          <p:nvPr/>
        </p:nvSpPr>
        <p:spPr>
          <a:xfrm>
            <a:off x="9204325" y="3608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29805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24" name="文本框 223"/>
          <p:cNvSpPr txBox="1"/>
          <p:nvPr/>
        </p:nvSpPr>
        <p:spPr>
          <a:xfrm>
            <a:off x="765048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802640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226" name="文本框 225"/>
          <p:cNvSpPr txBox="1"/>
          <p:nvPr/>
        </p:nvSpPr>
        <p:spPr>
          <a:xfrm>
            <a:off x="8423910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8813165" y="383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9552305" y="3851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9204325" y="3847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29805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231" name="文本框 230"/>
          <p:cNvSpPr txBox="1"/>
          <p:nvPr/>
        </p:nvSpPr>
        <p:spPr>
          <a:xfrm>
            <a:off x="765048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232" name="文本框 231"/>
          <p:cNvSpPr txBox="1"/>
          <p:nvPr/>
        </p:nvSpPr>
        <p:spPr>
          <a:xfrm>
            <a:off x="802640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233" name="文本框 232"/>
          <p:cNvSpPr txBox="1"/>
          <p:nvPr/>
        </p:nvSpPr>
        <p:spPr>
          <a:xfrm>
            <a:off x="8423910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234" name="文本框 233"/>
          <p:cNvSpPr txBox="1"/>
          <p:nvPr/>
        </p:nvSpPr>
        <p:spPr>
          <a:xfrm>
            <a:off x="8813165" y="406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235" name="文本框 234"/>
          <p:cNvSpPr txBox="1"/>
          <p:nvPr/>
        </p:nvSpPr>
        <p:spPr>
          <a:xfrm>
            <a:off x="9552305" y="4090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236" name="文本框 235"/>
          <p:cNvSpPr txBox="1"/>
          <p:nvPr/>
        </p:nvSpPr>
        <p:spPr>
          <a:xfrm>
            <a:off x="9204325" y="407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265035" y="26574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右中括号 237"/>
          <p:cNvSpPr/>
          <p:nvPr/>
        </p:nvSpPr>
        <p:spPr>
          <a:xfrm>
            <a:off x="9888220" y="26333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207645" y="460629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trick:</a:t>
            </a:r>
            <a:endParaRPr lang="en-US" altLang="zh-CN" sz="2800"/>
          </a:p>
        </p:txBody>
      </p:sp>
      <p:sp>
        <p:nvSpPr>
          <p:cNvPr id="241" name="文本框 240"/>
          <p:cNvSpPr txBox="1"/>
          <p:nvPr/>
        </p:nvSpPr>
        <p:spPr>
          <a:xfrm>
            <a:off x="251460" y="5082540"/>
            <a:ext cx="139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word_index</a:t>
            </a:r>
            <a:endParaRPr lang="en-US" altLang="zh-CN" sz="2000"/>
          </a:p>
        </p:txBody>
      </p:sp>
      <p:sp>
        <p:nvSpPr>
          <p:cNvPr id="242" name="文本框 241"/>
          <p:cNvSpPr txBox="1"/>
          <p:nvPr/>
        </p:nvSpPr>
        <p:spPr>
          <a:xfrm>
            <a:off x="2068830" y="507936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43" name="文本框 242"/>
          <p:cNvSpPr txBox="1"/>
          <p:nvPr/>
        </p:nvSpPr>
        <p:spPr>
          <a:xfrm>
            <a:off x="24142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44" name="文本框 243"/>
          <p:cNvSpPr txBox="1"/>
          <p:nvPr/>
        </p:nvSpPr>
        <p:spPr>
          <a:xfrm>
            <a:off x="2752725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45" name="文本框 244"/>
          <p:cNvSpPr txBox="1"/>
          <p:nvPr/>
        </p:nvSpPr>
        <p:spPr>
          <a:xfrm>
            <a:off x="3036570" y="50711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endParaRPr lang="en-US" altLang="zh-CN" sz="2000"/>
          </a:p>
        </p:txBody>
      </p:sp>
      <p:sp>
        <p:nvSpPr>
          <p:cNvPr id="246" name="文本框 245"/>
          <p:cNvSpPr txBox="1"/>
          <p:nvPr/>
        </p:nvSpPr>
        <p:spPr>
          <a:xfrm>
            <a:off x="251460" y="5404485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label_index</a:t>
            </a:r>
            <a:endParaRPr lang="en-US" altLang="zh-CN" sz="2000"/>
          </a:p>
        </p:txBody>
      </p:sp>
      <p:sp>
        <p:nvSpPr>
          <p:cNvPr id="247" name="文本框 246"/>
          <p:cNvSpPr txBox="1"/>
          <p:nvPr/>
        </p:nvSpPr>
        <p:spPr>
          <a:xfrm>
            <a:off x="2058670" y="540766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8" name="文本框 247"/>
          <p:cNvSpPr txBox="1"/>
          <p:nvPr/>
        </p:nvSpPr>
        <p:spPr>
          <a:xfrm>
            <a:off x="24041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249" name="文本框 248"/>
          <p:cNvSpPr txBox="1"/>
          <p:nvPr/>
        </p:nvSpPr>
        <p:spPr>
          <a:xfrm>
            <a:off x="2742565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50" name="文本框 249"/>
          <p:cNvSpPr txBox="1"/>
          <p:nvPr/>
        </p:nvSpPr>
        <p:spPr>
          <a:xfrm>
            <a:off x="3026410" y="539940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1" name="文本框 250"/>
          <p:cNvSpPr txBox="1"/>
          <p:nvPr/>
        </p:nvSpPr>
        <p:spPr>
          <a:xfrm>
            <a:off x="3342640" y="508254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2" name="文本框 251"/>
          <p:cNvSpPr txBox="1"/>
          <p:nvPr/>
        </p:nvSpPr>
        <p:spPr>
          <a:xfrm>
            <a:off x="3337560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53" name="文本框 252"/>
          <p:cNvSpPr txBox="1"/>
          <p:nvPr/>
        </p:nvSpPr>
        <p:spPr>
          <a:xfrm>
            <a:off x="1786255" y="54159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54" name="文本框 253"/>
          <p:cNvSpPr txBox="1"/>
          <p:nvPr/>
        </p:nvSpPr>
        <p:spPr>
          <a:xfrm>
            <a:off x="251460" y="5734050"/>
            <a:ext cx="1411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label_group</a:t>
            </a:r>
            <a:endParaRPr lang="en-US" altLang="zh-CN" sz="2000"/>
          </a:p>
        </p:txBody>
      </p:sp>
      <p:sp>
        <p:nvSpPr>
          <p:cNvPr id="255" name="文本框 254"/>
          <p:cNvSpPr txBox="1"/>
          <p:nvPr/>
        </p:nvSpPr>
        <p:spPr>
          <a:xfrm>
            <a:off x="1964690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39</a:t>
            </a:r>
            <a:endParaRPr lang="en-US" altLang="zh-CN" sz="2000"/>
          </a:p>
        </p:txBody>
      </p:sp>
      <p:sp>
        <p:nvSpPr>
          <p:cNvPr id="256" name="文本框 255"/>
          <p:cNvSpPr txBox="1"/>
          <p:nvPr/>
        </p:nvSpPr>
        <p:spPr>
          <a:xfrm>
            <a:off x="23247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32</a:t>
            </a:r>
            <a:endParaRPr lang="en-US" altLang="zh-CN" sz="2000"/>
          </a:p>
        </p:txBody>
      </p:sp>
      <p:sp>
        <p:nvSpPr>
          <p:cNvPr id="257" name="文本框 256"/>
          <p:cNvSpPr txBox="1"/>
          <p:nvPr/>
        </p:nvSpPr>
        <p:spPr>
          <a:xfrm>
            <a:off x="2654935" y="572452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28</a:t>
            </a:r>
            <a:endParaRPr lang="en-US" altLang="zh-CN" sz="2000"/>
          </a:p>
        </p:txBody>
      </p:sp>
      <p:sp>
        <p:nvSpPr>
          <p:cNvPr id="258" name="文本框 257"/>
          <p:cNvSpPr txBox="1"/>
          <p:nvPr/>
        </p:nvSpPr>
        <p:spPr>
          <a:xfrm>
            <a:off x="3029585" y="572452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endParaRPr lang="en-US" altLang="zh-CN" sz="2000"/>
          </a:p>
        </p:txBody>
      </p:sp>
      <p:sp>
        <p:nvSpPr>
          <p:cNvPr id="259" name="文本框 258"/>
          <p:cNvSpPr txBox="1"/>
          <p:nvPr/>
        </p:nvSpPr>
        <p:spPr>
          <a:xfrm>
            <a:off x="3258185" y="5741035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20</a:t>
            </a:r>
            <a:endParaRPr lang="en-US" altLang="zh-CN" sz="2000"/>
          </a:p>
        </p:txBody>
      </p:sp>
      <p:sp>
        <p:nvSpPr>
          <p:cNvPr id="260" name="文本框 259"/>
          <p:cNvSpPr txBox="1"/>
          <p:nvPr/>
        </p:nvSpPr>
        <p:spPr>
          <a:xfrm>
            <a:off x="3684270" y="508571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endParaRPr lang="en-US" altLang="zh-CN" sz="2000"/>
          </a:p>
        </p:txBody>
      </p:sp>
      <p:sp>
        <p:nvSpPr>
          <p:cNvPr id="261" name="文本框 260"/>
          <p:cNvSpPr txBox="1"/>
          <p:nvPr/>
        </p:nvSpPr>
        <p:spPr>
          <a:xfrm>
            <a:off x="3679190" y="541909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endParaRPr lang="en-US" altLang="zh-CN" sz="2000"/>
          </a:p>
        </p:txBody>
      </p:sp>
      <p:sp>
        <p:nvSpPr>
          <p:cNvPr id="262" name="文本框 261"/>
          <p:cNvSpPr txBox="1"/>
          <p:nvPr/>
        </p:nvSpPr>
        <p:spPr>
          <a:xfrm>
            <a:off x="3583305" y="5744210"/>
            <a:ext cx="440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48</a:t>
            </a:r>
            <a:endParaRPr lang="zh-CN" altLang="en-US" sz="2000"/>
          </a:p>
        </p:txBody>
      </p:sp>
      <p:sp>
        <p:nvSpPr>
          <p:cNvPr id="263" name="文本框 262"/>
          <p:cNvSpPr txBox="1"/>
          <p:nvPr/>
        </p:nvSpPr>
        <p:spPr>
          <a:xfrm>
            <a:off x="246380" y="6067425"/>
            <a:ext cx="722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mask</a:t>
            </a:r>
            <a:endParaRPr lang="en-US" altLang="zh-CN" sz="2000"/>
          </a:p>
        </p:txBody>
      </p:sp>
      <p:sp>
        <p:nvSpPr>
          <p:cNvPr id="264" name="文本框 263"/>
          <p:cNvSpPr txBox="1"/>
          <p:nvPr/>
        </p:nvSpPr>
        <p:spPr>
          <a:xfrm>
            <a:off x="2056765" y="606615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5" name="文本框 264"/>
          <p:cNvSpPr txBox="1"/>
          <p:nvPr/>
        </p:nvSpPr>
        <p:spPr>
          <a:xfrm>
            <a:off x="24022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6" name="文本框 265"/>
          <p:cNvSpPr txBox="1"/>
          <p:nvPr/>
        </p:nvSpPr>
        <p:spPr>
          <a:xfrm>
            <a:off x="2740660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7" name="文本框 266"/>
          <p:cNvSpPr txBox="1"/>
          <p:nvPr/>
        </p:nvSpPr>
        <p:spPr>
          <a:xfrm>
            <a:off x="3024505" y="605790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endParaRPr lang="en-US" altLang="zh-CN" sz="2000"/>
          </a:p>
        </p:txBody>
      </p:sp>
      <p:sp>
        <p:nvSpPr>
          <p:cNvPr id="268" name="文本框 267"/>
          <p:cNvSpPr txBox="1"/>
          <p:nvPr/>
        </p:nvSpPr>
        <p:spPr>
          <a:xfrm>
            <a:off x="3343910" y="6074410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69" name="文本框 268"/>
          <p:cNvSpPr txBox="1"/>
          <p:nvPr/>
        </p:nvSpPr>
        <p:spPr>
          <a:xfrm>
            <a:off x="3685540" y="6077585"/>
            <a:ext cx="311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</a:t>
            </a:r>
            <a:endParaRPr lang="en-US" altLang="zh-CN" sz="2000"/>
          </a:p>
        </p:txBody>
      </p:sp>
      <p:sp>
        <p:nvSpPr>
          <p:cNvPr id="270" name="文本框 269"/>
          <p:cNvSpPr txBox="1"/>
          <p:nvPr/>
        </p:nvSpPr>
        <p:spPr>
          <a:xfrm>
            <a:off x="4173220" y="5099050"/>
            <a:ext cx="2244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用一维映射二维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torch.gather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87" name="文本框 286"/>
          <p:cNvSpPr txBox="1"/>
          <p:nvPr/>
        </p:nvSpPr>
        <p:spPr>
          <a:xfrm>
            <a:off x="10280015" y="3359150"/>
            <a:ext cx="1583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two-dimension</a:t>
            </a:r>
            <a:endParaRPr lang="en-US" altLang="zh-CN"/>
          </a:p>
        </p:txBody>
      </p:sp>
      <p:sp>
        <p:nvSpPr>
          <p:cNvPr id="288" name="文本框 287"/>
          <p:cNvSpPr txBox="1"/>
          <p:nvPr/>
        </p:nvSpPr>
        <p:spPr>
          <a:xfrm>
            <a:off x="728980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89" name="文本框 288"/>
          <p:cNvSpPr txBox="1"/>
          <p:nvPr/>
        </p:nvSpPr>
        <p:spPr>
          <a:xfrm>
            <a:off x="764222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90" name="文本框 289"/>
          <p:cNvSpPr txBox="1"/>
          <p:nvPr/>
        </p:nvSpPr>
        <p:spPr>
          <a:xfrm>
            <a:off x="801814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91" name="文本框 290"/>
          <p:cNvSpPr txBox="1"/>
          <p:nvPr/>
        </p:nvSpPr>
        <p:spPr>
          <a:xfrm>
            <a:off x="84156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92" name="文本框 291"/>
          <p:cNvSpPr txBox="1"/>
          <p:nvPr/>
        </p:nvSpPr>
        <p:spPr>
          <a:xfrm>
            <a:off x="880491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93" name="文本框 292"/>
          <p:cNvSpPr txBox="1"/>
          <p:nvPr/>
        </p:nvSpPr>
        <p:spPr>
          <a:xfrm>
            <a:off x="9544050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94" name="文本框 293"/>
          <p:cNvSpPr txBox="1"/>
          <p:nvPr/>
        </p:nvSpPr>
        <p:spPr>
          <a:xfrm>
            <a:off x="9196070" y="48628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5" name="文本框 294"/>
          <p:cNvSpPr txBox="1"/>
          <p:nvPr/>
        </p:nvSpPr>
        <p:spPr>
          <a:xfrm>
            <a:off x="729297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07</a:t>
            </a:r>
            <a:endParaRPr lang="en-US" altLang="zh-CN"/>
          </a:p>
        </p:txBody>
      </p:sp>
      <p:sp>
        <p:nvSpPr>
          <p:cNvPr id="296" name="文本框 295"/>
          <p:cNvSpPr txBox="1"/>
          <p:nvPr/>
        </p:nvSpPr>
        <p:spPr>
          <a:xfrm>
            <a:off x="764540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08</a:t>
            </a:r>
            <a:endParaRPr lang="en-US" altLang="zh-CN"/>
          </a:p>
        </p:txBody>
      </p:sp>
      <p:sp>
        <p:nvSpPr>
          <p:cNvPr id="297" name="文本框 296"/>
          <p:cNvSpPr txBox="1"/>
          <p:nvPr/>
        </p:nvSpPr>
        <p:spPr>
          <a:xfrm>
            <a:off x="802132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298" name="文本框 297"/>
          <p:cNvSpPr txBox="1"/>
          <p:nvPr/>
        </p:nvSpPr>
        <p:spPr>
          <a:xfrm>
            <a:off x="8418830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9" name="文本框 298"/>
          <p:cNvSpPr txBox="1"/>
          <p:nvPr/>
        </p:nvSpPr>
        <p:spPr>
          <a:xfrm>
            <a:off x="880808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0" name="文本框 299"/>
          <p:cNvSpPr txBox="1"/>
          <p:nvPr/>
        </p:nvSpPr>
        <p:spPr>
          <a:xfrm>
            <a:off x="9547225" y="51009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01" name="文本框 300"/>
          <p:cNvSpPr txBox="1"/>
          <p:nvPr/>
        </p:nvSpPr>
        <p:spPr>
          <a:xfrm>
            <a:off x="9199245" y="51136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02" name="文本框 301"/>
          <p:cNvSpPr txBox="1"/>
          <p:nvPr/>
        </p:nvSpPr>
        <p:spPr>
          <a:xfrm>
            <a:off x="729297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03" name="文本框 302"/>
          <p:cNvSpPr txBox="1"/>
          <p:nvPr/>
        </p:nvSpPr>
        <p:spPr>
          <a:xfrm>
            <a:off x="764540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04" name="文本框 303"/>
          <p:cNvSpPr txBox="1"/>
          <p:nvPr/>
        </p:nvSpPr>
        <p:spPr>
          <a:xfrm>
            <a:off x="802132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305" name="文本框 304"/>
          <p:cNvSpPr txBox="1"/>
          <p:nvPr/>
        </p:nvSpPr>
        <p:spPr>
          <a:xfrm>
            <a:off x="8418830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06" name="文本框 305"/>
          <p:cNvSpPr txBox="1"/>
          <p:nvPr/>
        </p:nvSpPr>
        <p:spPr>
          <a:xfrm>
            <a:off x="8808085" y="534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307" name="文本框 306"/>
          <p:cNvSpPr txBox="1"/>
          <p:nvPr/>
        </p:nvSpPr>
        <p:spPr>
          <a:xfrm>
            <a:off x="9547225" y="5348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08" name="文本框 307"/>
          <p:cNvSpPr txBox="1"/>
          <p:nvPr/>
        </p:nvSpPr>
        <p:spPr>
          <a:xfrm>
            <a:off x="9199245" y="53530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09" name="文本框 308"/>
          <p:cNvSpPr txBox="1"/>
          <p:nvPr/>
        </p:nvSpPr>
        <p:spPr>
          <a:xfrm>
            <a:off x="729297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310" name="文本框 309"/>
          <p:cNvSpPr txBox="1"/>
          <p:nvPr/>
        </p:nvSpPr>
        <p:spPr>
          <a:xfrm>
            <a:off x="764540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311" name="文本框 310"/>
          <p:cNvSpPr txBox="1"/>
          <p:nvPr/>
        </p:nvSpPr>
        <p:spPr>
          <a:xfrm>
            <a:off x="802132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312" name="文本框 311"/>
          <p:cNvSpPr txBox="1"/>
          <p:nvPr/>
        </p:nvSpPr>
        <p:spPr>
          <a:xfrm>
            <a:off x="8418830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313" name="文本框 312"/>
          <p:cNvSpPr txBox="1"/>
          <p:nvPr/>
        </p:nvSpPr>
        <p:spPr>
          <a:xfrm>
            <a:off x="8808085" y="557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314" name="文本框 313"/>
          <p:cNvSpPr txBox="1"/>
          <p:nvPr/>
        </p:nvSpPr>
        <p:spPr>
          <a:xfrm>
            <a:off x="9547225" y="5588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27</a:t>
            </a:r>
            <a:endParaRPr lang="en-US" altLang="zh-CN"/>
          </a:p>
        </p:txBody>
      </p:sp>
      <p:sp>
        <p:nvSpPr>
          <p:cNvPr id="315" name="文本框 314"/>
          <p:cNvSpPr txBox="1"/>
          <p:nvPr/>
        </p:nvSpPr>
        <p:spPr>
          <a:xfrm>
            <a:off x="9199245" y="55924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316" name="文本框 315"/>
          <p:cNvSpPr txBox="1"/>
          <p:nvPr/>
        </p:nvSpPr>
        <p:spPr>
          <a:xfrm>
            <a:off x="730123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28</a:t>
            </a:r>
            <a:endParaRPr lang="en-US" altLang="zh-CN"/>
          </a:p>
        </p:txBody>
      </p:sp>
      <p:sp>
        <p:nvSpPr>
          <p:cNvPr id="317" name="文本框 316"/>
          <p:cNvSpPr txBox="1"/>
          <p:nvPr/>
        </p:nvSpPr>
        <p:spPr>
          <a:xfrm>
            <a:off x="765365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29</a:t>
            </a:r>
            <a:endParaRPr lang="en-US" altLang="zh-CN"/>
          </a:p>
        </p:txBody>
      </p:sp>
      <p:sp>
        <p:nvSpPr>
          <p:cNvPr id="318" name="文本框 317"/>
          <p:cNvSpPr txBox="1"/>
          <p:nvPr/>
        </p:nvSpPr>
        <p:spPr>
          <a:xfrm>
            <a:off x="802957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19" name="文本框 318"/>
          <p:cNvSpPr txBox="1"/>
          <p:nvPr/>
        </p:nvSpPr>
        <p:spPr>
          <a:xfrm>
            <a:off x="8427085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320" name="文本框 319"/>
          <p:cNvSpPr txBox="1"/>
          <p:nvPr/>
        </p:nvSpPr>
        <p:spPr>
          <a:xfrm>
            <a:off x="8816340" y="581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321" name="文本框 320"/>
          <p:cNvSpPr txBox="1"/>
          <p:nvPr/>
        </p:nvSpPr>
        <p:spPr>
          <a:xfrm>
            <a:off x="9555480" y="5827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322" name="文本框 321"/>
          <p:cNvSpPr txBox="1"/>
          <p:nvPr/>
        </p:nvSpPr>
        <p:spPr>
          <a:xfrm>
            <a:off x="9207500" y="58318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323" name="文本框 322"/>
          <p:cNvSpPr txBox="1"/>
          <p:nvPr/>
        </p:nvSpPr>
        <p:spPr>
          <a:xfrm>
            <a:off x="730123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324" name="文本框 323"/>
          <p:cNvSpPr txBox="1"/>
          <p:nvPr/>
        </p:nvSpPr>
        <p:spPr>
          <a:xfrm>
            <a:off x="765365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25" name="文本框 324"/>
          <p:cNvSpPr txBox="1"/>
          <p:nvPr/>
        </p:nvSpPr>
        <p:spPr>
          <a:xfrm>
            <a:off x="802957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326" name="文本框 325"/>
          <p:cNvSpPr txBox="1"/>
          <p:nvPr/>
        </p:nvSpPr>
        <p:spPr>
          <a:xfrm>
            <a:off x="8427085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327" name="文本框 326"/>
          <p:cNvSpPr txBox="1"/>
          <p:nvPr/>
        </p:nvSpPr>
        <p:spPr>
          <a:xfrm>
            <a:off x="8816340" y="605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9555480" y="6075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329" name="文本框 328"/>
          <p:cNvSpPr txBox="1"/>
          <p:nvPr/>
        </p:nvSpPr>
        <p:spPr>
          <a:xfrm>
            <a:off x="9207500" y="60712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330" name="文本框 329"/>
          <p:cNvSpPr txBox="1"/>
          <p:nvPr/>
        </p:nvSpPr>
        <p:spPr>
          <a:xfrm>
            <a:off x="730123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31" name="文本框 330"/>
          <p:cNvSpPr txBox="1"/>
          <p:nvPr/>
        </p:nvSpPr>
        <p:spPr>
          <a:xfrm>
            <a:off x="765365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32" name="文本框 331"/>
          <p:cNvSpPr txBox="1"/>
          <p:nvPr/>
        </p:nvSpPr>
        <p:spPr>
          <a:xfrm>
            <a:off x="802957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33" name="文本框 332"/>
          <p:cNvSpPr txBox="1"/>
          <p:nvPr/>
        </p:nvSpPr>
        <p:spPr>
          <a:xfrm>
            <a:off x="8427085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34" name="文本框 333"/>
          <p:cNvSpPr txBox="1"/>
          <p:nvPr/>
        </p:nvSpPr>
        <p:spPr>
          <a:xfrm>
            <a:off x="8816340" y="62896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35" name="文本框 334"/>
          <p:cNvSpPr txBox="1"/>
          <p:nvPr/>
        </p:nvSpPr>
        <p:spPr>
          <a:xfrm>
            <a:off x="9555480" y="6314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336" name="文本框 335"/>
          <p:cNvSpPr txBox="1"/>
          <p:nvPr/>
        </p:nvSpPr>
        <p:spPr>
          <a:xfrm>
            <a:off x="9207500" y="63023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337" name="左中括号 336"/>
          <p:cNvSpPr/>
          <p:nvPr/>
        </p:nvSpPr>
        <p:spPr>
          <a:xfrm>
            <a:off x="7268210" y="488124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右中括号 337"/>
          <p:cNvSpPr/>
          <p:nvPr/>
        </p:nvSpPr>
        <p:spPr>
          <a:xfrm>
            <a:off x="9891395" y="48571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文本框 338"/>
          <p:cNvSpPr txBox="1"/>
          <p:nvPr/>
        </p:nvSpPr>
        <p:spPr>
          <a:xfrm>
            <a:off x="10280015" y="5372735"/>
            <a:ext cx="1579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one-dimension</a:t>
            </a:r>
            <a:endParaRPr lang="en-US" altLang="zh-CN"/>
          </a:p>
        </p:txBody>
      </p:sp>
      <p:cxnSp>
        <p:nvCxnSpPr>
          <p:cNvPr id="340" name="直接箭头连接符 339"/>
          <p:cNvCxnSpPr>
            <a:stCxn id="233" idx="2"/>
          </p:cNvCxnSpPr>
          <p:nvPr/>
        </p:nvCxnSpPr>
        <p:spPr>
          <a:xfrm flipH="1">
            <a:off x="8629015" y="4434205"/>
            <a:ext cx="1905" cy="3448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716010" y="4417695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same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2" name="文本框 341"/>
          <p:cNvSpPr txBox="1"/>
          <p:nvPr/>
        </p:nvSpPr>
        <p:spPr>
          <a:xfrm>
            <a:off x="7498080" y="826135"/>
            <a:ext cx="468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then we can compute several portions in parallel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6" name="直接箭头连接符 345"/>
          <p:cNvCxnSpPr/>
          <p:nvPr/>
        </p:nvCxnSpPr>
        <p:spPr>
          <a:xfrm flipH="1" flipV="1">
            <a:off x="7189470" y="1107440"/>
            <a:ext cx="147320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/>
          <p:nvPr/>
        </p:nvCxnSpPr>
        <p:spPr>
          <a:xfrm flipV="1">
            <a:off x="5821680" y="1116330"/>
            <a:ext cx="224790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6061710" y="817880"/>
            <a:ext cx="1149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can ignore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349" name="直接箭头连接符 348"/>
          <p:cNvCxnSpPr/>
          <p:nvPr/>
        </p:nvCxnSpPr>
        <p:spPr>
          <a:xfrm flipV="1">
            <a:off x="11025505" y="1254760"/>
            <a:ext cx="8890" cy="173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08280" y="1124585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9055" y="2672715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sentence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27780" y="1748155"/>
            <a:ext cx="501650" cy="96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862070" y="3142615"/>
            <a:ext cx="450215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29430" y="12877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427220" y="1866900"/>
            <a:ext cx="30772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words_num*7*7)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427220" y="2718435"/>
            <a:ext cx="42506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words_num*7*7)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485640" y="229679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761605" y="342519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670800" y="343281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0270" y="3244850"/>
            <a:ext cx="233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29430" y="419544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485640" y="471995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345440" y="5818505"/>
            <a:ext cx="3983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note: </a:t>
            </a:r>
            <a:r>
              <a:rPr lang="zh-CN" altLang="en-US"/>
              <a:t>如果加了</a:t>
            </a:r>
            <a:r>
              <a:rPr lang="en-US" altLang="zh-CN"/>
              <a:t>batch</a:t>
            </a:r>
            <a:r>
              <a:rPr lang="zh-CN" altLang="en-US"/>
              <a:t>，计算是一样的。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0890" y="324612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662930" y="3244850"/>
            <a:ext cx="21075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words_num*7)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41" imgW="698500" imgH="203200" progId="Equation.KSEE3">
                  <p:embed/>
                </p:oleObj>
              </mc:Choice>
              <mc:Fallback>
                <p:oleObj name="" r:id="rId41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634619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805" y="982345"/>
            <a:ext cx="3054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数据集：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1922145" y="1812290"/>
            <a:ext cx="9737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MPQA version 2.0 corpus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( Train 6280 sentences, Dev 2298 sentences, Test 892 sentences )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2524760" y="3049905"/>
            <a:ext cx="6950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token  probably  RB  -1  ROOT  m-DSE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753485" y="3676650"/>
            <a:ext cx="821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data</a:t>
            </a:r>
            <a:endParaRPr lang="en-US" altLang="zh-CN" sz="280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161790" y="3464560"/>
            <a:ext cx="254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6750" y="3730625"/>
            <a:ext cx="880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435850" y="3463925"/>
            <a:ext cx="10795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3500" y="4469130"/>
            <a:ext cx="421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Entity:  AGENT, TARGET, DSE</a:t>
            </a:r>
            <a:endParaRPr lang="en-US" altLang="zh-CN" sz="2800"/>
          </a:p>
        </p:txBody>
      </p:sp>
      <p:sp>
        <p:nvSpPr>
          <p:cNvPr id="24" name="文本框 23"/>
          <p:cNvSpPr txBox="1"/>
          <p:nvPr/>
        </p:nvSpPr>
        <p:spPr>
          <a:xfrm>
            <a:off x="2504440" y="4991100"/>
            <a:ext cx="948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Label</a:t>
            </a:r>
            <a:endParaRPr lang="en-US" altLang="zh-CN" sz="2800"/>
          </a:p>
        </p:txBody>
      </p:sp>
      <p:sp>
        <p:nvSpPr>
          <p:cNvPr id="25" name="文本框 24"/>
          <p:cNvSpPr txBox="1"/>
          <p:nvPr/>
        </p:nvSpPr>
        <p:spPr>
          <a:xfrm>
            <a:off x="3873500" y="5513070"/>
            <a:ext cx="255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Prefix:  b, m, e, s</a:t>
            </a:r>
            <a:endParaRPr lang="en-US" altLang="zh-CN" sz="28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416935" y="4838700"/>
            <a:ext cx="41783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6455" y="5408930"/>
            <a:ext cx="448310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96060" y="2988310"/>
            <a:ext cx="741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eg.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39585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856740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774190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41605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5615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31489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6791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2818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958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511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60483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5111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69748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69748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364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4364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2359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32359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306260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306260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88302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88302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6341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6341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49897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49897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42462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42462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115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5115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596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8596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68452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68452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43179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43179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25856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25856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0138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600138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2692400"/>
          <a:ext cx="11969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1041400" imgH="254000" progId="Equation.KSEE3">
                  <p:embed/>
                </p:oleObj>
              </mc:Choice>
              <mc:Fallback>
                <p:oleObj name="" r:id="rId29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29330" y="2692400"/>
                        <a:ext cx="119697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5825" y="219583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95825" y="219583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919470" y="1227455"/>
            <a:ext cx="612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label_alphabet: {0: </a:t>
            </a:r>
            <a:r>
              <a:rPr lang="en-US"/>
              <a:t>b</a:t>
            </a:r>
            <a:r>
              <a:rPr lang="en-US" altLang="zh-CN"/>
              <a:t>, 1: </a:t>
            </a:r>
            <a:r>
              <a:rPr lang="en-US"/>
              <a:t>m</a:t>
            </a:r>
            <a:r>
              <a:rPr lang="en-US" altLang="zh-CN"/>
              <a:t>, 2: </a:t>
            </a:r>
            <a:r>
              <a:rPr lang="en-US"/>
              <a:t>e</a:t>
            </a:r>
            <a:r>
              <a:rPr lang="en-US" altLang="zh-CN"/>
              <a:t>, 3: s, 4: o, 5: '&lt;start&gt;', 6: '&lt;pad&gt;'}</a:t>
            </a:r>
            <a:endParaRPr lang="en-US" altLang="zh-CN"/>
          </a:p>
        </p:txBody>
      </p:sp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382520"/>
          <a:ext cx="158305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977900" imgH="203200" progId="Equation.KSEE3">
                  <p:embed/>
                </p:oleObj>
              </mc:Choice>
              <mc:Fallback>
                <p:oleObj name="" r:id="rId33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99635" y="2382520"/>
                        <a:ext cx="158305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395" y="255016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02665" imgH="203200" progId="Equation.KSEE3">
                  <p:embed/>
                </p:oleObj>
              </mc:Choice>
              <mc:Fallback>
                <p:oleObj name="" r:id="rId3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84395" y="255016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4078" y="270764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990600" imgH="203200" progId="Equation.KSEE3">
                  <p:embed/>
                </p:oleObj>
              </mc:Choice>
              <mc:Fallback>
                <p:oleObj name="" r:id="rId37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4078" y="270764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286448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02665" imgH="203200" progId="Equation.KSEE3">
                  <p:embed/>
                </p:oleObj>
              </mc:Choice>
              <mc:Fallback>
                <p:oleObj name="" r:id="rId3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99635" y="286448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635" y="302133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02665" imgH="203200" progId="Equation.KSEE3">
                  <p:embed/>
                </p:oleObj>
              </mc:Choice>
              <mc:Fallback>
                <p:oleObj name="" r:id="rId4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9635" y="302133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7890" y="3173095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02665" imgH="203200" progId="Equation.KSEE3">
                  <p:embed/>
                </p:oleObj>
              </mc:Choice>
              <mc:Fallback>
                <p:oleObj name="" r:id="rId4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707890" y="3173095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34188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2188" y="6137910"/>
          <a:ext cx="119761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5" imgW="1041400" imgH="254000" progId="Equation.KSEE3">
                  <p:embed/>
                </p:oleObj>
              </mc:Choice>
              <mc:Fallback>
                <p:oleObj name="" r:id="rId45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32188" y="6137910"/>
                        <a:ext cx="119761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0" y="5641340"/>
          <a:ext cx="157035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7" imgW="1002665" imgH="203200" progId="Equation.KSEE3">
                  <p:embed/>
                </p:oleObj>
              </mc:Choice>
              <mc:Fallback>
                <p:oleObj name="" r:id="rId47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99000" y="5641340"/>
                        <a:ext cx="157035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493" y="5828030"/>
          <a:ext cx="158369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49" imgW="977900" imgH="203200" progId="Equation.KSEE3">
                  <p:embed/>
                </p:oleObj>
              </mc:Choice>
              <mc:Fallback>
                <p:oleObj name="" r:id="rId49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02493" y="5828030"/>
                        <a:ext cx="158369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570" y="5995670"/>
          <a:ext cx="15906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51" imgW="1002665" imgH="203200" progId="Equation.KSEE3">
                  <p:embed/>
                </p:oleObj>
              </mc:Choice>
              <mc:Fallback>
                <p:oleObj name="" r:id="rId5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687570" y="5995670"/>
                        <a:ext cx="15906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253" y="6153150"/>
          <a:ext cx="15875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53" imgW="990600" imgH="203200" progId="Equation.KSEE3">
                  <p:embed/>
                </p:oleObj>
              </mc:Choice>
              <mc:Fallback>
                <p:oleObj name="" r:id="rId5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687253" y="6153150"/>
                        <a:ext cx="15875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309995"/>
          <a:ext cx="15855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55" imgW="1002665" imgH="203200" progId="Equation.KSEE3">
                  <p:embed/>
                </p:oleObj>
              </mc:Choice>
              <mc:Fallback>
                <p:oleObj name="" r:id="rId5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702810" y="6309995"/>
                        <a:ext cx="15855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2810" y="6466840"/>
          <a:ext cx="15862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57" imgW="1002665" imgH="203200" progId="Equation.KSEE3">
                  <p:embed/>
                </p:oleObj>
              </mc:Choice>
              <mc:Fallback>
                <p:oleObj name="" r:id="rId5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702810" y="6466840"/>
                        <a:ext cx="15862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4080" y="6615430"/>
          <a:ext cx="156464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59" imgW="1002665" imgH="203200" progId="Equation.KSEE3">
                  <p:embed/>
                </p:oleObj>
              </mc:Choice>
              <mc:Fallback>
                <p:oleObj name="" r:id="rId5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704080" y="6615430"/>
                        <a:ext cx="156464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左大括号 92"/>
          <p:cNvSpPr/>
          <p:nvPr/>
        </p:nvSpPr>
        <p:spPr>
          <a:xfrm>
            <a:off x="4632325" y="578739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64033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28104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89509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50215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511683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67944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70484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48221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52539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51206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9235" y="2508250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58635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78125" y="2655570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63842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1435" y="3399155"/>
          <a:ext cx="5207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61" imgW="405765" imgH="203200" progId="Equation.KSEE3">
                  <p:embed/>
                </p:oleObj>
              </mc:Choice>
              <mc:Fallback>
                <p:oleObj name="" r:id="rId61" imgW="405765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131435" y="3399155"/>
                        <a:ext cx="52070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5720" y="3851910"/>
          <a:ext cx="52641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63" imgW="431800" imgH="203200" progId="Equation.KSEE3">
                  <p:embed/>
                </p:oleObj>
              </mc:Choice>
              <mc:Fallback>
                <p:oleObj name="" r:id="rId63" imgW="431800" imgH="2032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125720" y="3851910"/>
                        <a:ext cx="52641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7465" y="4326890"/>
          <a:ext cx="53848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65" imgW="419100" imgH="203200" progId="Equation.KSEE3">
                  <p:embed/>
                </p:oleObj>
              </mc:Choice>
              <mc:Fallback>
                <p:oleObj name="" r:id="rId65" imgW="4191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117465" y="4326890"/>
                        <a:ext cx="53848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483870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" name="" r:id="rId67" imgW="431800" imgH="203200" progId="Equation.KSEE3">
                  <p:embed/>
                </p:oleObj>
              </mc:Choice>
              <mc:Fallback>
                <p:oleObj name="" r:id="rId67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5108893" y="483870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8893" y="5300980"/>
          <a:ext cx="555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" name="" r:id="rId69" imgW="431800" imgH="203200" progId="Equation.KSEE3">
                  <p:embed/>
                </p:oleObj>
              </mc:Choice>
              <mc:Fallback>
                <p:oleObj name="" r:id="rId69" imgW="4318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5108893" y="5300980"/>
                        <a:ext cx="555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7" name="直接箭头连接符 126"/>
          <p:cNvCxnSpPr/>
          <p:nvPr/>
        </p:nvCxnSpPr>
        <p:spPr>
          <a:xfrm>
            <a:off x="2877820" y="2594610"/>
            <a:ext cx="2510790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2825750" y="257746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2851785" y="258635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2851785" y="257746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2842895" y="2586355"/>
            <a:ext cx="2588895" cy="284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2825750" y="2586355"/>
            <a:ext cx="2670175" cy="3723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2822575" y="3263900"/>
            <a:ext cx="254000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2799715" y="324421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2799715" y="325310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2808605" y="324421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2808605" y="3253105"/>
            <a:ext cx="2597785" cy="216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2808605" y="3253105"/>
            <a:ext cx="2687320" cy="3056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2773680" y="3538855"/>
            <a:ext cx="263271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2764790" y="3876040"/>
            <a:ext cx="262382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2782570" y="388493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2773680" y="388493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2773680" y="3867785"/>
            <a:ext cx="2667000" cy="157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782570" y="3876675"/>
            <a:ext cx="2693035" cy="2415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2764790" y="3547110"/>
            <a:ext cx="2606675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2764790" y="398907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2774315" y="445643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764790" y="447421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764790" y="4474210"/>
            <a:ext cx="2649855" cy="94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2782570" y="4499610"/>
            <a:ext cx="2667000" cy="1775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2773680" y="3573145"/>
            <a:ext cx="2597785" cy="153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2782570" y="400621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2764790" y="445643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2756535" y="4958715"/>
            <a:ext cx="2640965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2773680" y="5088890"/>
            <a:ext cx="2640965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2756535" y="5088890"/>
            <a:ext cx="2739390" cy="1221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2764790" y="3573145"/>
            <a:ext cx="2597785" cy="210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2764790" y="401510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2764790" y="445643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2773680" y="496760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2790825" y="5408930"/>
            <a:ext cx="2563495" cy="25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58" idx="0"/>
          </p:cNvCxnSpPr>
          <p:nvPr/>
        </p:nvCxnSpPr>
        <p:spPr>
          <a:xfrm flipV="1">
            <a:off x="2777490" y="3564890"/>
            <a:ext cx="2611120" cy="269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2764790" y="398907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2773680" y="444817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2756535" y="495871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2764790" y="5400675"/>
            <a:ext cx="2641600" cy="8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2773680" y="6222365"/>
            <a:ext cx="2667000" cy="43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2790825" y="5660390"/>
            <a:ext cx="2632710" cy="59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6235" y="239585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71" imgW="457200" imgH="203200" progId="Equation.KSEE3">
                  <p:embed/>
                </p:oleObj>
              </mc:Choice>
              <mc:Fallback>
                <p:oleObj name="" r:id="rId7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06235" y="239585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5760" y="3009900"/>
          <a:ext cx="49911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3" imgW="431800" imgH="203200" progId="Equation.KSEE3">
                  <p:embed/>
                </p:oleObj>
              </mc:Choice>
              <mc:Fallback>
                <p:oleObj name="" r:id="rId73" imgW="4318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715760" y="3009900"/>
                        <a:ext cx="49911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360426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" name="" r:id="rId75" imgW="457200" imgH="203200" progId="Equation.KSEE3">
                  <p:embed/>
                </p:oleObj>
              </mc:Choice>
              <mc:Fallback>
                <p:oleObj name="" r:id="rId75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6701155" y="360426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22338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" name="" r:id="rId77" imgW="457200" imgH="203200" progId="Equation.KSEE3">
                  <p:embed/>
                </p:oleObj>
              </mc:Choice>
              <mc:Fallback>
                <p:oleObj name="" r:id="rId77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701155" y="422338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4867275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" name="" r:id="rId79" imgW="457200" imgH="203200" progId="Equation.KSEE3">
                  <p:embed/>
                </p:oleObj>
              </mc:Choice>
              <mc:Fallback>
                <p:oleObj name="" r:id="rId79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701155" y="4867275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546989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" name="" r:id="rId81" imgW="457200" imgH="203200" progId="Equation.KSEE3">
                  <p:embed/>
                </p:oleObj>
              </mc:Choice>
              <mc:Fallback>
                <p:oleObj name="" r:id="rId81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01155" y="546989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155" y="6113780"/>
          <a:ext cx="52832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" name="" r:id="rId83" imgW="457200" imgH="203200" progId="Equation.KSEE3">
                  <p:embed/>
                </p:oleObj>
              </mc:Choice>
              <mc:Fallback>
                <p:oleObj name="" r:id="rId83" imgW="4572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6701155" y="6113780"/>
                        <a:ext cx="52832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直接箭头连接符 181"/>
          <p:cNvCxnSpPr/>
          <p:nvPr/>
        </p:nvCxnSpPr>
        <p:spPr>
          <a:xfrm>
            <a:off x="5397500" y="2551430"/>
            <a:ext cx="159321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5371465" y="2517140"/>
            <a:ext cx="1645285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5423535" y="2517140"/>
            <a:ext cx="1567180" cy="102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5449570" y="3122930"/>
            <a:ext cx="151511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5457825" y="3512820"/>
            <a:ext cx="155003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5380355" y="2577465"/>
            <a:ext cx="162750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5449570" y="3980180"/>
            <a:ext cx="161925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5457825" y="2491105"/>
            <a:ext cx="1541780" cy="193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5423535" y="3512820"/>
            <a:ext cx="1593215" cy="18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440680" y="3712210"/>
            <a:ext cx="155892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5466715" y="3114675"/>
            <a:ext cx="1524000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5449570" y="3703320"/>
            <a:ext cx="1524000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5457825" y="4335145"/>
            <a:ext cx="1602105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5440680" y="3105785"/>
            <a:ext cx="1541145" cy="84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5371465" y="2560320"/>
            <a:ext cx="1628140" cy="177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5457825" y="2508250"/>
            <a:ext cx="1515745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5457825" y="3114675"/>
            <a:ext cx="1506855" cy="181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5457825" y="3694430"/>
            <a:ext cx="1532890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5457825" y="4344035"/>
            <a:ext cx="154178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5466715" y="4932680"/>
            <a:ext cx="15151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V="1">
            <a:off x="5440680" y="2517140"/>
            <a:ext cx="1550035" cy="145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75605" y="2473960"/>
            <a:ext cx="1489075" cy="296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5362575" y="2560320"/>
            <a:ext cx="1602105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5457825" y="3512820"/>
            <a:ext cx="1497965" cy="144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>
            <a:off x="5371465" y="2560320"/>
            <a:ext cx="1610360" cy="299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5362575" y="2560320"/>
            <a:ext cx="1637030" cy="364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>
            <a:off x="5449570" y="3512820"/>
            <a:ext cx="1541145" cy="205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>
            <a:off x="5440680" y="3512820"/>
            <a:ext cx="1567180" cy="272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>
            <a:off x="5431790" y="3954145"/>
            <a:ext cx="1515745" cy="102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5457825" y="3963035"/>
            <a:ext cx="1541780" cy="162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>
            <a:off x="5449570" y="3963035"/>
            <a:ext cx="1515110" cy="22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457825" y="4439285"/>
            <a:ext cx="1497965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431790" y="4413250"/>
            <a:ext cx="1558925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440680" y="4430395"/>
            <a:ext cx="1532890" cy="180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V="1">
            <a:off x="5483860" y="3131820"/>
            <a:ext cx="148082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 flipV="1">
            <a:off x="5501640" y="3703320"/>
            <a:ext cx="1497965" cy="170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 flipV="1">
            <a:off x="5509895" y="4344035"/>
            <a:ext cx="149796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V="1">
            <a:off x="5492750" y="4967605"/>
            <a:ext cx="147193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5492750" y="5391785"/>
            <a:ext cx="1471930" cy="173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5509895" y="5391785"/>
            <a:ext cx="147193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5588000" y="2508250"/>
            <a:ext cx="1367790" cy="375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5588000" y="3122930"/>
            <a:ext cx="1385570" cy="317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V="1">
            <a:off x="5579110" y="3677285"/>
            <a:ext cx="1428750" cy="261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5570855" y="4318000"/>
            <a:ext cx="1445895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5553075" y="4958715"/>
            <a:ext cx="142875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87" idx="0"/>
          </p:cNvCxnSpPr>
          <p:nvPr/>
        </p:nvCxnSpPr>
        <p:spPr>
          <a:xfrm flipV="1">
            <a:off x="5495925" y="5556250"/>
            <a:ext cx="1485900" cy="75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 flipV="1">
            <a:off x="5570855" y="6231890"/>
            <a:ext cx="141097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/>
          <p:nvPr/>
        </p:nvCxnSpPr>
        <p:spPr>
          <a:xfrm>
            <a:off x="7042785" y="2525395"/>
            <a:ext cx="1519555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>
            <a:off x="7059930" y="2517140"/>
            <a:ext cx="152844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7051040" y="2536825"/>
            <a:ext cx="151130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/>
        </p:nvCxnSpPr>
        <p:spPr>
          <a:xfrm>
            <a:off x="7094855" y="3114675"/>
            <a:ext cx="144145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>
            <a:off x="7051040" y="3096895"/>
            <a:ext cx="1528445" cy="125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>
            <a:off x="7051040" y="2525395"/>
            <a:ext cx="1528445" cy="118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7077075" y="3746500"/>
            <a:ext cx="1546860" cy="624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 flipV="1">
            <a:off x="7085965" y="2510790"/>
            <a:ext cx="1485265" cy="179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7042785" y="3114675"/>
            <a:ext cx="1545590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>
          <a:xfrm>
            <a:off x="7094855" y="3720465"/>
            <a:ext cx="147637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 flipV="1">
            <a:off x="7051040" y="3134360"/>
            <a:ext cx="1511300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>
          <a:xfrm flipV="1">
            <a:off x="7077075" y="3723005"/>
            <a:ext cx="14681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>
            <a:off x="7094855" y="4318000"/>
            <a:ext cx="1536700" cy="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V="1">
            <a:off x="7129145" y="3125470"/>
            <a:ext cx="142430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>
            <a:off x="7033895" y="2508250"/>
            <a:ext cx="1537335" cy="184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V="1">
            <a:off x="7068820" y="2527935"/>
            <a:ext cx="1476375" cy="243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 flipV="1">
            <a:off x="7077075" y="3134360"/>
            <a:ext cx="1459230" cy="18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7120890" y="3714115"/>
            <a:ext cx="1441450" cy="1236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7077075" y="4363720"/>
            <a:ext cx="1494155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7077075" y="4970145"/>
            <a:ext cx="147637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 flipV="1">
            <a:off x="7051040" y="2536825"/>
            <a:ext cx="1511300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7077075" y="2493645"/>
            <a:ext cx="1459230" cy="30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7042785" y="2499360"/>
            <a:ext cx="1493520" cy="246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7059930" y="3114675"/>
            <a:ext cx="1467485" cy="186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7042785" y="2517140"/>
            <a:ext cx="1510665" cy="305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>
            <a:off x="7042785" y="2508250"/>
            <a:ext cx="1528445" cy="371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7051040" y="3096895"/>
            <a:ext cx="1511300" cy="248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>
            <a:off x="7051040" y="3088640"/>
            <a:ext cx="1528445" cy="317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>
            <a:off x="7103110" y="3746500"/>
            <a:ext cx="1416050" cy="124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>
            <a:off x="7085965" y="3746500"/>
            <a:ext cx="1485265" cy="186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7068820" y="3729355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>
            <a:off x="7094855" y="4326890"/>
            <a:ext cx="1432560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7059930" y="4309110"/>
            <a:ext cx="1502410" cy="130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>
            <a:off x="7085965" y="4326890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7094855" y="3151505"/>
            <a:ext cx="1441450" cy="240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 flipV="1">
            <a:off x="7085965" y="3723005"/>
            <a:ext cx="1485265" cy="185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7094855" y="4363720"/>
            <a:ext cx="1484630" cy="119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V="1">
            <a:off x="7059930" y="4987290"/>
            <a:ext cx="1476375" cy="58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>
            <a:off x="7103110" y="5573395"/>
            <a:ext cx="143319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7068820" y="5565140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/>
        </p:nvCxnSpPr>
        <p:spPr>
          <a:xfrm flipV="1">
            <a:off x="7103110" y="2527935"/>
            <a:ext cx="1424305" cy="370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/>
        </p:nvCxnSpPr>
        <p:spPr>
          <a:xfrm flipV="1">
            <a:off x="7094855" y="3142615"/>
            <a:ext cx="1450340" cy="308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/>
        </p:nvCxnSpPr>
        <p:spPr>
          <a:xfrm flipV="1">
            <a:off x="7085965" y="3696970"/>
            <a:ext cx="1493520" cy="252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/>
          <p:nvPr/>
        </p:nvCxnSpPr>
        <p:spPr>
          <a:xfrm flipV="1">
            <a:off x="7120890" y="4337685"/>
            <a:ext cx="1467485" cy="186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7094855" y="4978400"/>
            <a:ext cx="1458595" cy="126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 flipV="1">
            <a:off x="7103110" y="5575935"/>
            <a:ext cx="145034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>
            <a:off x="7120890" y="6231890"/>
            <a:ext cx="143256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>
            <a:off x="8589645" y="2511425"/>
            <a:ext cx="1485265" cy="369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8597900" y="3091815"/>
            <a:ext cx="1494155" cy="314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8615680" y="3732530"/>
            <a:ext cx="1467485" cy="2487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8632825" y="4330065"/>
            <a:ext cx="1459230" cy="192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>
            <a:off x="8615680" y="5568315"/>
            <a:ext cx="148463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8646160" y="6205855"/>
            <a:ext cx="147193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>
            <a:off x="8611235" y="4975860"/>
            <a:ext cx="1463675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0" name="对象 3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7225" y="241173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85" imgW="444500" imgH="203200" progId="Equation.KSEE3">
                  <p:embed/>
                </p:oleObj>
              </mc:Choice>
              <mc:Fallback>
                <p:oleObj name="" r:id="rId8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8277225" y="241173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" name="对象 3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6750" y="3025775"/>
          <a:ext cx="48450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87" imgW="419100" imgH="203200" progId="Equation.KSEE3">
                  <p:embed/>
                </p:oleObj>
              </mc:Choice>
              <mc:Fallback>
                <p:oleObj name="" r:id="rId87" imgW="4191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8286750" y="3025775"/>
                        <a:ext cx="48450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" name="对象 3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362013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" name="" r:id="rId89" imgW="457200" imgH="203200" progId="Equation.KSEE3">
                  <p:embed/>
                </p:oleObj>
              </mc:Choice>
              <mc:Fallback>
                <p:oleObj name="" r:id="rId89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8264208" y="362013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" name="对象 3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4231005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" name="" r:id="rId91" imgW="444500" imgH="203200" progId="Equation.KSEE3">
                  <p:embed/>
                </p:oleObj>
              </mc:Choice>
              <mc:Fallback>
                <p:oleObj name="" r:id="rId91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272145" y="4231005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" name="对象 3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64208" y="4858385"/>
          <a:ext cx="52959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" name="" r:id="rId93" imgW="457200" imgH="203200" progId="Equation.KSEE3">
                  <p:embed/>
                </p:oleObj>
              </mc:Choice>
              <mc:Fallback>
                <p:oleObj name="" r:id="rId93" imgW="457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8264208" y="4858385"/>
                        <a:ext cx="529590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对象 3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54610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" name="" r:id="rId95" imgW="444500" imgH="203200" progId="Equation.KSEE3">
                  <p:embed/>
                </p:oleObj>
              </mc:Choice>
              <mc:Fallback>
                <p:oleObj name="" r:id="rId95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8272145" y="54610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" name="对象 3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2145" y="6121400"/>
          <a:ext cx="51371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" name="" r:id="rId97" imgW="444500" imgH="203200" progId="Equation.KSEE3">
                  <p:embed/>
                </p:oleObj>
              </mc:Choice>
              <mc:Fallback>
                <p:oleObj name="" r:id="rId97" imgW="4445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8272145" y="6121400"/>
                        <a:ext cx="51371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" name="对象 4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5468" y="6107748"/>
          <a:ext cx="125222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" name="" r:id="rId99" imgW="1079500" imgH="254000" progId="Equation.KSEE3">
                  <p:embed/>
                </p:oleObj>
              </mc:Choice>
              <mc:Fallback>
                <p:oleObj name="" r:id="rId99" imgW="1079500" imgH="254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9455468" y="6107748"/>
                        <a:ext cx="1252220" cy="29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" name="文本框 674"/>
          <p:cNvSpPr txBox="1"/>
          <p:nvPr/>
        </p:nvSpPr>
        <p:spPr>
          <a:xfrm>
            <a:off x="25476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511935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688" name="对象 6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2453" y="5603240"/>
          <a:ext cx="1094105" cy="29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" name="" r:id="rId101" imgW="698500" imgH="203200" progId="Equation.KSEE3">
                  <p:embed/>
                </p:oleObj>
              </mc:Choice>
              <mc:Fallback>
                <p:oleObj name="" r:id="rId101" imgW="698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10732453" y="5603240"/>
                        <a:ext cx="1094105" cy="29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" name="对象 6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0708" y="5789930"/>
          <a:ext cx="106997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" name="" r:id="rId103" imgW="660400" imgH="203200" progId="Equation.KSEE3">
                  <p:embed/>
                </p:oleObj>
              </mc:Choice>
              <mc:Fallback>
                <p:oleObj name="" r:id="rId103" imgW="660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10740708" y="5789930"/>
                        <a:ext cx="106997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" name="对象 6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1025" y="5957570"/>
          <a:ext cx="106553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" name="" r:id="rId105" imgW="698500" imgH="203200" progId="Equation.KSEE3">
                  <p:embed/>
                </p:oleObj>
              </mc:Choice>
              <mc:Fallback>
                <p:oleObj name="" r:id="rId105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10741025" y="5957570"/>
                        <a:ext cx="106553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" name="对象 6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833" y="6115050"/>
          <a:ext cx="109918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" name="" r:id="rId107" imgW="685800" imgH="203200" progId="Equation.KSEE3">
                  <p:embed/>
                </p:oleObj>
              </mc:Choice>
              <mc:Fallback>
                <p:oleObj name="" r:id="rId107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10724833" y="6115050"/>
                        <a:ext cx="109918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" name="对象 6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4198" y="6275070"/>
          <a:ext cx="1104900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" name="" r:id="rId109" imgW="698500" imgH="203200" progId="Equation.KSEE3">
                  <p:embed/>
                </p:oleObj>
              </mc:Choice>
              <mc:Fallback>
                <p:oleObj name="" r:id="rId109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0724198" y="6275070"/>
                        <a:ext cx="1104900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" name="对象 6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7058" y="6428740"/>
          <a:ext cx="108521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" name="" r:id="rId111" imgW="685800" imgH="203200" progId="Equation.KSEE3">
                  <p:embed/>
                </p:oleObj>
              </mc:Choice>
              <mc:Fallback>
                <p:oleObj name="" r:id="rId111" imgW="68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0747058" y="6428740"/>
                        <a:ext cx="108521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" name="对象 6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993" y="6577330"/>
          <a:ext cx="1090295" cy="28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" name="" r:id="rId113" imgW="698500" imgH="203200" progId="Equation.KSEE3">
                  <p:embed/>
                </p:oleObj>
              </mc:Choice>
              <mc:Fallback>
                <p:oleObj name="" r:id="rId113" imgW="698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10734993" y="6577330"/>
                        <a:ext cx="1090295" cy="28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" name="左大括号 701"/>
          <p:cNvSpPr/>
          <p:nvPr/>
        </p:nvSpPr>
        <p:spPr>
          <a:xfrm>
            <a:off x="10632440" y="575627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847975" y="241300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47975" y="270256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847975" y="299212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47975" y="325628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847975" y="3545840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50515" y="381317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50515" y="2121535"/>
            <a:ext cx="2788285" cy="28956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7280" y="289560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280" y="289560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0873" y="2080260"/>
          <a:ext cx="214757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873" y="2080260"/>
                        <a:ext cx="2147570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38633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920" y="238633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66763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9920" y="266763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21119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9920" y="321119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285" y="348424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9285" y="348424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295021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9920" y="295021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920" y="376555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69920" y="376555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sp>
        <p:nvSpPr>
          <p:cNvPr id="11" name="左大括号 10"/>
          <p:cNvSpPr/>
          <p:nvPr/>
        </p:nvSpPr>
        <p:spPr>
          <a:xfrm>
            <a:off x="3032760" y="224218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720215"/>
            <a:ext cx="183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we will find</a:t>
            </a:r>
            <a:endParaRPr lang="en-US" altLang="zh-CN" sz="28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72150" y="2702560"/>
            <a:ext cx="51943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30010" y="2472690"/>
            <a:ext cx="2992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45210" y="4709160"/>
            <a:ext cx="28111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s[1][0]  =  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3889375" y="470916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4093210" y="556768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979670" y="50304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226685" y="527177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34940" y="524129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79670" y="554863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418205" y="555625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440170" y="555625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4365625" y="511619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702425" y="511365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9240" y="4008755"/>
            <a:ext cx="509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9240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8021320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76745" y="1792605"/>
            <a:ext cx="536575" cy="36798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254500" y="418020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83305" y="417322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685415" y="416941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51325" y="1114425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80130" y="110744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82240" y="1103630"/>
            <a:ext cx="303530" cy="230251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2020570"/>
          <a:ext cx="20059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1041400" imgH="254000" progId="Equation.KSEE3">
                  <p:embed/>
                </p:oleObj>
              </mc:Choice>
              <mc:Fallback>
                <p:oleObj name="" r:id="rId1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020570"/>
                        <a:ext cx="200596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221740"/>
          <a:ext cx="214693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221740"/>
                        <a:ext cx="214693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511300"/>
          <a:ext cx="214693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5" imgW="977900" imgH="203200" progId="Equation.KSEE3">
                  <p:embed/>
                </p:oleObj>
              </mc:Choice>
              <mc:Fallback>
                <p:oleObj name="" r:id="rId5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1511300"/>
                        <a:ext cx="214693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1792605"/>
          <a:ext cx="214693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002665" imgH="203200" progId="Equation.KSEE3">
                  <p:embed/>
                </p:oleObj>
              </mc:Choice>
              <mc:Fallback>
                <p:oleObj name="" r:id="rId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5225" y="1792605"/>
                        <a:ext cx="214693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336165"/>
          <a:ext cx="214757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1002665" imgH="203200" progId="Equation.KSEE3">
                  <p:embed/>
                </p:oleObj>
              </mc:Choice>
              <mc:Fallback>
                <p:oleObj name="" r:id="rId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5225" y="2336165"/>
                        <a:ext cx="214757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2609215"/>
          <a:ext cx="214630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002665" imgH="203200" progId="Equation.KSEE3">
                  <p:embed/>
                </p:oleObj>
              </mc:Choice>
              <mc:Fallback>
                <p:oleObj name="" r:id="rId1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4590" y="2609215"/>
                        <a:ext cx="214630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075180"/>
          <a:ext cx="214693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225" y="2075180"/>
                        <a:ext cx="214693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2890520"/>
          <a:ext cx="214566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5" imgW="1002665" imgH="203200" progId="Equation.KSEE3">
                  <p:embed/>
                </p:oleObj>
              </mc:Choice>
              <mc:Fallback>
                <p:oleObj name="" r:id="rId15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35225" y="2890520"/>
                        <a:ext cx="214566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78105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encode scores (input: emit_scores, masks)</a:t>
            </a:r>
            <a:endParaRPr lang="en-US" altLang="zh-CN" sz="2800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585" y="5120640"/>
          <a:ext cx="197231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41400" imgH="254000" progId="Equation.KSEE3">
                  <p:embed/>
                </p:oleObj>
              </mc:Choice>
              <mc:Fallback>
                <p:oleObj name="" r:id="rId17" imgW="1041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585" y="5120640"/>
                        <a:ext cx="197231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4303395"/>
          <a:ext cx="21450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002665" imgH="203200" progId="Equation.KSEE3">
                  <p:embed/>
                </p:oleObj>
              </mc:Choice>
              <mc:Fallback>
                <p:oleObj name="" r:id="rId19" imgW="1002665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5225" y="4303395"/>
                        <a:ext cx="21450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908" y="4605655"/>
          <a:ext cx="214884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21" imgW="977900" imgH="203200" progId="Equation.KSEE3">
                  <p:embed/>
                </p:oleObj>
              </mc:Choice>
              <mc:Fallback>
                <p:oleObj name="" r:id="rId21" imgW="977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4908" y="4605655"/>
                        <a:ext cx="214884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4590" y="4893310"/>
          <a:ext cx="214884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34590" y="4893310"/>
                        <a:ext cx="2148840" cy="37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180965"/>
          <a:ext cx="214820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25" imgW="990600" imgH="203200" progId="Equation.KSEE3">
                  <p:embed/>
                </p:oleObj>
              </mc:Choice>
              <mc:Fallback>
                <p:oleObj name="" r:id="rId25" imgW="990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35225" y="5180965"/>
                        <a:ext cx="214820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475605"/>
          <a:ext cx="21456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27" imgW="1002665" imgH="203200" progId="Equation.KSEE3">
                  <p:embed/>
                </p:oleObj>
              </mc:Choice>
              <mc:Fallback>
                <p:oleObj name="" r:id="rId27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5225" y="5475605"/>
                        <a:ext cx="21456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5759450"/>
          <a:ext cx="214439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29" imgW="1002665" imgH="203200" progId="Equation.KSEE3">
                  <p:embed/>
                </p:oleObj>
              </mc:Choice>
              <mc:Fallback>
                <p:oleObj name="" r:id="rId29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35225" y="5759450"/>
                        <a:ext cx="214439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5225" y="6026785"/>
          <a:ext cx="21443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31" imgW="1002665" imgH="203200" progId="Equation.KSEE3">
                  <p:embed/>
                </p:oleObj>
              </mc:Choice>
              <mc:Fallback>
                <p:oleObj name="" r:id="rId31" imgW="10026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5225" y="6026785"/>
                        <a:ext cx="21443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大括号 10"/>
          <p:cNvSpPr/>
          <p:nvPr/>
        </p:nvSpPr>
        <p:spPr>
          <a:xfrm>
            <a:off x="2298065" y="1367155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105" y="1367155"/>
            <a:ext cx="1597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we will find</a:t>
            </a:r>
            <a:endParaRPr lang="en-US" altLang="zh-CN" sz="2400"/>
          </a:p>
        </p:txBody>
      </p:sp>
      <p:sp>
        <p:nvSpPr>
          <p:cNvPr id="13" name="左大括号 12"/>
          <p:cNvSpPr/>
          <p:nvPr/>
        </p:nvSpPr>
        <p:spPr>
          <a:xfrm>
            <a:off x="2275840" y="4490720"/>
            <a:ext cx="75565" cy="1766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3100" y="3610610"/>
            <a:ext cx="182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the same number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6" idx="4"/>
          </p:cNvCxnSpPr>
          <p:nvPr/>
        </p:nvCxnSpPr>
        <p:spPr>
          <a:xfrm>
            <a:off x="3731895" y="3409950"/>
            <a:ext cx="15621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4"/>
          </p:cNvCxnSpPr>
          <p:nvPr/>
        </p:nvCxnSpPr>
        <p:spPr>
          <a:xfrm flipH="1">
            <a:off x="4199890" y="3416935"/>
            <a:ext cx="203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0"/>
          </p:cNvCxnSpPr>
          <p:nvPr/>
        </p:nvCxnSpPr>
        <p:spPr>
          <a:xfrm flipV="1">
            <a:off x="3735070" y="3904615"/>
            <a:ext cx="161925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</p:cNvCxnSpPr>
          <p:nvPr/>
        </p:nvCxnSpPr>
        <p:spPr>
          <a:xfrm flipH="1" flipV="1">
            <a:off x="4251960" y="3912870"/>
            <a:ext cx="154305" cy="267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14320" y="3488690"/>
            <a:ext cx="17145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53285" y="361061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same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100320" y="2042795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36" name="文本框 35"/>
          <p:cNvSpPr txBox="1"/>
          <p:nvPr/>
        </p:nvSpPr>
        <p:spPr>
          <a:xfrm>
            <a:off x="6803390" y="2051050"/>
            <a:ext cx="341312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e[1][0]   +   t[:][0] ) </a:t>
            </a:r>
            <a:endParaRPr lang="en-US" altLang="zh-CN" sz="2200"/>
          </a:p>
        </p:txBody>
      </p:sp>
      <p:sp>
        <p:nvSpPr>
          <p:cNvPr id="38" name="文本框 37"/>
          <p:cNvSpPr txBox="1"/>
          <p:nvPr/>
        </p:nvSpPr>
        <p:spPr>
          <a:xfrm>
            <a:off x="7007225" y="290957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893685" y="237236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8140700" y="2613660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48955" y="2583180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3685" y="289052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332220" y="2898140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9354185" y="2898140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45" name="直接箭头连接符 44"/>
          <p:cNvCxnSpPr>
            <a:endCxn id="38" idx="0"/>
          </p:cNvCxnSpPr>
          <p:nvPr/>
        </p:nvCxnSpPr>
        <p:spPr>
          <a:xfrm flipH="1">
            <a:off x="7271385" y="245808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616440" y="245554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078730" y="4935220"/>
            <a:ext cx="18243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=log_sum_exp</a:t>
            </a:r>
            <a:endParaRPr lang="en-US" altLang="zh-CN" sz="2200"/>
          </a:p>
        </p:txBody>
      </p:sp>
      <p:sp>
        <p:nvSpPr>
          <p:cNvPr id="48" name="文本框 47"/>
          <p:cNvSpPr txBox="1"/>
          <p:nvPr/>
        </p:nvSpPr>
        <p:spPr>
          <a:xfrm>
            <a:off x="6781800" y="4943475"/>
            <a:ext cx="33502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( s[0]   +   e[1][6]   +   t[:][6] )</a:t>
            </a:r>
            <a:endParaRPr lang="en-US" altLang="zh-CN" sz="2200"/>
          </a:p>
        </p:txBody>
      </p:sp>
      <p:sp>
        <p:nvSpPr>
          <p:cNvPr id="49" name="文本框 48"/>
          <p:cNvSpPr txBox="1"/>
          <p:nvPr/>
        </p:nvSpPr>
        <p:spPr>
          <a:xfrm>
            <a:off x="6985635" y="580199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872095" y="526478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1*1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8119110" y="5506085"/>
            <a:ext cx="825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27365" y="5475605"/>
            <a:ext cx="9937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5"/>
                </a:solidFill>
              </a:rPr>
              <a:t>broadcast</a:t>
            </a:r>
            <a:endParaRPr lang="en-US" altLang="zh-CN" sz="16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72095" y="578294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6310630" y="5790565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size: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332595" y="579056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1*7</a:t>
            </a:r>
            <a:endParaRPr lang="en-US" altLang="zh-CN"/>
          </a:p>
        </p:txBody>
      </p:sp>
      <p:cxnSp>
        <p:nvCxnSpPr>
          <p:cNvPr id="56" name="直接箭头连接符 55"/>
          <p:cNvCxnSpPr>
            <a:endCxn id="49" idx="0"/>
          </p:cNvCxnSpPr>
          <p:nvPr/>
        </p:nvCxnSpPr>
        <p:spPr>
          <a:xfrm flipH="1">
            <a:off x="7249795" y="5358765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594850" y="5347970"/>
            <a:ext cx="254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779510" y="3630930"/>
            <a:ext cx="1677035" cy="3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20680" y="3217545"/>
            <a:ext cx="1666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can parallel 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computing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105" y="829310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44780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44399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2061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2074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325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5603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564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7997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804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3030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3043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2702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2867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282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5013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5261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51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209296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206883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65481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20732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2089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20859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210439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208026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3241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5634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5800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576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806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8022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3045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3041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2848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281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5159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5121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37363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86309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2056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3075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5469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7863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30257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2651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4963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208788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43319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64973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85801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65925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44208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3107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5501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7895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30289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499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313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553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792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3032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271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502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209486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00110" y="3870960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41122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41249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3630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3757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6024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6107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6151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8418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8501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8545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50812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508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50939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320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3371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3333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5518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5765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564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4143375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411924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9825355" y="364299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998710" y="592645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567930" y="3626485"/>
            <a:ext cx="363220" cy="2233930"/>
          </a:xfrm>
          <a:prstGeom prst="ellips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" y="755015"/>
            <a:ext cx="2572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parallel computing: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5250" y="1200150"/>
            <a:ext cx="15271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7*7)</a:t>
            </a:r>
            <a:endParaRPr lang="en-US" altLang="zh-CN" sz="2200"/>
          </a:p>
        </p:txBody>
      </p:sp>
      <p:sp>
        <p:nvSpPr>
          <p:cNvPr id="7" name="文本框 6"/>
          <p:cNvSpPr txBox="1"/>
          <p:nvPr/>
        </p:nvSpPr>
        <p:spPr>
          <a:xfrm>
            <a:off x="2960370" y="1196340"/>
            <a:ext cx="22237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emit[1] (size: 1*7)</a:t>
            </a:r>
            <a:endParaRPr lang="zh-CN" altLang="en-US" sz="2200"/>
          </a:p>
        </p:txBody>
      </p:sp>
      <p:sp>
        <p:nvSpPr>
          <p:cNvPr id="8" name="文本框 7"/>
          <p:cNvSpPr txBox="1"/>
          <p:nvPr/>
        </p:nvSpPr>
        <p:spPr>
          <a:xfrm>
            <a:off x="29972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214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06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25575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1483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53970" y="1814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05990" y="1826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0289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532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03124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28750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81800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57145" y="20650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209165" y="20777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0289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5532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3124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428750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818005" y="2304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557145" y="23126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2209165" y="2317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30289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532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3124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428750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818005" y="2543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557145" y="25520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2209165" y="2556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31115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357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103949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1437005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826260" y="2783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2565400" y="27914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2217420" y="2795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1115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66357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03949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437005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1826260" y="30226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65400" y="30391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217420" y="303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1115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66357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03949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437005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1826260" y="3253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2565400" y="32785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217420" y="326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80" name="左中括号 79"/>
          <p:cNvSpPr/>
          <p:nvPr/>
        </p:nvSpPr>
        <p:spPr>
          <a:xfrm>
            <a:off x="278130" y="184531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中括号 80"/>
          <p:cNvSpPr/>
          <p:nvPr/>
        </p:nvSpPr>
        <p:spPr>
          <a:xfrm>
            <a:off x="2901315" y="182118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5068570" y="140716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991225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89" name="文本框 88"/>
          <p:cNvSpPr txBox="1"/>
          <p:nvPr/>
        </p:nvSpPr>
        <p:spPr>
          <a:xfrm>
            <a:off x="325056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90" name="文本框 89"/>
          <p:cNvSpPr txBox="1"/>
          <p:nvPr/>
        </p:nvSpPr>
        <p:spPr>
          <a:xfrm>
            <a:off x="382778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418020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455612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4953635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5342890" y="18256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6082030" y="1842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5734050" y="18383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39" name="左中括号 138"/>
          <p:cNvSpPr/>
          <p:nvPr/>
        </p:nvSpPr>
        <p:spPr>
          <a:xfrm>
            <a:off x="3806190" y="18567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右中括号 139"/>
          <p:cNvSpPr/>
          <p:nvPr/>
        </p:nvSpPr>
        <p:spPr>
          <a:xfrm>
            <a:off x="6429375" y="18326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文本框 141"/>
          <p:cNvSpPr txBox="1"/>
          <p:nvPr/>
        </p:nvSpPr>
        <p:spPr>
          <a:xfrm>
            <a:off x="382270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3" name="文本框 142"/>
          <p:cNvSpPr txBox="1"/>
          <p:nvPr/>
        </p:nvSpPr>
        <p:spPr>
          <a:xfrm>
            <a:off x="417512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44" name="文本框 143"/>
          <p:cNvSpPr txBox="1"/>
          <p:nvPr/>
        </p:nvSpPr>
        <p:spPr>
          <a:xfrm>
            <a:off x="455104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4948555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46" name="文本框 145"/>
          <p:cNvSpPr txBox="1"/>
          <p:nvPr/>
        </p:nvSpPr>
        <p:spPr>
          <a:xfrm>
            <a:off x="5337810" y="20681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47" name="文本框 146"/>
          <p:cNvSpPr txBox="1"/>
          <p:nvPr/>
        </p:nvSpPr>
        <p:spPr>
          <a:xfrm>
            <a:off x="6076950" y="2076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48" name="文本框 147"/>
          <p:cNvSpPr txBox="1"/>
          <p:nvPr/>
        </p:nvSpPr>
        <p:spPr>
          <a:xfrm>
            <a:off x="5728970" y="20808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49" name="文本框 148"/>
          <p:cNvSpPr txBox="1"/>
          <p:nvPr/>
        </p:nvSpPr>
        <p:spPr>
          <a:xfrm>
            <a:off x="382270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50" name="文本框 149"/>
          <p:cNvSpPr txBox="1"/>
          <p:nvPr/>
        </p:nvSpPr>
        <p:spPr>
          <a:xfrm>
            <a:off x="417512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51" name="文本框 150"/>
          <p:cNvSpPr txBox="1"/>
          <p:nvPr/>
        </p:nvSpPr>
        <p:spPr>
          <a:xfrm>
            <a:off x="455104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52" name="文本框 151"/>
          <p:cNvSpPr txBox="1"/>
          <p:nvPr/>
        </p:nvSpPr>
        <p:spPr>
          <a:xfrm>
            <a:off x="4948555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53" name="文本框 152"/>
          <p:cNvSpPr txBox="1"/>
          <p:nvPr/>
        </p:nvSpPr>
        <p:spPr>
          <a:xfrm>
            <a:off x="5337810" y="23158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54" name="文本框 153"/>
          <p:cNvSpPr txBox="1"/>
          <p:nvPr/>
        </p:nvSpPr>
        <p:spPr>
          <a:xfrm>
            <a:off x="6076950" y="233235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55" name="文本框 154"/>
          <p:cNvSpPr txBox="1"/>
          <p:nvPr/>
        </p:nvSpPr>
        <p:spPr>
          <a:xfrm>
            <a:off x="5728970" y="23285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58" name="文本框 157"/>
          <p:cNvSpPr txBox="1"/>
          <p:nvPr/>
        </p:nvSpPr>
        <p:spPr>
          <a:xfrm>
            <a:off x="382587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59" name="文本框 158"/>
          <p:cNvSpPr txBox="1"/>
          <p:nvPr/>
        </p:nvSpPr>
        <p:spPr>
          <a:xfrm>
            <a:off x="417830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455422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1" name="文本框 160"/>
          <p:cNvSpPr txBox="1"/>
          <p:nvPr/>
        </p:nvSpPr>
        <p:spPr>
          <a:xfrm>
            <a:off x="495173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2" name="文本框 161"/>
          <p:cNvSpPr txBox="1"/>
          <p:nvPr/>
        </p:nvSpPr>
        <p:spPr>
          <a:xfrm>
            <a:off x="5340985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63" name="文本框 162"/>
          <p:cNvSpPr txBox="1"/>
          <p:nvPr/>
        </p:nvSpPr>
        <p:spPr>
          <a:xfrm>
            <a:off x="6080125" y="25584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64" name="文本框 163"/>
          <p:cNvSpPr txBox="1"/>
          <p:nvPr/>
        </p:nvSpPr>
        <p:spPr>
          <a:xfrm>
            <a:off x="5732145" y="25546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65" name="文本框 164"/>
          <p:cNvSpPr txBox="1"/>
          <p:nvPr/>
        </p:nvSpPr>
        <p:spPr>
          <a:xfrm>
            <a:off x="382587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66" name="文本框 165"/>
          <p:cNvSpPr txBox="1"/>
          <p:nvPr/>
        </p:nvSpPr>
        <p:spPr>
          <a:xfrm>
            <a:off x="417830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67" name="文本框 166"/>
          <p:cNvSpPr txBox="1"/>
          <p:nvPr/>
        </p:nvSpPr>
        <p:spPr>
          <a:xfrm>
            <a:off x="455422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68" name="文本框 167"/>
          <p:cNvSpPr txBox="1"/>
          <p:nvPr/>
        </p:nvSpPr>
        <p:spPr>
          <a:xfrm>
            <a:off x="4951730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534098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70" name="文本框 169"/>
          <p:cNvSpPr txBox="1"/>
          <p:nvPr/>
        </p:nvSpPr>
        <p:spPr>
          <a:xfrm>
            <a:off x="6080125" y="27978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1" name="文本框 170"/>
          <p:cNvSpPr txBox="1"/>
          <p:nvPr/>
        </p:nvSpPr>
        <p:spPr>
          <a:xfrm>
            <a:off x="5732145" y="27940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2" name="文本框 171"/>
          <p:cNvSpPr txBox="1"/>
          <p:nvPr/>
        </p:nvSpPr>
        <p:spPr>
          <a:xfrm>
            <a:off x="382587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73" name="文本框 172"/>
          <p:cNvSpPr txBox="1"/>
          <p:nvPr/>
        </p:nvSpPr>
        <p:spPr>
          <a:xfrm>
            <a:off x="417830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74" name="文本框 173"/>
          <p:cNvSpPr txBox="1"/>
          <p:nvPr/>
        </p:nvSpPr>
        <p:spPr>
          <a:xfrm>
            <a:off x="455422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75" name="文本框 174"/>
          <p:cNvSpPr txBox="1"/>
          <p:nvPr/>
        </p:nvSpPr>
        <p:spPr>
          <a:xfrm>
            <a:off x="4951730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76" name="文本框 175"/>
          <p:cNvSpPr txBox="1"/>
          <p:nvPr/>
        </p:nvSpPr>
        <p:spPr>
          <a:xfrm>
            <a:off x="534098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080125" y="30372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78" name="文本框 177"/>
          <p:cNvSpPr txBox="1"/>
          <p:nvPr/>
        </p:nvSpPr>
        <p:spPr>
          <a:xfrm>
            <a:off x="5732145" y="30333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79" name="文本框 178"/>
          <p:cNvSpPr txBox="1"/>
          <p:nvPr/>
        </p:nvSpPr>
        <p:spPr>
          <a:xfrm>
            <a:off x="382587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10</a:t>
            </a:r>
            <a:endParaRPr lang="en-US" altLang="zh-CN"/>
          </a:p>
        </p:txBody>
      </p:sp>
      <p:sp>
        <p:nvSpPr>
          <p:cNvPr id="180" name="文本框 179"/>
          <p:cNvSpPr txBox="1"/>
          <p:nvPr/>
        </p:nvSpPr>
        <p:spPr>
          <a:xfrm>
            <a:off x="417830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11</a:t>
            </a:r>
            <a:endParaRPr lang="en-US" altLang="zh-CN"/>
          </a:p>
        </p:txBody>
      </p:sp>
      <p:sp>
        <p:nvSpPr>
          <p:cNvPr id="181" name="文本框 180"/>
          <p:cNvSpPr txBox="1"/>
          <p:nvPr/>
        </p:nvSpPr>
        <p:spPr>
          <a:xfrm>
            <a:off x="455422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12</a:t>
            </a:r>
            <a:endParaRPr lang="en-US" altLang="zh-CN"/>
          </a:p>
        </p:txBody>
      </p:sp>
      <p:sp>
        <p:nvSpPr>
          <p:cNvPr id="182" name="文本框 181"/>
          <p:cNvSpPr txBox="1"/>
          <p:nvPr/>
        </p:nvSpPr>
        <p:spPr>
          <a:xfrm>
            <a:off x="4951730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13</a:t>
            </a:r>
            <a:endParaRPr lang="en-US" altLang="zh-CN"/>
          </a:p>
        </p:txBody>
      </p:sp>
      <p:sp>
        <p:nvSpPr>
          <p:cNvPr id="183" name="文本框 182"/>
          <p:cNvSpPr txBox="1"/>
          <p:nvPr/>
        </p:nvSpPr>
        <p:spPr>
          <a:xfrm>
            <a:off x="534098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14</a:t>
            </a:r>
            <a:endParaRPr lang="en-US" altLang="zh-CN"/>
          </a:p>
        </p:txBody>
      </p:sp>
      <p:sp>
        <p:nvSpPr>
          <p:cNvPr id="184" name="文本框 183"/>
          <p:cNvSpPr txBox="1"/>
          <p:nvPr/>
        </p:nvSpPr>
        <p:spPr>
          <a:xfrm>
            <a:off x="6080125" y="32683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16</a:t>
            </a:r>
            <a:endParaRPr lang="en-US" altLang="zh-CN"/>
          </a:p>
        </p:txBody>
      </p:sp>
      <p:sp>
        <p:nvSpPr>
          <p:cNvPr id="185" name="文本框 184"/>
          <p:cNvSpPr txBox="1"/>
          <p:nvPr/>
        </p:nvSpPr>
        <p:spPr>
          <a:xfrm>
            <a:off x="5732145" y="3264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15</a:t>
            </a:r>
            <a:endParaRPr lang="en-US" altLang="zh-CN"/>
          </a:p>
        </p:txBody>
      </p:sp>
      <p:sp>
        <p:nvSpPr>
          <p:cNvPr id="186" name="文本框 185"/>
          <p:cNvSpPr txBox="1"/>
          <p:nvPr/>
        </p:nvSpPr>
        <p:spPr>
          <a:xfrm>
            <a:off x="6863715" y="2125980"/>
            <a:ext cx="360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4864735" y="161544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/>
        </p:nvSpPr>
        <p:spPr>
          <a:xfrm>
            <a:off x="7542530" y="1809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95" name="文本框 194"/>
          <p:cNvSpPr txBox="1"/>
          <p:nvPr/>
        </p:nvSpPr>
        <p:spPr>
          <a:xfrm>
            <a:off x="7545705" y="20599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02" name="文本框 201"/>
          <p:cNvSpPr txBox="1"/>
          <p:nvPr/>
        </p:nvSpPr>
        <p:spPr>
          <a:xfrm>
            <a:off x="7545705" y="22993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9" name="文本框 208"/>
          <p:cNvSpPr txBox="1"/>
          <p:nvPr/>
        </p:nvSpPr>
        <p:spPr>
          <a:xfrm>
            <a:off x="7545705" y="25387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16" name="文本框 215"/>
          <p:cNvSpPr txBox="1"/>
          <p:nvPr/>
        </p:nvSpPr>
        <p:spPr>
          <a:xfrm>
            <a:off x="7553960" y="27781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23" name="文本框 222"/>
          <p:cNvSpPr txBox="1"/>
          <p:nvPr/>
        </p:nvSpPr>
        <p:spPr>
          <a:xfrm>
            <a:off x="7553960" y="301752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30" name="文本框 229"/>
          <p:cNvSpPr txBox="1"/>
          <p:nvPr/>
        </p:nvSpPr>
        <p:spPr>
          <a:xfrm>
            <a:off x="7553960" y="324866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237" name="左中括号 236"/>
          <p:cNvSpPr/>
          <p:nvPr/>
        </p:nvSpPr>
        <p:spPr>
          <a:xfrm>
            <a:off x="7520940" y="184023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文本框 353"/>
          <p:cNvSpPr txBox="1"/>
          <p:nvPr/>
        </p:nvSpPr>
        <p:spPr>
          <a:xfrm>
            <a:off x="95250" y="198120"/>
            <a:ext cx="4113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no-batch version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145405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1405" y="1185545"/>
            <a:ext cx="17684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s[0](size: 1*7)</a:t>
            </a:r>
            <a:endParaRPr lang="en-US" altLang="zh-CN" sz="2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9083675" y="1402080"/>
            <a:ext cx="1041400" cy="4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64270" y="1610360"/>
            <a:ext cx="380365" cy="2101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57970" y="1411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5070" y="1194435"/>
            <a:ext cx="132842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200">
                <a:sym typeface="+mn-ea"/>
              </a:rPr>
              <a:t>(size: 7*7)</a:t>
            </a:r>
            <a:endParaRPr lang="zh-CN" altLang="en-US" sz="2200"/>
          </a:p>
        </p:txBody>
      </p:sp>
      <p:sp>
        <p:nvSpPr>
          <p:cNvPr id="23" name="文本框 22"/>
          <p:cNvSpPr txBox="1"/>
          <p:nvPr/>
        </p:nvSpPr>
        <p:spPr>
          <a:xfrm>
            <a:off x="7875905" y="1812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879080" y="206311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879080" y="23025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879080" y="254190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87335" y="2781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887335" y="3020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887335" y="3251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24230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24547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24547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24547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25373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5373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825373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863028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863346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63346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63346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864171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864171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864171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9026525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9029700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9029700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9029700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9037955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9037955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9037955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943102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943419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943419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943419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944245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944245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944245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9777730" y="18154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9780905" y="2066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780905" y="23056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780905" y="254508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9789160" y="27844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9789160" y="30238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789160" y="32550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26" name="右中括号 125"/>
          <p:cNvSpPr/>
          <p:nvPr/>
        </p:nvSpPr>
        <p:spPr>
          <a:xfrm>
            <a:off x="10113010" y="1847215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8582660" y="3565525"/>
            <a:ext cx="613410" cy="2686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128" name="文本框 127"/>
          <p:cNvSpPr txBox="1"/>
          <p:nvPr/>
        </p:nvSpPr>
        <p:spPr>
          <a:xfrm>
            <a:off x="754253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</a:t>
            </a:r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789495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827087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8668385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905764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796780" y="38068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06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448800" y="38195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754570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6" name="文本框 135"/>
          <p:cNvSpPr txBox="1"/>
          <p:nvPr/>
        </p:nvSpPr>
        <p:spPr>
          <a:xfrm>
            <a:off x="789813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7" name="文本框 136"/>
          <p:cNvSpPr txBox="1"/>
          <p:nvPr/>
        </p:nvSpPr>
        <p:spPr>
          <a:xfrm>
            <a:off x="827405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38" name="文本框 137"/>
          <p:cNvSpPr txBox="1"/>
          <p:nvPr/>
        </p:nvSpPr>
        <p:spPr>
          <a:xfrm>
            <a:off x="8671560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41" name="文本框 140"/>
          <p:cNvSpPr txBox="1"/>
          <p:nvPr/>
        </p:nvSpPr>
        <p:spPr>
          <a:xfrm>
            <a:off x="906081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56" name="文本框 155"/>
          <p:cNvSpPr txBox="1"/>
          <p:nvPr/>
        </p:nvSpPr>
        <p:spPr>
          <a:xfrm>
            <a:off x="9799955" y="4057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157" name="文本框 156"/>
          <p:cNvSpPr txBox="1"/>
          <p:nvPr/>
        </p:nvSpPr>
        <p:spPr>
          <a:xfrm>
            <a:off x="9451975" y="40703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40" name="文本框 239"/>
          <p:cNvSpPr txBox="1"/>
          <p:nvPr/>
        </p:nvSpPr>
        <p:spPr>
          <a:xfrm>
            <a:off x="754570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271" name="文本框 270"/>
          <p:cNvSpPr txBox="1"/>
          <p:nvPr/>
        </p:nvSpPr>
        <p:spPr>
          <a:xfrm>
            <a:off x="789813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72" name="文本框 271"/>
          <p:cNvSpPr txBox="1"/>
          <p:nvPr/>
        </p:nvSpPr>
        <p:spPr>
          <a:xfrm>
            <a:off x="827405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sp>
        <p:nvSpPr>
          <p:cNvPr id="273" name="文本框 272"/>
          <p:cNvSpPr txBox="1"/>
          <p:nvPr/>
        </p:nvSpPr>
        <p:spPr>
          <a:xfrm>
            <a:off x="8671560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274" name="文本框 273"/>
          <p:cNvSpPr txBox="1"/>
          <p:nvPr/>
        </p:nvSpPr>
        <p:spPr>
          <a:xfrm>
            <a:off x="9060815" y="42970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24</a:t>
            </a:r>
            <a:endParaRPr lang="en-US" altLang="zh-CN"/>
          </a:p>
        </p:txBody>
      </p:sp>
      <p:sp>
        <p:nvSpPr>
          <p:cNvPr id="275" name="文本框 274"/>
          <p:cNvSpPr txBox="1"/>
          <p:nvPr/>
        </p:nvSpPr>
        <p:spPr>
          <a:xfrm>
            <a:off x="9799955" y="430530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276" name="文本框 275"/>
          <p:cNvSpPr txBox="1"/>
          <p:nvPr/>
        </p:nvSpPr>
        <p:spPr>
          <a:xfrm>
            <a:off x="9451975" y="430974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</a:t>
            </a:r>
            <a:endParaRPr lang="en-US" altLang="zh-CN"/>
          </a:p>
        </p:txBody>
      </p:sp>
      <p:sp>
        <p:nvSpPr>
          <p:cNvPr id="277" name="文本框 276"/>
          <p:cNvSpPr txBox="1"/>
          <p:nvPr/>
        </p:nvSpPr>
        <p:spPr>
          <a:xfrm>
            <a:off x="754570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278" name="文本框 277"/>
          <p:cNvSpPr txBox="1"/>
          <p:nvPr/>
        </p:nvSpPr>
        <p:spPr>
          <a:xfrm>
            <a:off x="789813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827405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8671560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9060815" y="45364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34</a:t>
            </a:r>
            <a:endParaRPr lang="en-US" altLang="zh-CN"/>
          </a:p>
        </p:txBody>
      </p:sp>
      <p:sp>
        <p:nvSpPr>
          <p:cNvPr id="282" name="文本框 281"/>
          <p:cNvSpPr txBox="1"/>
          <p:nvPr/>
        </p:nvSpPr>
        <p:spPr>
          <a:xfrm>
            <a:off x="9799955" y="45446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83" name="文本框 282"/>
          <p:cNvSpPr txBox="1"/>
          <p:nvPr/>
        </p:nvSpPr>
        <p:spPr>
          <a:xfrm>
            <a:off x="9451975" y="45491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284" name="文本框 283"/>
          <p:cNvSpPr txBox="1"/>
          <p:nvPr/>
        </p:nvSpPr>
        <p:spPr>
          <a:xfrm>
            <a:off x="755396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40</a:t>
            </a:r>
            <a:endParaRPr lang="en-US" altLang="zh-CN"/>
          </a:p>
        </p:txBody>
      </p:sp>
      <p:sp>
        <p:nvSpPr>
          <p:cNvPr id="285" name="文本框 284"/>
          <p:cNvSpPr txBox="1"/>
          <p:nvPr/>
        </p:nvSpPr>
        <p:spPr>
          <a:xfrm>
            <a:off x="790638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sp>
        <p:nvSpPr>
          <p:cNvPr id="286" name="文本框 285"/>
          <p:cNvSpPr txBox="1"/>
          <p:nvPr/>
        </p:nvSpPr>
        <p:spPr>
          <a:xfrm>
            <a:off x="828230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42</a:t>
            </a:r>
            <a:endParaRPr lang="en-US" altLang="zh-CN"/>
          </a:p>
        </p:txBody>
      </p:sp>
      <p:sp>
        <p:nvSpPr>
          <p:cNvPr id="342" name="文本框 341"/>
          <p:cNvSpPr txBox="1"/>
          <p:nvPr/>
        </p:nvSpPr>
        <p:spPr>
          <a:xfrm>
            <a:off x="8679815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43</a:t>
            </a:r>
            <a:endParaRPr lang="en-US" altLang="zh-CN"/>
          </a:p>
        </p:txBody>
      </p:sp>
      <p:sp>
        <p:nvSpPr>
          <p:cNvPr id="343" name="文本框 342"/>
          <p:cNvSpPr txBox="1"/>
          <p:nvPr/>
        </p:nvSpPr>
        <p:spPr>
          <a:xfrm>
            <a:off x="9069070" y="47758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44</a:t>
            </a:r>
            <a:endParaRPr lang="en-US" altLang="zh-CN"/>
          </a:p>
        </p:txBody>
      </p:sp>
      <p:sp>
        <p:nvSpPr>
          <p:cNvPr id="344" name="文本框 343"/>
          <p:cNvSpPr txBox="1"/>
          <p:nvPr/>
        </p:nvSpPr>
        <p:spPr>
          <a:xfrm>
            <a:off x="9808210" y="47840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46</a:t>
            </a:r>
            <a:endParaRPr lang="en-US" altLang="zh-CN"/>
          </a:p>
        </p:txBody>
      </p:sp>
      <p:sp>
        <p:nvSpPr>
          <p:cNvPr id="345" name="文本框 344"/>
          <p:cNvSpPr txBox="1"/>
          <p:nvPr/>
        </p:nvSpPr>
        <p:spPr>
          <a:xfrm>
            <a:off x="9460230" y="47885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sp>
        <p:nvSpPr>
          <p:cNvPr id="346" name="文本框 345"/>
          <p:cNvSpPr txBox="1"/>
          <p:nvPr/>
        </p:nvSpPr>
        <p:spPr>
          <a:xfrm>
            <a:off x="755396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347" name="文本框 346"/>
          <p:cNvSpPr txBox="1"/>
          <p:nvPr/>
        </p:nvSpPr>
        <p:spPr>
          <a:xfrm>
            <a:off x="790638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</a:t>
            </a:r>
            <a:endParaRPr lang="en-US" altLang="zh-CN"/>
          </a:p>
        </p:txBody>
      </p:sp>
      <p:sp>
        <p:nvSpPr>
          <p:cNvPr id="348" name="文本框 347"/>
          <p:cNvSpPr txBox="1"/>
          <p:nvPr/>
        </p:nvSpPr>
        <p:spPr>
          <a:xfrm>
            <a:off x="828230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52</a:t>
            </a:r>
            <a:endParaRPr lang="en-US" altLang="zh-CN"/>
          </a:p>
        </p:txBody>
      </p:sp>
      <p:sp>
        <p:nvSpPr>
          <p:cNvPr id="349" name="文本框 348"/>
          <p:cNvSpPr txBox="1"/>
          <p:nvPr/>
        </p:nvSpPr>
        <p:spPr>
          <a:xfrm>
            <a:off x="8679815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53</a:t>
            </a:r>
            <a:endParaRPr lang="en-US" altLang="zh-CN"/>
          </a:p>
        </p:txBody>
      </p:sp>
      <p:sp>
        <p:nvSpPr>
          <p:cNvPr id="350" name="文本框 349"/>
          <p:cNvSpPr txBox="1"/>
          <p:nvPr/>
        </p:nvSpPr>
        <p:spPr>
          <a:xfrm>
            <a:off x="9069070" y="5015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54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808210" y="50317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56</a:t>
            </a:r>
            <a:endParaRPr lang="en-US" altLang="zh-CN"/>
          </a:p>
        </p:txBody>
      </p:sp>
      <p:sp>
        <p:nvSpPr>
          <p:cNvPr id="352" name="文本框 351"/>
          <p:cNvSpPr txBox="1"/>
          <p:nvPr/>
        </p:nvSpPr>
        <p:spPr>
          <a:xfrm>
            <a:off x="9460230" y="50279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353" name="文本框 352"/>
          <p:cNvSpPr txBox="1"/>
          <p:nvPr/>
        </p:nvSpPr>
        <p:spPr>
          <a:xfrm>
            <a:off x="755396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sp>
        <p:nvSpPr>
          <p:cNvPr id="355" name="文本框 354"/>
          <p:cNvSpPr txBox="1"/>
          <p:nvPr/>
        </p:nvSpPr>
        <p:spPr>
          <a:xfrm>
            <a:off x="790638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61</a:t>
            </a:r>
            <a:endParaRPr lang="en-US" altLang="zh-CN"/>
          </a:p>
        </p:txBody>
      </p:sp>
      <p:sp>
        <p:nvSpPr>
          <p:cNvPr id="356" name="文本框 355"/>
          <p:cNvSpPr txBox="1"/>
          <p:nvPr/>
        </p:nvSpPr>
        <p:spPr>
          <a:xfrm>
            <a:off x="828230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62</a:t>
            </a:r>
            <a:endParaRPr lang="en-US" altLang="zh-CN"/>
          </a:p>
        </p:txBody>
      </p:sp>
      <p:sp>
        <p:nvSpPr>
          <p:cNvPr id="357" name="文本框 356"/>
          <p:cNvSpPr txBox="1"/>
          <p:nvPr/>
        </p:nvSpPr>
        <p:spPr>
          <a:xfrm>
            <a:off x="8679815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63</a:t>
            </a:r>
            <a:endParaRPr lang="en-US" altLang="zh-CN"/>
          </a:p>
        </p:txBody>
      </p:sp>
      <p:sp>
        <p:nvSpPr>
          <p:cNvPr id="358" name="文本框 357"/>
          <p:cNvSpPr txBox="1"/>
          <p:nvPr/>
        </p:nvSpPr>
        <p:spPr>
          <a:xfrm>
            <a:off x="9069070" y="52463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sp>
        <p:nvSpPr>
          <p:cNvPr id="359" name="文本框 358"/>
          <p:cNvSpPr txBox="1"/>
          <p:nvPr/>
        </p:nvSpPr>
        <p:spPr>
          <a:xfrm>
            <a:off x="9808210" y="527113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66</a:t>
            </a:r>
            <a:endParaRPr lang="en-US" altLang="zh-CN"/>
          </a:p>
        </p:txBody>
      </p:sp>
      <p:sp>
        <p:nvSpPr>
          <p:cNvPr id="360" name="文本框 359"/>
          <p:cNvSpPr txBox="1"/>
          <p:nvPr/>
        </p:nvSpPr>
        <p:spPr>
          <a:xfrm>
            <a:off x="9460230" y="525907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361" name="左中括号 360"/>
          <p:cNvSpPr/>
          <p:nvPr/>
        </p:nvSpPr>
        <p:spPr>
          <a:xfrm>
            <a:off x="7520940" y="3837940"/>
            <a:ext cx="129540" cy="174053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右中括号 361"/>
          <p:cNvSpPr/>
          <p:nvPr/>
        </p:nvSpPr>
        <p:spPr>
          <a:xfrm>
            <a:off x="10144125" y="3813810"/>
            <a:ext cx="112395" cy="177292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文本框 362"/>
          <p:cNvSpPr txBox="1"/>
          <p:nvPr/>
        </p:nvSpPr>
        <p:spPr>
          <a:xfrm>
            <a:off x="7336790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s[1][0]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878570" y="5540375"/>
            <a:ext cx="9525" cy="9880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13800" y="56927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log_sum_exp function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741285" y="5893435"/>
            <a:ext cx="8255" cy="2349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592945" y="6061075"/>
            <a:ext cx="782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s[1][6]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8620125" y="6448425"/>
            <a:ext cx="52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s[1]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encode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92575" y="1704975"/>
            <a:ext cx="64071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100195" y="2536190"/>
            <a:ext cx="60198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1254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799715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3403600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311404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99478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404368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233934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715135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81571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81444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408876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4391660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78345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963795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5012690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783455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924050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684655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531939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69715" y="2666365"/>
            <a:ext cx="67564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779770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677227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827722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2473960"/>
          <a:ext cx="97853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29" imgW="850900" imgH="203200" progId="Equation.KSEE3">
                  <p:embed/>
                </p:oleObj>
              </mc:Choice>
              <mc:Fallback>
                <p:oleObj name="" r:id="rId29" imgW="8509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38550" y="2473960"/>
                        <a:ext cx="97853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3600" y="1994853"/>
          <a:ext cx="1614805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1" imgW="1028700" imgH="139700" progId="Equation.KSEE3">
                  <p:embed/>
                </p:oleObj>
              </mc:Choice>
              <mc:Fallback>
                <p:oleObj name="" r:id="rId31" imgW="1028700" imgH="139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73600" y="1994853"/>
                        <a:ext cx="1614805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9315" y="2178685"/>
          <a:ext cx="162369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3" imgW="1002665" imgH="139700" progId="Equation.KSEE3">
                  <p:embed/>
                </p:oleObj>
              </mc:Choice>
              <mc:Fallback>
                <p:oleObj name="" r:id="rId33" imgW="1002665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79315" y="2178685"/>
                        <a:ext cx="162369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3440" y="2346325"/>
          <a:ext cx="163258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1028700" imgH="139700" progId="Equation.KSEE3">
                  <p:embed/>
                </p:oleObj>
              </mc:Choice>
              <mc:Fallback>
                <p:oleObj name="" r:id="rId35" imgW="10287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63440" y="2346325"/>
                        <a:ext cx="163258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3441" y="2503805"/>
          <a:ext cx="162877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7" imgW="1016000" imgH="139700" progId="Equation.KSEE3">
                  <p:embed/>
                </p:oleObj>
              </mc:Choice>
              <mc:Fallback>
                <p:oleObj name="" r:id="rId37" imgW="10160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63441" y="2503805"/>
                        <a:ext cx="162877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8680" y="2660333"/>
          <a:ext cx="162750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39" imgW="1028700" imgH="139700" progId="Equation.KSEE3">
                  <p:embed/>
                </p:oleObj>
              </mc:Choice>
              <mc:Fallback>
                <p:oleObj name="" r:id="rId39" imgW="10287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678680" y="2660333"/>
                        <a:ext cx="1627505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8998" y="2817495"/>
          <a:ext cx="162750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1" imgW="1028700" imgH="139700" progId="Equation.KSEE3">
                  <p:embed/>
                </p:oleObj>
              </mc:Choice>
              <mc:Fallback>
                <p:oleObj name="" r:id="rId41" imgW="10287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78998" y="2817495"/>
                        <a:ext cx="162750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7570" y="2969260"/>
          <a:ext cx="16052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3" imgW="1028700" imgH="139700" progId="Equation.KSEE3">
                  <p:embed/>
                </p:oleObj>
              </mc:Choice>
              <mc:Fallback>
                <p:oleObj name="" r:id="rId43" imgW="10287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7570" y="2969260"/>
                        <a:ext cx="1605280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左大括号 77"/>
          <p:cNvSpPr/>
          <p:nvPr/>
        </p:nvSpPr>
        <p:spPr>
          <a:xfrm>
            <a:off x="4629150" y="2094230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683323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83388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386715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812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247205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513715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3" name="文本框 12"/>
          <p:cNvSpPr txBox="1"/>
          <p:nvPr/>
        </p:nvSpPr>
        <p:spPr>
          <a:xfrm>
            <a:off x="763079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985393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6370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169545" y="1193165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440690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40690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5610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35610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5610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43865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41730" y="52635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8515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8515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927100" imgH="203200" progId="Equation.KSEE3">
                  <p:embed/>
                </p:oleObj>
              </mc:Choice>
              <mc:Fallback>
                <p:oleObj name="" r:id="rId5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9785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515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468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77900" imgH="203200" progId="Equation.KSEE3">
                  <p:embed/>
                </p:oleObj>
              </mc:Choice>
              <mc:Fallback>
                <p:oleObj name="" r:id="rId9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9468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584200" imgH="203200" progId="Equation.KSEE3">
                  <p:embed/>
                </p:oleObj>
              </mc:Choice>
              <mc:Fallback>
                <p:oleObj name="" r:id="rId11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785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453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965200" imgH="203200" progId="Equation.KSEE3">
                  <p:embed/>
                </p:oleObj>
              </mc:Choice>
              <mc:Fallback>
                <p:oleObj name="" r:id="rId13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6453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785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5" imgW="571500" imgH="203200" progId="Equation.KSEE3">
                  <p:embed/>
                </p:oleObj>
              </mc:Choice>
              <mc:Fallback>
                <p:oleObj name="" r:id="rId15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89785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7" imgW="977900" imgH="203200" progId="Equation.KSEE3">
                  <p:embed/>
                </p:oleObj>
              </mc:Choice>
              <mc:Fallback>
                <p:oleObj name="" r:id="rId1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96770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9" imgW="584200" imgH="203200" progId="Equation.KSEE3">
                  <p:embed/>
                </p:oleObj>
              </mc:Choice>
              <mc:Fallback>
                <p:oleObj name="" r:id="rId19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96770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5343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1" imgW="965200" imgH="203200" progId="Equation.KSEE3">
                  <p:embed/>
                </p:oleObj>
              </mc:Choice>
              <mc:Fallback>
                <p:oleObj name="" r:id="rId21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05343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8515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3" imgW="571500" imgH="203200" progId="Equation.KSEE3">
                  <p:embed/>
                </p:oleObj>
              </mc:Choice>
              <mc:Fallback>
                <p:oleObj name="" r:id="rId2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8515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5" imgW="977900" imgH="203200" progId="Equation.KSEE3">
                  <p:embed/>
                </p:oleObj>
              </mc:Choice>
              <mc:Fallback>
                <p:oleObj name="" r:id="rId2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96770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6770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27" imgW="571500" imgH="203200" progId="Equation.KSEE3">
                  <p:embed/>
                </p:oleObj>
              </mc:Choice>
              <mc:Fallback>
                <p:oleObj name="" r:id="rId2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6770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6880" y="2147570"/>
          <a:ext cx="2705100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29" imgW="2044700" imgH="203200" progId="Equation.KSEE3">
                  <p:embed/>
                </p:oleObj>
              </mc:Choice>
              <mc:Fallback>
                <p:oleObj name="" r:id="rId2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46880" y="2147570"/>
                        <a:ext cx="2705100" cy="25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1447800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1449070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1449070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1440180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47800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457325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475105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2842895" y="2234565"/>
            <a:ext cx="2485390" cy="106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2782570" y="2277745"/>
            <a:ext cx="2537460" cy="7385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2769870" y="2264410"/>
            <a:ext cx="2558415" cy="1383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3" idx="0"/>
          </p:cNvCxnSpPr>
          <p:nvPr/>
        </p:nvCxnSpPr>
        <p:spPr>
          <a:xfrm flipV="1">
            <a:off x="2760980" y="2252345"/>
            <a:ext cx="2567305" cy="1990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760980" y="2338705"/>
            <a:ext cx="2550160" cy="252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1" idx="0"/>
          </p:cNvCxnSpPr>
          <p:nvPr/>
        </p:nvCxnSpPr>
        <p:spPr>
          <a:xfrm flipV="1">
            <a:off x="2769870" y="2399665"/>
            <a:ext cx="2506345" cy="302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2769870" y="2390775"/>
            <a:ext cx="2549525" cy="3623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254762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52152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sp>
        <p:nvSpPr>
          <p:cNvPr id="677" name="文本框 676"/>
          <p:cNvSpPr txBox="1"/>
          <p:nvPr/>
        </p:nvSpPr>
        <p:spPr>
          <a:xfrm>
            <a:off x="769175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678" name="文本框 677"/>
          <p:cNvSpPr txBox="1"/>
          <p:nvPr/>
        </p:nvSpPr>
        <p:spPr>
          <a:xfrm>
            <a:off x="991552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471741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9955" y="5969000"/>
          <a:ext cx="1156335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876300" imgH="203200" progId="Equation.KSEE3">
                  <p:embed/>
                </p:oleObj>
              </mc:Choice>
              <mc:Fallback>
                <p:oleObj name="" r:id="rId71" imgW="8763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799955" y="5969000"/>
                        <a:ext cx="1156335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对象 4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98848" y="5464493"/>
          <a:ext cx="1054735" cy="20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1098848" y="5464493"/>
                        <a:ext cx="1054735" cy="20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" name="对象 4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8373" y="5648325"/>
          <a:ext cx="102806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" name="" r:id="rId75" imgW="634365" imgH="139700" progId="Equation.KSEE3">
                  <p:embed/>
                </p:oleObj>
              </mc:Choice>
              <mc:Fallback>
                <p:oleObj name="" r:id="rId75" imgW="634365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1108373" y="5648325"/>
                        <a:ext cx="102806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7103" y="5815965"/>
          <a:ext cx="102679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7" imgW="673100" imgH="139700" progId="Equation.KSEE3">
                  <p:embed/>
                </p:oleObj>
              </mc:Choice>
              <mc:Fallback>
                <p:oleObj name="" r:id="rId77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1107103" y="5815965"/>
                        <a:ext cx="102679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91863" y="5973445"/>
          <a:ext cx="105854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79" imgW="660400" imgH="139700" progId="Equation.KSEE3">
                  <p:embed/>
                </p:oleObj>
              </mc:Choice>
              <mc:Fallback>
                <p:oleObj name="" r:id="rId79" imgW="6604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1091863" y="5973445"/>
                        <a:ext cx="105854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" name="对象 4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1386" y="6139180"/>
          <a:ext cx="106489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" name="" r:id="rId81" imgW="673100" imgH="139700" progId="Equation.KSEE3">
                  <p:embed/>
                </p:oleObj>
              </mc:Choice>
              <mc:Fallback>
                <p:oleObj name="" r:id="rId81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1081386" y="6139180"/>
                        <a:ext cx="106489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对象 4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90911" y="6292215"/>
          <a:ext cx="104521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" name="" r:id="rId83" imgW="660400" imgH="139700" progId="Equation.KSEE3">
                  <p:embed/>
                </p:oleObj>
              </mc:Choice>
              <mc:Fallback>
                <p:oleObj name="" r:id="rId83" imgW="6604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1090911" y="6292215"/>
                        <a:ext cx="1045210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" name="对象 4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1388" y="6435725"/>
          <a:ext cx="105092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" name="" r:id="rId85" imgW="673100" imgH="139700" progId="Equation.KSEE3">
                  <p:embed/>
                </p:oleObj>
              </mc:Choice>
              <mc:Fallback>
                <p:oleObj name="" r:id="rId85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1101388" y="6435725"/>
                        <a:ext cx="1050925" cy="19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" name="左大括号 439"/>
          <p:cNvSpPr/>
          <p:nvPr/>
        </p:nvSpPr>
        <p:spPr>
          <a:xfrm>
            <a:off x="10995660" y="5577205"/>
            <a:ext cx="75565" cy="1003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8815705" y="346837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86840" y="562483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530" y="16560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任务：</a:t>
            </a:r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1065530" y="281178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模型：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065530" y="400558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3558540" y="1717675"/>
            <a:ext cx="37884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Opinion Entity Extraction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3558540" y="2873375"/>
            <a:ext cx="20777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3558540" y="400558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15" name="文本框 14"/>
          <p:cNvSpPr txBox="1"/>
          <p:nvPr/>
        </p:nvSpPr>
        <p:spPr>
          <a:xfrm>
            <a:off x="3558540" y="465074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  <p:sp>
        <p:nvSpPr>
          <p:cNvPr id="16" name="文本框 15"/>
          <p:cNvSpPr txBox="1"/>
          <p:nvPr/>
        </p:nvSpPr>
        <p:spPr>
          <a:xfrm>
            <a:off x="3558540" y="526796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2678" y="5969000"/>
          <a:ext cx="77089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584200" imgH="203200" progId="Equation.KSEE3">
                  <p:embed/>
                </p:oleObj>
              </mc:Choice>
              <mc:Fallback>
                <p:oleObj name="" r:id="rId71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992678" y="5969000"/>
                        <a:ext cx="77089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2295" y="5958205"/>
          <a:ext cx="14852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742295" y="5958205"/>
                        <a:ext cx="14852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8815705" y="346837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26345" y="630428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13830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71" idx="0"/>
          </p:cNvCxnSpPr>
          <p:nvPr/>
        </p:nvCxnSpPr>
        <p:spPr>
          <a:xfrm>
            <a:off x="6513830" y="2292350"/>
            <a:ext cx="225044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2678" y="5969000"/>
          <a:ext cx="77089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584200" imgH="203200" progId="Equation.KSEE3">
                  <p:embed/>
                </p:oleObj>
              </mc:Choice>
              <mc:Fallback>
                <p:oleObj name="" r:id="rId71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992678" y="5969000"/>
                        <a:ext cx="77089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2295" y="5958205"/>
          <a:ext cx="14852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742295" y="5958205"/>
                        <a:ext cx="14852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26345" y="630428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05575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2678" y="5969000"/>
          <a:ext cx="77089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584200" imgH="203200" progId="Equation.KSEE3">
                  <p:embed/>
                </p:oleObj>
              </mc:Choice>
              <mc:Fallback>
                <p:oleObj name="" r:id="rId71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992678" y="5969000"/>
                        <a:ext cx="77089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2295" y="5958205"/>
          <a:ext cx="14852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742295" y="5958205"/>
                        <a:ext cx="14852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26345" y="630428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05575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87960" y="58007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548005" y="4869180"/>
            <a:ext cx="66802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05575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2678" y="5969000"/>
          <a:ext cx="77089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584200" imgH="203200" progId="Equation.KSEE3">
                  <p:embed/>
                </p:oleObj>
              </mc:Choice>
              <mc:Fallback>
                <p:oleObj name="" r:id="rId71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992678" y="5969000"/>
                        <a:ext cx="77089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2295" y="5958205"/>
          <a:ext cx="14852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742295" y="5958205"/>
                        <a:ext cx="14852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26345" y="630428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05575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669790"/>
          <a:ext cx="219392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1" imgW="2044700" imgH="203200" progId="Equation.KSEE3">
                  <p:embed/>
                </p:oleObj>
              </mc:Choice>
              <mc:Fallback>
                <p:oleObj name="" r:id="rId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5440" y="4669790"/>
                        <a:ext cx="2193925" cy="25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4805" y="5244465"/>
          <a:ext cx="2195195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" name="" r:id="rId3" imgW="2032000" imgH="203200" progId="Equation.KSEE3">
                  <p:embed/>
                </p:oleObj>
              </mc:Choice>
              <mc:Fallback>
                <p:oleObj name="" r:id="rId3" imgW="20320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4805" y="5244465"/>
                        <a:ext cx="2195195" cy="24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文本框 121"/>
          <p:cNvSpPr txBox="1"/>
          <p:nvPr/>
        </p:nvSpPr>
        <p:spPr>
          <a:xfrm>
            <a:off x="3237865" y="5422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242945" y="29775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3384550"/>
          <a:ext cx="22161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1993900" imgH="203200" progId="Equation.KSEE3">
                  <p:embed/>
                </p:oleObj>
              </mc:Choice>
              <mc:Fallback>
                <p:oleObj name="" r:id="rId5" imgW="19939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3384550"/>
                        <a:ext cx="2216150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3237865" y="351726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130810" y="2148205"/>
            <a:ext cx="398145" cy="414782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9240" y="16383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no-batch version: 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05740" y="765810"/>
            <a:ext cx="939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calculate decode scores (input: emit_scores, masks)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14401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我</a:t>
            </a:r>
            <a:endParaRPr lang="zh-CN" altLang="en-US" sz="2200"/>
          </a:p>
        </p:txBody>
      </p:sp>
      <p:sp>
        <p:nvSpPr>
          <p:cNvPr id="12" name="文本框 11"/>
          <p:cNvSpPr txBox="1"/>
          <p:nvPr/>
        </p:nvSpPr>
        <p:spPr>
          <a:xfrm>
            <a:off x="38658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去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-89535" y="1551305"/>
            <a:ext cx="7664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</a:t>
            </a:r>
            <a:endParaRPr lang="en-US" altLang="zh-CN" sz="2200"/>
          </a:p>
        </p:txBody>
      </p:sp>
      <p:sp>
        <p:nvSpPr>
          <p:cNvPr id="16" name="文本框 15"/>
          <p:cNvSpPr txBox="1"/>
          <p:nvPr/>
        </p:nvSpPr>
        <p:spPr>
          <a:xfrm>
            <a:off x="-86360" y="1184910"/>
            <a:ext cx="15189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word_index</a:t>
            </a:r>
            <a:endParaRPr lang="en-US" altLang="zh-CN" sz="2200"/>
          </a:p>
        </p:txBody>
      </p:sp>
      <p:sp>
        <p:nvSpPr>
          <p:cNvPr id="3" name="文本框 2"/>
          <p:cNvSpPr txBox="1"/>
          <p:nvPr/>
        </p:nvSpPr>
        <p:spPr>
          <a:xfrm>
            <a:off x="184785" y="23139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4785" y="29013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705" y="34315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9705" y="403415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9705" y="4711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9705" y="52641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79705" y="58070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44983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720" y="244983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18884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571500" imgH="203200" progId="Equation.KSEE3">
                  <p:embed/>
                </p:oleObj>
              </mc:Choice>
              <mc:Fallback>
                <p:oleObj name="" r:id="rId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8720" y="218884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075940"/>
          <a:ext cx="127508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927100" imgH="203200" progId="Equation.KSEE3">
                  <p:embed/>
                </p:oleObj>
              </mc:Choice>
              <mc:Fallback>
                <p:oleObj name="" r:id="rId11" imgW="92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9990" y="3075940"/>
                        <a:ext cx="127508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2814955"/>
          <a:ext cx="70104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45465" imgH="203200" progId="Equation.KSEE3">
                  <p:embed/>
                </p:oleObj>
              </mc:Choice>
              <mc:Fallback>
                <p:oleObj name="" r:id="rId13" imgW="545465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8720" y="2814955"/>
                        <a:ext cx="70104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673" y="3635375"/>
          <a:ext cx="134556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977900" imgH="203200" progId="Equation.KSEE3">
                  <p:embed/>
                </p:oleObj>
              </mc:Choice>
              <mc:Fallback>
                <p:oleObj name="" r:id="rId15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9673" y="3635375"/>
                        <a:ext cx="134556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38645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584200" imgH="203200" progId="Equation.KSEE3">
                  <p:embed/>
                </p:oleObj>
              </mc:Choice>
              <mc:Fallback>
                <p:oleObj name="" r:id="rId17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9990" y="338645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658" y="4251325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965200" imgH="203200" progId="Equation.KSEE3">
                  <p:embed/>
                </p:oleObj>
              </mc:Choice>
              <mc:Fallback>
                <p:oleObj name="" r:id="rId19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658" y="4251325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9990" y="399859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571500" imgH="203200" progId="Equation.KSEE3">
                  <p:embed/>
                </p:oleObj>
              </mc:Choice>
              <mc:Fallback>
                <p:oleObj name="" r:id="rId21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9990" y="399859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867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977900" imgH="203200" progId="Equation.KSEE3">
                  <p:embed/>
                </p:oleObj>
              </mc:Choice>
              <mc:Fallback>
                <p:oleObj name="" r:id="rId23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96975" y="4867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4612005"/>
          <a:ext cx="75057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975" y="4612005"/>
                        <a:ext cx="75057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5548" y="5436870"/>
          <a:ext cx="132778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7" imgW="965200" imgH="203200" progId="Equation.KSEE3">
                  <p:embed/>
                </p:oleObj>
              </mc:Choice>
              <mc:Fallback>
                <p:oleObj name="" r:id="rId2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05548" y="5436870"/>
                        <a:ext cx="132778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8720" y="5184140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571500" imgH="203200" progId="Equation.KSEE3">
                  <p:embed/>
                </p:oleObj>
              </mc:Choice>
              <mc:Fallback>
                <p:oleObj name="" r:id="rId29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8720" y="5184140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6010910"/>
          <a:ext cx="1344930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977900" imgH="203200" progId="Equation.KSEE3">
                  <p:embed/>
                </p:oleObj>
              </mc:Choice>
              <mc:Fallback>
                <p:oleObj name="" r:id="rId31" imgW="977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6975" y="6010910"/>
                        <a:ext cx="1344930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5753735"/>
          <a:ext cx="734060" cy="26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571500" imgH="203200" progId="Equation.KSEE3">
                  <p:embed/>
                </p:oleObj>
              </mc:Choice>
              <mc:Fallback>
                <p:oleObj name="" r:id="rId3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6975" y="5753735"/>
                        <a:ext cx="734060" cy="26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直接箭头连接符 95"/>
          <p:cNvCxnSpPr/>
          <p:nvPr/>
        </p:nvCxnSpPr>
        <p:spPr>
          <a:xfrm flipV="1">
            <a:off x="548005" y="2392680"/>
            <a:ext cx="633095" cy="305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549275" y="3033395"/>
            <a:ext cx="631825" cy="2405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549275" y="3647440"/>
            <a:ext cx="639445" cy="180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40385" y="4254500"/>
            <a:ext cx="666750" cy="1193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57530" y="5431790"/>
            <a:ext cx="62357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575310" y="5457190"/>
            <a:ext cx="58864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423035" y="2234565"/>
            <a:ext cx="2485390" cy="1060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62710" y="2277745"/>
            <a:ext cx="2537460" cy="738505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1350010" y="2264410"/>
            <a:ext cx="2558415" cy="13830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341120" y="2252345"/>
            <a:ext cx="2567305" cy="199072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341120" y="2338705"/>
            <a:ext cx="2550160" cy="25292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1350010" y="2399665"/>
            <a:ext cx="2506345" cy="302895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350010" y="2390775"/>
            <a:ext cx="2549525" cy="362394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457960" y="2346960"/>
            <a:ext cx="2352675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405890" y="2329815"/>
            <a:ext cx="2580640" cy="1402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431925" y="2338705"/>
            <a:ext cx="256286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1431925" y="2329815"/>
            <a:ext cx="2571750" cy="23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423035" y="2338705"/>
            <a:ext cx="2543175" cy="302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87" idx="0"/>
          </p:cNvCxnSpPr>
          <p:nvPr/>
        </p:nvCxnSpPr>
        <p:spPr>
          <a:xfrm>
            <a:off x="1405890" y="2330450"/>
            <a:ext cx="2670175" cy="37236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1402715" y="2995295"/>
            <a:ext cx="2416175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379855" y="2996565"/>
            <a:ext cx="258889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79855" y="3005455"/>
            <a:ext cx="2580640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1388745" y="2996565"/>
            <a:ext cx="2614930" cy="170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1388745" y="3005455"/>
            <a:ext cx="2560320" cy="234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87" idx="0"/>
          </p:cNvCxnSpPr>
          <p:nvPr/>
        </p:nvCxnSpPr>
        <p:spPr>
          <a:xfrm>
            <a:off x="1388745" y="2997200"/>
            <a:ext cx="2687320" cy="305689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353820" y="3004185"/>
            <a:ext cx="246507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1344930" y="3628390"/>
            <a:ext cx="2623820" cy="1041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1362710" y="3637280"/>
            <a:ext cx="26320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1353820" y="3637280"/>
            <a:ext cx="2649855" cy="106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353820" y="3620135"/>
            <a:ext cx="2612390" cy="174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1362710" y="3629025"/>
            <a:ext cx="2693035" cy="241554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344930" y="2978150"/>
            <a:ext cx="2473960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V="1">
            <a:off x="1344930" y="3741420"/>
            <a:ext cx="2615565" cy="4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1354455" y="4208780"/>
            <a:ext cx="2606040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1344930" y="4226560"/>
            <a:ext cx="263271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344930" y="4226560"/>
            <a:ext cx="2612390" cy="117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1362710" y="4251960"/>
            <a:ext cx="2667000" cy="177546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 flipV="1">
            <a:off x="1353820" y="2960370"/>
            <a:ext cx="2465070" cy="189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V="1">
            <a:off x="1362710" y="3758565"/>
            <a:ext cx="2588895" cy="108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V="1">
            <a:off x="1344930" y="4208780"/>
            <a:ext cx="265874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1345565" y="4832985"/>
            <a:ext cx="26035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87" idx="0"/>
          </p:cNvCxnSpPr>
          <p:nvPr/>
        </p:nvCxnSpPr>
        <p:spPr>
          <a:xfrm>
            <a:off x="1336675" y="4832985"/>
            <a:ext cx="2739390" cy="122110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V="1">
            <a:off x="1344930" y="2960370"/>
            <a:ext cx="2430780" cy="247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344930" y="3767455"/>
            <a:ext cx="2597785" cy="1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V="1">
            <a:off x="1344930" y="4208780"/>
            <a:ext cx="264160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1353820" y="4719955"/>
            <a:ext cx="2588895" cy="692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1370965" y="5385435"/>
            <a:ext cx="263842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1349375" y="2986405"/>
            <a:ext cx="2426335" cy="302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1344930" y="3741420"/>
            <a:ext cx="2580640" cy="225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V="1">
            <a:off x="1353820" y="4200525"/>
            <a:ext cx="2623820" cy="178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1336675" y="4711065"/>
            <a:ext cx="2632075" cy="128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1344930" y="5419725"/>
            <a:ext cx="2612390" cy="5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353820" y="5974715"/>
            <a:ext cx="2667000" cy="4381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370965" y="5412740"/>
            <a:ext cx="2632710" cy="597535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/>
          <p:cNvSpPr txBox="1"/>
          <p:nvPr/>
        </p:nvSpPr>
        <p:spPr>
          <a:xfrm>
            <a:off x="151574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sp>
        <p:nvSpPr>
          <p:cNvPr id="676" name="文本框 675"/>
          <p:cNvSpPr txBox="1"/>
          <p:nvPr/>
        </p:nvSpPr>
        <p:spPr>
          <a:xfrm>
            <a:off x="3943985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</a:t>
            </a:r>
            <a:endParaRPr lang="en-US" altLang="zh-CN" sz="22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85" y="2148205"/>
          <a:ext cx="227266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5" imgW="2044700" imgH="203200" progId="Equation.KSEE3">
                  <p:embed/>
                </p:oleObj>
              </mc:Choice>
              <mc:Fallback>
                <p:oleObj name="" r:id="rId35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64485" y="2148205"/>
                        <a:ext cx="227266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3264535" y="23139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5120" y="2797810"/>
          <a:ext cx="22726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7" imgW="1955800" imgH="203200" progId="Equation.KSEE3">
                  <p:embed/>
                </p:oleObj>
              </mc:Choice>
              <mc:Fallback>
                <p:oleObj name="" r:id="rId37" imgW="1955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65120" y="2797810"/>
                        <a:ext cx="22726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4034790"/>
          <a:ext cx="219456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019300" imgH="203200" progId="Equation.KSEE3">
                  <p:embed/>
                </p:oleObj>
              </mc:Choice>
              <mc:Fallback>
                <p:oleObj name="" r:id="rId39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85440" y="4034790"/>
                        <a:ext cx="219456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3237865" y="41859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5440" y="5830570"/>
          <a:ext cx="212598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41" imgW="2044700" imgH="203200" progId="Equation.KSEE3">
                  <p:embed/>
                </p:oleObj>
              </mc:Choice>
              <mc:Fallback>
                <p:oleObj name="" r:id="rId41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85440" y="5830570"/>
                        <a:ext cx="2125980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文本框 124"/>
          <p:cNvSpPr txBox="1"/>
          <p:nvPr/>
        </p:nvSpPr>
        <p:spPr>
          <a:xfrm>
            <a:off x="3237865" y="60020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6367780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北</a:t>
            </a:r>
            <a:endParaRPr lang="zh-CN" altLang="en-US" sz="2400"/>
          </a:p>
        </p:txBody>
      </p:sp>
      <p:sp>
        <p:nvSpPr>
          <p:cNvPr id="78" name="文本框 77"/>
          <p:cNvSpPr txBox="1"/>
          <p:nvPr/>
        </p:nvSpPr>
        <p:spPr>
          <a:xfrm>
            <a:off x="8590915" y="1633855"/>
            <a:ext cx="462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京</a:t>
            </a:r>
            <a:endParaRPr lang="zh-CN" altLang="en-US" sz="2400"/>
          </a:p>
        </p:txBody>
      </p:sp>
      <p:sp>
        <p:nvSpPr>
          <p:cNvPr id="88" name="文本框 87"/>
          <p:cNvSpPr txBox="1"/>
          <p:nvPr/>
        </p:nvSpPr>
        <p:spPr>
          <a:xfrm>
            <a:off x="642874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2</a:t>
            </a:r>
            <a:endParaRPr lang="en-US" altLang="zh-CN" sz="2200"/>
          </a:p>
        </p:txBody>
      </p:sp>
      <p:sp>
        <p:nvSpPr>
          <p:cNvPr id="89" name="文本框 88"/>
          <p:cNvSpPr txBox="1"/>
          <p:nvPr/>
        </p:nvSpPr>
        <p:spPr>
          <a:xfrm>
            <a:off x="8652510" y="128905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3</a:t>
            </a:r>
            <a:endParaRPr lang="en-US" altLang="zh-CN" sz="2400"/>
          </a:p>
        </p:txBody>
      </p:sp>
      <p:graphicFrame>
        <p:nvGraphicFramePr>
          <p:cNvPr id="169" name="对象 1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88610" y="2189480"/>
          <a:ext cx="1966595" cy="22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" name="" r:id="rId43" imgW="2070100" imgH="203200" progId="Equation.KSEE3">
                  <p:embed/>
                </p:oleObj>
              </mc:Choice>
              <mc:Fallback>
                <p:oleObj name="" r:id="rId43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388610" y="2189480"/>
                        <a:ext cx="1966595" cy="22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2779395"/>
          <a:ext cx="21005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" name="" r:id="rId45" imgW="1943100" imgH="203200" progId="Equation.KSEE3">
                  <p:embed/>
                </p:oleObj>
              </mc:Choice>
              <mc:Fallback>
                <p:oleObj name="" r:id="rId45" imgW="1943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17490" y="2779395"/>
                        <a:ext cx="2100580" cy="20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文本框 173"/>
          <p:cNvSpPr txBox="1"/>
          <p:nvPr/>
        </p:nvSpPr>
        <p:spPr>
          <a:xfrm>
            <a:off x="5664835" y="29063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5" name="文本框 174"/>
          <p:cNvSpPr txBox="1"/>
          <p:nvPr/>
        </p:nvSpPr>
        <p:spPr>
          <a:xfrm>
            <a:off x="5659755" y="349567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176" name="文本框 175"/>
          <p:cNvSpPr txBox="1"/>
          <p:nvPr/>
        </p:nvSpPr>
        <p:spPr>
          <a:xfrm>
            <a:off x="5659755" y="41643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7" name="文本框 176"/>
          <p:cNvSpPr txBox="1"/>
          <p:nvPr/>
        </p:nvSpPr>
        <p:spPr>
          <a:xfrm>
            <a:off x="5659755" y="480822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178" name="文本框 177"/>
          <p:cNvSpPr txBox="1"/>
          <p:nvPr/>
        </p:nvSpPr>
        <p:spPr>
          <a:xfrm>
            <a:off x="5659755" y="539432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sp>
        <p:nvSpPr>
          <p:cNvPr id="179" name="文本框 178"/>
          <p:cNvSpPr txBox="1"/>
          <p:nvPr/>
        </p:nvSpPr>
        <p:spPr>
          <a:xfrm>
            <a:off x="5659755" y="598043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</a:t>
            </a:r>
            <a:endParaRPr lang="en-US" altLang="zh-CN" sz="1600"/>
          </a:p>
        </p:txBody>
      </p:sp>
      <p:graphicFrame>
        <p:nvGraphicFramePr>
          <p:cNvPr id="180" name="对象 1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125" y="3392805"/>
          <a:ext cx="2107565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" name="" r:id="rId47" imgW="2082800" imgH="203200" progId="Equation.KSEE3">
                  <p:embed/>
                </p:oleObj>
              </mc:Choice>
              <mc:Fallback>
                <p:oleObj name="" r:id="rId4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18125" y="3392805"/>
                        <a:ext cx="2107565" cy="19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对象 2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069080"/>
          <a:ext cx="200723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" name="" r:id="rId49" imgW="2044700" imgH="203200" progId="Equation.KSEE3">
                  <p:embed/>
                </p:oleObj>
              </mc:Choice>
              <mc:Fallback>
                <p:oleObj name="" r:id="rId49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17490" y="4069080"/>
                        <a:ext cx="200723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对象 2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7490" y="4669790"/>
          <a:ext cx="2007235" cy="22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" name="" r:id="rId51" imgW="2019300" imgH="203200" progId="Equation.KSEE3">
                  <p:embed/>
                </p:oleObj>
              </mc:Choice>
              <mc:Fallback>
                <p:oleObj name="" r:id="rId51" imgW="20193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317490" y="4669790"/>
                        <a:ext cx="2007235" cy="22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对象 2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110" y="5239385"/>
          <a:ext cx="2029460" cy="2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" name="" r:id="rId53" imgW="2057400" imgH="203200" progId="Equation.KSEE3">
                  <p:embed/>
                </p:oleObj>
              </mc:Choice>
              <mc:Fallback>
                <p:oleObj name="" r:id="rId53" imgW="20574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25110" y="5239385"/>
                        <a:ext cx="2029460" cy="2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对象 2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5745" y="5825490"/>
          <a:ext cx="205486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" name="" r:id="rId55" imgW="2070100" imgH="203200" progId="Equation.KSEE3">
                  <p:embed/>
                </p:oleObj>
              </mc:Choice>
              <mc:Fallback>
                <p:oleObj name="" r:id="rId55" imgW="20701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325745" y="5825490"/>
                        <a:ext cx="205486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对象 2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00" y="2157095"/>
          <a:ext cx="2240915" cy="23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" name="" r:id="rId57" imgW="2082800" imgH="203200" progId="Equation.KSEE3">
                  <p:embed/>
                </p:oleObj>
              </mc:Choice>
              <mc:Fallback>
                <p:oleObj name="" r:id="rId57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569200" y="2157095"/>
                        <a:ext cx="2240915" cy="23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文本框 285"/>
          <p:cNvSpPr txBox="1"/>
          <p:nvPr/>
        </p:nvSpPr>
        <p:spPr>
          <a:xfrm>
            <a:off x="8034020" y="227901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0  </a:t>
            </a:r>
            <a:endParaRPr lang="en-US" altLang="zh-CN" sz="1600"/>
          </a:p>
        </p:txBody>
      </p:sp>
      <p:graphicFrame>
        <p:nvGraphicFramePr>
          <p:cNvPr id="287" name="对象 2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2764790"/>
          <a:ext cx="2231390" cy="2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" name="" r:id="rId59" imgW="1981200" imgH="203200" progId="Equation.KSEE3">
                  <p:embed/>
                </p:oleObj>
              </mc:Choice>
              <mc:Fallback>
                <p:oleObj name="" r:id="rId59" imgW="1981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568565" y="2764790"/>
                        <a:ext cx="2231390" cy="2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文本框 288"/>
          <p:cNvSpPr txBox="1"/>
          <p:nvPr/>
        </p:nvSpPr>
        <p:spPr>
          <a:xfrm>
            <a:off x="8012430" y="289306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0" name="文本框 289"/>
          <p:cNvSpPr txBox="1"/>
          <p:nvPr/>
        </p:nvSpPr>
        <p:spPr>
          <a:xfrm>
            <a:off x="8007350" y="348234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0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8007350" y="41509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1</a:t>
            </a:r>
            <a:endParaRPr lang="en-US" altLang="zh-CN" sz="1600"/>
          </a:p>
        </p:txBody>
      </p:sp>
      <p:sp>
        <p:nvSpPr>
          <p:cNvPr id="292" name="文本框 291"/>
          <p:cNvSpPr txBox="1"/>
          <p:nvPr/>
        </p:nvSpPr>
        <p:spPr>
          <a:xfrm>
            <a:off x="8007350" y="479488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4</a:t>
            </a:r>
            <a:endParaRPr lang="en-US" altLang="zh-CN" sz="1600"/>
          </a:p>
        </p:txBody>
      </p:sp>
      <p:sp>
        <p:nvSpPr>
          <p:cNvPr id="293" name="文本框 292"/>
          <p:cNvSpPr txBox="1"/>
          <p:nvPr/>
        </p:nvSpPr>
        <p:spPr>
          <a:xfrm>
            <a:off x="8007350" y="538099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3</a:t>
            </a:r>
            <a:endParaRPr lang="en-US" altLang="zh-CN" sz="1600"/>
          </a:p>
        </p:txBody>
      </p:sp>
      <p:sp>
        <p:nvSpPr>
          <p:cNvPr id="294" name="文本框 293"/>
          <p:cNvSpPr txBox="1"/>
          <p:nvPr/>
        </p:nvSpPr>
        <p:spPr>
          <a:xfrm>
            <a:off x="8007350" y="5967095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last_max_label: 2</a:t>
            </a:r>
            <a:endParaRPr lang="en-US" altLang="zh-CN" sz="1600"/>
          </a:p>
        </p:txBody>
      </p:sp>
      <p:graphicFrame>
        <p:nvGraphicFramePr>
          <p:cNvPr id="295" name="对象 2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8565" y="3376930"/>
          <a:ext cx="223075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" name="" r:id="rId61" imgW="2082800" imgH="203200" progId="Equation.KSEE3">
                  <p:embed/>
                </p:oleObj>
              </mc:Choice>
              <mc:Fallback>
                <p:oleObj name="" r:id="rId61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568565" y="3376930"/>
                        <a:ext cx="223075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对象 2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0" y="4040505"/>
          <a:ext cx="225361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" name="" r:id="rId63" imgW="2005965" imgH="203200" progId="Equation.KSEE3">
                  <p:embed/>
                </p:oleObj>
              </mc:Choice>
              <mc:Fallback>
                <p:oleObj name="" r:id="rId63" imgW="20059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0" y="4040505"/>
                        <a:ext cx="225361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对象 2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0" y="4690110"/>
          <a:ext cx="2188210" cy="19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" name="" r:id="rId65" imgW="2095500" imgH="203200" progId="Equation.KSEE3">
                  <p:embed/>
                </p:oleObj>
              </mc:Choice>
              <mc:Fallback>
                <p:oleObj name="" r:id="rId65" imgW="2095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612380" y="4690110"/>
                        <a:ext cx="2188210" cy="19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对象 3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015" y="5273675"/>
          <a:ext cx="2187575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67" imgW="2044700" imgH="203200" progId="Equation.KSEE3">
                  <p:embed/>
                </p:oleObj>
              </mc:Choice>
              <mc:Fallback>
                <p:oleObj name="" r:id="rId67" imgW="20447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613015" y="5273675"/>
                        <a:ext cx="2187575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7140" y="5829935"/>
          <a:ext cx="221361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" name="" r:id="rId69" imgW="2082800" imgH="203200" progId="Equation.KSEE3">
                  <p:embed/>
                </p:oleObj>
              </mc:Choice>
              <mc:Fallback>
                <p:oleObj name="" r:id="rId69" imgW="20828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7597140" y="5829935"/>
                        <a:ext cx="221361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" name="直接箭头连接符 307"/>
          <p:cNvCxnSpPr/>
          <p:nvPr/>
        </p:nvCxnSpPr>
        <p:spPr>
          <a:xfrm flipV="1">
            <a:off x="3925570" y="2276475"/>
            <a:ext cx="2501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3942080" y="2276475"/>
            <a:ext cx="2499995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3942080" y="2276475"/>
            <a:ext cx="245046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3959225" y="2285365"/>
            <a:ext cx="241554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3942080" y="2267585"/>
            <a:ext cx="2432685" cy="255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3950335" y="2285365"/>
            <a:ext cx="2424430" cy="313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3950335" y="2293620"/>
            <a:ext cx="2433320" cy="3732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950335" y="2285365"/>
            <a:ext cx="2459355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950335" y="2969260"/>
            <a:ext cx="246824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959225" y="2969260"/>
            <a:ext cx="241554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968115" y="2960370"/>
            <a:ext cx="239839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>
            <a:off x="3968115" y="2978150"/>
            <a:ext cx="2381250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3959225" y="2986405"/>
            <a:ext cx="2407285" cy="241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959225" y="2978150"/>
            <a:ext cx="2415540" cy="303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>
          <a:xfrm flipV="1">
            <a:off x="3993515" y="2285365"/>
            <a:ext cx="2407285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 flipV="1">
            <a:off x="3985260" y="2978150"/>
            <a:ext cx="241554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>
          <a:xfrm flipV="1">
            <a:off x="3968115" y="3531870"/>
            <a:ext cx="238125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>
          <a:xfrm>
            <a:off x="3993515" y="3722370"/>
            <a:ext cx="236410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>
          <a:xfrm>
            <a:off x="3959225" y="3731260"/>
            <a:ext cx="2398395" cy="10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>
            <a:off x="3933190" y="3740150"/>
            <a:ext cx="2433320" cy="166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/>
          <p:nvPr/>
        </p:nvCxnSpPr>
        <p:spPr>
          <a:xfrm>
            <a:off x="3993515" y="3766185"/>
            <a:ext cx="2390140" cy="225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94" idx="0"/>
          </p:cNvCxnSpPr>
          <p:nvPr/>
        </p:nvCxnSpPr>
        <p:spPr>
          <a:xfrm flipV="1">
            <a:off x="4065270" y="2293620"/>
            <a:ext cx="2309495" cy="189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94" idx="0"/>
          </p:cNvCxnSpPr>
          <p:nvPr/>
        </p:nvCxnSpPr>
        <p:spPr>
          <a:xfrm flipV="1">
            <a:off x="4065270" y="2986405"/>
            <a:ext cx="2343785" cy="119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94" idx="0"/>
          </p:cNvCxnSpPr>
          <p:nvPr/>
        </p:nvCxnSpPr>
        <p:spPr>
          <a:xfrm flipV="1">
            <a:off x="4065270" y="3523615"/>
            <a:ext cx="2309495" cy="66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94" idx="0"/>
          </p:cNvCxnSpPr>
          <p:nvPr/>
        </p:nvCxnSpPr>
        <p:spPr>
          <a:xfrm flipV="1">
            <a:off x="4065270" y="4172585"/>
            <a:ext cx="227457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94" idx="0"/>
          </p:cNvCxnSpPr>
          <p:nvPr/>
        </p:nvCxnSpPr>
        <p:spPr>
          <a:xfrm>
            <a:off x="4065270" y="4185920"/>
            <a:ext cx="230949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4054475" y="4181475"/>
            <a:ext cx="230314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4071620" y="4181475"/>
            <a:ext cx="2286000" cy="180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V="1">
            <a:off x="4080510" y="2978150"/>
            <a:ext cx="2338070" cy="174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V="1">
            <a:off x="3993515" y="3523615"/>
            <a:ext cx="2381250" cy="1238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 flipV="1">
            <a:off x="4019550" y="4181475"/>
            <a:ext cx="233807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4037330" y="4761865"/>
            <a:ext cx="232918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/>
          <p:nvPr/>
        </p:nvCxnSpPr>
        <p:spPr>
          <a:xfrm>
            <a:off x="4037330" y="4735830"/>
            <a:ext cx="232029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/>
          <p:cNvCxnSpPr/>
          <p:nvPr/>
        </p:nvCxnSpPr>
        <p:spPr>
          <a:xfrm>
            <a:off x="4028440" y="4726940"/>
            <a:ext cx="2338070" cy="126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122" idx="0"/>
          </p:cNvCxnSpPr>
          <p:nvPr/>
        </p:nvCxnSpPr>
        <p:spPr>
          <a:xfrm flipV="1">
            <a:off x="4065270" y="2276475"/>
            <a:ext cx="2309495" cy="314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>
            <a:stCxn id="122" idx="0"/>
          </p:cNvCxnSpPr>
          <p:nvPr/>
        </p:nvCxnSpPr>
        <p:spPr>
          <a:xfrm flipV="1">
            <a:off x="4065270" y="2978150"/>
            <a:ext cx="2343785" cy="244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122" idx="0"/>
          </p:cNvCxnSpPr>
          <p:nvPr/>
        </p:nvCxnSpPr>
        <p:spPr>
          <a:xfrm flipV="1">
            <a:off x="4065270" y="3523615"/>
            <a:ext cx="2300605" cy="189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>
            <a:stCxn id="122" idx="0"/>
          </p:cNvCxnSpPr>
          <p:nvPr/>
        </p:nvCxnSpPr>
        <p:spPr>
          <a:xfrm flipV="1">
            <a:off x="4065270" y="4181475"/>
            <a:ext cx="2300605" cy="1240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22" idx="0"/>
          </p:cNvCxnSpPr>
          <p:nvPr/>
        </p:nvCxnSpPr>
        <p:spPr>
          <a:xfrm flipV="1">
            <a:off x="4065270" y="4805045"/>
            <a:ext cx="229235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4063365" y="5402580"/>
            <a:ext cx="227711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/>
          <p:nvPr/>
        </p:nvCxnSpPr>
        <p:spPr>
          <a:xfrm>
            <a:off x="4054475" y="5410835"/>
            <a:ext cx="230314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125" idx="0"/>
          </p:cNvCxnSpPr>
          <p:nvPr/>
        </p:nvCxnSpPr>
        <p:spPr>
          <a:xfrm flipV="1">
            <a:off x="4065270" y="2302510"/>
            <a:ext cx="2335530" cy="369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V="1">
            <a:off x="4080510" y="2978150"/>
            <a:ext cx="2294255" cy="300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V="1">
            <a:off x="4071620" y="3514725"/>
            <a:ext cx="226885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 flipV="1">
            <a:off x="4088765" y="4172585"/>
            <a:ext cx="223456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 flipV="1">
            <a:off x="4063365" y="4796155"/>
            <a:ext cx="2277110" cy="117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V="1">
            <a:off x="4071620" y="5367655"/>
            <a:ext cx="2268855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063365" y="5982335"/>
            <a:ext cx="229425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71" idx="0"/>
            <a:endCxn id="286" idx="0"/>
          </p:cNvCxnSpPr>
          <p:nvPr/>
        </p:nvCxnSpPr>
        <p:spPr>
          <a:xfrm flipV="1">
            <a:off x="6505575" y="2279015"/>
            <a:ext cx="234759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endCxn id="289" idx="0"/>
          </p:cNvCxnSpPr>
          <p:nvPr/>
        </p:nvCxnSpPr>
        <p:spPr>
          <a:xfrm>
            <a:off x="6530340" y="2293620"/>
            <a:ext cx="2309495" cy="59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6539865" y="2302510"/>
            <a:ext cx="2190750" cy="187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endCxn id="299" idx="2"/>
          </p:cNvCxnSpPr>
          <p:nvPr/>
        </p:nvCxnSpPr>
        <p:spPr>
          <a:xfrm>
            <a:off x="6520815" y="2250440"/>
            <a:ext cx="2185670" cy="263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endCxn id="302" idx="2"/>
          </p:cNvCxnSpPr>
          <p:nvPr/>
        </p:nvCxnSpPr>
        <p:spPr>
          <a:xfrm>
            <a:off x="6495415" y="2226945"/>
            <a:ext cx="2211705" cy="324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6539865" y="2293620"/>
            <a:ext cx="2294255" cy="381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/>
          <p:cNvCxnSpPr>
            <a:endCxn id="286" idx="0"/>
          </p:cNvCxnSpPr>
          <p:nvPr/>
        </p:nvCxnSpPr>
        <p:spPr>
          <a:xfrm flipV="1">
            <a:off x="6539230" y="2279015"/>
            <a:ext cx="2322195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6548120" y="2926080"/>
            <a:ext cx="2268855" cy="8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>
            <a:off x="6530975" y="3012440"/>
            <a:ext cx="2190750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/>
          <p:nvPr/>
        </p:nvCxnSpPr>
        <p:spPr>
          <a:xfrm>
            <a:off x="6522085" y="3004185"/>
            <a:ext cx="2190750" cy="115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endCxn id="299" idx="2"/>
          </p:cNvCxnSpPr>
          <p:nvPr/>
        </p:nvCxnSpPr>
        <p:spPr>
          <a:xfrm>
            <a:off x="6494780" y="2943225"/>
            <a:ext cx="2211705" cy="194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endCxn id="302" idx="2"/>
          </p:cNvCxnSpPr>
          <p:nvPr/>
        </p:nvCxnSpPr>
        <p:spPr>
          <a:xfrm>
            <a:off x="6495415" y="2936875"/>
            <a:ext cx="2211705" cy="2539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/>
          <p:nvPr/>
        </p:nvCxnSpPr>
        <p:spPr>
          <a:xfrm>
            <a:off x="6513830" y="2995295"/>
            <a:ext cx="2277110" cy="305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80" idx="2"/>
          </p:cNvCxnSpPr>
          <p:nvPr/>
        </p:nvCxnSpPr>
        <p:spPr>
          <a:xfrm flipV="1">
            <a:off x="6372225" y="2219960"/>
            <a:ext cx="2430780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endCxn id="289" idx="0"/>
          </p:cNvCxnSpPr>
          <p:nvPr/>
        </p:nvCxnSpPr>
        <p:spPr>
          <a:xfrm flipV="1">
            <a:off x="6417945" y="2893060"/>
            <a:ext cx="242189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 flipV="1">
            <a:off x="6444615" y="3445510"/>
            <a:ext cx="22942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/>
          <p:nvPr/>
        </p:nvCxnSpPr>
        <p:spPr>
          <a:xfrm>
            <a:off x="6444615" y="3636010"/>
            <a:ext cx="229425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/>
          <p:nvPr/>
        </p:nvCxnSpPr>
        <p:spPr>
          <a:xfrm>
            <a:off x="6400800" y="3627120"/>
            <a:ext cx="2303780" cy="1307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/>
          <p:nvPr/>
        </p:nvCxnSpPr>
        <p:spPr>
          <a:xfrm>
            <a:off x="6418580" y="3636010"/>
            <a:ext cx="228600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/>
          <p:nvPr/>
        </p:nvCxnSpPr>
        <p:spPr>
          <a:xfrm>
            <a:off x="6400800" y="3627120"/>
            <a:ext cx="2425065" cy="248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276" idx="2"/>
            <a:endCxn id="286" idx="0"/>
          </p:cNvCxnSpPr>
          <p:nvPr/>
        </p:nvCxnSpPr>
        <p:spPr>
          <a:xfrm flipV="1">
            <a:off x="6321425" y="2279015"/>
            <a:ext cx="2531745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/>
          <p:cNvCxnSpPr/>
          <p:nvPr/>
        </p:nvCxnSpPr>
        <p:spPr>
          <a:xfrm flipV="1">
            <a:off x="6418580" y="2943225"/>
            <a:ext cx="2337435" cy="1350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flipV="1">
            <a:off x="6426835" y="3471545"/>
            <a:ext cx="2312035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 flipV="1">
            <a:off x="6444615" y="4164330"/>
            <a:ext cx="226822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/>
          <p:nvPr/>
        </p:nvCxnSpPr>
        <p:spPr>
          <a:xfrm>
            <a:off x="6444615" y="4250690"/>
            <a:ext cx="22860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/>
          <p:cNvCxnSpPr/>
          <p:nvPr/>
        </p:nvCxnSpPr>
        <p:spPr>
          <a:xfrm>
            <a:off x="6478905" y="4267835"/>
            <a:ext cx="2233930" cy="1256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/>
          <p:nvPr/>
        </p:nvCxnSpPr>
        <p:spPr>
          <a:xfrm>
            <a:off x="6461760" y="4276725"/>
            <a:ext cx="232918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>
            <a:stCxn id="177" idx="0"/>
          </p:cNvCxnSpPr>
          <p:nvPr/>
        </p:nvCxnSpPr>
        <p:spPr>
          <a:xfrm flipV="1">
            <a:off x="6487160" y="2285365"/>
            <a:ext cx="2355215" cy="25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/>
          <p:nvPr/>
        </p:nvCxnSpPr>
        <p:spPr>
          <a:xfrm flipV="1">
            <a:off x="6487795" y="2926080"/>
            <a:ext cx="2320290" cy="186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6470015" y="3462655"/>
            <a:ext cx="224282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6478905" y="4155440"/>
            <a:ext cx="225171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/>
          <p:cNvCxnSpPr/>
          <p:nvPr/>
        </p:nvCxnSpPr>
        <p:spPr>
          <a:xfrm>
            <a:off x="6478905" y="4752975"/>
            <a:ext cx="223393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>
            <a:off x="6530975" y="4735830"/>
            <a:ext cx="2207895" cy="78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/>
          <p:cNvCxnSpPr/>
          <p:nvPr/>
        </p:nvCxnSpPr>
        <p:spPr>
          <a:xfrm>
            <a:off x="6522085" y="4752975"/>
            <a:ext cx="22948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280" idx="2"/>
          </p:cNvCxnSpPr>
          <p:nvPr/>
        </p:nvCxnSpPr>
        <p:spPr>
          <a:xfrm flipV="1">
            <a:off x="6339840" y="2220595"/>
            <a:ext cx="2404745" cy="326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/>
          <p:nvPr/>
        </p:nvCxnSpPr>
        <p:spPr>
          <a:xfrm flipV="1">
            <a:off x="6383655" y="2891155"/>
            <a:ext cx="2442210" cy="26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/>
          <p:nvPr/>
        </p:nvCxnSpPr>
        <p:spPr>
          <a:xfrm flipV="1">
            <a:off x="6392545" y="3419475"/>
            <a:ext cx="2346325" cy="211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/>
        </p:nvCxnSpPr>
        <p:spPr>
          <a:xfrm flipV="1">
            <a:off x="6409690" y="4172585"/>
            <a:ext cx="2294890" cy="1359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 flipV="1">
            <a:off x="6400800" y="4926330"/>
            <a:ext cx="2329815" cy="62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 flipV="1">
            <a:off x="6409690" y="5514975"/>
            <a:ext cx="232092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>
            <a:stCxn id="280" idx="2"/>
          </p:cNvCxnSpPr>
          <p:nvPr/>
        </p:nvCxnSpPr>
        <p:spPr>
          <a:xfrm>
            <a:off x="6339840" y="5483225"/>
            <a:ext cx="2404745" cy="53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282" idx="2"/>
          </p:cNvCxnSpPr>
          <p:nvPr/>
        </p:nvCxnSpPr>
        <p:spPr>
          <a:xfrm flipV="1">
            <a:off x="6353175" y="2212975"/>
            <a:ext cx="2421890" cy="383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V="1">
            <a:off x="6418580" y="2900045"/>
            <a:ext cx="2415540" cy="321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 flipV="1">
            <a:off x="6392545" y="3462655"/>
            <a:ext cx="2312035" cy="265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 flipV="1">
            <a:off x="6383655" y="4155440"/>
            <a:ext cx="2346960" cy="195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282" idx="2"/>
          </p:cNvCxnSpPr>
          <p:nvPr/>
        </p:nvCxnSpPr>
        <p:spPr>
          <a:xfrm flipV="1">
            <a:off x="6353175" y="4836795"/>
            <a:ext cx="2343785" cy="120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/>
          <p:nvPr/>
        </p:nvCxnSpPr>
        <p:spPr>
          <a:xfrm flipV="1">
            <a:off x="6357620" y="5506085"/>
            <a:ext cx="2346960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/>
          <p:nvPr/>
        </p:nvCxnSpPr>
        <p:spPr>
          <a:xfrm flipV="1">
            <a:off x="6392545" y="6103620"/>
            <a:ext cx="23552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4" name="对象 4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92678" y="5969000"/>
          <a:ext cx="77089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" name="" r:id="rId71" imgW="584200" imgH="203200" progId="Equation.KSEE3">
                  <p:embed/>
                </p:oleObj>
              </mc:Choice>
              <mc:Fallback>
                <p:oleObj name="" r:id="rId71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992678" y="5969000"/>
                        <a:ext cx="770890" cy="26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" name="对象 4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2295" y="5958205"/>
          <a:ext cx="148526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" name="" r:id="rId73" imgW="673100" imgH="139700" progId="Equation.KSEE3">
                  <p:embed/>
                </p:oleObj>
              </mc:Choice>
              <mc:Fallback>
                <p:oleObj name="" r:id="rId73" imgW="673100" imgH="139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742295" y="5958205"/>
                        <a:ext cx="148526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1" name="直接箭头连接符 440"/>
          <p:cNvCxnSpPr>
            <a:stCxn id="286" idx="0"/>
          </p:cNvCxnSpPr>
          <p:nvPr/>
        </p:nvCxnSpPr>
        <p:spPr>
          <a:xfrm>
            <a:off x="8853170" y="227901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>
            <a:off x="8842375" y="287972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/>
          <p:cNvCxnSpPr/>
          <p:nvPr/>
        </p:nvCxnSpPr>
        <p:spPr>
          <a:xfrm>
            <a:off x="8787130" y="418909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stCxn id="299" idx="2"/>
          </p:cNvCxnSpPr>
          <p:nvPr/>
        </p:nvCxnSpPr>
        <p:spPr>
          <a:xfrm>
            <a:off x="8706485" y="4887595"/>
            <a:ext cx="207962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/>
          <p:nvPr/>
        </p:nvCxnSpPr>
        <p:spPr>
          <a:xfrm>
            <a:off x="8842375" y="5511165"/>
            <a:ext cx="196215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 flipV="1">
            <a:off x="8851265" y="6019165"/>
            <a:ext cx="1979930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>
            <a:off x="8853170" y="2287905"/>
            <a:ext cx="1995805" cy="3766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箭头连接符 448"/>
          <p:cNvCxnSpPr/>
          <p:nvPr/>
        </p:nvCxnSpPr>
        <p:spPr>
          <a:xfrm>
            <a:off x="8842375" y="2888615"/>
            <a:ext cx="1979930" cy="312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>
            <a:off x="8787130" y="4197985"/>
            <a:ext cx="2017395" cy="181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126345" y="630428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</a:t>
            </a:r>
            <a:r>
              <a:rPr lang="en-US" altLang="zh-CN" sz="1600" b="1">
                <a:solidFill>
                  <a:srgbClr val="FF0000"/>
                </a:solidFill>
              </a:rPr>
              <a:t>2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505575" y="2292350"/>
            <a:ext cx="2250440" cy="1127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6425" y="229235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815705" y="3477260"/>
            <a:ext cx="2033270" cy="25596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63365" y="2276475"/>
            <a:ext cx="2320290" cy="24333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7865" y="4829810"/>
            <a:ext cx="1638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last_max_label: 4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336675" y="4711065"/>
            <a:ext cx="2640965" cy="1384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02305" y="6339205"/>
            <a:ext cx="322643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 b="1">
                <a:solidFill>
                  <a:srgbClr val="FF0000"/>
                </a:solidFill>
              </a:rPr>
              <a:t>The predict path is: 4 4 0 2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39115" y="4868545"/>
            <a:ext cx="659765" cy="561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" y="198120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optimized version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274320" y="1414780"/>
            <a:ext cx="533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So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516255" y="2180590"/>
            <a:ext cx="3846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calculate decode scores </a:t>
            </a:r>
            <a:endParaRPr lang="en-US" altLang="zh-CN" sz="28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53205" y="1289685"/>
            <a:ext cx="675005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061460" y="2311400"/>
            <a:ext cx="70167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06620" y="88328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1: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839970" y="2246630"/>
            <a:ext cx="30880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T (size: </a:t>
            </a:r>
            <a:r>
              <a:rPr lang="en-US" altLang="zh-CN" sz="2200">
                <a:solidFill>
                  <a:srgbClr val="FF0000"/>
                </a:solidFill>
              </a:rPr>
              <a:t>[</a:t>
            </a:r>
            <a:r>
              <a:rPr lang="en-US" altLang="zh-CN" sz="2200"/>
              <a:t>batch_size</a:t>
            </a:r>
            <a:r>
              <a:rPr lang="en-US" altLang="zh-CN" sz="2200">
                <a:solidFill>
                  <a:srgbClr val="FF0000"/>
                </a:solidFill>
              </a:rPr>
              <a:t>]</a:t>
            </a:r>
            <a:r>
              <a:rPr lang="en-US" altLang="zh-CN" sz="2200"/>
              <a:t>*7*7) 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4839970" y="2850515"/>
            <a:ext cx="4261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200">
                <a:sym typeface="+mn-ea"/>
              </a:rPr>
              <a:t>emit_scores (size: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200">
                <a:sym typeface="+mn-ea"/>
              </a:rPr>
              <a:t>batch_size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200">
                <a:sym typeface="+mn-ea"/>
              </a:rPr>
              <a:t>*7*7)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4898390" y="2560955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8339455" y="344170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252460" y="349059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7315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06620" y="1786255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2: 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4766310" y="1343660"/>
            <a:ext cx="36214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first word's score</a:t>
            </a:r>
            <a:endParaRPr lang="en-US" altLang="zh-CN" sz="2200"/>
          </a:p>
        </p:txBody>
      </p:sp>
      <p:sp>
        <p:nvSpPr>
          <p:cNvPr id="20" name="文本框 19"/>
          <p:cNvSpPr txBox="1"/>
          <p:nvPr/>
        </p:nvSpPr>
        <p:spPr>
          <a:xfrm>
            <a:off x="4993640" y="326263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75680" y="326136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[batch_size]*1*7)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8390" y="3535680"/>
            <a:ext cx="3219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+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839970" y="3838575"/>
            <a:ext cx="45110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forward_scores(size:[batch_size]*7*7)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4993640" y="423037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transform: 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26120" y="4410710"/>
            <a:ext cx="718820" cy="76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39125" y="4459605"/>
            <a:ext cx="892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broadcast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83980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[batch_size]*7*7)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62345" y="4230370"/>
            <a:ext cx="2343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(size: [batch_size]*7*1)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8423275" y="1552575"/>
            <a:ext cx="5899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936355" y="1313180"/>
            <a:ext cx="643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s[0]</a:t>
            </a:r>
            <a:endParaRPr lang="en-US" altLang="zh-CN" sz="2400"/>
          </a:p>
        </p:txBody>
      </p:sp>
      <p:sp>
        <p:nvSpPr>
          <p:cNvPr id="27" name="文本框 26"/>
          <p:cNvSpPr txBox="1"/>
          <p:nvPr/>
        </p:nvSpPr>
        <p:spPr>
          <a:xfrm>
            <a:off x="4706620" y="468376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3: </a:t>
            </a:r>
            <a:endParaRPr lang="en-US" altLang="zh-CN" sz="240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53205" y="2536190"/>
            <a:ext cx="683895" cy="2251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39970" y="5144135"/>
            <a:ext cx="405765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end transition scores</a:t>
            </a:r>
            <a:endParaRPr lang="en-US" altLang="zh-CN" sz="2200"/>
          </a:p>
        </p:txBody>
      </p:sp>
      <p:sp>
        <p:nvSpPr>
          <p:cNvPr id="19" name="文本框 18"/>
          <p:cNvSpPr txBox="1"/>
          <p:nvPr/>
        </p:nvSpPr>
        <p:spPr>
          <a:xfrm>
            <a:off x="4709795" y="5504180"/>
            <a:ext cx="106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Part 4: 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4843145" y="5964555"/>
            <a:ext cx="30778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compute the predict path</a:t>
            </a:r>
            <a:endParaRPr lang="en-US" altLang="zh-CN" sz="22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44315" y="2536190"/>
            <a:ext cx="658495" cy="339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14" name="文本框 13"/>
          <p:cNvSpPr txBox="1"/>
          <p:nvPr/>
        </p:nvSpPr>
        <p:spPr>
          <a:xfrm>
            <a:off x="2961640" y="1139190"/>
            <a:ext cx="286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(1) Exact Matching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 </a:t>
            </a:r>
            <a:endParaRPr lang="en-US" altLang="zh-CN" sz="2000" b="1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ym typeface="+mn-ea"/>
              </a:rPr>
              <a:t>b-TARGET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ym typeface="+mn-ea"/>
              </a:rPr>
              <a:t>m-TARGET e-TARGET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346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190740" y="4488180"/>
          <a:ext cx="104775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17550" imgH="965835" progId="Equation.DSMT4">
                  <p:embed/>
                </p:oleObj>
              </mc:Choice>
              <mc:Fallback>
                <p:oleObj name="" r:id="rId1" imgW="717550" imgH="965835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0740" y="4488180"/>
                        <a:ext cx="1047750" cy="127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85080" y="4781550"/>
          <a:ext cx="39878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308610" imgH="520065" progId="Equation.DSMT4">
                  <p:embed/>
                </p:oleObj>
              </mc:Choice>
              <mc:Fallback>
                <p:oleObj name="" r:id="rId3" imgW="308610" imgH="520065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5080" y="4781550"/>
                        <a:ext cx="39878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06795" y="4781550"/>
          <a:ext cx="36322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716280" imgH="542925" progId="Equation.DSMT4">
                  <p:embed/>
                </p:oleObj>
              </mc:Choice>
              <mc:Fallback>
                <p:oleObj name="" r:id="rId5" imgW="716280" imgH="542925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6795" y="4781550"/>
                        <a:ext cx="36322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</a:t>
            </a:r>
            <a:r>
              <a:rPr lang="en-US" altLang="zh-CN" sz="2000">
                <a:sym typeface="+mn-ea"/>
              </a:rPr>
              <a:t>      o      o    </a:t>
            </a:r>
            <a:r>
              <a:rPr lang="en-US" altLang="zh-CN" sz="2000" b="1">
                <a:sym typeface="+mn-ea"/>
              </a:rPr>
              <a:t>b-DSE      m-DSE       e-DSE </a:t>
            </a:r>
            <a:r>
              <a:rPr lang="en-US" altLang="zh-CN" sz="2000">
                <a:sym typeface="+mn-ea"/>
              </a:rPr>
              <a:t>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 </a:t>
            </a:r>
            <a:r>
              <a:rPr lang="en-US" altLang="zh-CN" sz="2000">
                <a:sym typeface="+mn-ea"/>
              </a:rPr>
              <a:t>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46370"/>
            <a:ext cx="19227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correct_num=2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67385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65670" y="4504055"/>
          <a:ext cx="1172210" cy="122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558800" imgH="762000" progId="Equation.DSMT4">
                  <p:embed/>
                </p:oleObj>
              </mc:Choice>
              <mc:Fallback>
                <p:oleObj name="" r:id="rId1" imgW="5588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65670" y="4504055"/>
                        <a:ext cx="1172210" cy="122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022850" y="4686935"/>
          <a:ext cx="464185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52400" imgH="393700" progId="Equation.DSMT4">
                  <p:embed/>
                </p:oleObj>
              </mc:Choice>
              <mc:Fallback>
                <p:oleObj name="" r:id="rId3" imgW="1524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2850" y="4686935"/>
                        <a:ext cx="464185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70295" y="4686935"/>
          <a:ext cx="50292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52400" imgH="393700" progId="Equation.DSMT4">
                  <p:embed/>
                </p:oleObj>
              </mc:Choice>
              <mc:Fallback>
                <p:oleObj name="" r:id="rId5" imgW="1524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0295" y="4686935"/>
                        <a:ext cx="502920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961640" y="1139190"/>
            <a:ext cx="2790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(2) Binary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3400" y="6140450"/>
            <a:ext cx="2743200" cy="365125"/>
          </a:xfrm>
        </p:spPr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695" y="10775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评价指标：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7625" y="1807845"/>
            <a:ext cx="1209675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 The         Hospital  said  it  would  probably  know  by  Tuesday  whether       its         patients  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b-AGENT    e-AGENT </a:t>
            </a:r>
            <a:r>
              <a:rPr lang="en-US" altLang="zh-CN" sz="2000">
                <a:sym typeface="+mn-ea"/>
              </a:rPr>
              <a:t>     o      o    </a:t>
            </a:r>
            <a:r>
              <a:rPr lang="en-US" altLang="zh-CN" sz="2000" b="1">
                <a:sym typeface="+mn-ea"/>
              </a:rPr>
              <a:t>b-DSE      m-DSE       e-DSE</a:t>
            </a:r>
            <a:r>
              <a:rPr lang="en-US" altLang="zh-CN" sz="2000">
                <a:sym typeface="+mn-ea"/>
              </a:rPr>
              <a:t>       o        o            </a:t>
            </a:r>
            <a:r>
              <a:rPr lang="en-US" altLang="zh-CN" sz="2000" b="1">
                <a:sym typeface="+mn-ea"/>
              </a:rPr>
              <a:t>b-TARGET   m-TARGET   m-TARGET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 o             e-AGENT   b-DSE  o    </a:t>
            </a:r>
            <a:r>
              <a:rPr lang="en-US" altLang="zh-CN" sz="2000">
                <a:solidFill>
                  <a:srgbClr val="FF0000"/>
                </a:solidFill>
              </a:rPr>
              <a:t>b-DSE      m-DSE       e-DSE  </a:t>
            </a:r>
            <a:r>
              <a:rPr lang="en-US" altLang="zh-CN" sz="2000"/>
              <a:t>     o        o             </a:t>
            </a:r>
            <a:r>
              <a:rPr lang="en-US" altLang="zh-CN" sz="2000">
                <a:sym typeface="+mn-ea"/>
              </a:rPr>
              <a:t>b-AGENT </a:t>
            </a:r>
            <a:r>
              <a:rPr lang="en-US" altLang="zh-CN" sz="2000"/>
              <a:t>      </a:t>
            </a:r>
            <a:r>
              <a:rPr lang="en-US" altLang="zh-CN" sz="2000">
                <a:sym typeface="+mn-ea"/>
              </a:rPr>
              <a:t>b-DSE</a:t>
            </a:r>
            <a:r>
              <a:rPr lang="en-US" altLang="zh-CN" sz="2000"/>
              <a:t>    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b-TARGET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70C0"/>
                </a:solidFill>
              </a:rPr>
              <a:t>Sen</a:t>
            </a:r>
            <a:r>
              <a:rPr lang="en-US" altLang="zh-CN" sz="2400"/>
              <a:t>: had         Congo          Fever         .</a:t>
            </a:r>
            <a:endParaRPr lang="en-US" altLang="zh-CN" sz="2400"/>
          </a:p>
          <a:p>
            <a:r>
              <a:rPr lang="en-US" altLang="zh-CN" sz="2000">
                <a:solidFill>
                  <a:srgbClr val="0070C0"/>
                </a:solidFill>
                <a:sym typeface="+mn-ea"/>
              </a:rPr>
              <a:t>Gold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000" b="1">
                <a:sym typeface="+mn-ea"/>
              </a:rPr>
              <a:t>m-TARGET m-TARGET     e-TARGET</a:t>
            </a:r>
            <a:r>
              <a:rPr lang="en-US" altLang="zh-CN" sz="2000">
                <a:sym typeface="+mn-ea"/>
              </a:rPr>
              <a:t>      o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Predict</a:t>
            </a:r>
            <a:r>
              <a:rPr lang="en-US" altLang="zh-CN" sz="2000"/>
              <a:t>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m-TARGET e-TARGET</a:t>
            </a:r>
            <a:r>
              <a:rPr lang="en-US" altLang="zh-CN" sz="2000">
                <a:sym typeface="+mn-ea"/>
              </a:rPr>
              <a:t>         o               o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1355725" y="4464685"/>
            <a:ext cx="1920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predict_num=2</a:t>
            </a:r>
            <a:endParaRPr lang="en-US" altLang="zh-CN" sz="2200"/>
          </a:p>
        </p:txBody>
      </p:sp>
      <p:sp>
        <p:nvSpPr>
          <p:cNvPr id="8" name="文本框 7"/>
          <p:cNvSpPr txBox="1"/>
          <p:nvPr/>
        </p:nvSpPr>
        <p:spPr>
          <a:xfrm>
            <a:off x="1355725" y="4866005"/>
            <a:ext cx="160591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gold_num=3</a:t>
            </a:r>
            <a:endParaRPr lang="en-US" altLang="zh-CN" sz="2200"/>
          </a:p>
        </p:txBody>
      </p:sp>
      <p:sp>
        <p:nvSpPr>
          <p:cNvPr id="9" name="文本框 8"/>
          <p:cNvSpPr txBox="1"/>
          <p:nvPr/>
        </p:nvSpPr>
        <p:spPr>
          <a:xfrm>
            <a:off x="1344930" y="5252720"/>
            <a:ext cx="213487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correct_num=1.5</a:t>
            </a:r>
            <a:endParaRPr lang="en-US" altLang="zh-CN" sz="2200"/>
          </a:p>
        </p:txBody>
      </p:sp>
      <p:sp>
        <p:nvSpPr>
          <p:cNvPr id="11" name="文本框 10"/>
          <p:cNvSpPr txBox="1"/>
          <p:nvPr/>
        </p:nvSpPr>
        <p:spPr>
          <a:xfrm>
            <a:off x="4618990" y="4902835"/>
            <a:ext cx="46609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P=</a:t>
            </a:r>
            <a:endParaRPr lang="en-US" altLang="zh-CN" sz="2200"/>
          </a:p>
        </p:txBody>
      </p:sp>
      <p:sp>
        <p:nvSpPr>
          <p:cNvPr id="12" name="文本框 11"/>
          <p:cNvSpPr txBox="1"/>
          <p:nvPr/>
        </p:nvSpPr>
        <p:spPr>
          <a:xfrm>
            <a:off x="5695950" y="4911090"/>
            <a:ext cx="4737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R=</a:t>
            </a:r>
            <a:endParaRPr lang="en-US" altLang="zh-CN" sz="2200"/>
          </a:p>
        </p:txBody>
      </p:sp>
      <p:sp>
        <p:nvSpPr>
          <p:cNvPr id="13" name="文本框 12"/>
          <p:cNvSpPr txBox="1"/>
          <p:nvPr/>
        </p:nvSpPr>
        <p:spPr>
          <a:xfrm>
            <a:off x="6795770" y="4911090"/>
            <a:ext cx="5918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F1=</a:t>
            </a:r>
            <a:endParaRPr lang="en-US" altLang="zh-CN" sz="2200"/>
          </a:p>
        </p:txBody>
      </p:sp>
      <p:graphicFrame>
        <p:nvGraphicFramePr>
          <p:cNvPr id="23" name="对象 22"/>
          <p:cNvGraphicFramePr/>
          <p:nvPr/>
        </p:nvGraphicFramePr>
        <p:xfrm>
          <a:off x="7291705" y="4465320"/>
          <a:ext cx="1244600" cy="131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749300" imgH="762000" progId="Equation.DSMT4">
                  <p:embed/>
                </p:oleObj>
              </mc:Choice>
              <mc:Fallback>
                <p:oleObj name="" r:id="rId1" imgW="749300" imgH="762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1705" y="4465320"/>
                        <a:ext cx="1244600" cy="131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5107940" y="4740275"/>
          <a:ext cx="52451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241300" imgH="393700" progId="Equation.DSMT4">
                  <p:embed/>
                </p:oleObj>
              </mc:Choice>
              <mc:Fallback>
                <p:oleObj name="" r:id="rId3" imgW="241300" imgH="393700" progId="Equation.DSMT4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7940" y="4740275"/>
                        <a:ext cx="52451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6169660" y="4740910"/>
          <a:ext cx="50419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241300" imgH="393700" progId="Equation.DSMT4">
                  <p:embed/>
                </p:oleObj>
              </mc:Choice>
              <mc:Fallback>
                <p:oleObj name="" r:id="rId5" imgW="241300" imgH="3937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9660" y="4740910"/>
                        <a:ext cx="50419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950210" y="1139190"/>
            <a:ext cx="3686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(3) Proportional Overlap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0075" y="135572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任务区分：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288415" y="2294255"/>
            <a:ext cx="1050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标注：看上去像是在序列上做分类。但是标注采用的特征里面有上下文分类的结果。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88415" y="3399155"/>
            <a:ext cx="10850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分类：根据当前特征确定当前类别，分类的时候不需要考虑上下文的分类结果，但可以引入上下文的特征。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8135" y="1161415"/>
            <a:ext cx="4377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1. masked_scatter_(mask, source)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318135" y="1678940"/>
            <a:ext cx="11654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Copies elements from source into self tensor at positions where the mask is one.</a:t>
            </a:r>
            <a:endParaRPr lang="zh-CN" altLang="en-US" sz="2000"/>
          </a:p>
          <a:p>
            <a:pPr algn="l"/>
            <a:r>
              <a:rPr lang="zh-CN" altLang="en-US" sz="2000"/>
              <a:t>The shape of mask must be broadcastable with the shape of the underlying tensor. The source should have at least as many elements as the number of ones in mask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18135" y="2802890"/>
            <a:ext cx="7287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2. </a:t>
            </a:r>
            <a:r>
              <a:rPr lang="zh-CN" altLang="en-US" sz="2400"/>
              <a:t>torch.masked_select(input, mask, out=None) → Tensor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18135" y="3365500"/>
            <a:ext cx="11739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Returns a new </a:t>
            </a:r>
            <a:r>
              <a:rPr lang="zh-CN" altLang="en-US" sz="2000">
                <a:solidFill>
                  <a:srgbClr val="FF0000"/>
                </a:solidFill>
              </a:rPr>
              <a:t>1-D tensor</a:t>
            </a:r>
            <a:r>
              <a:rPr lang="zh-CN" altLang="en-US" sz="2000"/>
              <a:t> which indexes the input tensor according to the binary mask mask which is a ByteTensor.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4199890"/>
            <a:ext cx="5837555" cy="2156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55" y="2802890"/>
            <a:ext cx="2537460" cy="3673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8135" y="250190"/>
            <a:ext cx="24180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/>
              <a:t>一些会用到的函数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0665" y="1053465"/>
            <a:ext cx="6906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/>
              <a:t>3. </a:t>
            </a:r>
            <a:r>
              <a:rPr lang="zh-CN" altLang="en-US" sz="2400"/>
              <a:t>torch.gather(input, dim, index, out=None)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21970" y="1657985"/>
            <a:ext cx="6741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out[i][j][k] = input[index[i][j][k]][j][k]  # if dim == 0</a:t>
            </a:r>
            <a:endParaRPr lang="zh-CN" altLang="en-US"/>
          </a:p>
          <a:p>
            <a:r>
              <a:rPr lang="zh-CN" altLang="en-US"/>
              <a:t>out[i][j][k] = input[i][index[i][j][k]][k]  # if dim == 1</a:t>
            </a:r>
            <a:endParaRPr lang="zh-CN" altLang="en-US"/>
          </a:p>
          <a:p>
            <a:r>
              <a:rPr lang="zh-CN" altLang="en-US"/>
              <a:t>out[i][j][k] = input[i][j][index[i][j][k]]  # if dim ==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out[i][j] = input[index[i][j]][j] # if dim == 0</a:t>
            </a:r>
            <a:endParaRPr lang="zh-CN" altLang="en-US"/>
          </a:p>
          <a:p>
            <a:r>
              <a:rPr lang="zh-CN" altLang="en-US"/>
              <a:t>out[i][j] = input[i][index[i][j]] # if dim == 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970" y="3573145"/>
            <a:ext cx="6318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input与index维度不相同，dim为他们不相同的维度值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891540"/>
            <a:ext cx="4987925" cy="49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435" y="971550"/>
            <a:ext cx="4743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 </a:t>
            </a:r>
            <a:r>
              <a:rPr lang="zh-CN" altLang="en-US" sz="2400"/>
              <a:t>scatter_(dim, index, src) → Tensor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05435" y="1580515"/>
            <a:ext cx="70148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Writes all values from the tensor src into self at the indices specified in the index tensor.</a:t>
            </a:r>
            <a:endParaRPr lang="zh-CN" altLang="en-US" sz="2000"/>
          </a:p>
          <a:p>
            <a:r>
              <a:rPr lang="zh-CN" altLang="en-US" sz="2000"/>
              <a:t>For each value in src, its output index is specified by its index in src for dimension != dim and by the corresponding value in index for dimension = dim.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05435" y="3340100"/>
            <a:ext cx="56337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self[index[i][j][k]][j][k] = src[i][j][k]  # if dim == 0</a:t>
            </a:r>
            <a:endParaRPr lang="zh-CN" altLang="en-US"/>
          </a:p>
          <a:p>
            <a:r>
              <a:rPr lang="zh-CN" altLang="en-US"/>
              <a:t>self[i][index[i][j][k]][k] = src[i][j][k]  # if dim == 1</a:t>
            </a:r>
            <a:endParaRPr lang="zh-CN" altLang="en-US"/>
          </a:p>
          <a:p>
            <a:r>
              <a:rPr lang="zh-CN" altLang="en-US"/>
              <a:t>self[i][j][index[i][j][k]] = src[i][j][k]  # if dim == 2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4531995"/>
            <a:ext cx="6774815" cy="143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846455"/>
            <a:ext cx="231648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60" y="846455"/>
            <a:ext cx="2354580" cy="2659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3686175"/>
            <a:ext cx="2270760" cy="227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155" y="1587500"/>
            <a:ext cx="4952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Example</a:t>
            </a:r>
            <a:r>
              <a:rPr lang="zh-CN" altLang="en-US" sz="3600"/>
              <a:t>：命名实体识别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288415" y="2456180"/>
            <a:ext cx="107188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分类任务可抽取特征：</a:t>
            </a:r>
            <a:endParaRPr lang="zh-CN" altLang="en-US" sz="2800"/>
          </a:p>
          <a:p>
            <a:pPr algn="l"/>
            <a:r>
              <a:rPr lang="en-US" altLang="zh-CN" sz="2800"/>
              <a:t>{</a:t>
            </a:r>
            <a:r>
              <a:rPr lang="zh-CN" altLang="en-US" sz="2800"/>
              <a:t>当前词，当前词性，当前词语义角色，上一个词，上一个词的词性</a:t>
            </a: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202690" y="3879215"/>
            <a:ext cx="10803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序列标注任务可抽取特征：</a:t>
            </a:r>
            <a:endParaRPr lang="zh-CN" altLang="en-US" sz="2800"/>
          </a:p>
          <a:p>
            <a:pPr algn="l"/>
            <a:r>
              <a:rPr lang="zh-CN" altLang="en-US" sz="2800"/>
              <a:t>{当前词，当前词性，当前词语义角色，上一个词，</a:t>
            </a:r>
            <a:r>
              <a:rPr lang="zh-CN" altLang="en-US" sz="2800">
                <a:solidFill>
                  <a:srgbClr val="0070C0"/>
                </a:solidFill>
              </a:rPr>
              <a:t>上一个词的标签</a:t>
            </a:r>
            <a:r>
              <a:rPr lang="zh-CN" altLang="en-US" sz="2800"/>
              <a:t>，上一个词的词性}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1004570"/>
            <a:ext cx="5975985" cy="77089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序列标注任务有哪些 ？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50415"/>
            <a:ext cx="10515600" cy="377761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  去     北京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PN     VV      NN</a:t>
            </a:r>
            <a:endParaRPr lang="en-US" altLang="zh-CN" dirty="0" smtClean="0"/>
          </a:p>
          <a:p>
            <a:r>
              <a:rPr lang="zh-CN" altLang="en-US" dirty="0" smtClean="0"/>
              <a:t>分词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/>
              <a:t>我   去   北  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 S 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	     B    E		</a:t>
            </a:r>
            <a:endParaRPr lang="en-US" altLang="zh-CN" dirty="0"/>
          </a:p>
          <a:p>
            <a:r>
              <a:rPr lang="zh-CN" altLang="en-US" dirty="0" smtClean="0"/>
              <a:t>分词</a:t>
            </a:r>
            <a:r>
              <a:rPr lang="en-US" altLang="zh-CN" dirty="0" smtClean="0"/>
              <a:t>-</a:t>
            </a:r>
            <a:r>
              <a:rPr lang="zh-CN" altLang="en-US" dirty="0" smtClean="0"/>
              <a:t>词性标注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zh-CN" altLang="en-US" dirty="0" smtClean="0"/>
              <a:t>我</a:t>
            </a:r>
            <a:r>
              <a:rPr lang="en-US" altLang="zh-CN" dirty="0" smtClean="0"/>
              <a:t>	</a:t>
            </a:r>
            <a:r>
              <a:rPr lang="zh-CN" altLang="en-US" dirty="0" smtClean="0"/>
              <a:t>去</a:t>
            </a:r>
            <a:r>
              <a:rPr lang="en-US" altLang="zh-CN" dirty="0" smtClean="0"/>
              <a:t>	</a:t>
            </a:r>
            <a:r>
              <a:rPr lang="zh-CN" altLang="en-US" dirty="0" smtClean="0"/>
              <a:t>北  </a:t>
            </a:r>
            <a:r>
              <a:rPr lang="en-US" altLang="zh-CN" dirty="0" smtClean="0"/>
              <a:t>	</a:t>
            </a:r>
            <a:r>
              <a:rPr lang="zh-CN" altLang="en-US" dirty="0" smtClean="0"/>
              <a:t>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S-PN   S-VV	B-NN   E-NN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0318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模型对比：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1832610" y="2204085"/>
            <a:ext cx="3132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基准模型：</a:t>
            </a:r>
            <a:r>
              <a:rPr lang="en-US" altLang="zh-CN" sz="2800"/>
              <a:t>Bi-LSTM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1832610" y="2976880"/>
            <a:ext cx="530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本实验模型：</a:t>
            </a:r>
            <a:r>
              <a:rPr lang="en-US" altLang="zh-CN" sz="2800"/>
              <a:t>Bi-LSTM+CRF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1811020" y="4463415"/>
            <a:ext cx="606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问：为什么要加上</a:t>
            </a:r>
            <a:r>
              <a:rPr lang="en-US" altLang="zh-CN" sz="2800"/>
              <a:t>CRF</a:t>
            </a:r>
            <a:r>
              <a:rPr lang="zh-CN" altLang="en-US" sz="2800"/>
              <a:t>？功能是什么？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73785" y="372808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核心：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811020" y="5280660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答：具体内容请来现场聆听。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7C8D-A0C4-404B-A76A-26F8605C3FA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5310" y="1019175"/>
            <a:ext cx="3975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基准模型：</a:t>
            </a:r>
            <a:r>
              <a:rPr lang="en-US" altLang="zh-CN" sz="3600"/>
              <a:t>Bi-LSTM</a:t>
            </a:r>
            <a:endParaRPr lang="en-US" altLang="zh-CN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081530"/>
            <a:ext cx="7070725" cy="3308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95" y="1032510"/>
            <a:ext cx="3534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Bi-LSTM+CRF</a:t>
            </a:r>
            <a:r>
              <a:rPr lang="zh-CN" altLang="en-US" sz="3600"/>
              <a:t>模型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2080260"/>
            <a:ext cx="6714490" cy="3286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2270" y="5525135"/>
            <a:ext cx="10043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CRF</a:t>
            </a:r>
            <a:r>
              <a:rPr lang="zh-CN" altLang="en-US" sz="2800"/>
              <a:t>是计算序列全局的似然概率，而不是计算单点的似然概率。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13732</Words>
  <Application>WPS 演示</Application>
  <PresentationFormat>自定义</PresentationFormat>
  <Paragraphs>3439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396</vt:i4>
      </vt:variant>
      <vt:variant>
        <vt:lpstr>幻灯片标题</vt:lpstr>
      </vt:variant>
      <vt:variant>
        <vt:i4>42</vt:i4>
      </vt:variant>
    </vt:vector>
  </HeadingPairs>
  <TitlesOfParts>
    <vt:vector size="448" baseType="lpstr">
      <vt:lpstr>Arial</vt:lpstr>
      <vt:lpstr>宋体</vt:lpstr>
      <vt:lpstr>Wingdings</vt:lpstr>
      <vt:lpstr>Times New Roman</vt:lpstr>
      <vt:lpstr>微软雅黑</vt:lpstr>
      <vt:lpstr>Ebrima</vt:lpstr>
      <vt:lpstr>Calibri</vt:lpstr>
      <vt:lpstr>Arial Unicode MS</vt:lpstr>
      <vt:lpstr>Calibri Light</vt:lpstr>
      <vt:lpstr>Office 主题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Opinion entity extraction with Bi-LSTM-CRF model</vt:lpstr>
      <vt:lpstr>PowerPoint 演示文稿</vt:lpstr>
      <vt:lpstr>PowerPoint 演示文稿</vt:lpstr>
      <vt:lpstr>PowerPoint 演示文稿</vt:lpstr>
      <vt:lpstr>PowerPoint 演示文稿</vt:lpstr>
      <vt:lpstr>序列标注任务有哪些 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song</cp:lastModifiedBy>
  <cp:revision>758</cp:revision>
  <dcterms:created xsi:type="dcterms:W3CDTF">2013-07-19T15:10:00Z</dcterms:created>
  <dcterms:modified xsi:type="dcterms:W3CDTF">2018-08-08T16:12:04Z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