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46"/>
  </p:handoutMasterIdLst>
  <p:sldIdLst>
    <p:sldId id="256" r:id="rId3"/>
    <p:sldId id="272" r:id="rId4"/>
    <p:sldId id="289" r:id="rId5"/>
    <p:sldId id="278" r:id="rId6"/>
    <p:sldId id="283" r:id="rId7"/>
    <p:sldId id="282" r:id="rId8"/>
    <p:sldId id="285" r:id="rId9"/>
    <p:sldId id="288" r:id="rId10"/>
    <p:sldId id="305" r:id="rId11"/>
    <p:sldId id="329" r:id="rId12"/>
    <p:sldId id="276" r:id="rId13"/>
    <p:sldId id="349" r:id="rId14"/>
    <p:sldId id="363" r:id="rId15"/>
    <p:sldId id="364" r:id="rId17"/>
    <p:sldId id="356" r:id="rId18"/>
    <p:sldId id="351" r:id="rId19"/>
    <p:sldId id="355" r:id="rId20"/>
    <p:sldId id="358" r:id="rId21"/>
    <p:sldId id="359" r:id="rId22"/>
    <p:sldId id="380" r:id="rId23"/>
    <p:sldId id="371" r:id="rId24"/>
    <p:sldId id="372" r:id="rId25"/>
    <p:sldId id="373" r:id="rId26"/>
    <p:sldId id="375" r:id="rId27"/>
    <p:sldId id="376" r:id="rId28"/>
    <p:sldId id="377" r:id="rId29"/>
    <p:sldId id="378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5" r:id="rId42"/>
    <p:sldId id="396" r:id="rId43"/>
    <p:sldId id="397" r:id="rId44"/>
    <p:sldId id="398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00"/>
    <a:srgbClr val="000066"/>
    <a:srgbClr val="D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3" autoAdjust="0"/>
    <p:restoredTop sz="87841" autoAdjust="0"/>
  </p:normalViewPr>
  <p:slideViewPr>
    <p:cSldViewPr snapToGrid="0">
      <p:cViewPr varScale="1">
        <p:scale>
          <a:sx n="100" d="100"/>
          <a:sy n="100" d="100"/>
        </p:scale>
        <p:origin x="-744" y="-90"/>
      </p:cViewPr>
      <p:guideLst>
        <p:guide orient="horz" pos="2092"/>
        <p:guide pos="3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3" Type="http://schemas.openxmlformats.org/officeDocument/2006/relationships/image" Target="../media/image31.wmf"/><Relationship Id="rId42" Type="http://schemas.openxmlformats.org/officeDocument/2006/relationships/image" Target="../media/image67.wmf"/><Relationship Id="rId41" Type="http://schemas.openxmlformats.org/officeDocument/2006/relationships/image" Target="../media/image66.wmf"/><Relationship Id="rId40" Type="http://schemas.openxmlformats.org/officeDocument/2006/relationships/image" Target="../media/image65.wmf"/><Relationship Id="rId4" Type="http://schemas.openxmlformats.org/officeDocument/2006/relationships/image" Target="../media/image11.wmf"/><Relationship Id="rId39" Type="http://schemas.openxmlformats.org/officeDocument/2006/relationships/image" Target="../media/image64.wmf"/><Relationship Id="rId38" Type="http://schemas.openxmlformats.org/officeDocument/2006/relationships/image" Target="../media/image63.wmf"/><Relationship Id="rId37" Type="http://schemas.openxmlformats.org/officeDocument/2006/relationships/image" Target="../media/image62.wmf"/><Relationship Id="rId36" Type="http://schemas.openxmlformats.org/officeDocument/2006/relationships/image" Target="../media/image100.wmf"/><Relationship Id="rId35" Type="http://schemas.openxmlformats.org/officeDocument/2006/relationships/image" Target="../media/image99.wmf"/><Relationship Id="rId34" Type="http://schemas.openxmlformats.org/officeDocument/2006/relationships/image" Target="../media/image98.wmf"/><Relationship Id="rId33" Type="http://schemas.openxmlformats.org/officeDocument/2006/relationships/image" Target="../media/image97.wmf"/><Relationship Id="rId32" Type="http://schemas.openxmlformats.org/officeDocument/2006/relationships/image" Target="../media/image96.wmf"/><Relationship Id="rId31" Type="http://schemas.openxmlformats.org/officeDocument/2006/relationships/image" Target="../media/image95.wmf"/><Relationship Id="rId30" Type="http://schemas.openxmlformats.org/officeDocument/2006/relationships/image" Target="../media/image94.wmf"/><Relationship Id="rId3" Type="http://schemas.openxmlformats.org/officeDocument/2006/relationships/image" Target="../media/image81.wmf"/><Relationship Id="rId29" Type="http://schemas.openxmlformats.org/officeDocument/2006/relationships/image" Target="../media/image93.wmf"/><Relationship Id="rId28" Type="http://schemas.openxmlformats.org/officeDocument/2006/relationships/image" Target="../media/image92.wmf"/><Relationship Id="rId27" Type="http://schemas.openxmlformats.org/officeDocument/2006/relationships/image" Target="../media/image91.wmf"/><Relationship Id="rId26" Type="http://schemas.openxmlformats.org/officeDocument/2006/relationships/image" Target="../media/image90.wmf"/><Relationship Id="rId25" Type="http://schemas.openxmlformats.org/officeDocument/2006/relationships/image" Target="../media/image89.wmf"/><Relationship Id="rId24" Type="http://schemas.openxmlformats.org/officeDocument/2006/relationships/image" Target="../media/image88.wmf"/><Relationship Id="rId23" Type="http://schemas.openxmlformats.org/officeDocument/2006/relationships/image" Target="../media/image87.wmf"/><Relationship Id="rId22" Type="http://schemas.openxmlformats.org/officeDocument/2006/relationships/image" Target="../media/image86.wmf"/><Relationship Id="rId21" Type="http://schemas.openxmlformats.org/officeDocument/2006/relationships/image" Target="../media/image85.wmf"/><Relationship Id="rId20" Type="http://schemas.openxmlformats.org/officeDocument/2006/relationships/image" Target="../media/image84.wmf"/><Relationship Id="rId2" Type="http://schemas.openxmlformats.org/officeDocument/2006/relationships/image" Target="../media/image80.wmf"/><Relationship Id="rId19" Type="http://schemas.openxmlformats.org/officeDocument/2006/relationships/image" Target="../media/image83.wmf"/><Relationship Id="rId18" Type="http://schemas.openxmlformats.org/officeDocument/2006/relationships/image" Target="../media/image82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6" Type="http://schemas.openxmlformats.org/officeDocument/2006/relationships/image" Target="../media/image101.wmf"/><Relationship Id="rId35" Type="http://schemas.openxmlformats.org/officeDocument/2006/relationships/image" Target="../media/image99.wmf"/><Relationship Id="rId34" Type="http://schemas.openxmlformats.org/officeDocument/2006/relationships/image" Target="../media/image98.wmf"/><Relationship Id="rId33" Type="http://schemas.openxmlformats.org/officeDocument/2006/relationships/image" Target="../media/image97.wmf"/><Relationship Id="rId32" Type="http://schemas.openxmlformats.org/officeDocument/2006/relationships/image" Target="../media/image96.wmf"/><Relationship Id="rId31" Type="http://schemas.openxmlformats.org/officeDocument/2006/relationships/image" Target="../media/image95.wmf"/><Relationship Id="rId30" Type="http://schemas.openxmlformats.org/officeDocument/2006/relationships/image" Target="../media/image94.wmf"/><Relationship Id="rId3" Type="http://schemas.openxmlformats.org/officeDocument/2006/relationships/image" Target="../media/image81.wmf"/><Relationship Id="rId29" Type="http://schemas.openxmlformats.org/officeDocument/2006/relationships/image" Target="../media/image93.wmf"/><Relationship Id="rId28" Type="http://schemas.openxmlformats.org/officeDocument/2006/relationships/image" Target="../media/image92.wmf"/><Relationship Id="rId27" Type="http://schemas.openxmlformats.org/officeDocument/2006/relationships/image" Target="../media/image91.wmf"/><Relationship Id="rId26" Type="http://schemas.openxmlformats.org/officeDocument/2006/relationships/image" Target="../media/image90.wmf"/><Relationship Id="rId25" Type="http://schemas.openxmlformats.org/officeDocument/2006/relationships/image" Target="../media/image89.wmf"/><Relationship Id="rId24" Type="http://schemas.openxmlformats.org/officeDocument/2006/relationships/image" Target="../media/image88.wmf"/><Relationship Id="rId23" Type="http://schemas.openxmlformats.org/officeDocument/2006/relationships/image" Target="../media/image87.wmf"/><Relationship Id="rId22" Type="http://schemas.openxmlformats.org/officeDocument/2006/relationships/image" Target="../media/image86.wmf"/><Relationship Id="rId21" Type="http://schemas.openxmlformats.org/officeDocument/2006/relationships/image" Target="../media/image85.wmf"/><Relationship Id="rId20" Type="http://schemas.openxmlformats.org/officeDocument/2006/relationships/image" Target="../media/image84.wmf"/><Relationship Id="rId2" Type="http://schemas.openxmlformats.org/officeDocument/2006/relationships/image" Target="../media/image80.wmf"/><Relationship Id="rId19" Type="http://schemas.openxmlformats.org/officeDocument/2006/relationships/image" Target="../media/image83.wmf"/><Relationship Id="rId18" Type="http://schemas.openxmlformats.org/officeDocument/2006/relationships/image" Target="../media/image82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6" Type="http://schemas.openxmlformats.org/officeDocument/2006/relationships/image" Target="../media/image101.wmf"/><Relationship Id="rId35" Type="http://schemas.openxmlformats.org/officeDocument/2006/relationships/image" Target="../media/image99.wmf"/><Relationship Id="rId34" Type="http://schemas.openxmlformats.org/officeDocument/2006/relationships/image" Target="../media/image98.wmf"/><Relationship Id="rId33" Type="http://schemas.openxmlformats.org/officeDocument/2006/relationships/image" Target="../media/image97.wmf"/><Relationship Id="rId32" Type="http://schemas.openxmlformats.org/officeDocument/2006/relationships/image" Target="../media/image96.wmf"/><Relationship Id="rId31" Type="http://schemas.openxmlformats.org/officeDocument/2006/relationships/image" Target="../media/image95.wmf"/><Relationship Id="rId30" Type="http://schemas.openxmlformats.org/officeDocument/2006/relationships/image" Target="../media/image94.wmf"/><Relationship Id="rId3" Type="http://schemas.openxmlformats.org/officeDocument/2006/relationships/image" Target="../media/image81.wmf"/><Relationship Id="rId29" Type="http://schemas.openxmlformats.org/officeDocument/2006/relationships/image" Target="../media/image93.wmf"/><Relationship Id="rId28" Type="http://schemas.openxmlformats.org/officeDocument/2006/relationships/image" Target="../media/image92.wmf"/><Relationship Id="rId27" Type="http://schemas.openxmlformats.org/officeDocument/2006/relationships/image" Target="../media/image91.wmf"/><Relationship Id="rId26" Type="http://schemas.openxmlformats.org/officeDocument/2006/relationships/image" Target="../media/image90.wmf"/><Relationship Id="rId25" Type="http://schemas.openxmlformats.org/officeDocument/2006/relationships/image" Target="../media/image89.wmf"/><Relationship Id="rId24" Type="http://schemas.openxmlformats.org/officeDocument/2006/relationships/image" Target="../media/image88.wmf"/><Relationship Id="rId23" Type="http://schemas.openxmlformats.org/officeDocument/2006/relationships/image" Target="../media/image87.wmf"/><Relationship Id="rId22" Type="http://schemas.openxmlformats.org/officeDocument/2006/relationships/image" Target="../media/image86.wmf"/><Relationship Id="rId21" Type="http://schemas.openxmlformats.org/officeDocument/2006/relationships/image" Target="../media/image85.wmf"/><Relationship Id="rId20" Type="http://schemas.openxmlformats.org/officeDocument/2006/relationships/image" Target="../media/image84.wmf"/><Relationship Id="rId2" Type="http://schemas.openxmlformats.org/officeDocument/2006/relationships/image" Target="../media/image80.wmf"/><Relationship Id="rId19" Type="http://schemas.openxmlformats.org/officeDocument/2006/relationships/image" Target="../media/image83.wmf"/><Relationship Id="rId18" Type="http://schemas.openxmlformats.org/officeDocument/2006/relationships/image" Target="../media/image82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6" Type="http://schemas.openxmlformats.org/officeDocument/2006/relationships/image" Target="../media/image101.wmf"/><Relationship Id="rId35" Type="http://schemas.openxmlformats.org/officeDocument/2006/relationships/image" Target="../media/image99.wmf"/><Relationship Id="rId34" Type="http://schemas.openxmlformats.org/officeDocument/2006/relationships/image" Target="../media/image98.wmf"/><Relationship Id="rId33" Type="http://schemas.openxmlformats.org/officeDocument/2006/relationships/image" Target="../media/image97.wmf"/><Relationship Id="rId32" Type="http://schemas.openxmlformats.org/officeDocument/2006/relationships/image" Target="../media/image96.wmf"/><Relationship Id="rId31" Type="http://schemas.openxmlformats.org/officeDocument/2006/relationships/image" Target="../media/image95.wmf"/><Relationship Id="rId30" Type="http://schemas.openxmlformats.org/officeDocument/2006/relationships/image" Target="../media/image94.wmf"/><Relationship Id="rId3" Type="http://schemas.openxmlformats.org/officeDocument/2006/relationships/image" Target="../media/image81.wmf"/><Relationship Id="rId29" Type="http://schemas.openxmlformats.org/officeDocument/2006/relationships/image" Target="../media/image93.wmf"/><Relationship Id="rId28" Type="http://schemas.openxmlformats.org/officeDocument/2006/relationships/image" Target="../media/image92.wmf"/><Relationship Id="rId27" Type="http://schemas.openxmlformats.org/officeDocument/2006/relationships/image" Target="../media/image91.wmf"/><Relationship Id="rId26" Type="http://schemas.openxmlformats.org/officeDocument/2006/relationships/image" Target="../media/image90.wmf"/><Relationship Id="rId25" Type="http://schemas.openxmlformats.org/officeDocument/2006/relationships/image" Target="../media/image89.wmf"/><Relationship Id="rId24" Type="http://schemas.openxmlformats.org/officeDocument/2006/relationships/image" Target="../media/image88.wmf"/><Relationship Id="rId23" Type="http://schemas.openxmlformats.org/officeDocument/2006/relationships/image" Target="../media/image87.wmf"/><Relationship Id="rId22" Type="http://schemas.openxmlformats.org/officeDocument/2006/relationships/image" Target="../media/image86.wmf"/><Relationship Id="rId21" Type="http://schemas.openxmlformats.org/officeDocument/2006/relationships/image" Target="../media/image85.wmf"/><Relationship Id="rId20" Type="http://schemas.openxmlformats.org/officeDocument/2006/relationships/image" Target="../media/image84.wmf"/><Relationship Id="rId2" Type="http://schemas.openxmlformats.org/officeDocument/2006/relationships/image" Target="../media/image80.wmf"/><Relationship Id="rId19" Type="http://schemas.openxmlformats.org/officeDocument/2006/relationships/image" Target="../media/image83.wmf"/><Relationship Id="rId18" Type="http://schemas.openxmlformats.org/officeDocument/2006/relationships/image" Target="../media/image82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6" Type="http://schemas.openxmlformats.org/officeDocument/2006/relationships/image" Target="../media/image101.wmf"/><Relationship Id="rId35" Type="http://schemas.openxmlformats.org/officeDocument/2006/relationships/image" Target="../media/image99.wmf"/><Relationship Id="rId34" Type="http://schemas.openxmlformats.org/officeDocument/2006/relationships/image" Target="../media/image98.wmf"/><Relationship Id="rId33" Type="http://schemas.openxmlformats.org/officeDocument/2006/relationships/image" Target="../media/image97.wmf"/><Relationship Id="rId32" Type="http://schemas.openxmlformats.org/officeDocument/2006/relationships/image" Target="../media/image96.wmf"/><Relationship Id="rId31" Type="http://schemas.openxmlformats.org/officeDocument/2006/relationships/image" Target="../media/image95.wmf"/><Relationship Id="rId30" Type="http://schemas.openxmlformats.org/officeDocument/2006/relationships/image" Target="../media/image94.wmf"/><Relationship Id="rId3" Type="http://schemas.openxmlformats.org/officeDocument/2006/relationships/image" Target="../media/image81.wmf"/><Relationship Id="rId29" Type="http://schemas.openxmlformats.org/officeDocument/2006/relationships/image" Target="../media/image93.wmf"/><Relationship Id="rId28" Type="http://schemas.openxmlformats.org/officeDocument/2006/relationships/image" Target="../media/image92.wmf"/><Relationship Id="rId27" Type="http://schemas.openxmlformats.org/officeDocument/2006/relationships/image" Target="../media/image91.wmf"/><Relationship Id="rId26" Type="http://schemas.openxmlformats.org/officeDocument/2006/relationships/image" Target="../media/image90.wmf"/><Relationship Id="rId25" Type="http://schemas.openxmlformats.org/officeDocument/2006/relationships/image" Target="../media/image89.wmf"/><Relationship Id="rId24" Type="http://schemas.openxmlformats.org/officeDocument/2006/relationships/image" Target="../media/image88.wmf"/><Relationship Id="rId23" Type="http://schemas.openxmlformats.org/officeDocument/2006/relationships/image" Target="../media/image87.wmf"/><Relationship Id="rId22" Type="http://schemas.openxmlformats.org/officeDocument/2006/relationships/image" Target="../media/image86.wmf"/><Relationship Id="rId21" Type="http://schemas.openxmlformats.org/officeDocument/2006/relationships/image" Target="../media/image85.wmf"/><Relationship Id="rId20" Type="http://schemas.openxmlformats.org/officeDocument/2006/relationships/image" Target="../media/image84.wmf"/><Relationship Id="rId2" Type="http://schemas.openxmlformats.org/officeDocument/2006/relationships/image" Target="../media/image80.wmf"/><Relationship Id="rId19" Type="http://schemas.openxmlformats.org/officeDocument/2006/relationships/image" Target="../media/image83.wmf"/><Relationship Id="rId18" Type="http://schemas.openxmlformats.org/officeDocument/2006/relationships/image" Target="../media/image82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6" Type="http://schemas.openxmlformats.org/officeDocument/2006/relationships/image" Target="../media/image101.wmf"/><Relationship Id="rId35" Type="http://schemas.openxmlformats.org/officeDocument/2006/relationships/image" Target="../media/image99.wmf"/><Relationship Id="rId34" Type="http://schemas.openxmlformats.org/officeDocument/2006/relationships/image" Target="../media/image98.wmf"/><Relationship Id="rId33" Type="http://schemas.openxmlformats.org/officeDocument/2006/relationships/image" Target="../media/image97.wmf"/><Relationship Id="rId32" Type="http://schemas.openxmlformats.org/officeDocument/2006/relationships/image" Target="../media/image96.wmf"/><Relationship Id="rId31" Type="http://schemas.openxmlformats.org/officeDocument/2006/relationships/image" Target="../media/image95.wmf"/><Relationship Id="rId30" Type="http://schemas.openxmlformats.org/officeDocument/2006/relationships/image" Target="../media/image94.wmf"/><Relationship Id="rId3" Type="http://schemas.openxmlformats.org/officeDocument/2006/relationships/image" Target="../media/image81.wmf"/><Relationship Id="rId29" Type="http://schemas.openxmlformats.org/officeDocument/2006/relationships/image" Target="../media/image93.wmf"/><Relationship Id="rId28" Type="http://schemas.openxmlformats.org/officeDocument/2006/relationships/image" Target="../media/image92.wmf"/><Relationship Id="rId27" Type="http://schemas.openxmlformats.org/officeDocument/2006/relationships/image" Target="../media/image91.wmf"/><Relationship Id="rId26" Type="http://schemas.openxmlformats.org/officeDocument/2006/relationships/image" Target="../media/image90.wmf"/><Relationship Id="rId25" Type="http://schemas.openxmlformats.org/officeDocument/2006/relationships/image" Target="../media/image89.wmf"/><Relationship Id="rId24" Type="http://schemas.openxmlformats.org/officeDocument/2006/relationships/image" Target="../media/image88.wmf"/><Relationship Id="rId23" Type="http://schemas.openxmlformats.org/officeDocument/2006/relationships/image" Target="../media/image87.wmf"/><Relationship Id="rId22" Type="http://schemas.openxmlformats.org/officeDocument/2006/relationships/image" Target="../media/image86.wmf"/><Relationship Id="rId21" Type="http://schemas.openxmlformats.org/officeDocument/2006/relationships/image" Target="../media/image85.wmf"/><Relationship Id="rId20" Type="http://schemas.openxmlformats.org/officeDocument/2006/relationships/image" Target="../media/image84.wmf"/><Relationship Id="rId2" Type="http://schemas.openxmlformats.org/officeDocument/2006/relationships/image" Target="../media/image80.wmf"/><Relationship Id="rId19" Type="http://schemas.openxmlformats.org/officeDocument/2006/relationships/image" Target="../media/image83.wmf"/><Relationship Id="rId18" Type="http://schemas.openxmlformats.org/officeDocument/2006/relationships/image" Target="../media/image82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1" Type="http://schemas.openxmlformats.org/officeDocument/2006/relationships/image" Target="../media/image31.wmf"/><Relationship Id="rId20" Type="http://schemas.openxmlformats.org/officeDocument/2006/relationships/image" Target="../media/image30.wmf"/><Relationship Id="rId2" Type="http://schemas.openxmlformats.org/officeDocument/2006/relationships/image" Target="../media/image12.wmf"/><Relationship Id="rId19" Type="http://schemas.openxmlformats.org/officeDocument/2006/relationships/image" Target="../media/image29.wmf"/><Relationship Id="rId18" Type="http://schemas.openxmlformats.org/officeDocument/2006/relationships/image" Target="../media/image28.wmf"/><Relationship Id="rId17" Type="http://schemas.openxmlformats.org/officeDocument/2006/relationships/image" Target="../media/image27.wmf"/><Relationship Id="rId16" Type="http://schemas.openxmlformats.org/officeDocument/2006/relationships/image" Target="../media/image26.wmf"/><Relationship Id="rId15" Type="http://schemas.openxmlformats.org/officeDocument/2006/relationships/image" Target="../media/image25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7" Type="http://schemas.openxmlformats.org/officeDocument/2006/relationships/image" Target="../media/image31.wmf"/><Relationship Id="rId56" Type="http://schemas.openxmlformats.org/officeDocument/2006/relationships/image" Target="../media/image67.wmf"/><Relationship Id="rId55" Type="http://schemas.openxmlformats.org/officeDocument/2006/relationships/image" Target="../media/image66.wmf"/><Relationship Id="rId54" Type="http://schemas.openxmlformats.org/officeDocument/2006/relationships/image" Target="../media/image65.wmf"/><Relationship Id="rId53" Type="http://schemas.openxmlformats.org/officeDocument/2006/relationships/image" Target="../media/image64.wmf"/><Relationship Id="rId52" Type="http://schemas.openxmlformats.org/officeDocument/2006/relationships/image" Target="../media/image63.wmf"/><Relationship Id="rId51" Type="http://schemas.openxmlformats.org/officeDocument/2006/relationships/image" Target="../media/image62.wmf"/><Relationship Id="rId50" Type="http://schemas.openxmlformats.org/officeDocument/2006/relationships/image" Target="../media/image61.wmf"/><Relationship Id="rId5" Type="http://schemas.openxmlformats.org/officeDocument/2006/relationships/image" Target="../media/image15.wmf"/><Relationship Id="rId49" Type="http://schemas.openxmlformats.org/officeDocument/2006/relationships/image" Target="../media/image60.wmf"/><Relationship Id="rId48" Type="http://schemas.openxmlformats.org/officeDocument/2006/relationships/image" Target="../media/image59.wmf"/><Relationship Id="rId47" Type="http://schemas.openxmlformats.org/officeDocument/2006/relationships/image" Target="../media/image58.wmf"/><Relationship Id="rId46" Type="http://schemas.openxmlformats.org/officeDocument/2006/relationships/image" Target="../media/image57.wmf"/><Relationship Id="rId45" Type="http://schemas.openxmlformats.org/officeDocument/2006/relationships/image" Target="../media/image56.wmf"/><Relationship Id="rId44" Type="http://schemas.openxmlformats.org/officeDocument/2006/relationships/image" Target="../media/image55.wmf"/><Relationship Id="rId43" Type="http://schemas.openxmlformats.org/officeDocument/2006/relationships/image" Target="../media/image54.wmf"/><Relationship Id="rId42" Type="http://schemas.openxmlformats.org/officeDocument/2006/relationships/image" Target="../media/image53.wmf"/><Relationship Id="rId41" Type="http://schemas.openxmlformats.org/officeDocument/2006/relationships/image" Target="../media/image52.wmf"/><Relationship Id="rId40" Type="http://schemas.openxmlformats.org/officeDocument/2006/relationships/image" Target="../media/image51.wmf"/><Relationship Id="rId4" Type="http://schemas.openxmlformats.org/officeDocument/2006/relationships/image" Target="../media/image14.wmf"/><Relationship Id="rId39" Type="http://schemas.openxmlformats.org/officeDocument/2006/relationships/image" Target="../media/image50.wmf"/><Relationship Id="rId38" Type="http://schemas.openxmlformats.org/officeDocument/2006/relationships/image" Target="../media/image49.wmf"/><Relationship Id="rId37" Type="http://schemas.openxmlformats.org/officeDocument/2006/relationships/image" Target="../media/image48.wmf"/><Relationship Id="rId36" Type="http://schemas.openxmlformats.org/officeDocument/2006/relationships/image" Target="../media/image47.wmf"/><Relationship Id="rId35" Type="http://schemas.openxmlformats.org/officeDocument/2006/relationships/image" Target="../media/image46.wmf"/><Relationship Id="rId34" Type="http://schemas.openxmlformats.org/officeDocument/2006/relationships/image" Target="../media/image45.wmf"/><Relationship Id="rId33" Type="http://schemas.openxmlformats.org/officeDocument/2006/relationships/image" Target="../media/image44.wmf"/><Relationship Id="rId32" Type="http://schemas.openxmlformats.org/officeDocument/2006/relationships/image" Target="../media/image43.wmf"/><Relationship Id="rId31" Type="http://schemas.openxmlformats.org/officeDocument/2006/relationships/image" Target="../media/image42.wmf"/><Relationship Id="rId30" Type="http://schemas.openxmlformats.org/officeDocument/2006/relationships/image" Target="../media/image41.wmf"/><Relationship Id="rId3" Type="http://schemas.openxmlformats.org/officeDocument/2006/relationships/image" Target="../media/image13.wmf"/><Relationship Id="rId29" Type="http://schemas.openxmlformats.org/officeDocument/2006/relationships/image" Target="../media/image40.wmf"/><Relationship Id="rId28" Type="http://schemas.openxmlformats.org/officeDocument/2006/relationships/image" Target="../media/image39.wmf"/><Relationship Id="rId27" Type="http://schemas.openxmlformats.org/officeDocument/2006/relationships/image" Target="../media/image38.wmf"/><Relationship Id="rId26" Type="http://schemas.openxmlformats.org/officeDocument/2006/relationships/image" Target="../media/image37.wmf"/><Relationship Id="rId25" Type="http://schemas.openxmlformats.org/officeDocument/2006/relationships/image" Target="../media/image36.wmf"/><Relationship Id="rId24" Type="http://schemas.openxmlformats.org/officeDocument/2006/relationships/image" Target="../media/image35.wmf"/><Relationship Id="rId23" Type="http://schemas.openxmlformats.org/officeDocument/2006/relationships/image" Target="../media/image34.wmf"/><Relationship Id="rId22" Type="http://schemas.openxmlformats.org/officeDocument/2006/relationships/image" Target="../media/image33.wmf"/><Relationship Id="rId21" Type="http://schemas.openxmlformats.org/officeDocument/2006/relationships/image" Target="../media/image32.wmf"/><Relationship Id="rId20" Type="http://schemas.openxmlformats.org/officeDocument/2006/relationships/image" Target="../media/image30.wmf"/><Relationship Id="rId2" Type="http://schemas.openxmlformats.org/officeDocument/2006/relationships/image" Target="../media/image12.wmf"/><Relationship Id="rId19" Type="http://schemas.openxmlformats.org/officeDocument/2006/relationships/image" Target="../media/image29.wmf"/><Relationship Id="rId18" Type="http://schemas.openxmlformats.org/officeDocument/2006/relationships/image" Target="../media/image28.wmf"/><Relationship Id="rId17" Type="http://schemas.openxmlformats.org/officeDocument/2006/relationships/image" Target="../media/image27.wmf"/><Relationship Id="rId16" Type="http://schemas.openxmlformats.org/officeDocument/2006/relationships/image" Target="../media/image26.wmf"/><Relationship Id="rId15" Type="http://schemas.openxmlformats.org/officeDocument/2006/relationships/image" Target="../media/image25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7" Type="http://schemas.openxmlformats.org/officeDocument/2006/relationships/image" Target="../media/image29.wmf"/><Relationship Id="rId6" Type="http://schemas.openxmlformats.org/officeDocument/2006/relationships/image" Target="../media/image32.wmf"/><Relationship Id="rId5" Type="http://schemas.openxmlformats.org/officeDocument/2006/relationships/image" Target="../media/image30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68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69.wmf"/><Relationship Id="rId7" Type="http://schemas.openxmlformats.org/officeDocument/2006/relationships/image" Target="../media/image29.wmf"/><Relationship Id="rId6" Type="http://schemas.openxmlformats.org/officeDocument/2006/relationships/image" Target="../media/image32.wmf"/><Relationship Id="rId5" Type="http://schemas.openxmlformats.org/officeDocument/2006/relationships/image" Target="../media/image30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6" Type="http://schemas.openxmlformats.org/officeDocument/2006/relationships/image" Target="../media/image76.wmf"/><Relationship Id="rId15" Type="http://schemas.openxmlformats.org/officeDocument/2006/relationships/image" Target="../media/image75.wmf"/><Relationship Id="rId14" Type="http://schemas.openxmlformats.org/officeDocument/2006/relationships/image" Target="../media/image74.wmf"/><Relationship Id="rId13" Type="http://schemas.openxmlformats.org/officeDocument/2006/relationships/image" Target="../media/image73.wmf"/><Relationship Id="rId12" Type="http://schemas.openxmlformats.org/officeDocument/2006/relationships/image" Target="../media/image72.wmf"/><Relationship Id="rId11" Type="http://schemas.openxmlformats.org/officeDocument/2006/relationships/image" Target="../media/image71.wmf"/><Relationship Id="rId10" Type="http://schemas.openxmlformats.org/officeDocument/2006/relationships/image" Target="../media/image70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69.wmf"/><Relationship Id="rId7" Type="http://schemas.openxmlformats.org/officeDocument/2006/relationships/image" Target="../media/image29.wmf"/><Relationship Id="rId6" Type="http://schemas.openxmlformats.org/officeDocument/2006/relationships/image" Target="../media/image32.wmf"/><Relationship Id="rId5" Type="http://schemas.openxmlformats.org/officeDocument/2006/relationships/image" Target="../media/image30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6" Type="http://schemas.openxmlformats.org/officeDocument/2006/relationships/image" Target="../media/image76.wmf"/><Relationship Id="rId15" Type="http://schemas.openxmlformats.org/officeDocument/2006/relationships/image" Target="../media/image75.wmf"/><Relationship Id="rId14" Type="http://schemas.openxmlformats.org/officeDocument/2006/relationships/image" Target="../media/image74.wmf"/><Relationship Id="rId13" Type="http://schemas.openxmlformats.org/officeDocument/2006/relationships/image" Target="../media/image73.wmf"/><Relationship Id="rId12" Type="http://schemas.openxmlformats.org/officeDocument/2006/relationships/image" Target="../media/image72.wmf"/><Relationship Id="rId11" Type="http://schemas.openxmlformats.org/officeDocument/2006/relationships/image" Target="../media/image71.wmf"/><Relationship Id="rId10" Type="http://schemas.openxmlformats.org/officeDocument/2006/relationships/image" Target="../media/image70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2" Type="http://schemas.openxmlformats.org/officeDocument/2006/relationships/image" Target="../media/image33.wmf"/><Relationship Id="rId21" Type="http://schemas.openxmlformats.org/officeDocument/2006/relationships/image" Target="../media/image32.wmf"/><Relationship Id="rId20" Type="http://schemas.openxmlformats.org/officeDocument/2006/relationships/image" Target="../media/image30.wmf"/><Relationship Id="rId2" Type="http://schemas.openxmlformats.org/officeDocument/2006/relationships/image" Target="../media/image12.wmf"/><Relationship Id="rId19" Type="http://schemas.openxmlformats.org/officeDocument/2006/relationships/image" Target="../media/image29.wmf"/><Relationship Id="rId18" Type="http://schemas.openxmlformats.org/officeDocument/2006/relationships/image" Target="../media/image28.wmf"/><Relationship Id="rId17" Type="http://schemas.openxmlformats.org/officeDocument/2006/relationships/image" Target="../media/image27.wmf"/><Relationship Id="rId16" Type="http://schemas.openxmlformats.org/officeDocument/2006/relationships/image" Target="../media/image26.wmf"/><Relationship Id="rId15" Type="http://schemas.openxmlformats.org/officeDocument/2006/relationships/image" Target="../media/image77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5" Type="http://schemas.openxmlformats.org/officeDocument/2006/relationships/image" Target="../media/image78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F5E22-52A5-4196-905E-674B26FFB2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4C920-45FA-4FFA-B625-72B96B1303C7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73A98-9908-4245-A921-D6FBE51108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1F89D-C259-45A5-8B30-EFA0A558A4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1F89D-C259-45A5-8B30-EFA0A558A4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82" y="309966"/>
            <a:ext cx="5124579" cy="58767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0" y="770845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3" y="148448"/>
            <a:ext cx="1276711" cy="1244793"/>
          </a:xfrm>
          <a:prstGeom prst="rect">
            <a:avLst/>
          </a:prstGeom>
        </p:spPr>
      </p:pic>
      <p:cxnSp>
        <p:nvCxnSpPr>
          <p:cNvPr id="23" name="直接连接符 22"/>
          <p:cNvCxnSpPr/>
          <p:nvPr userDrawn="1"/>
        </p:nvCxnSpPr>
        <p:spPr>
          <a:xfrm>
            <a:off x="0" y="6325354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557-9C26-4C21-BC9F-C65DC56D9C8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/>
              <a:t>(C)Da Pan, CS@HLJU</a:t>
            </a:r>
            <a:endParaRPr lang="en-US" altLang="zh-CN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8EBF-2651-4818-A41B-B3A828E0AC2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7F86-F12A-409E-A23D-A3E1C6BCF3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35" y="0"/>
            <a:ext cx="7058690" cy="77084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7927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20" y="309966"/>
            <a:ext cx="4018941" cy="460879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770845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784000" y="6356350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/>
              <a:t>(C)Da Pan, CS@HLJU</a:t>
            </a:r>
            <a:endParaRPr lang="en-US" altLang="zh-CN" dirty="0"/>
          </a:p>
        </p:txBody>
      </p:sp>
      <p:sp>
        <p:nvSpPr>
          <p:cNvPr id="11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5DF-B84A-4CE3-BFC7-A0162C0E8BF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AB3-6439-4542-9D70-9BE36394163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AED3-5FFA-4849-8C11-48797E3A106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F2C1-99A1-46E3-A4B5-4EA6D7C636E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AABA-1EF2-4FB2-814A-8860E111AB79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7" y="3046733"/>
            <a:ext cx="2903768" cy="41097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96" y="4019536"/>
            <a:ext cx="1711925" cy="1669127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385726" y="1854856"/>
            <a:ext cx="5648325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4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Question </a:t>
            </a:r>
            <a:r>
              <a:rPr kumimoji="0" lang="en-US" altLang="zh-CN" sz="44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 Answering</a:t>
            </a:r>
            <a:endParaRPr kumimoji="0" lang="en-US" altLang="zh-CN" sz="44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4815051" y="3052692"/>
            <a:ext cx="2789674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400" b="1" dirty="0" smtClean="0">
                <a:solidFill>
                  <a:srgbClr val="000066"/>
                </a:solidFill>
              </a:rPr>
              <a:t>   Thanks</a:t>
            </a:r>
            <a:r>
              <a:rPr kumimoji="0" lang="zh-CN" altLang="en-US" sz="4400" b="1" dirty="0">
                <a:solidFill>
                  <a:srgbClr val="000066"/>
                </a:solidFill>
              </a:rPr>
              <a:t>！</a:t>
            </a:r>
            <a:endParaRPr kumimoji="0" lang="zh-CN" altLang="en-US" sz="4400" b="1" dirty="0">
              <a:solidFill>
                <a:srgbClr val="000066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16865"/>
            <a:ext cx="12192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603896"/>
            <a:ext cx="12192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/>
              <a:t>(C)Da Pan, CS@HLJU</a:t>
            </a:r>
            <a:endParaRPr lang="en-US" altLang="zh-CN" dirty="0"/>
          </a:p>
        </p:txBody>
      </p:sp>
      <p:sp>
        <p:nvSpPr>
          <p:cNvPr id="15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AF21-C83D-444B-84F2-EF0B6FFA332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CAFF-B78F-4E2B-BD9D-C6408294932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746F2-7FB0-4A05-BA7D-2078AF01BC3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(C)Da Pan, CS@HLJU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5" Type="http://schemas.openxmlformats.org/officeDocument/2006/relationships/notesSlide" Target="../notesSlides/notesSlide6.xml"/><Relationship Id="rId44" Type="http://schemas.openxmlformats.org/officeDocument/2006/relationships/vmlDrawing" Target="../drawings/vmlDrawing3.vml"/><Relationship Id="rId43" Type="http://schemas.openxmlformats.org/officeDocument/2006/relationships/slideLayout" Target="../slideLayouts/slideLayout2.xml"/><Relationship Id="rId42" Type="http://schemas.openxmlformats.org/officeDocument/2006/relationships/image" Target="../media/image31.wmf"/><Relationship Id="rId41" Type="http://schemas.openxmlformats.org/officeDocument/2006/relationships/oleObject" Target="../embeddings/oleObject25.bin"/><Relationship Id="rId40" Type="http://schemas.openxmlformats.org/officeDocument/2006/relationships/image" Target="../media/image30.wmf"/><Relationship Id="rId4" Type="http://schemas.openxmlformats.org/officeDocument/2006/relationships/image" Target="../media/image12.wmf"/><Relationship Id="rId39" Type="http://schemas.openxmlformats.org/officeDocument/2006/relationships/oleObject" Target="../embeddings/oleObject24.bin"/><Relationship Id="rId38" Type="http://schemas.openxmlformats.org/officeDocument/2006/relationships/image" Target="../media/image29.wmf"/><Relationship Id="rId37" Type="http://schemas.openxmlformats.org/officeDocument/2006/relationships/oleObject" Target="../embeddings/oleObject23.bin"/><Relationship Id="rId36" Type="http://schemas.openxmlformats.org/officeDocument/2006/relationships/image" Target="../media/image28.wmf"/><Relationship Id="rId35" Type="http://schemas.openxmlformats.org/officeDocument/2006/relationships/oleObject" Target="../embeddings/oleObject22.bin"/><Relationship Id="rId34" Type="http://schemas.openxmlformats.org/officeDocument/2006/relationships/image" Target="../media/image27.wmf"/><Relationship Id="rId33" Type="http://schemas.openxmlformats.org/officeDocument/2006/relationships/oleObject" Target="../embeddings/oleObject21.bin"/><Relationship Id="rId32" Type="http://schemas.openxmlformats.org/officeDocument/2006/relationships/image" Target="../media/image26.wmf"/><Relationship Id="rId31" Type="http://schemas.openxmlformats.org/officeDocument/2006/relationships/oleObject" Target="../embeddings/oleObject20.bin"/><Relationship Id="rId30" Type="http://schemas.openxmlformats.org/officeDocument/2006/relationships/image" Target="../media/image25.wmf"/><Relationship Id="rId3" Type="http://schemas.openxmlformats.org/officeDocument/2006/relationships/oleObject" Target="../embeddings/oleObject6.bin"/><Relationship Id="rId29" Type="http://schemas.openxmlformats.org/officeDocument/2006/relationships/oleObject" Target="../embeddings/oleObject19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18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17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16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15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14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3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2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9" Type="http://schemas.openxmlformats.org/officeDocument/2006/relationships/oleObject" Target="../embeddings/oleObject75.bin"/><Relationship Id="rId98" Type="http://schemas.openxmlformats.org/officeDocument/2006/relationships/image" Target="../media/image60.wmf"/><Relationship Id="rId97" Type="http://schemas.openxmlformats.org/officeDocument/2006/relationships/oleObject" Target="../embeddings/oleObject74.bin"/><Relationship Id="rId96" Type="http://schemas.openxmlformats.org/officeDocument/2006/relationships/image" Target="../media/image59.wmf"/><Relationship Id="rId95" Type="http://schemas.openxmlformats.org/officeDocument/2006/relationships/oleObject" Target="../embeddings/oleObject73.bin"/><Relationship Id="rId94" Type="http://schemas.openxmlformats.org/officeDocument/2006/relationships/image" Target="../media/image58.wmf"/><Relationship Id="rId93" Type="http://schemas.openxmlformats.org/officeDocument/2006/relationships/oleObject" Target="../embeddings/oleObject72.bin"/><Relationship Id="rId92" Type="http://schemas.openxmlformats.org/officeDocument/2006/relationships/image" Target="../media/image57.wmf"/><Relationship Id="rId91" Type="http://schemas.openxmlformats.org/officeDocument/2006/relationships/oleObject" Target="../embeddings/oleObject71.bin"/><Relationship Id="rId90" Type="http://schemas.openxmlformats.org/officeDocument/2006/relationships/image" Target="../media/image56.wmf"/><Relationship Id="rId9" Type="http://schemas.openxmlformats.org/officeDocument/2006/relationships/oleObject" Target="../embeddings/oleObject30.bin"/><Relationship Id="rId89" Type="http://schemas.openxmlformats.org/officeDocument/2006/relationships/oleObject" Target="../embeddings/oleObject70.bin"/><Relationship Id="rId88" Type="http://schemas.openxmlformats.org/officeDocument/2006/relationships/image" Target="../media/image55.wmf"/><Relationship Id="rId87" Type="http://schemas.openxmlformats.org/officeDocument/2006/relationships/oleObject" Target="../embeddings/oleObject69.bin"/><Relationship Id="rId86" Type="http://schemas.openxmlformats.org/officeDocument/2006/relationships/image" Target="../media/image54.wmf"/><Relationship Id="rId85" Type="http://schemas.openxmlformats.org/officeDocument/2006/relationships/oleObject" Target="../embeddings/oleObject68.bin"/><Relationship Id="rId84" Type="http://schemas.openxmlformats.org/officeDocument/2006/relationships/image" Target="../media/image53.wmf"/><Relationship Id="rId83" Type="http://schemas.openxmlformats.org/officeDocument/2006/relationships/oleObject" Target="../embeddings/oleObject67.bin"/><Relationship Id="rId82" Type="http://schemas.openxmlformats.org/officeDocument/2006/relationships/image" Target="../media/image52.wmf"/><Relationship Id="rId81" Type="http://schemas.openxmlformats.org/officeDocument/2006/relationships/oleObject" Target="../embeddings/oleObject66.bin"/><Relationship Id="rId80" Type="http://schemas.openxmlformats.org/officeDocument/2006/relationships/image" Target="../media/image51.wmf"/><Relationship Id="rId8" Type="http://schemas.openxmlformats.org/officeDocument/2006/relationships/image" Target="../media/image14.wmf"/><Relationship Id="rId79" Type="http://schemas.openxmlformats.org/officeDocument/2006/relationships/oleObject" Target="../embeddings/oleObject65.bin"/><Relationship Id="rId78" Type="http://schemas.openxmlformats.org/officeDocument/2006/relationships/image" Target="../media/image50.wmf"/><Relationship Id="rId77" Type="http://schemas.openxmlformats.org/officeDocument/2006/relationships/oleObject" Target="../embeddings/oleObject64.bin"/><Relationship Id="rId76" Type="http://schemas.openxmlformats.org/officeDocument/2006/relationships/image" Target="../media/image49.wmf"/><Relationship Id="rId75" Type="http://schemas.openxmlformats.org/officeDocument/2006/relationships/oleObject" Target="../embeddings/oleObject63.bin"/><Relationship Id="rId74" Type="http://schemas.openxmlformats.org/officeDocument/2006/relationships/image" Target="../media/image48.wmf"/><Relationship Id="rId73" Type="http://schemas.openxmlformats.org/officeDocument/2006/relationships/oleObject" Target="../embeddings/oleObject62.bin"/><Relationship Id="rId72" Type="http://schemas.openxmlformats.org/officeDocument/2006/relationships/image" Target="../media/image47.wmf"/><Relationship Id="rId71" Type="http://schemas.openxmlformats.org/officeDocument/2006/relationships/oleObject" Target="../embeddings/oleObject61.bin"/><Relationship Id="rId70" Type="http://schemas.openxmlformats.org/officeDocument/2006/relationships/image" Target="../media/image46.wmf"/><Relationship Id="rId7" Type="http://schemas.openxmlformats.org/officeDocument/2006/relationships/oleObject" Target="../embeddings/oleObject29.bin"/><Relationship Id="rId69" Type="http://schemas.openxmlformats.org/officeDocument/2006/relationships/oleObject" Target="../embeddings/oleObject60.bin"/><Relationship Id="rId68" Type="http://schemas.openxmlformats.org/officeDocument/2006/relationships/image" Target="../media/image45.wmf"/><Relationship Id="rId67" Type="http://schemas.openxmlformats.org/officeDocument/2006/relationships/oleObject" Target="../embeddings/oleObject59.bin"/><Relationship Id="rId66" Type="http://schemas.openxmlformats.org/officeDocument/2006/relationships/image" Target="../media/image44.wmf"/><Relationship Id="rId65" Type="http://schemas.openxmlformats.org/officeDocument/2006/relationships/oleObject" Target="../embeddings/oleObject58.bin"/><Relationship Id="rId64" Type="http://schemas.openxmlformats.org/officeDocument/2006/relationships/image" Target="../media/image43.wmf"/><Relationship Id="rId63" Type="http://schemas.openxmlformats.org/officeDocument/2006/relationships/oleObject" Target="../embeddings/oleObject57.bin"/><Relationship Id="rId62" Type="http://schemas.openxmlformats.org/officeDocument/2006/relationships/image" Target="../media/image42.wmf"/><Relationship Id="rId61" Type="http://schemas.openxmlformats.org/officeDocument/2006/relationships/oleObject" Target="../embeddings/oleObject56.bin"/><Relationship Id="rId60" Type="http://schemas.openxmlformats.org/officeDocument/2006/relationships/image" Target="../media/image41.wmf"/><Relationship Id="rId6" Type="http://schemas.openxmlformats.org/officeDocument/2006/relationships/image" Target="../media/image13.wmf"/><Relationship Id="rId59" Type="http://schemas.openxmlformats.org/officeDocument/2006/relationships/oleObject" Target="../embeddings/oleObject55.bin"/><Relationship Id="rId58" Type="http://schemas.openxmlformats.org/officeDocument/2006/relationships/image" Target="../media/image40.wmf"/><Relationship Id="rId57" Type="http://schemas.openxmlformats.org/officeDocument/2006/relationships/oleObject" Target="../embeddings/oleObject54.bin"/><Relationship Id="rId56" Type="http://schemas.openxmlformats.org/officeDocument/2006/relationships/image" Target="../media/image39.wmf"/><Relationship Id="rId55" Type="http://schemas.openxmlformats.org/officeDocument/2006/relationships/oleObject" Target="../embeddings/oleObject53.bin"/><Relationship Id="rId54" Type="http://schemas.openxmlformats.org/officeDocument/2006/relationships/image" Target="../media/image38.wmf"/><Relationship Id="rId53" Type="http://schemas.openxmlformats.org/officeDocument/2006/relationships/oleObject" Target="../embeddings/oleObject52.bin"/><Relationship Id="rId52" Type="http://schemas.openxmlformats.org/officeDocument/2006/relationships/image" Target="../media/image37.wmf"/><Relationship Id="rId51" Type="http://schemas.openxmlformats.org/officeDocument/2006/relationships/oleObject" Target="../embeddings/oleObject51.bin"/><Relationship Id="rId50" Type="http://schemas.openxmlformats.org/officeDocument/2006/relationships/image" Target="../media/image36.wmf"/><Relationship Id="rId5" Type="http://schemas.openxmlformats.org/officeDocument/2006/relationships/oleObject" Target="../embeddings/oleObject28.bin"/><Relationship Id="rId49" Type="http://schemas.openxmlformats.org/officeDocument/2006/relationships/oleObject" Target="../embeddings/oleObject50.bin"/><Relationship Id="rId48" Type="http://schemas.openxmlformats.org/officeDocument/2006/relationships/image" Target="../media/image35.wmf"/><Relationship Id="rId47" Type="http://schemas.openxmlformats.org/officeDocument/2006/relationships/oleObject" Target="../embeddings/oleObject49.bin"/><Relationship Id="rId46" Type="http://schemas.openxmlformats.org/officeDocument/2006/relationships/image" Target="../media/image34.wmf"/><Relationship Id="rId45" Type="http://schemas.openxmlformats.org/officeDocument/2006/relationships/oleObject" Target="../embeddings/oleObject48.bin"/><Relationship Id="rId44" Type="http://schemas.openxmlformats.org/officeDocument/2006/relationships/image" Target="../media/image33.wmf"/><Relationship Id="rId43" Type="http://schemas.openxmlformats.org/officeDocument/2006/relationships/oleObject" Target="../embeddings/oleObject47.bin"/><Relationship Id="rId42" Type="http://schemas.openxmlformats.org/officeDocument/2006/relationships/image" Target="../media/image32.wmf"/><Relationship Id="rId41" Type="http://schemas.openxmlformats.org/officeDocument/2006/relationships/oleObject" Target="../embeddings/oleObject46.bin"/><Relationship Id="rId40" Type="http://schemas.openxmlformats.org/officeDocument/2006/relationships/image" Target="../media/image30.wmf"/><Relationship Id="rId4" Type="http://schemas.openxmlformats.org/officeDocument/2006/relationships/image" Target="../media/image12.wmf"/><Relationship Id="rId39" Type="http://schemas.openxmlformats.org/officeDocument/2006/relationships/oleObject" Target="../embeddings/oleObject45.bin"/><Relationship Id="rId38" Type="http://schemas.openxmlformats.org/officeDocument/2006/relationships/image" Target="../media/image29.wmf"/><Relationship Id="rId37" Type="http://schemas.openxmlformats.org/officeDocument/2006/relationships/oleObject" Target="../embeddings/oleObject44.bin"/><Relationship Id="rId36" Type="http://schemas.openxmlformats.org/officeDocument/2006/relationships/image" Target="../media/image28.wmf"/><Relationship Id="rId35" Type="http://schemas.openxmlformats.org/officeDocument/2006/relationships/oleObject" Target="../embeddings/oleObject43.bin"/><Relationship Id="rId34" Type="http://schemas.openxmlformats.org/officeDocument/2006/relationships/image" Target="../media/image27.wmf"/><Relationship Id="rId33" Type="http://schemas.openxmlformats.org/officeDocument/2006/relationships/oleObject" Target="../embeddings/oleObject42.bin"/><Relationship Id="rId32" Type="http://schemas.openxmlformats.org/officeDocument/2006/relationships/image" Target="../media/image26.wmf"/><Relationship Id="rId31" Type="http://schemas.openxmlformats.org/officeDocument/2006/relationships/oleObject" Target="../embeddings/oleObject41.bin"/><Relationship Id="rId30" Type="http://schemas.openxmlformats.org/officeDocument/2006/relationships/image" Target="../media/image25.wmf"/><Relationship Id="rId3" Type="http://schemas.openxmlformats.org/officeDocument/2006/relationships/oleObject" Target="../embeddings/oleObject27.bin"/><Relationship Id="rId29" Type="http://schemas.openxmlformats.org/officeDocument/2006/relationships/oleObject" Target="../embeddings/oleObject40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39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38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37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36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16.wmf"/><Relationship Id="rId117" Type="http://schemas.openxmlformats.org/officeDocument/2006/relationships/notesSlide" Target="../notesSlides/notesSlide7.xml"/><Relationship Id="rId116" Type="http://schemas.openxmlformats.org/officeDocument/2006/relationships/vmlDrawing" Target="../drawings/vmlDrawing4.vml"/><Relationship Id="rId115" Type="http://schemas.openxmlformats.org/officeDocument/2006/relationships/slideLayout" Target="../slideLayouts/slideLayout2.xml"/><Relationship Id="rId114" Type="http://schemas.openxmlformats.org/officeDocument/2006/relationships/image" Target="../media/image31.wmf"/><Relationship Id="rId113" Type="http://schemas.openxmlformats.org/officeDocument/2006/relationships/oleObject" Target="../embeddings/oleObject82.bin"/><Relationship Id="rId112" Type="http://schemas.openxmlformats.org/officeDocument/2006/relationships/image" Target="../media/image67.wmf"/><Relationship Id="rId111" Type="http://schemas.openxmlformats.org/officeDocument/2006/relationships/oleObject" Target="../embeddings/oleObject81.bin"/><Relationship Id="rId110" Type="http://schemas.openxmlformats.org/officeDocument/2006/relationships/image" Target="../media/image66.wmf"/><Relationship Id="rId11" Type="http://schemas.openxmlformats.org/officeDocument/2006/relationships/oleObject" Target="../embeddings/oleObject31.bin"/><Relationship Id="rId109" Type="http://schemas.openxmlformats.org/officeDocument/2006/relationships/oleObject" Target="../embeddings/oleObject80.bin"/><Relationship Id="rId108" Type="http://schemas.openxmlformats.org/officeDocument/2006/relationships/image" Target="../media/image65.wmf"/><Relationship Id="rId107" Type="http://schemas.openxmlformats.org/officeDocument/2006/relationships/oleObject" Target="../embeddings/oleObject79.bin"/><Relationship Id="rId106" Type="http://schemas.openxmlformats.org/officeDocument/2006/relationships/image" Target="../media/image64.wmf"/><Relationship Id="rId105" Type="http://schemas.openxmlformats.org/officeDocument/2006/relationships/oleObject" Target="../embeddings/oleObject78.bin"/><Relationship Id="rId104" Type="http://schemas.openxmlformats.org/officeDocument/2006/relationships/image" Target="../media/image63.wmf"/><Relationship Id="rId103" Type="http://schemas.openxmlformats.org/officeDocument/2006/relationships/oleObject" Target="../embeddings/oleObject77.bin"/><Relationship Id="rId102" Type="http://schemas.openxmlformats.org/officeDocument/2006/relationships/image" Target="../media/image62.wmf"/><Relationship Id="rId101" Type="http://schemas.openxmlformats.org/officeDocument/2006/relationships/oleObject" Target="../embeddings/oleObject76.bin"/><Relationship Id="rId100" Type="http://schemas.openxmlformats.org/officeDocument/2006/relationships/image" Target="../media/image61.wmf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25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8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26.wmf"/><Relationship Id="rId34" Type="http://schemas.openxmlformats.org/officeDocument/2006/relationships/vmlDrawing" Target="../drawings/vmlDrawing6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76.wmf"/><Relationship Id="rId31" Type="http://schemas.openxmlformats.org/officeDocument/2006/relationships/oleObject" Target="../embeddings/oleObject106.bin"/><Relationship Id="rId30" Type="http://schemas.openxmlformats.org/officeDocument/2006/relationships/image" Target="../media/image75.wmf"/><Relationship Id="rId3" Type="http://schemas.openxmlformats.org/officeDocument/2006/relationships/oleObject" Target="../embeddings/oleObject92.bin"/><Relationship Id="rId29" Type="http://schemas.openxmlformats.org/officeDocument/2006/relationships/oleObject" Target="../embeddings/oleObject105.bin"/><Relationship Id="rId28" Type="http://schemas.openxmlformats.org/officeDocument/2006/relationships/image" Target="../media/image74.wmf"/><Relationship Id="rId27" Type="http://schemas.openxmlformats.org/officeDocument/2006/relationships/oleObject" Target="../embeddings/oleObject104.bin"/><Relationship Id="rId26" Type="http://schemas.openxmlformats.org/officeDocument/2006/relationships/image" Target="../media/image73.wmf"/><Relationship Id="rId25" Type="http://schemas.openxmlformats.org/officeDocument/2006/relationships/oleObject" Target="../embeddings/oleObject103.bin"/><Relationship Id="rId24" Type="http://schemas.openxmlformats.org/officeDocument/2006/relationships/image" Target="../media/image72.wmf"/><Relationship Id="rId23" Type="http://schemas.openxmlformats.org/officeDocument/2006/relationships/oleObject" Target="../embeddings/oleObject102.bin"/><Relationship Id="rId22" Type="http://schemas.openxmlformats.org/officeDocument/2006/relationships/image" Target="../media/image71.wmf"/><Relationship Id="rId21" Type="http://schemas.openxmlformats.org/officeDocument/2006/relationships/oleObject" Target="../embeddings/oleObject101.bin"/><Relationship Id="rId20" Type="http://schemas.openxmlformats.org/officeDocument/2006/relationships/image" Target="../media/image70.wmf"/><Relationship Id="rId2" Type="http://schemas.openxmlformats.org/officeDocument/2006/relationships/image" Target="../media/image25.wmf"/><Relationship Id="rId19" Type="http://schemas.openxmlformats.org/officeDocument/2006/relationships/oleObject" Target="../embeddings/oleObject100.bin"/><Relationship Id="rId18" Type="http://schemas.openxmlformats.org/officeDocument/2006/relationships/image" Target="../media/image34.wmf"/><Relationship Id="rId17" Type="http://schemas.openxmlformats.org/officeDocument/2006/relationships/oleObject" Target="../embeddings/oleObject99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9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26.wmf"/><Relationship Id="rId34" Type="http://schemas.openxmlformats.org/officeDocument/2006/relationships/vmlDrawing" Target="../drawings/vmlDrawing7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76.wmf"/><Relationship Id="rId31" Type="http://schemas.openxmlformats.org/officeDocument/2006/relationships/oleObject" Target="../embeddings/oleObject122.bin"/><Relationship Id="rId30" Type="http://schemas.openxmlformats.org/officeDocument/2006/relationships/image" Target="../media/image75.wmf"/><Relationship Id="rId3" Type="http://schemas.openxmlformats.org/officeDocument/2006/relationships/oleObject" Target="../embeddings/oleObject108.bin"/><Relationship Id="rId29" Type="http://schemas.openxmlformats.org/officeDocument/2006/relationships/oleObject" Target="../embeddings/oleObject121.bin"/><Relationship Id="rId28" Type="http://schemas.openxmlformats.org/officeDocument/2006/relationships/image" Target="../media/image74.wmf"/><Relationship Id="rId27" Type="http://schemas.openxmlformats.org/officeDocument/2006/relationships/oleObject" Target="../embeddings/oleObject120.bin"/><Relationship Id="rId26" Type="http://schemas.openxmlformats.org/officeDocument/2006/relationships/image" Target="../media/image73.wmf"/><Relationship Id="rId25" Type="http://schemas.openxmlformats.org/officeDocument/2006/relationships/oleObject" Target="../embeddings/oleObject119.bin"/><Relationship Id="rId24" Type="http://schemas.openxmlformats.org/officeDocument/2006/relationships/image" Target="../media/image72.wmf"/><Relationship Id="rId23" Type="http://schemas.openxmlformats.org/officeDocument/2006/relationships/oleObject" Target="../embeddings/oleObject118.bin"/><Relationship Id="rId22" Type="http://schemas.openxmlformats.org/officeDocument/2006/relationships/image" Target="../media/image71.wmf"/><Relationship Id="rId21" Type="http://schemas.openxmlformats.org/officeDocument/2006/relationships/oleObject" Target="../embeddings/oleObject117.bin"/><Relationship Id="rId20" Type="http://schemas.openxmlformats.org/officeDocument/2006/relationships/image" Target="../media/image70.wmf"/><Relationship Id="rId2" Type="http://schemas.openxmlformats.org/officeDocument/2006/relationships/image" Target="../media/image25.wmf"/><Relationship Id="rId19" Type="http://schemas.openxmlformats.org/officeDocument/2006/relationships/oleObject" Target="../embeddings/oleObject116.bin"/><Relationship Id="rId18" Type="http://schemas.openxmlformats.org/officeDocument/2006/relationships/image" Target="../media/image34.wmf"/><Relationship Id="rId17" Type="http://schemas.openxmlformats.org/officeDocument/2006/relationships/oleObject" Target="../embeddings/oleObject115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114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10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5.bin"/><Relationship Id="rId47" Type="http://schemas.openxmlformats.org/officeDocument/2006/relationships/notesSlide" Target="../notesSlides/notesSlide10.xml"/><Relationship Id="rId46" Type="http://schemas.openxmlformats.org/officeDocument/2006/relationships/vmlDrawing" Target="../drawings/vmlDrawing8.vml"/><Relationship Id="rId45" Type="http://schemas.openxmlformats.org/officeDocument/2006/relationships/slideLayout" Target="../slideLayouts/slideLayout2.xml"/><Relationship Id="rId44" Type="http://schemas.openxmlformats.org/officeDocument/2006/relationships/image" Target="../media/image33.wmf"/><Relationship Id="rId43" Type="http://schemas.openxmlformats.org/officeDocument/2006/relationships/oleObject" Target="../embeddings/oleObject144.bin"/><Relationship Id="rId42" Type="http://schemas.openxmlformats.org/officeDocument/2006/relationships/image" Target="../media/image32.wmf"/><Relationship Id="rId41" Type="http://schemas.openxmlformats.org/officeDocument/2006/relationships/oleObject" Target="../embeddings/oleObject143.bin"/><Relationship Id="rId40" Type="http://schemas.openxmlformats.org/officeDocument/2006/relationships/image" Target="../media/image30.wmf"/><Relationship Id="rId4" Type="http://schemas.openxmlformats.org/officeDocument/2006/relationships/image" Target="../media/image12.wmf"/><Relationship Id="rId39" Type="http://schemas.openxmlformats.org/officeDocument/2006/relationships/oleObject" Target="../embeddings/oleObject142.bin"/><Relationship Id="rId38" Type="http://schemas.openxmlformats.org/officeDocument/2006/relationships/image" Target="../media/image29.wmf"/><Relationship Id="rId37" Type="http://schemas.openxmlformats.org/officeDocument/2006/relationships/oleObject" Target="../embeddings/oleObject141.bin"/><Relationship Id="rId36" Type="http://schemas.openxmlformats.org/officeDocument/2006/relationships/image" Target="../media/image28.wmf"/><Relationship Id="rId35" Type="http://schemas.openxmlformats.org/officeDocument/2006/relationships/oleObject" Target="../embeddings/oleObject140.bin"/><Relationship Id="rId34" Type="http://schemas.openxmlformats.org/officeDocument/2006/relationships/image" Target="../media/image27.wmf"/><Relationship Id="rId33" Type="http://schemas.openxmlformats.org/officeDocument/2006/relationships/oleObject" Target="../embeddings/oleObject139.bin"/><Relationship Id="rId32" Type="http://schemas.openxmlformats.org/officeDocument/2006/relationships/image" Target="../media/image26.wmf"/><Relationship Id="rId31" Type="http://schemas.openxmlformats.org/officeDocument/2006/relationships/oleObject" Target="../embeddings/oleObject138.bin"/><Relationship Id="rId30" Type="http://schemas.openxmlformats.org/officeDocument/2006/relationships/image" Target="../media/image77.wmf"/><Relationship Id="rId3" Type="http://schemas.openxmlformats.org/officeDocument/2006/relationships/oleObject" Target="../embeddings/oleObject124.bin"/><Relationship Id="rId29" Type="http://schemas.openxmlformats.org/officeDocument/2006/relationships/oleObject" Target="../embeddings/oleObject137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136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135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134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133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132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31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30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29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2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2.wmf"/><Relationship Id="rId33" Type="http://schemas.openxmlformats.org/officeDocument/2006/relationships/notesSlide" Target="../notesSlides/notesSlide11.xml"/><Relationship Id="rId32" Type="http://schemas.openxmlformats.org/officeDocument/2006/relationships/vmlDrawing" Target="../drawings/vmlDrawing9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78.wmf"/><Relationship Id="rId3" Type="http://schemas.openxmlformats.org/officeDocument/2006/relationships/oleObject" Target="../embeddings/oleObject146.bin"/><Relationship Id="rId29" Type="http://schemas.openxmlformats.org/officeDocument/2006/relationships/oleObject" Target="../embeddings/oleObject159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158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157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156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155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154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53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52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4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9" Type="http://schemas.openxmlformats.org/officeDocument/2006/relationships/notesSlide" Target="../notesSlides/notesSlide12.xml"/><Relationship Id="rId88" Type="http://schemas.openxmlformats.org/officeDocument/2006/relationships/vmlDrawing" Target="../drawings/vmlDrawing10.vml"/><Relationship Id="rId87" Type="http://schemas.openxmlformats.org/officeDocument/2006/relationships/slideLayout" Target="../slideLayouts/slideLayout2.xml"/><Relationship Id="rId86" Type="http://schemas.openxmlformats.org/officeDocument/2006/relationships/image" Target="../media/image31.wmf"/><Relationship Id="rId85" Type="http://schemas.openxmlformats.org/officeDocument/2006/relationships/oleObject" Target="../embeddings/oleObject202.bin"/><Relationship Id="rId84" Type="http://schemas.openxmlformats.org/officeDocument/2006/relationships/image" Target="../media/image67.wmf"/><Relationship Id="rId83" Type="http://schemas.openxmlformats.org/officeDocument/2006/relationships/oleObject" Target="../embeddings/oleObject201.bin"/><Relationship Id="rId82" Type="http://schemas.openxmlformats.org/officeDocument/2006/relationships/image" Target="../media/image66.wmf"/><Relationship Id="rId81" Type="http://schemas.openxmlformats.org/officeDocument/2006/relationships/oleObject" Target="../embeddings/oleObject200.bin"/><Relationship Id="rId80" Type="http://schemas.openxmlformats.org/officeDocument/2006/relationships/image" Target="../media/image65.wmf"/><Relationship Id="rId8" Type="http://schemas.openxmlformats.org/officeDocument/2006/relationships/image" Target="../media/image11.wmf"/><Relationship Id="rId79" Type="http://schemas.openxmlformats.org/officeDocument/2006/relationships/oleObject" Target="../embeddings/oleObject199.bin"/><Relationship Id="rId78" Type="http://schemas.openxmlformats.org/officeDocument/2006/relationships/image" Target="../media/image64.wmf"/><Relationship Id="rId77" Type="http://schemas.openxmlformats.org/officeDocument/2006/relationships/oleObject" Target="../embeddings/oleObject198.bin"/><Relationship Id="rId76" Type="http://schemas.openxmlformats.org/officeDocument/2006/relationships/image" Target="../media/image63.wmf"/><Relationship Id="rId75" Type="http://schemas.openxmlformats.org/officeDocument/2006/relationships/oleObject" Target="../embeddings/oleObject197.bin"/><Relationship Id="rId74" Type="http://schemas.openxmlformats.org/officeDocument/2006/relationships/image" Target="../media/image62.wmf"/><Relationship Id="rId73" Type="http://schemas.openxmlformats.org/officeDocument/2006/relationships/oleObject" Target="../embeddings/oleObject196.bin"/><Relationship Id="rId72" Type="http://schemas.openxmlformats.org/officeDocument/2006/relationships/image" Target="../media/image100.wmf"/><Relationship Id="rId71" Type="http://schemas.openxmlformats.org/officeDocument/2006/relationships/oleObject" Target="../embeddings/oleObject195.bin"/><Relationship Id="rId70" Type="http://schemas.openxmlformats.org/officeDocument/2006/relationships/image" Target="../media/image99.wmf"/><Relationship Id="rId7" Type="http://schemas.openxmlformats.org/officeDocument/2006/relationships/oleObject" Target="../embeddings/oleObject163.bin"/><Relationship Id="rId69" Type="http://schemas.openxmlformats.org/officeDocument/2006/relationships/oleObject" Target="../embeddings/oleObject194.bin"/><Relationship Id="rId68" Type="http://schemas.openxmlformats.org/officeDocument/2006/relationships/image" Target="../media/image98.wmf"/><Relationship Id="rId67" Type="http://schemas.openxmlformats.org/officeDocument/2006/relationships/oleObject" Target="../embeddings/oleObject193.bin"/><Relationship Id="rId66" Type="http://schemas.openxmlformats.org/officeDocument/2006/relationships/image" Target="../media/image97.wmf"/><Relationship Id="rId65" Type="http://schemas.openxmlformats.org/officeDocument/2006/relationships/oleObject" Target="../embeddings/oleObject192.bin"/><Relationship Id="rId64" Type="http://schemas.openxmlformats.org/officeDocument/2006/relationships/image" Target="../media/image96.wmf"/><Relationship Id="rId63" Type="http://schemas.openxmlformats.org/officeDocument/2006/relationships/oleObject" Target="../embeddings/oleObject191.bin"/><Relationship Id="rId62" Type="http://schemas.openxmlformats.org/officeDocument/2006/relationships/image" Target="../media/image95.wmf"/><Relationship Id="rId61" Type="http://schemas.openxmlformats.org/officeDocument/2006/relationships/oleObject" Target="../embeddings/oleObject190.bin"/><Relationship Id="rId60" Type="http://schemas.openxmlformats.org/officeDocument/2006/relationships/image" Target="../media/image94.wmf"/><Relationship Id="rId6" Type="http://schemas.openxmlformats.org/officeDocument/2006/relationships/image" Target="../media/image81.wmf"/><Relationship Id="rId59" Type="http://schemas.openxmlformats.org/officeDocument/2006/relationships/oleObject" Target="../embeddings/oleObject189.bin"/><Relationship Id="rId58" Type="http://schemas.openxmlformats.org/officeDocument/2006/relationships/image" Target="../media/image93.wmf"/><Relationship Id="rId57" Type="http://schemas.openxmlformats.org/officeDocument/2006/relationships/oleObject" Target="../embeddings/oleObject188.bin"/><Relationship Id="rId56" Type="http://schemas.openxmlformats.org/officeDocument/2006/relationships/image" Target="../media/image92.wmf"/><Relationship Id="rId55" Type="http://schemas.openxmlformats.org/officeDocument/2006/relationships/oleObject" Target="../embeddings/oleObject187.bin"/><Relationship Id="rId54" Type="http://schemas.openxmlformats.org/officeDocument/2006/relationships/image" Target="../media/image91.wmf"/><Relationship Id="rId53" Type="http://schemas.openxmlformats.org/officeDocument/2006/relationships/oleObject" Target="../embeddings/oleObject186.bin"/><Relationship Id="rId52" Type="http://schemas.openxmlformats.org/officeDocument/2006/relationships/image" Target="../media/image90.wmf"/><Relationship Id="rId51" Type="http://schemas.openxmlformats.org/officeDocument/2006/relationships/oleObject" Target="../embeddings/oleObject185.bin"/><Relationship Id="rId50" Type="http://schemas.openxmlformats.org/officeDocument/2006/relationships/image" Target="../media/image89.wmf"/><Relationship Id="rId5" Type="http://schemas.openxmlformats.org/officeDocument/2006/relationships/oleObject" Target="../embeddings/oleObject162.bin"/><Relationship Id="rId49" Type="http://schemas.openxmlformats.org/officeDocument/2006/relationships/oleObject" Target="../embeddings/oleObject184.bin"/><Relationship Id="rId48" Type="http://schemas.openxmlformats.org/officeDocument/2006/relationships/image" Target="../media/image88.wmf"/><Relationship Id="rId47" Type="http://schemas.openxmlformats.org/officeDocument/2006/relationships/oleObject" Target="../embeddings/oleObject183.bin"/><Relationship Id="rId46" Type="http://schemas.openxmlformats.org/officeDocument/2006/relationships/image" Target="../media/image87.wmf"/><Relationship Id="rId45" Type="http://schemas.openxmlformats.org/officeDocument/2006/relationships/oleObject" Target="../embeddings/oleObject182.bin"/><Relationship Id="rId44" Type="http://schemas.openxmlformats.org/officeDocument/2006/relationships/image" Target="../media/image86.wmf"/><Relationship Id="rId43" Type="http://schemas.openxmlformats.org/officeDocument/2006/relationships/oleObject" Target="../embeddings/oleObject181.bin"/><Relationship Id="rId42" Type="http://schemas.openxmlformats.org/officeDocument/2006/relationships/image" Target="../media/image85.wmf"/><Relationship Id="rId41" Type="http://schemas.openxmlformats.org/officeDocument/2006/relationships/oleObject" Target="../embeddings/oleObject180.bin"/><Relationship Id="rId40" Type="http://schemas.openxmlformats.org/officeDocument/2006/relationships/image" Target="../media/image84.wmf"/><Relationship Id="rId4" Type="http://schemas.openxmlformats.org/officeDocument/2006/relationships/image" Target="../media/image80.wmf"/><Relationship Id="rId39" Type="http://schemas.openxmlformats.org/officeDocument/2006/relationships/oleObject" Target="../embeddings/oleObject179.bin"/><Relationship Id="rId38" Type="http://schemas.openxmlformats.org/officeDocument/2006/relationships/image" Target="../media/image83.wmf"/><Relationship Id="rId37" Type="http://schemas.openxmlformats.org/officeDocument/2006/relationships/oleObject" Target="../embeddings/oleObject178.bin"/><Relationship Id="rId36" Type="http://schemas.openxmlformats.org/officeDocument/2006/relationships/image" Target="../media/image82.wmf"/><Relationship Id="rId35" Type="http://schemas.openxmlformats.org/officeDocument/2006/relationships/oleObject" Target="../embeddings/oleObject177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176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175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161.bin"/><Relationship Id="rId29" Type="http://schemas.openxmlformats.org/officeDocument/2006/relationships/oleObject" Target="../embeddings/oleObject174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173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172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171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170.bin"/><Relationship Id="rId20" Type="http://schemas.openxmlformats.org/officeDocument/2006/relationships/image" Target="../media/image17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169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168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167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66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16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11.wmf"/><Relationship Id="rId75" Type="http://schemas.openxmlformats.org/officeDocument/2006/relationships/notesSlide" Target="../notesSlides/notesSlide13.xml"/><Relationship Id="rId74" Type="http://schemas.openxmlformats.org/officeDocument/2006/relationships/vmlDrawing" Target="../drawings/vmlDrawing11.vml"/><Relationship Id="rId73" Type="http://schemas.openxmlformats.org/officeDocument/2006/relationships/slideLayout" Target="../slideLayouts/slideLayout2.xml"/><Relationship Id="rId72" Type="http://schemas.openxmlformats.org/officeDocument/2006/relationships/image" Target="../media/image101.wmf"/><Relationship Id="rId71" Type="http://schemas.openxmlformats.org/officeDocument/2006/relationships/oleObject" Target="../embeddings/oleObject238.bin"/><Relationship Id="rId70" Type="http://schemas.openxmlformats.org/officeDocument/2006/relationships/image" Target="../media/image99.wmf"/><Relationship Id="rId7" Type="http://schemas.openxmlformats.org/officeDocument/2006/relationships/oleObject" Target="../embeddings/oleObject206.bin"/><Relationship Id="rId69" Type="http://schemas.openxmlformats.org/officeDocument/2006/relationships/oleObject" Target="../embeddings/oleObject237.bin"/><Relationship Id="rId68" Type="http://schemas.openxmlformats.org/officeDocument/2006/relationships/image" Target="../media/image98.wmf"/><Relationship Id="rId67" Type="http://schemas.openxmlformats.org/officeDocument/2006/relationships/oleObject" Target="../embeddings/oleObject236.bin"/><Relationship Id="rId66" Type="http://schemas.openxmlformats.org/officeDocument/2006/relationships/image" Target="../media/image97.wmf"/><Relationship Id="rId65" Type="http://schemas.openxmlformats.org/officeDocument/2006/relationships/oleObject" Target="../embeddings/oleObject235.bin"/><Relationship Id="rId64" Type="http://schemas.openxmlformats.org/officeDocument/2006/relationships/image" Target="../media/image96.wmf"/><Relationship Id="rId63" Type="http://schemas.openxmlformats.org/officeDocument/2006/relationships/oleObject" Target="../embeddings/oleObject234.bin"/><Relationship Id="rId62" Type="http://schemas.openxmlformats.org/officeDocument/2006/relationships/image" Target="../media/image95.wmf"/><Relationship Id="rId61" Type="http://schemas.openxmlformats.org/officeDocument/2006/relationships/oleObject" Target="../embeddings/oleObject233.bin"/><Relationship Id="rId60" Type="http://schemas.openxmlformats.org/officeDocument/2006/relationships/image" Target="../media/image94.wmf"/><Relationship Id="rId6" Type="http://schemas.openxmlformats.org/officeDocument/2006/relationships/image" Target="../media/image81.wmf"/><Relationship Id="rId59" Type="http://schemas.openxmlformats.org/officeDocument/2006/relationships/oleObject" Target="../embeddings/oleObject232.bin"/><Relationship Id="rId58" Type="http://schemas.openxmlformats.org/officeDocument/2006/relationships/image" Target="../media/image93.wmf"/><Relationship Id="rId57" Type="http://schemas.openxmlformats.org/officeDocument/2006/relationships/oleObject" Target="../embeddings/oleObject231.bin"/><Relationship Id="rId56" Type="http://schemas.openxmlformats.org/officeDocument/2006/relationships/image" Target="../media/image92.wmf"/><Relationship Id="rId55" Type="http://schemas.openxmlformats.org/officeDocument/2006/relationships/oleObject" Target="../embeddings/oleObject230.bin"/><Relationship Id="rId54" Type="http://schemas.openxmlformats.org/officeDocument/2006/relationships/image" Target="../media/image91.wmf"/><Relationship Id="rId53" Type="http://schemas.openxmlformats.org/officeDocument/2006/relationships/oleObject" Target="../embeddings/oleObject229.bin"/><Relationship Id="rId52" Type="http://schemas.openxmlformats.org/officeDocument/2006/relationships/image" Target="../media/image90.wmf"/><Relationship Id="rId51" Type="http://schemas.openxmlformats.org/officeDocument/2006/relationships/oleObject" Target="../embeddings/oleObject228.bin"/><Relationship Id="rId50" Type="http://schemas.openxmlformats.org/officeDocument/2006/relationships/image" Target="../media/image89.wmf"/><Relationship Id="rId5" Type="http://schemas.openxmlformats.org/officeDocument/2006/relationships/oleObject" Target="../embeddings/oleObject205.bin"/><Relationship Id="rId49" Type="http://schemas.openxmlformats.org/officeDocument/2006/relationships/oleObject" Target="../embeddings/oleObject227.bin"/><Relationship Id="rId48" Type="http://schemas.openxmlformats.org/officeDocument/2006/relationships/image" Target="../media/image88.wmf"/><Relationship Id="rId47" Type="http://schemas.openxmlformats.org/officeDocument/2006/relationships/oleObject" Target="../embeddings/oleObject226.bin"/><Relationship Id="rId46" Type="http://schemas.openxmlformats.org/officeDocument/2006/relationships/image" Target="../media/image87.wmf"/><Relationship Id="rId45" Type="http://schemas.openxmlformats.org/officeDocument/2006/relationships/oleObject" Target="../embeddings/oleObject225.bin"/><Relationship Id="rId44" Type="http://schemas.openxmlformats.org/officeDocument/2006/relationships/image" Target="../media/image86.wmf"/><Relationship Id="rId43" Type="http://schemas.openxmlformats.org/officeDocument/2006/relationships/oleObject" Target="../embeddings/oleObject224.bin"/><Relationship Id="rId42" Type="http://schemas.openxmlformats.org/officeDocument/2006/relationships/image" Target="../media/image85.wmf"/><Relationship Id="rId41" Type="http://schemas.openxmlformats.org/officeDocument/2006/relationships/oleObject" Target="../embeddings/oleObject223.bin"/><Relationship Id="rId40" Type="http://schemas.openxmlformats.org/officeDocument/2006/relationships/image" Target="../media/image84.wmf"/><Relationship Id="rId4" Type="http://schemas.openxmlformats.org/officeDocument/2006/relationships/image" Target="../media/image80.wmf"/><Relationship Id="rId39" Type="http://schemas.openxmlformats.org/officeDocument/2006/relationships/oleObject" Target="../embeddings/oleObject222.bin"/><Relationship Id="rId38" Type="http://schemas.openxmlformats.org/officeDocument/2006/relationships/image" Target="../media/image83.wmf"/><Relationship Id="rId37" Type="http://schemas.openxmlformats.org/officeDocument/2006/relationships/oleObject" Target="../embeddings/oleObject221.bin"/><Relationship Id="rId36" Type="http://schemas.openxmlformats.org/officeDocument/2006/relationships/image" Target="../media/image82.wmf"/><Relationship Id="rId35" Type="http://schemas.openxmlformats.org/officeDocument/2006/relationships/oleObject" Target="../embeddings/oleObject220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219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218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204.bin"/><Relationship Id="rId29" Type="http://schemas.openxmlformats.org/officeDocument/2006/relationships/oleObject" Target="../embeddings/oleObject217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216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215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214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213.bin"/><Relationship Id="rId20" Type="http://schemas.openxmlformats.org/officeDocument/2006/relationships/image" Target="../media/image17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212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211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210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209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208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20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3.bin"/><Relationship Id="rId8" Type="http://schemas.openxmlformats.org/officeDocument/2006/relationships/image" Target="../media/image11.wmf"/><Relationship Id="rId75" Type="http://schemas.openxmlformats.org/officeDocument/2006/relationships/notesSlide" Target="../notesSlides/notesSlide14.xml"/><Relationship Id="rId74" Type="http://schemas.openxmlformats.org/officeDocument/2006/relationships/vmlDrawing" Target="../drawings/vmlDrawing12.vml"/><Relationship Id="rId73" Type="http://schemas.openxmlformats.org/officeDocument/2006/relationships/slideLayout" Target="../slideLayouts/slideLayout2.xml"/><Relationship Id="rId72" Type="http://schemas.openxmlformats.org/officeDocument/2006/relationships/image" Target="../media/image101.wmf"/><Relationship Id="rId71" Type="http://schemas.openxmlformats.org/officeDocument/2006/relationships/oleObject" Target="../embeddings/oleObject274.bin"/><Relationship Id="rId70" Type="http://schemas.openxmlformats.org/officeDocument/2006/relationships/image" Target="../media/image99.wmf"/><Relationship Id="rId7" Type="http://schemas.openxmlformats.org/officeDocument/2006/relationships/oleObject" Target="../embeddings/oleObject242.bin"/><Relationship Id="rId69" Type="http://schemas.openxmlformats.org/officeDocument/2006/relationships/oleObject" Target="../embeddings/oleObject273.bin"/><Relationship Id="rId68" Type="http://schemas.openxmlformats.org/officeDocument/2006/relationships/image" Target="../media/image98.wmf"/><Relationship Id="rId67" Type="http://schemas.openxmlformats.org/officeDocument/2006/relationships/oleObject" Target="../embeddings/oleObject272.bin"/><Relationship Id="rId66" Type="http://schemas.openxmlformats.org/officeDocument/2006/relationships/image" Target="../media/image97.wmf"/><Relationship Id="rId65" Type="http://schemas.openxmlformats.org/officeDocument/2006/relationships/oleObject" Target="../embeddings/oleObject271.bin"/><Relationship Id="rId64" Type="http://schemas.openxmlformats.org/officeDocument/2006/relationships/image" Target="../media/image96.wmf"/><Relationship Id="rId63" Type="http://schemas.openxmlformats.org/officeDocument/2006/relationships/oleObject" Target="../embeddings/oleObject270.bin"/><Relationship Id="rId62" Type="http://schemas.openxmlformats.org/officeDocument/2006/relationships/image" Target="../media/image95.wmf"/><Relationship Id="rId61" Type="http://schemas.openxmlformats.org/officeDocument/2006/relationships/oleObject" Target="../embeddings/oleObject269.bin"/><Relationship Id="rId60" Type="http://schemas.openxmlformats.org/officeDocument/2006/relationships/image" Target="../media/image94.wmf"/><Relationship Id="rId6" Type="http://schemas.openxmlformats.org/officeDocument/2006/relationships/image" Target="../media/image81.wmf"/><Relationship Id="rId59" Type="http://schemas.openxmlformats.org/officeDocument/2006/relationships/oleObject" Target="../embeddings/oleObject268.bin"/><Relationship Id="rId58" Type="http://schemas.openxmlformats.org/officeDocument/2006/relationships/image" Target="../media/image93.wmf"/><Relationship Id="rId57" Type="http://schemas.openxmlformats.org/officeDocument/2006/relationships/oleObject" Target="../embeddings/oleObject267.bin"/><Relationship Id="rId56" Type="http://schemas.openxmlformats.org/officeDocument/2006/relationships/image" Target="../media/image92.wmf"/><Relationship Id="rId55" Type="http://schemas.openxmlformats.org/officeDocument/2006/relationships/oleObject" Target="../embeddings/oleObject266.bin"/><Relationship Id="rId54" Type="http://schemas.openxmlformats.org/officeDocument/2006/relationships/image" Target="../media/image91.wmf"/><Relationship Id="rId53" Type="http://schemas.openxmlformats.org/officeDocument/2006/relationships/oleObject" Target="../embeddings/oleObject265.bin"/><Relationship Id="rId52" Type="http://schemas.openxmlformats.org/officeDocument/2006/relationships/image" Target="../media/image90.wmf"/><Relationship Id="rId51" Type="http://schemas.openxmlformats.org/officeDocument/2006/relationships/oleObject" Target="../embeddings/oleObject264.bin"/><Relationship Id="rId50" Type="http://schemas.openxmlformats.org/officeDocument/2006/relationships/image" Target="../media/image89.wmf"/><Relationship Id="rId5" Type="http://schemas.openxmlformats.org/officeDocument/2006/relationships/oleObject" Target="../embeddings/oleObject241.bin"/><Relationship Id="rId49" Type="http://schemas.openxmlformats.org/officeDocument/2006/relationships/oleObject" Target="../embeddings/oleObject263.bin"/><Relationship Id="rId48" Type="http://schemas.openxmlformats.org/officeDocument/2006/relationships/image" Target="../media/image88.wmf"/><Relationship Id="rId47" Type="http://schemas.openxmlformats.org/officeDocument/2006/relationships/oleObject" Target="../embeddings/oleObject262.bin"/><Relationship Id="rId46" Type="http://schemas.openxmlformats.org/officeDocument/2006/relationships/image" Target="../media/image87.wmf"/><Relationship Id="rId45" Type="http://schemas.openxmlformats.org/officeDocument/2006/relationships/oleObject" Target="../embeddings/oleObject261.bin"/><Relationship Id="rId44" Type="http://schemas.openxmlformats.org/officeDocument/2006/relationships/image" Target="../media/image86.wmf"/><Relationship Id="rId43" Type="http://schemas.openxmlformats.org/officeDocument/2006/relationships/oleObject" Target="../embeddings/oleObject260.bin"/><Relationship Id="rId42" Type="http://schemas.openxmlformats.org/officeDocument/2006/relationships/image" Target="../media/image85.wmf"/><Relationship Id="rId41" Type="http://schemas.openxmlformats.org/officeDocument/2006/relationships/oleObject" Target="../embeddings/oleObject259.bin"/><Relationship Id="rId40" Type="http://schemas.openxmlformats.org/officeDocument/2006/relationships/image" Target="../media/image84.wmf"/><Relationship Id="rId4" Type="http://schemas.openxmlformats.org/officeDocument/2006/relationships/image" Target="../media/image80.wmf"/><Relationship Id="rId39" Type="http://schemas.openxmlformats.org/officeDocument/2006/relationships/oleObject" Target="../embeddings/oleObject258.bin"/><Relationship Id="rId38" Type="http://schemas.openxmlformats.org/officeDocument/2006/relationships/image" Target="../media/image83.wmf"/><Relationship Id="rId37" Type="http://schemas.openxmlformats.org/officeDocument/2006/relationships/oleObject" Target="../embeddings/oleObject257.bin"/><Relationship Id="rId36" Type="http://schemas.openxmlformats.org/officeDocument/2006/relationships/image" Target="../media/image82.wmf"/><Relationship Id="rId35" Type="http://schemas.openxmlformats.org/officeDocument/2006/relationships/oleObject" Target="../embeddings/oleObject256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255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254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240.bin"/><Relationship Id="rId29" Type="http://schemas.openxmlformats.org/officeDocument/2006/relationships/oleObject" Target="../embeddings/oleObject253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252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251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250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249.bin"/><Relationship Id="rId20" Type="http://schemas.openxmlformats.org/officeDocument/2006/relationships/image" Target="../media/image17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248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247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246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245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244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239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9.bin"/><Relationship Id="rId8" Type="http://schemas.openxmlformats.org/officeDocument/2006/relationships/image" Target="../media/image11.wmf"/><Relationship Id="rId75" Type="http://schemas.openxmlformats.org/officeDocument/2006/relationships/notesSlide" Target="../notesSlides/notesSlide15.xml"/><Relationship Id="rId74" Type="http://schemas.openxmlformats.org/officeDocument/2006/relationships/vmlDrawing" Target="../drawings/vmlDrawing13.vml"/><Relationship Id="rId73" Type="http://schemas.openxmlformats.org/officeDocument/2006/relationships/slideLayout" Target="../slideLayouts/slideLayout2.xml"/><Relationship Id="rId72" Type="http://schemas.openxmlformats.org/officeDocument/2006/relationships/image" Target="../media/image101.wmf"/><Relationship Id="rId71" Type="http://schemas.openxmlformats.org/officeDocument/2006/relationships/oleObject" Target="../embeddings/oleObject310.bin"/><Relationship Id="rId70" Type="http://schemas.openxmlformats.org/officeDocument/2006/relationships/image" Target="../media/image99.wmf"/><Relationship Id="rId7" Type="http://schemas.openxmlformats.org/officeDocument/2006/relationships/oleObject" Target="../embeddings/oleObject278.bin"/><Relationship Id="rId69" Type="http://schemas.openxmlformats.org/officeDocument/2006/relationships/oleObject" Target="../embeddings/oleObject309.bin"/><Relationship Id="rId68" Type="http://schemas.openxmlformats.org/officeDocument/2006/relationships/image" Target="../media/image98.wmf"/><Relationship Id="rId67" Type="http://schemas.openxmlformats.org/officeDocument/2006/relationships/oleObject" Target="../embeddings/oleObject308.bin"/><Relationship Id="rId66" Type="http://schemas.openxmlformats.org/officeDocument/2006/relationships/image" Target="../media/image97.wmf"/><Relationship Id="rId65" Type="http://schemas.openxmlformats.org/officeDocument/2006/relationships/oleObject" Target="../embeddings/oleObject307.bin"/><Relationship Id="rId64" Type="http://schemas.openxmlformats.org/officeDocument/2006/relationships/image" Target="../media/image96.wmf"/><Relationship Id="rId63" Type="http://schemas.openxmlformats.org/officeDocument/2006/relationships/oleObject" Target="../embeddings/oleObject306.bin"/><Relationship Id="rId62" Type="http://schemas.openxmlformats.org/officeDocument/2006/relationships/image" Target="../media/image95.wmf"/><Relationship Id="rId61" Type="http://schemas.openxmlformats.org/officeDocument/2006/relationships/oleObject" Target="../embeddings/oleObject305.bin"/><Relationship Id="rId60" Type="http://schemas.openxmlformats.org/officeDocument/2006/relationships/image" Target="../media/image94.wmf"/><Relationship Id="rId6" Type="http://schemas.openxmlformats.org/officeDocument/2006/relationships/image" Target="../media/image81.wmf"/><Relationship Id="rId59" Type="http://schemas.openxmlformats.org/officeDocument/2006/relationships/oleObject" Target="../embeddings/oleObject304.bin"/><Relationship Id="rId58" Type="http://schemas.openxmlformats.org/officeDocument/2006/relationships/image" Target="../media/image93.wmf"/><Relationship Id="rId57" Type="http://schemas.openxmlformats.org/officeDocument/2006/relationships/oleObject" Target="../embeddings/oleObject303.bin"/><Relationship Id="rId56" Type="http://schemas.openxmlformats.org/officeDocument/2006/relationships/image" Target="../media/image92.wmf"/><Relationship Id="rId55" Type="http://schemas.openxmlformats.org/officeDocument/2006/relationships/oleObject" Target="../embeddings/oleObject302.bin"/><Relationship Id="rId54" Type="http://schemas.openxmlformats.org/officeDocument/2006/relationships/image" Target="../media/image91.wmf"/><Relationship Id="rId53" Type="http://schemas.openxmlformats.org/officeDocument/2006/relationships/oleObject" Target="../embeddings/oleObject301.bin"/><Relationship Id="rId52" Type="http://schemas.openxmlformats.org/officeDocument/2006/relationships/image" Target="../media/image90.wmf"/><Relationship Id="rId51" Type="http://schemas.openxmlformats.org/officeDocument/2006/relationships/oleObject" Target="../embeddings/oleObject300.bin"/><Relationship Id="rId50" Type="http://schemas.openxmlformats.org/officeDocument/2006/relationships/image" Target="../media/image89.wmf"/><Relationship Id="rId5" Type="http://schemas.openxmlformats.org/officeDocument/2006/relationships/oleObject" Target="../embeddings/oleObject277.bin"/><Relationship Id="rId49" Type="http://schemas.openxmlformats.org/officeDocument/2006/relationships/oleObject" Target="../embeddings/oleObject299.bin"/><Relationship Id="rId48" Type="http://schemas.openxmlformats.org/officeDocument/2006/relationships/image" Target="../media/image88.wmf"/><Relationship Id="rId47" Type="http://schemas.openxmlformats.org/officeDocument/2006/relationships/oleObject" Target="../embeddings/oleObject298.bin"/><Relationship Id="rId46" Type="http://schemas.openxmlformats.org/officeDocument/2006/relationships/image" Target="../media/image87.wmf"/><Relationship Id="rId45" Type="http://schemas.openxmlformats.org/officeDocument/2006/relationships/oleObject" Target="../embeddings/oleObject297.bin"/><Relationship Id="rId44" Type="http://schemas.openxmlformats.org/officeDocument/2006/relationships/image" Target="../media/image86.wmf"/><Relationship Id="rId43" Type="http://schemas.openxmlformats.org/officeDocument/2006/relationships/oleObject" Target="../embeddings/oleObject296.bin"/><Relationship Id="rId42" Type="http://schemas.openxmlformats.org/officeDocument/2006/relationships/image" Target="../media/image85.wmf"/><Relationship Id="rId41" Type="http://schemas.openxmlformats.org/officeDocument/2006/relationships/oleObject" Target="../embeddings/oleObject295.bin"/><Relationship Id="rId40" Type="http://schemas.openxmlformats.org/officeDocument/2006/relationships/image" Target="../media/image84.wmf"/><Relationship Id="rId4" Type="http://schemas.openxmlformats.org/officeDocument/2006/relationships/image" Target="../media/image80.wmf"/><Relationship Id="rId39" Type="http://schemas.openxmlformats.org/officeDocument/2006/relationships/oleObject" Target="../embeddings/oleObject294.bin"/><Relationship Id="rId38" Type="http://schemas.openxmlformats.org/officeDocument/2006/relationships/image" Target="../media/image83.wmf"/><Relationship Id="rId37" Type="http://schemas.openxmlformats.org/officeDocument/2006/relationships/oleObject" Target="../embeddings/oleObject293.bin"/><Relationship Id="rId36" Type="http://schemas.openxmlformats.org/officeDocument/2006/relationships/image" Target="../media/image82.wmf"/><Relationship Id="rId35" Type="http://schemas.openxmlformats.org/officeDocument/2006/relationships/oleObject" Target="../embeddings/oleObject292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291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290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276.bin"/><Relationship Id="rId29" Type="http://schemas.openxmlformats.org/officeDocument/2006/relationships/oleObject" Target="../embeddings/oleObject289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288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287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286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285.bin"/><Relationship Id="rId20" Type="http://schemas.openxmlformats.org/officeDocument/2006/relationships/image" Target="../media/image17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284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283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282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281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280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275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5.bin"/><Relationship Id="rId8" Type="http://schemas.openxmlformats.org/officeDocument/2006/relationships/image" Target="../media/image11.wmf"/><Relationship Id="rId75" Type="http://schemas.openxmlformats.org/officeDocument/2006/relationships/notesSlide" Target="../notesSlides/notesSlide16.xml"/><Relationship Id="rId74" Type="http://schemas.openxmlformats.org/officeDocument/2006/relationships/vmlDrawing" Target="../drawings/vmlDrawing14.vml"/><Relationship Id="rId73" Type="http://schemas.openxmlformats.org/officeDocument/2006/relationships/slideLayout" Target="../slideLayouts/slideLayout2.xml"/><Relationship Id="rId72" Type="http://schemas.openxmlformats.org/officeDocument/2006/relationships/image" Target="../media/image101.wmf"/><Relationship Id="rId71" Type="http://schemas.openxmlformats.org/officeDocument/2006/relationships/oleObject" Target="../embeddings/oleObject346.bin"/><Relationship Id="rId70" Type="http://schemas.openxmlformats.org/officeDocument/2006/relationships/image" Target="../media/image99.wmf"/><Relationship Id="rId7" Type="http://schemas.openxmlformats.org/officeDocument/2006/relationships/oleObject" Target="../embeddings/oleObject314.bin"/><Relationship Id="rId69" Type="http://schemas.openxmlformats.org/officeDocument/2006/relationships/oleObject" Target="../embeddings/oleObject345.bin"/><Relationship Id="rId68" Type="http://schemas.openxmlformats.org/officeDocument/2006/relationships/image" Target="../media/image98.wmf"/><Relationship Id="rId67" Type="http://schemas.openxmlformats.org/officeDocument/2006/relationships/oleObject" Target="../embeddings/oleObject344.bin"/><Relationship Id="rId66" Type="http://schemas.openxmlformats.org/officeDocument/2006/relationships/image" Target="../media/image97.wmf"/><Relationship Id="rId65" Type="http://schemas.openxmlformats.org/officeDocument/2006/relationships/oleObject" Target="../embeddings/oleObject343.bin"/><Relationship Id="rId64" Type="http://schemas.openxmlformats.org/officeDocument/2006/relationships/image" Target="../media/image96.wmf"/><Relationship Id="rId63" Type="http://schemas.openxmlformats.org/officeDocument/2006/relationships/oleObject" Target="../embeddings/oleObject342.bin"/><Relationship Id="rId62" Type="http://schemas.openxmlformats.org/officeDocument/2006/relationships/image" Target="../media/image95.wmf"/><Relationship Id="rId61" Type="http://schemas.openxmlformats.org/officeDocument/2006/relationships/oleObject" Target="../embeddings/oleObject341.bin"/><Relationship Id="rId60" Type="http://schemas.openxmlformats.org/officeDocument/2006/relationships/image" Target="../media/image94.wmf"/><Relationship Id="rId6" Type="http://schemas.openxmlformats.org/officeDocument/2006/relationships/image" Target="../media/image81.wmf"/><Relationship Id="rId59" Type="http://schemas.openxmlformats.org/officeDocument/2006/relationships/oleObject" Target="../embeddings/oleObject340.bin"/><Relationship Id="rId58" Type="http://schemas.openxmlformats.org/officeDocument/2006/relationships/image" Target="../media/image93.wmf"/><Relationship Id="rId57" Type="http://schemas.openxmlformats.org/officeDocument/2006/relationships/oleObject" Target="../embeddings/oleObject339.bin"/><Relationship Id="rId56" Type="http://schemas.openxmlformats.org/officeDocument/2006/relationships/image" Target="../media/image92.wmf"/><Relationship Id="rId55" Type="http://schemas.openxmlformats.org/officeDocument/2006/relationships/oleObject" Target="../embeddings/oleObject338.bin"/><Relationship Id="rId54" Type="http://schemas.openxmlformats.org/officeDocument/2006/relationships/image" Target="../media/image91.wmf"/><Relationship Id="rId53" Type="http://schemas.openxmlformats.org/officeDocument/2006/relationships/oleObject" Target="../embeddings/oleObject337.bin"/><Relationship Id="rId52" Type="http://schemas.openxmlformats.org/officeDocument/2006/relationships/image" Target="../media/image90.wmf"/><Relationship Id="rId51" Type="http://schemas.openxmlformats.org/officeDocument/2006/relationships/oleObject" Target="../embeddings/oleObject336.bin"/><Relationship Id="rId50" Type="http://schemas.openxmlformats.org/officeDocument/2006/relationships/image" Target="../media/image89.wmf"/><Relationship Id="rId5" Type="http://schemas.openxmlformats.org/officeDocument/2006/relationships/oleObject" Target="../embeddings/oleObject313.bin"/><Relationship Id="rId49" Type="http://schemas.openxmlformats.org/officeDocument/2006/relationships/oleObject" Target="../embeddings/oleObject335.bin"/><Relationship Id="rId48" Type="http://schemas.openxmlformats.org/officeDocument/2006/relationships/image" Target="../media/image88.wmf"/><Relationship Id="rId47" Type="http://schemas.openxmlformats.org/officeDocument/2006/relationships/oleObject" Target="../embeddings/oleObject334.bin"/><Relationship Id="rId46" Type="http://schemas.openxmlformats.org/officeDocument/2006/relationships/image" Target="../media/image87.wmf"/><Relationship Id="rId45" Type="http://schemas.openxmlformats.org/officeDocument/2006/relationships/oleObject" Target="../embeddings/oleObject333.bin"/><Relationship Id="rId44" Type="http://schemas.openxmlformats.org/officeDocument/2006/relationships/image" Target="../media/image86.wmf"/><Relationship Id="rId43" Type="http://schemas.openxmlformats.org/officeDocument/2006/relationships/oleObject" Target="../embeddings/oleObject332.bin"/><Relationship Id="rId42" Type="http://schemas.openxmlformats.org/officeDocument/2006/relationships/image" Target="../media/image85.wmf"/><Relationship Id="rId41" Type="http://schemas.openxmlformats.org/officeDocument/2006/relationships/oleObject" Target="../embeddings/oleObject331.bin"/><Relationship Id="rId40" Type="http://schemas.openxmlformats.org/officeDocument/2006/relationships/image" Target="../media/image84.wmf"/><Relationship Id="rId4" Type="http://schemas.openxmlformats.org/officeDocument/2006/relationships/image" Target="../media/image80.wmf"/><Relationship Id="rId39" Type="http://schemas.openxmlformats.org/officeDocument/2006/relationships/oleObject" Target="../embeddings/oleObject330.bin"/><Relationship Id="rId38" Type="http://schemas.openxmlformats.org/officeDocument/2006/relationships/image" Target="../media/image83.wmf"/><Relationship Id="rId37" Type="http://schemas.openxmlformats.org/officeDocument/2006/relationships/oleObject" Target="../embeddings/oleObject329.bin"/><Relationship Id="rId36" Type="http://schemas.openxmlformats.org/officeDocument/2006/relationships/image" Target="../media/image82.wmf"/><Relationship Id="rId35" Type="http://schemas.openxmlformats.org/officeDocument/2006/relationships/oleObject" Target="../embeddings/oleObject328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327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326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312.bin"/><Relationship Id="rId29" Type="http://schemas.openxmlformats.org/officeDocument/2006/relationships/oleObject" Target="../embeddings/oleObject325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324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323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322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321.bin"/><Relationship Id="rId20" Type="http://schemas.openxmlformats.org/officeDocument/2006/relationships/image" Target="../media/image17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320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319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318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317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316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311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1.bin"/><Relationship Id="rId8" Type="http://schemas.openxmlformats.org/officeDocument/2006/relationships/image" Target="../media/image11.wmf"/><Relationship Id="rId75" Type="http://schemas.openxmlformats.org/officeDocument/2006/relationships/notesSlide" Target="../notesSlides/notesSlide17.xml"/><Relationship Id="rId74" Type="http://schemas.openxmlformats.org/officeDocument/2006/relationships/vmlDrawing" Target="../drawings/vmlDrawing15.vml"/><Relationship Id="rId73" Type="http://schemas.openxmlformats.org/officeDocument/2006/relationships/slideLayout" Target="../slideLayouts/slideLayout2.xml"/><Relationship Id="rId72" Type="http://schemas.openxmlformats.org/officeDocument/2006/relationships/image" Target="../media/image101.wmf"/><Relationship Id="rId71" Type="http://schemas.openxmlformats.org/officeDocument/2006/relationships/oleObject" Target="../embeddings/oleObject382.bin"/><Relationship Id="rId70" Type="http://schemas.openxmlformats.org/officeDocument/2006/relationships/image" Target="../media/image99.wmf"/><Relationship Id="rId7" Type="http://schemas.openxmlformats.org/officeDocument/2006/relationships/oleObject" Target="../embeddings/oleObject350.bin"/><Relationship Id="rId69" Type="http://schemas.openxmlformats.org/officeDocument/2006/relationships/oleObject" Target="../embeddings/oleObject381.bin"/><Relationship Id="rId68" Type="http://schemas.openxmlformats.org/officeDocument/2006/relationships/image" Target="../media/image98.wmf"/><Relationship Id="rId67" Type="http://schemas.openxmlformats.org/officeDocument/2006/relationships/oleObject" Target="../embeddings/oleObject380.bin"/><Relationship Id="rId66" Type="http://schemas.openxmlformats.org/officeDocument/2006/relationships/image" Target="../media/image97.wmf"/><Relationship Id="rId65" Type="http://schemas.openxmlformats.org/officeDocument/2006/relationships/oleObject" Target="../embeddings/oleObject379.bin"/><Relationship Id="rId64" Type="http://schemas.openxmlformats.org/officeDocument/2006/relationships/image" Target="../media/image96.wmf"/><Relationship Id="rId63" Type="http://schemas.openxmlformats.org/officeDocument/2006/relationships/oleObject" Target="../embeddings/oleObject378.bin"/><Relationship Id="rId62" Type="http://schemas.openxmlformats.org/officeDocument/2006/relationships/image" Target="../media/image95.wmf"/><Relationship Id="rId61" Type="http://schemas.openxmlformats.org/officeDocument/2006/relationships/oleObject" Target="../embeddings/oleObject377.bin"/><Relationship Id="rId60" Type="http://schemas.openxmlformats.org/officeDocument/2006/relationships/image" Target="../media/image94.wmf"/><Relationship Id="rId6" Type="http://schemas.openxmlformats.org/officeDocument/2006/relationships/image" Target="../media/image81.wmf"/><Relationship Id="rId59" Type="http://schemas.openxmlformats.org/officeDocument/2006/relationships/oleObject" Target="../embeddings/oleObject376.bin"/><Relationship Id="rId58" Type="http://schemas.openxmlformats.org/officeDocument/2006/relationships/image" Target="../media/image93.wmf"/><Relationship Id="rId57" Type="http://schemas.openxmlformats.org/officeDocument/2006/relationships/oleObject" Target="../embeddings/oleObject375.bin"/><Relationship Id="rId56" Type="http://schemas.openxmlformats.org/officeDocument/2006/relationships/image" Target="../media/image92.wmf"/><Relationship Id="rId55" Type="http://schemas.openxmlformats.org/officeDocument/2006/relationships/oleObject" Target="../embeddings/oleObject374.bin"/><Relationship Id="rId54" Type="http://schemas.openxmlformats.org/officeDocument/2006/relationships/image" Target="../media/image91.wmf"/><Relationship Id="rId53" Type="http://schemas.openxmlformats.org/officeDocument/2006/relationships/oleObject" Target="../embeddings/oleObject373.bin"/><Relationship Id="rId52" Type="http://schemas.openxmlformats.org/officeDocument/2006/relationships/image" Target="../media/image90.wmf"/><Relationship Id="rId51" Type="http://schemas.openxmlformats.org/officeDocument/2006/relationships/oleObject" Target="../embeddings/oleObject372.bin"/><Relationship Id="rId50" Type="http://schemas.openxmlformats.org/officeDocument/2006/relationships/image" Target="../media/image89.wmf"/><Relationship Id="rId5" Type="http://schemas.openxmlformats.org/officeDocument/2006/relationships/oleObject" Target="../embeddings/oleObject349.bin"/><Relationship Id="rId49" Type="http://schemas.openxmlformats.org/officeDocument/2006/relationships/oleObject" Target="../embeddings/oleObject371.bin"/><Relationship Id="rId48" Type="http://schemas.openxmlformats.org/officeDocument/2006/relationships/image" Target="../media/image88.wmf"/><Relationship Id="rId47" Type="http://schemas.openxmlformats.org/officeDocument/2006/relationships/oleObject" Target="../embeddings/oleObject370.bin"/><Relationship Id="rId46" Type="http://schemas.openxmlformats.org/officeDocument/2006/relationships/image" Target="../media/image87.wmf"/><Relationship Id="rId45" Type="http://schemas.openxmlformats.org/officeDocument/2006/relationships/oleObject" Target="../embeddings/oleObject369.bin"/><Relationship Id="rId44" Type="http://schemas.openxmlformats.org/officeDocument/2006/relationships/image" Target="../media/image86.wmf"/><Relationship Id="rId43" Type="http://schemas.openxmlformats.org/officeDocument/2006/relationships/oleObject" Target="../embeddings/oleObject368.bin"/><Relationship Id="rId42" Type="http://schemas.openxmlformats.org/officeDocument/2006/relationships/image" Target="../media/image85.wmf"/><Relationship Id="rId41" Type="http://schemas.openxmlformats.org/officeDocument/2006/relationships/oleObject" Target="../embeddings/oleObject367.bin"/><Relationship Id="rId40" Type="http://schemas.openxmlformats.org/officeDocument/2006/relationships/image" Target="../media/image84.wmf"/><Relationship Id="rId4" Type="http://schemas.openxmlformats.org/officeDocument/2006/relationships/image" Target="../media/image80.wmf"/><Relationship Id="rId39" Type="http://schemas.openxmlformats.org/officeDocument/2006/relationships/oleObject" Target="../embeddings/oleObject366.bin"/><Relationship Id="rId38" Type="http://schemas.openxmlformats.org/officeDocument/2006/relationships/image" Target="../media/image83.wmf"/><Relationship Id="rId37" Type="http://schemas.openxmlformats.org/officeDocument/2006/relationships/oleObject" Target="../embeddings/oleObject365.bin"/><Relationship Id="rId36" Type="http://schemas.openxmlformats.org/officeDocument/2006/relationships/image" Target="../media/image82.wmf"/><Relationship Id="rId35" Type="http://schemas.openxmlformats.org/officeDocument/2006/relationships/oleObject" Target="../embeddings/oleObject364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363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362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348.bin"/><Relationship Id="rId29" Type="http://schemas.openxmlformats.org/officeDocument/2006/relationships/oleObject" Target="../embeddings/oleObject361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360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359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358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357.bin"/><Relationship Id="rId20" Type="http://schemas.openxmlformats.org/officeDocument/2006/relationships/image" Target="../media/image17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356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355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354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353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352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34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385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384.bin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38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388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387.bin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38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391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390.bin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38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3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94255" y="1736725"/>
            <a:ext cx="7654290" cy="2387600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Opinion entity extraction with Bi-LSTM-CRF model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91425" y="4811395"/>
            <a:ext cx="2914015" cy="551180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NLP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实验室  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宋阳</a:t>
            </a:r>
            <a:endParaRPr lang="zh-CN" altLang="en-US" sz="2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8586-BCCE-435C-9663-1F212DDFA839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0975" y="1011555"/>
            <a:ext cx="1188466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>
                <a:sym typeface="+mn-ea"/>
              </a:rPr>
              <a:t>设Bi-LSTM的输出矩阵为P，其中P_{i,j}代表词w_i映射到tag_j的非归一化概率，对于CRF来说，假定存在一个转移矩阵</a:t>
            </a:r>
            <a:r>
              <a:rPr lang="en-US" altLang="zh-CN" sz="2600">
                <a:sym typeface="+mn-ea"/>
              </a:rPr>
              <a:t>T</a:t>
            </a:r>
            <a:r>
              <a:rPr lang="zh-CN" altLang="en-US" sz="2600">
                <a:sym typeface="+mn-ea"/>
              </a:rPr>
              <a:t>，则</a:t>
            </a:r>
            <a:r>
              <a:rPr lang="en-US" altLang="zh-CN" sz="2600">
                <a:sym typeface="+mn-ea"/>
              </a:rPr>
              <a:t>T</a:t>
            </a:r>
            <a:r>
              <a:rPr lang="zh-CN" altLang="en-US" sz="2600">
                <a:sym typeface="+mn-ea"/>
              </a:rPr>
              <a:t>_{i,j}代表tag_i转移到tag_j的转移概率。</a:t>
            </a:r>
            <a:endParaRPr lang="en-US" altLang="zh-CN" sz="2600"/>
          </a:p>
        </p:txBody>
      </p:sp>
      <p:sp>
        <p:nvSpPr>
          <p:cNvPr id="2" name="文本框 1"/>
          <p:cNvSpPr txBox="1"/>
          <p:nvPr/>
        </p:nvSpPr>
        <p:spPr>
          <a:xfrm>
            <a:off x="180975" y="2164080"/>
            <a:ext cx="882777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/>
              <a:t>对于输入序列X对应的输出tag序列y，定义分数为</a:t>
            </a:r>
            <a:endParaRPr lang="zh-CN" altLang="en-US" sz="2600"/>
          </a:p>
        </p:txBody>
      </p:sp>
      <p:graphicFrame>
        <p:nvGraphicFramePr>
          <p:cNvPr id="3" name="对象 2"/>
          <p:cNvGraphicFramePr/>
          <p:nvPr/>
        </p:nvGraphicFramePr>
        <p:xfrm>
          <a:off x="2909570" y="2655570"/>
          <a:ext cx="5438775" cy="121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955800" imgH="431800" progId="Equation.DSMT4">
                  <p:embed/>
                </p:oleObj>
              </mc:Choice>
              <mc:Fallback>
                <p:oleObj name="" r:id="rId1" imgW="1955800" imgH="4318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09570" y="2655570"/>
                        <a:ext cx="5438775" cy="1218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42570" y="4206875"/>
            <a:ext cx="1170686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/>
              <a:t>利用Softmax函数，为每一个正确的tag序列y定义一个概率值（代表所有的tag序列，包括不可能出现的）</a:t>
            </a:r>
            <a:endParaRPr lang="zh-CN" altLang="en-US" sz="2600"/>
          </a:p>
        </p:txBody>
      </p:sp>
      <p:graphicFrame>
        <p:nvGraphicFramePr>
          <p:cNvPr id="10" name="对象 9"/>
          <p:cNvGraphicFramePr/>
          <p:nvPr/>
        </p:nvGraphicFramePr>
        <p:xfrm>
          <a:off x="3319780" y="4912360"/>
          <a:ext cx="3823970" cy="144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498600" imgH="571500" progId="Equation.DSMT4">
                  <p:embed/>
                </p:oleObj>
              </mc:Choice>
              <mc:Fallback>
                <p:oleObj name="" r:id="rId3" imgW="1498600" imgH="5715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9780" y="4912360"/>
                        <a:ext cx="3823970" cy="144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5910" y="1323340"/>
            <a:ext cx="1115695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/>
              <a:t>在训练中，我们只需要最大化似然概率p(y|X)即可，这里利用对数似然</a:t>
            </a:r>
            <a:endParaRPr lang="zh-CN" altLang="en-US" sz="2600"/>
          </a:p>
        </p:txBody>
      </p:sp>
      <p:graphicFrame>
        <p:nvGraphicFramePr>
          <p:cNvPr id="3" name="对象 2"/>
          <p:cNvGraphicFramePr/>
          <p:nvPr/>
        </p:nvGraphicFramePr>
        <p:xfrm>
          <a:off x="1741805" y="2245360"/>
          <a:ext cx="9052560" cy="142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513445" imgH="1248410" progId="Equation.DSMT4">
                  <p:embed/>
                </p:oleObj>
              </mc:Choice>
              <mc:Fallback>
                <p:oleObj name="" r:id="rId1" imgW="8513445" imgH="124841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1805" y="2245360"/>
                        <a:ext cx="9052560" cy="1426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88695" y="4556760"/>
            <a:ext cx="295973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/>
              <a:t>将损失函数定义为</a:t>
            </a:r>
            <a:endParaRPr lang="zh-CN" altLang="en-US" sz="2600"/>
          </a:p>
        </p:txBody>
      </p:sp>
      <p:graphicFrame>
        <p:nvGraphicFramePr>
          <p:cNvPr id="7" name="对象 6"/>
          <p:cNvGraphicFramePr/>
          <p:nvPr/>
        </p:nvGraphicFramePr>
        <p:xfrm>
          <a:off x="3745230" y="4627880"/>
          <a:ext cx="191706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27555" imgH="464820" progId="Equation.DSMT4">
                  <p:embed/>
                </p:oleObj>
              </mc:Choice>
              <mc:Fallback>
                <p:oleObj name="" r:id="rId3" imgW="2027555" imgH="46482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5230" y="4627880"/>
                        <a:ext cx="191706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662930" y="4556125"/>
            <a:ext cx="4145280" cy="491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600">
                <a:sym typeface="+mn-ea"/>
              </a:rPr>
              <a:t>，就可以利用梯度下降法了</a:t>
            </a:r>
            <a:endParaRPr lang="zh-CN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圆角矩形 58"/>
          <p:cNvSpPr/>
          <p:nvPr/>
        </p:nvSpPr>
        <p:spPr>
          <a:xfrm>
            <a:off x="355600" y="862330"/>
            <a:ext cx="10806430" cy="234632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240" y="163830"/>
            <a:ext cx="1579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Example: 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467995" y="929005"/>
            <a:ext cx="2590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Instance: </a:t>
            </a:r>
            <a:r>
              <a:rPr lang="zh-CN" altLang="en-US" sz="2400"/>
              <a:t>我去北京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67995" y="1344930"/>
            <a:ext cx="8522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word_alphabet: {0: '</a:t>
            </a:r>
            <a:r>
              <a:rPr lang="zh-CN" altLang="en-US" sz="2400"/>
              <a:t>我</a:t>
            </a:r>
            <a:r>
              <a:rPr lang="en-US" altLang="zh-CN" sz="2400"/>
              <a:t>', 1: '</a:t>
            </a:r>
            <a:r>
              <a:rPr lang="zh-CN" altLang="en-US" sz="2400"/>
              <a:t>去</a:t>
            </a:r>
            <a:r>
              <a:rPr lang="en-US" altLang="zh-CN" sz="2400"/>
              <a:t>', 2: '</a:t>
            </a:r>
            <a:r>
              <a:rPr lang="zh-CN" altLang="en-US" sz="2400"/>
              <a:t>北</a:t>
            </a:r>
            <a:r>
              <a:rPr lang="en-US" altLang="zh-CN" sz="2400"/>
              <a:t>', 3: '</a:t>
            </a:r>
            <a:r>
              <a:rPr lang="zh-CN" altLang="en-US" sz="2400"/>
              <a:t>京</a:t>
            </a:r>
            <a:r>
              <a:rPr lang="en-US" altLang="zh-CN" sz="2400"/>
              <a:t>', 4: '&lt;unk&gt;', 5: '&lt;pad&gt;'}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467995" y="1805305"/>
            <a:ext cx="8114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label_alphabet: {0: </a:t>
            </a:r>
            <a:r>
              <a:rPr lang="en-US" sz="2400"/>
              <a:t>b</a:t>
            </a:r>
            <a:r>
              <a:rPr lang="en-US" altLang="zh-CN" sz="2400"/>
              <a:t>, 1: </a:t>
            </a:r>
            <a:r>
              <a:rPr lang="en-US" sz="2400"/>
              <a:t>m</a:t>
            </a:r>
            <a:r>
              <a:rPr lang="en-US" altLang="zh-CN" sz="2400"/>
              <a:t>, 2: </a:t>
            </a:r>
            <a:r>
              <a:rPr lang="en-US" sz="2400"/>
              <a:t>e</a:t>
            </a:r>
            <a:r>
              <a:rPr lang="en-US" altLang="zh-CN" sz="2400"/>
              <a:t>, 3: s, 4: o, 5: '&lt;start&gt;', 6: '&lt;pad&gt;'}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5253990" y="393001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我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6160770" y="393001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去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7069455" y="393001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北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7897495" y="393001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京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2486025" y="3930015"/>
            <a:ext cx="819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word</a:t>
            </a:r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2489200" y="3456305"/>
            <a:ext cx="1640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word_index</a:t>
            </a:r>
            <a:endParaRPr lang="en-US" altLang="zh-CN" sz="2400"/>
          </a:p>
        </p:txBody>
      </p:sp>
      <p:sp>
        <p:nvSpPr>
          <p:cNvPr id="17" name="文本框 16"/>
          <p:cNvSpPr txBox="1"/>
          <p:nvPr/>
        </p:nvSpPr>
        <p:spPr>
          <a:xfrm>
            <a:off x="5329555" y="346964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6236335" y="346964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7144385" y="346964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20" name="文本框 19"/>
          <p:cNvSpPr txBox="1"/>
          <p:nvPr/>
        </p:nvSpPr>
        <p:spPr>
          <a:xfrm>
            <a:off x="7973060" y="346964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21" name="文本框 20"/>
          <p:cNvSpPr txBox="1"/>
          <p:nvPr/>
        </p:nvSpPr>
        <p:spPr>
          <a:xfrm>
            <a:off x="5332730" y="4430395"/>
            <a:ext cx="343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o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6239510" y="4430395"/>
            <a:ext cx="343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o</a:t>
            </a:r>
            <a:endParaRPr lang="en-US" altLang="zh-CN" sz="2400"/>
          </a:p>
        </p:txBody>
      </p:sp>
      <p:sp>
        <p:nvSpPr>
          <p:cNvPr id="23" name="文本框 22"/>
          <p:cNvSpPr txBox="1"/>
          <p:nvPr/>
        </p:nvSpPr>
        <p:spPr>
          <a:xfrm>
            <a:off x="7147560" y="4430395"/>
            <a:ext cx="342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b</a:t>
            </a:r>
            <a:endParaRPr lang="en-US" altLang="zh-CN" sz="2400"/>
          </a:p>
        </p:txBody>
      </p:sp>
      <p:sp>
        <p:nvSpPr>
          <p:cNvPr id="24" name="文本框 23"/>
          <p:cNvSpPr txBox="1"/>
          <p:nvPr/>
        </p:nvSpPr>
        <p:spPr>
          <a:xfrm>
            <a:off x="7976235" y="4430395"/>
            <a:ext cx="334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e</a:t>
            </a:r>
            <a:endParaRPr lang="en-US" altLang="zh-CN" sz="2400"/>
          </a:p>
        </p:txBody>
      </p:sp>
      <p:sp>
        <p:nvSpPr>
          <p:cNvPr id="25" name="文本框 24"/>
          <p:cNvSpPr txBox="1"/>
          <p:nvPr/>
        </p:nvSpPr>
        <p:spPr>
          <a:xfrm>
            <a:off x="2486025" y="4430395"/>
            <a:ext cx="7804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label</a:t>
            </a:r>
            <a:endParaRPr lang="en-US" altLang="zh-CN" sz="2400"/>
          </a:p>
        </p:txBody>
      </p:sp>
      <p:sp>
        <p:nvSpPr>
          <p:cNvPr id="26" name="文本框 25"/>
          <p:cNvSpPr txBox="1"/>
          <p:nvPr/>
        </p:nvSpPr>
        <p:spPr>
          <a:xfrm>
            <a:off x="2486025" y="4990465"/>
            <a:ext cx="1600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label_index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5319395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28" name="文本框 27"/>
          <p:cNvSpPr txBox="1"/>
          <p:nvPr/>
        </p:nvSpPr>
        <p:spPr>
          <a:xfrm>
            <a:off x="6226175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29" name="文本框 28"/>
          <p:cNvSpPr txBox="1"/>
          <p:nvPr/>
        </p:nvSpPr>
        <p:spPr>
          <a:xfrm>
            <a:off x="7134225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7962900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33" name="文本框 32"/>
          <p:cNvSpPr txBox="1"/>
          <p:nvPr/>
        </p:nvSpPr>
        <p:spPr>
          <a:xfrm>
            <a:off x="8651875" y="4430395"/>
            <a:ext cx="9525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ym typeface="+mn-ea"/>
              </a:rPr>
              <a:t>&lt;pad&gt;</a:t>
            </a:r>
            <a:endParaRPr lang="en-US" altLang="zh-CN" sz="2400"/>
          </a:p>
        </p:txBody>
      </p:sp>
      <p:sp>
        <p:nvSpPr>
          <p:cNvPr id="34" name="文本框 33"/>
          <p:cNvSpPr txBox="1"/>
          <p:nvPr/>
        </p:nvSpPr>
        <p:spPr>
          <a:xfrm>
            <a:off x="8959215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6</a:t>
            </a:r>
            <a:endParaRPr lang="en-US" altLang="zh-CN" sz="2400"/>
          </a:p>
        </p:txBody>
      </p:sp>
      <p:sp>
        <p:nvSpPr>
          <p:cNvPr id="35" name="文本框 34"/>
          <p:cNvSpPr txBox="1"/>
          <p:nvPr/>
        </p:nvSpPr>
        <p:spPr>
          <a:xfrm>
            <a:off x="467995" y="5964555"/>
            <a:ext cx="7443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note: use &lt;start&gt; and &lt;pad&gt; as the START tag and STOP tag</a:t>
            </a:r>
            <a:endParaRPr lang="en-US" altLang="zh-CN" sz="2400"/>
          </a:p>
        </p:txBody>
      </p:sp>
      <p:sp>
        <p:nvSpPr>
          <p:cNvPr id="36" name="文本框 35"/>
          <p:cNvSpPr txBox="1"/>
          <p:nvPr/>
        </p:nvSpPr>
        <p:spPr>
          <a:xfrm>
            <a:off x="4209415" y="4491990"/>
            <a:ext cx="8686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START</a:t>
            </a:r>
            <a:endParaRPr lang="en-US" altLang="zh-CN" sz="2200"/>
          </a:p>
        </p:txBody>
      </p:sp>
      <p:sp>
        <p:nvSpPr>
          <p:cNvPr id="38" name="文本框 37"/>
          <p:cNvSpPr txBox="1"/>
          <p:nvPr/>
        </p:nvSpPr>
        <p:spPr>
          <a:xfrm>
            <a:off x="4444365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39" name="文本框 38"/>
          <p:cNvSpPr txBox="1"/>
          <p:nvPr/>
        </p:nvSpPr>
        <p:spPr>
          <a:xfrm>
            <a:off x="2489200" y="5488940"/>
            <a:ext cx="829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mask</a:t>
            </a:r>
            <a:endParaRPr lang="en-US" altLang="zh-CN" sz="2400"/>
          </a:p>
        </p:txBody>
      </p:sp>
      <p:sp>
        <p:nvSpPr>
          <p:cNvPr id="40" name="文本框 39"/>
          <p:cNvSpPr txBox="1"/>
          <p:nvPr/>
        </p:nvSpPr>
        <p:spPr>
          <a:xfrm>
            <a:off x="5322570" y="546036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1" name="文本框 40"/>
          <p:cNvSpPr txBox="1"/>
          <p:nvPr/>
        </p:nvSpPr>
        <p:spPr>
          <a:xfrm>
            <a:off x="6229350" y="546036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2" name="文本框 41"/>
          <p:cNvSpPr txBox="1"/>
          <p:nvPr/>
        </p:nvSpPr>
        <p:spPr>
          <a:xfrm>
            <a:off x="7137400" y="546036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3" name="文本框 42"/>
          <p:cNvSpPr txBox="1"/>
          <p:nvPr/>
        </p:nvSpPr>
        <p:spPr>
          <a:xfrm>
            <a:off x="7966075" y="546036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9" name="文本框 48"/>
          <p:cNvSpPr txBox="1"/>
          <p:nvPr/>
        </p:nvSpPr>
        <p:spPr>
          <a:xfrm>
            <a:off x="510540" y="2265680"/>
            <a:ext cx="2098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word_nums = 6</a:t>
            </a:r>
            <a:endParaRPr lang="en-US" altLang="zh-CN" sz="2400"/>
          </a:p>
        </p:txBody>
      </p:sp>
      <p:sp>
        <p:nvSpPr>
          <p:cNvPr id="50" name="文本框 49"/>
          <p:cNvSpPr txBox="1"/>
          <p:nvPr/>
        </p:nvSpPr>
        <p:spPr>
          <a:xfrm>
            <a:off x="510540" y="2726055"/>
            <a:ext cx="20593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label_nums = 7</a:t>
            </a:r>
            <a:endParaRPr lang="en-US" altLang="zh-CN" sz="2400"/>
          </a:p>
        </p:txBody>
      </p:sp>
      <p:sp>
        <p:nvSpPr>
          <p:cNvPr id="52" name="文本框 51"/>
          <p:cNvSpPr txBox="1"/>
          <p:nvPr/>
        </p:nvSpPr>
        <p:spPr>
          <a:xfrm>
            <a:off x="510540" y="3285490"/>
            <a:ext cx="9518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initial: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7828915" y="1508125"/>
            <a:ext cx="4293870" cy="1377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69240" y="986155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calculate sentence scores (input: emit_scores, labels, masks)</a:t>
            </a:r>
            <a:endParaRPr lang="en-US" altLang="zh-CN" sz="2800"/>
          </a:p>
        </p:txBody>
      </p:sp>
      <p:sp>
        <p:nvSpPr>
          <p:cNvPr id="16" name="文本框 15"/>
          <p:cNvSpPr txBox="1"/>
          <p:nvPr/>
        </p:nvSpPr>
        <p:spPr>
          <a:xfrm>
            <a:off x="7829550" y="1590675"/>
            <a:ext cx="1640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word_index</a:t>
            </a:r>
            <a:endParaRPr lang="en-US" altLang="zh-CN" sz="2400"/>
          </a:p>
        </p:txBody>
      </p:sp>
      <p:sp>
        <p:nvSpPr>
          <p:cNvPr id="17" name="文本框 16"/>
          <p:cNvSpPr txBox="1"/>
          <p:nvPr/>
        </p:nvSpPr>
        <p:spPr>
          <a:xfrm>
            <a:off x="10018395" y="158750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10438130" y="157924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10809605" y="157924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20" name="文本框 19"/>
          <p:cNvSpPr txBox="1"/>
          <p:nvPr/>
        </p:nvSpPr>
        <p:spPr>
          <a:xfrm>
            <a:off x="11159490" y="157924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26" name="文本框 25"/>
          <p:cNvSpPr txBox="1"/>
          <p:nvPr/>
        </p:nvSpPr>
        <p:spPr>
          <a:xfrm>
            <a:off x="7829550" y="1981835"/>
            <a:ext cx="1600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label_index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10008235" y="197358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28" name="文本框 27"/>
          <p:cNvSpPr txBox="1"/>
          <p:nvPr/>
        </p:nvSpPr>
        <p:spPr>
          <a:xfrm>
            <a:off x="10427970" y="196532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29" name="文本框 28"/>
          <p:cNvSpPr txBox="1"/>
          <p:nvPr/>
        </p:nvSpPr>
        <p:spPr>
          <a:xfrm>
            <a:off x="10799445" y="196532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11149330" y="196532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34" name="文本框 33"/>
          <p:cNvSpPr txBox="1"/>
          <p:nvPr/>
        </p:nvSpPr>
        <p:spPr>
          <a:xfrm>
            <a:off x="11468735" y="198183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6</a:t>
            </a:r>
            <a:endParaRPr lang="en-US" altLang="zh-CN" sz="2400"/>
          </a:p>
        </p:txBody>
      </p:sp>
      <p:sp>
        <p:nvSpPr>
          <p:cNvPr id="38" name="文本框 37"/>
          <p:cNvSpPr txBox="1"/>
          <p:nvPr/>
        </p:nvSpPr>
        <p:spPr>
          <a:xfrm>
            <a:off x="9603740" y="198183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39" name="文本框 38"/>
          <p:cNvSpPr txBox="1"/>
          <p:nvPr/>
        </p:nvSpPr>
        <p:spPr>
          <a:xfrm>
            <a:off x="7829550" y="2425700"/>
            <a:ext cx="829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mask</a:t>
            </a:r>
            <a:endParaRPr lang="en-US" altLang="zh-CN" sz="2400"/>
          </a:p>
        </p:txBody>
      </p:sp>
      <p:sp>
        <p:nvSpPr>
          <p:cNvPr id="40" name="文本框 39"/>
          <p:cNvSpPr txBox="1"/>
          <p:nvPr/>
        </p:nvSpPr>
        <p:spPr>
          <a:xfrm>
            <a:off x="10011410" y="239776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1" name="文本框 40"/>
          <p:cNvSpPr txBox="1"/>
          <p:nvPr/>
        </p:nvSpPr>
        <p:spPr>
          <a:xfrm>
            <a:off x="10431145" y="238950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2" name="文本框 41"/>
          <p:cNvSpPr txBox="1"/>
          <p:nvPr/>
        </p:nvSpPr>
        <p:spPr>
          <a:xfrm>
            <a:off x="10802620" y="238950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3" name="文本框 42"/>
          <p:cNvSpPr txBox="1"/>
          <p:nvPr/>
        </p:nvSpPr>
        <p:spPr>
          <a:xfrm>
            <a:off x="11152505" y="238950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47320" y="1567815"/>
            <a:ext cx="50374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/>
              <a:t>emit_scores: size (seq_length, label_nums)</a:t>
            </a:r>
            <a:endParaRPr lang="en-US" altLang="zh-CN" sz="2200"/>
          </a:p>
        </p:txBody>
      </p:sp>
      <p:sp>
        <p:nvSpPr>
          <p:cNvPr id="46" name="文本框 45"/>
          <p:cNvSpPr txBox="1"/>
          <p:nvPr/>
        </p:nvSpPr>
        <p:spPr>
          <a:xfrm>
            <a:off x="147320" y="2028190"/>
            <a:ext cx="28771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/>
              <a:t>labels: size (seq_length)</a:t>
            </a:r>
            <a:endParaRPr lang="en-US" altLang="zh-CN" sz="2200"/>
          </a:p>
        </p:txBody>
      </p:sp>
      <p:sp>
        <p:nvSpPr>
          <p:cNvPr id="47" name="文本框 46"/>
          <p:cNvSpPr txBox="1"/>
          <p:nvPr/>
        </p:nvSpPr>
        <p:spPr>
          <a:xfrm>
            <a:off x="147320" y="2488565"/>
            <a:ext cx="291909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masks</a:t>
            </a:r>
            <a:r>
              <a:rPr lang="en-US" altLang="zh-CN" sz="2200"/>
              <a:t>: size (seq_length)</a:t>
            </a:r>
            <a:endParaRPr lang="en-US" altLang="zh-CN" sz="2200"/>
          </a:p>
        </p:txBody>
      </p:sp>
      <p:sp>
        <p:nvSpPr>
          <p:cNvPr id="55" name="文本框 54"/>
          <p:cNvSpPr txBox="1"/>
          <p:nvPr/>
        </p:nvSpPr>
        <p:spPr>
          <a:xfrm>
            <a:off x="147320" y="2948940"/>
            <a:ext cx="544195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transition</a:t>
            </a:r>
            <a:r>
              <a:rPr lang="en-US" altLang="zh-CN" sz="2200"/>
              <a:t>: inital size (</a:t>
            </a:r>
            <a:r>
              <a:rPr lang="en-US" altLang="zh-CN" sz="2200">
                <a:sym typeface="+mn-ea"/>
              </a:rPr>
              <a:t>label_nums, label_nums</a:t>
            </a:r>
            <a:r>
              <a:rPr lang="en-US" altLang="zh-CN" sz="2200"/>
              <a:t>)</a:t>
            </a:r>
            <a:endParaRPr lang="en-US" altLang="zh-CN" sz="2200"/>
          </a:p>
        </p:txBody>
      </p:sp>
      <p:sp>
        <p:nvSpPr>
          <p:cNvPr id="56" name="文本框 55"/>
          <p:cNvSpPr txBox="1"/>
          <p:nvPr/>
        </p:nvSpPr>
        <p:spPr>
          <a:xfrm>
            <a:off x="211455" y="3460750"/>
            <a:ext cx="2545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the initial formula: </a:t>
            </a:r>
            <a:endParaRPr lang="en-US" altLang="zh-CN" sz="2400"/>
          </a:p>
        </p:txBody>
      </p:sp>
      <p:sp>
        <p:nvSpPr>
          <p:cNvPr id="57" name="文本框 56"/>
          <p:cNvSpPr txBox="1"/>
          <p:nvPr/>
        </p:nvSpPr>
        <p:spPr>
          <a:xfrm>
            <a:off x="445135" y="3921125"/>
            <a:ext cx="11615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scores = T[5][4]+emit[0][4]+T[4][4]+emit[1][4]+T[4][0]+emit[2][0]+T[0][2]+emit[3][2]+T[2][6]</a:t>
            </a:r>
            <a:endParaRPr lang="en-US" altLang="zh-CN" sz="2400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5123180" y="1805940"/>
            <a:ext cx="31496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374005" y="1597025"/>
            <a:ext cx="2552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 this instance: size (6, 7)</a:t>
            </a:r>
            <a:endParaRPr lang="en-US" altLang="zh-CN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2945765" y="2246630"/>
            <a:ext cx="31496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196590" y="2037715"/>
            <a:ext cx="2327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 this instance: size (6)</a:t>
            </a:r>
            <a:endParaRPr lang="en-US" altLang="zh-CN"/>
          </a:p>
        </p:txBody>
      </p:sp>
      <p:cxnSp>
        <p:nvCxnSpPr>
          <p:cNvPr id="83" name="直接箭头连接符 82"/>
          <p:cNvCxnSpPr/>
          <p:nvPr/>
        </p:nvCxnSpPr>
        <p:spPr>
          <a:xfrm>
            <a:off x="3009900" y="2726690"/>
            <a:ext cx="31496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260725" y="2517775"/>
            <a:ext cx="2327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 this instance: size (6)</a:t>
            </a:r>
            <a:endParaRPr lang="en-US" altLang="zh-CN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5518150" y="3201670"/>
            <a:ext cx="31496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5768975" y="2992755"/>
            <a:ext cx="2552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 this instance: size (7, 7)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60985" y="4603750"/>
            <a:ext cx="8045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tirck: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367665" y="5140325"/>
            <a:ext cx="11130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when computing emit scores, I use pack_padded_sequence function and pad_packed_sequence function. </a:t>
            </a:r>
            <a:endParaRPr lang="en-US" altLang="zh-CN" sz="2000"/>
          </a:p>
          <a:p>
            <a:pPr algn="l"/>
            <a:r>
              <a:rPr lang="en-US" altLang="zh-CN" sz="2000"/>
              <a:t>Because I don't want padding word to attect the outcome.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/>
          <p:cNvSpPr txBox="1"/>
          <p:nvPr/>
        </p:nvSpPr>
        <p:spPr>
          <a:xfrm>
            <a:off x="5872480" y="3430270"/>
            <a:ext cx="648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and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702050" y="2913380"/>
            <a:ext cx="432435" cy="187134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160395" y="4583430"/>
            <a:ext cx="1082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T[2][6] </a:t>
            </a:r>
            <a:endParaRPr lang="en-US" altLang="zh-CN" sz="2400"/>
          </a:p>
        </p:txBody>
      </p:sp>
      <p:sp>
        <p:nvSpPr>
          <p:cNvPr id="74" name="椭圆 73"/>
          <p:cNvSpPr/>
          <p:nvPr/>
        </p:nvSpPr>
        <p:spPr>
          <a:xfrm>
            <a:off x="7287260" y="4167505"/>
            <a:ext cx="2935605" cy="41592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264400" y="3787775"/>
            <a:ext cx="2935605" cy="41592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264400" y="3408680"/>
            <a:ext cx="2935605" cy="41592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269480" y="3014345"/>
            <a:ext cx="2935605" cy="41592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245735" y="2913380"/>
            <a:ext cx="432435" cy="187134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69240" y="986155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calculate sentence scores (input: emit_scores, labels)</a:t>
            </a:r>
            <a:endParaRPr lang="en-US" altLang="zh-CN" sz="2800"/>
          </a:p>
        </p:txBody>
      </p:sp>
      <p:sp>
        <p:nvSpPr>
          <p:cNvPr id="37" name="文本框 36"/>
          <p:cNvSpPr txBox="1"/>
          <p:nvPr/>
        </p:nvSpPr>
        <p:spPr>
          <a:xfrm>
            <a:off x="2005965" y="2997200"/>
            <a:ext cx="1252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scores = </a:t>
            </a:r>
            <a:endParaRPr lang="en-US" altLang="zh-CN" sz="2400"/>
          </a:p>
        </p:txBody>
      </p:sp>
      <p:sp>
        <p:nvSpPr>
          <p:cNvPr id="45" name="文本框 44"/>
          <p:cNvSpPr txBox="1"/>
          <p:nvPr/>
        </p:nvSpPr>
        <p:spPr>
          <a:xfrm>
            <a:off x="3160395" y="301053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T[5][4] + emit[0][4]</a:t>
            </a:r>
            <a:endParaRPr lang="en-US" altLang="zh-CN" sz="2400"/>
          </a:p>
        </p:txBody>
      </p:sp>
      <p:sp>
        <p:nvSpPr>
          <p:cNvPr id="48" name="文本框 47"/>
          <p:cNvSpPr txBox="1"/>
          <p:nvPr/>
        </p:nvSpPr>
        <p:spPr>
          <a:xfrm>
            <a:off x="3160395" y="3390900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T[4][4]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[1][4]</a:t>
            </a:r>
            <a:endParaRPr lang="en-US" altLang="zh-CN" sz="2400"/>
          </a:p>
        </p:txBody>
      </p:sp>
      <p:sp>
        <p:nvSpPr>
          <p:cNvPr id="49" name="文本框 48"/>
          <p:cNvSpPr txBox="1"/>
          <p:nvPr/>
        </p:nvSpPr>
        <p:spPr>
          <a:xfrm>
            <a:off x="3160395" y="378015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T[4][0]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[2][0]</a:t>
            </a:r>
            <a:endParaRPr lang="en-US" altLang="zh-CN" sz="2400"/>
          </a:p>
        </p:txBody>
      </p:sp>
      <p:sp>
        <p:nvSpPr>
          <p:cNvPr id="50" name="文本框 49"/>
          <p:cNvSpPr txBox="1"/>
          <p:nvPr/>
        </p:nvSpPr>
        <p:spPr>
          <a:xfrm>
            <a:off x="3160395" y="417639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T[0][2]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[3][2]</a:t>
            </a:r>
            <a:endParaRPr lang="en-US" altLang="zh-CN" sz="2400"/>
          </a:p>
        </p:txBody>
      </p:sp>
      <p:sp>
        <p:nvSpPr>
          <p:cNvPr id="56" name="文本框 55"/>
          <p:cNvSpPr txBox="1"/>
          <p:nvPr/>
        </p:nvSpPr>
        <p:spPr>
          <a:xfrm>
            <a:off x="269240" y="1592580"/>
            <a:ext cx="2545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the initial formula: </a:t>
            </a:r>
            <a:endParaRPr lang="en-US" altLang="zh-CN" sz="2400"/>
          </a:p>
        </p:txBody>
      </p:sp>
      <p:sp>
        <p:nvSpPr>
          <p:cNvPr id="57" name="文本框 56"/>
          <p:cNvSpPr txBox="1"/>
          <p:nvPr/>
        </p:nvSpPr>
        <p:spPr>
          <a:xfrm>
            <a:off x="502920" y="2052955"/>
            <a:ext cx="11615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scores = T[5][4]+emit[0][4]+T[4][4]+emit[1][4]+T[4][0]+emit[2][0]+T[0][2]+emit[3][2]+T[2][6]</a:t>
            </a:r>
            <a:endParaRPr lang="en-US" altLang="zh-CN" sz="2400"/>
          </a:p>
        </p:txBody>
      </p:sp>
      <p:sp>
        <p:nvSpPr>
          <p:cNvPr id="58" name="文本框 57"/>
          <p:cNvSpPr txBox="1"/>
          <p:nvPr/>
        </p:nvSpPr>
        <p:spPr>
          <a:xfrm>
            <a:off x="260350" y="3006725"/>
            <a:ext cx="1685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we will find:</a:t>
            </a:r>
            <a:endParaRPr lang="en-US" altLang="zh-CN" sz="2400"/>
          </a:p>
        </p:txBody>
      </p:sp>
      <p:sp>
        <p:nvSpPr>
          <p:cNvPr id="61" name="文本框 60"/>
          <p:cNvSpPr txBox="1"/>
          <p:nvPr/>
        </p:nvSpPr>
        <p:spPr>
          <a:xfrm>
            <a:off x="735330" y="3780155"/>
            <a:ext cx="17951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are the same</a:t>
            </a:r>
            <a:endParaRPr lang="en-US" altLang="zh-CN" sz="2400">
              <a:solidFill>
                <a:srgbClr val="FF0000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2470150" y="3665220"/>
            <a:ext cx="668020" cy="1860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5827395" y="3787775"/>
            <a:ext cx="739775" cy="635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420610" y="2997200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T[5][4] + emit[0][4]</a:t>
            </a:r>
            <a:endParaRPr lang="en-US" altLang="zh-CN" sz="2400"/>
          </a:p>
        </p:txBody>
      </p:sp>
      <p:sp>
        <p:nvSpPr>
          <p:cNvPr id="65" name="文本框 64"/>
          <p:cNvSpPr txBox="1"/>
          <p:nvPr/>
        </p:nvSpPr>
        <p:spPr>
          <a:xfrm>
            <a:off x="7420610" y="337756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T[4][4]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[1][4]</a:t>
            </a:r>
            <a:endParaRPr lang="en-US" altLang="zh-CN" sz="2400"/>
          </a:p>
        </p:txBody>
      </p:sp>
      <p:sp>
        <p:nvSpPr>
          <p:cNvPr id="66" name="文本框 65"/>
          <p:cNvSpPr txBox="1"/>
          <p:nvPr/>
        </p:nvSpPr>
        <p:spPr>
          <a:xfrm>
            <a:off x="7420610" y="3766820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T[4][0]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[2][0]</a:t>
            </a:r>
            <a:endParaRPr lang="en-US" altLang="zh-CN" sz="2400"/>
          </a:p>
        </p:txBody>
      </p:sp>
      <p:sp>
        <p:nvSpPr>
          <p:cNvPr id="67" name="文本框 66"/>
          <p:cNvSpPr txBox="1"/>
          <p:nvPr/>
        </p:nvSpPr>
        <p:spPr>
          <a:xfrm>
            <a:off x="7420610" y="4163060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T[0][2]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[3][2]</a:t>
            </a:r>
            <a:endParaRPr lang="en-US" altLang="zh-CN" sz="2400"/>
          </a:p>
        </p:txBody>
      </p:sp>
      <p:sp>
        <p:nvSpPr>
          <p:cNvPr id="68" name="文本框 67"/>
          <p:cNvSpPr txBox="1"/>
          <p:nvPr/>
        </p:nvSpPr>
        <p:spPr>
          <a:xfrm>
            <a:off x="7420610" y="4570095"/>
            <a:ext cx="1082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T[2][6] </a:t>
            </a:r>
            <a:endParaRPr lang="en-US" altLang="zh-CN" sz="2400"/>
          </a:p>
        </p:txBody>
      </p:sp>
      <p:sp>
        <p:nvSpPr>
          <p:cNvPr id="69" name="文本框 68"/>
          <p:cNvSpPr txBox="1"/>
          <p:nvPr/>
        </p:nvSpPr>
        <p:spPr>
          <a:xfrm>
            <a:off x="6089650" y="3014345"/>
            <a:ext cx="1252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scores = </a:t>
            </a:r>
            <a:endParaRPr lang="en-US" altLang="zh-CN" sz="240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0249535" y="3760470"/>
            <a:ext cx="518160" cy="1587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0558145" y="3919220"/>
            <a:ext cx="16668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can parallel 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computing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5615305" y="1979295"/>
            <a:ext cx="21799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have the same number on the column 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749744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94169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267970" y="977900"/>
            <a:ext cx="2572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parallel computing: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07645" y="1438275"/>
            <a:ext cx="4984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for example: calculate the first portion </a:t>
            </a:r>
            <a:endParaRPr lang="en-US" altLang="zh-CN" sz="2400"/>
          </a:p>
        </p:txBody>
      </p:sp>
      <p:sp>
        <p:nvSpPr>
          <p:cNvPr id="45" name="文本框 44"/>
          <p:cNvSpPr txBox="1"/>
          <p:nvPr/>
        </p:nvSpPr>
        <p:spPr>
          <a:xfrm>
            <a:off x="5384800" y="143827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T[5][4] + emit[0][4]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5250" y="2017395"/>
            <a:ext cx="15271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7*7)</a:t>
            </a:r>
            <a:endParaRPr lang="en-US" altLang="zh-CN" sz="2200"/>
          </a:p>
        </p:txBody>
      </p:sp>
      <p:sp>
        <p:nvSpPr>
          <p:cNvPr id="7" name="文本框 6"/>
          <p:cNvSpPr txBox="1"/>
          <p:nvPr/>
        </p:nvSpPr>
        <p:spPr>
          <a:xfrm>
            <a:off x="3389630" y="2017395"/>
            <a:ext cx="22237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emit[0] (size: 1*7)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29972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14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806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2557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1483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397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05990" y="2644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0289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5532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03124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2875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81800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55714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209165" y="28949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0289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5532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03124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42875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81800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557145" y="31299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209165" y="3134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0289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5532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03124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142875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81800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557145" y="33693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2209165" y="33737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31115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357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03949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143700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82626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2565400" y="36087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217420" y="3613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1115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66357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03949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43700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182626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65400" y="38563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217420" y="3852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1115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66357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103949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43700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182626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2565400" y="40957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217420" y="4083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80" name="左中括号 79"/>
          <p:cNvSpPr/>
          <p:nvPr/>
        </p:nvSpPr>
        <p:spPr>
          <a:xfrm>
            <a:off x="278130" y="266255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中括号 80"/>
          <p:cNvSpPr/>
          <p:nvPr/>
        </p:nvSpPr>
        <p:spPr>
          <a:xfrm>
            <a:off x="2901315" y="263842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>
            <a:stCxn id="7" idx="3"/>
          </p:cNvCxnSpPr>
          <p:nvPr/>
        </p:nvCxnSpPr>
        <p:spPr>
          <a:xfrm flipV="1">
            <a:off x="5605145" y="2224405"/>
            <a:ext cx="2183765" cy="82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693025" y="201739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89" name="文本框 88"/>
          <p:cNvSpPr txBox="1"/>
          <p:nvPr/>
        </p:nvSpPr>
        <p:spPr>
          <a:xfrm>
            <a:off x="3168015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sp>
        <p:nvSpPr>
          <p:cNvPr id="90" name="文本框 89"/>
          <p:cNvSpPr txBox="1"/>
          <p:nvPr/>
        </p:nvSpPr>
        <p:spPr>
          <a:xfrm>
            <a:off x="370395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405638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443230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82981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521906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5958205" y="26593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5610225" y="26555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39" name="左中括号 138"/>
          <p:cNvSpPr/>
          <p:nvPr/>
        </p:nvSpPr>
        <p:spPr>
          <a:xfrm>
            <a:off x="3682365" y="267398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右中括号 139"/>
          <p:cNvSpPr/>
          <p:nvPr/>
        </p:nvSpPr>
        <p:spPr>
          <a:xfrm>
            <a:off x="6305550" y="264985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369887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43" name="文本框 142"/>
          <p:cNvSpPr txBox="1"/>
          <p:nvPr/>
        </p:nvSpPr>
        <p:spPr>
          <a:xfrm>
            <a:off x="405130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442722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482473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46" name="文本框 145"/>
          <p:cNvSpPr txBox="1"/>
          <p:nvPr/>
        </p:nvSpPr>
        <p:spPr>
          <a:xfrm>
            <a:off x="521398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47" name="文本框 146"/>
          <p:cNvSpPr txBox="1"/>
          <p:nvPr/>
        </p:nvSpPr>
        <p:spPr>
          <a:xfrm>
            <a:off x="5953125" y="2893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48" name="文本框 147"/>
          <p:cNvSpPr txBox="1"/>
          <p:nvPr/>
        </p:nvSpPr>
        <p:spPr>
          <a:xfrm>
            <a:off x="5605145" y="2898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49" name="文本框 148"/>
          <p:cNvSpPr txBox="1"/>
          <p:nvPr/>
        </p:nvSpPr>
        <p:spPr>
          <a:xfrm>
            <a:off x="369887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0" name="文本框 149"/>
          <p:cNvSpPr txBox="1"/>
          <p:nvPr/>
        </p:nvSpPr>
        <p:spPr>
          <a:xfrm>
            <a:off x="405130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51" name="文本框 150"/>
          <p:cNvSpPr txBox="1"/>
          <p:nvPr/>
        </p:nvSpPr>
        <p:spPr>
          <a:xfrm>
            <a:off x="442722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52" name="文本框 151"/>
          <p:cNvSpPr txBox="1"/>
          <p:nvPr/>
        </p:nvSpPr>
        <p:spPr>
          <a:xfrm>
            <a:off x="482473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521398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5953125" y="3149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5605145" y="31457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58" name="文本框 157"/>
          <p:cNvSpPr txBox="1"/>
          <p:nvPr/>
        </p:nvSpPr>
        <p:spPr>
          <a:xfrm>
            <a:off x="370205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9" name="文本框 158"/>
          <p:cNvSpPr txBox="1"/>
          <p:nvPr/>
        </p:nvSpPr>
        <p:spPr>
          <a:xfrm>
            <a:off x="405447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443039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1" name="文本框 160"/>
          <p:cNvSpPr txBox="1"/>
          <p:nvPr/>
        </p:nvSpPr>
        <p:spPr>
          <a:xfrm>
            <a:off x="482790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2" name="文本框 161"/>
          <p:cNvSpPr txBox="1"/>
          <p:nvPr/>
        </p:nvSpPr>
        <p:spPr>
          <a:xfrm>
            <a:off x="521716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63" name="文本框 162"/>
          <p:cNvSpPr txBox="1"/>
          <p:nvPr/>
        </p:nvSpPr>
        <p:spPr>
          <a:xfrm>
            <a:off x="5956300" y="3375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5608320" y="33718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65" name="文本框 164"/>
          <p:cNvSpPr txBox="1"/>
          <p:nvPr/>
        </p:nvSpPr>
        <p:spPr>
          <a:xfrm>
            <a:off x="370205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66" name="文本框 165"/>
          <p:cNvSpPr txBox="1"/>
          <p:nvPr/>
        </p:nvSpPr>
        <p:spPr>
          <a:xfrm>
            <a:off x="405447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7" name="文本框 166"/>
          <p:cNvSpPr txBox="1"/>
          <p:nvPr/>
        </p:nvSpPr>
        <p:spPr>
          <a:xfrm>
            <a:off x="443039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8" name="文本框 167"/>
          <p:cNvSpPr txBox="1"/>
          <p:nvPr/>
        </p:nvSpPr>
        <p:spPr>
          <a:xfrm>
            <a:off x="482790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521716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70" name="文本框 169"/>
          <p:cNvSpPr txBox="1"/>
          <p:nvPr/>
        </p:nvSpPr>
        <p:spPr>
          <a:xfrm>
            <a:off x="5956300" y="3615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1" name="文本框 170"/>
          <p:cNvSpPr txBox="1"/>
          <p:nvPr/>
        </p:nvSpPr>
        <p:spPr>
          <a:xfrm>
            <a:off x="5608320" y="36112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2" name="文本框 171"/>
          <p:cNvSpPr txBox="1"/>
          <p:nvPr/>
        </p:nvSpPr>
        <p:spPr>
          <a:xfrm>
            <a:off x="370205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73" name="文本框 172"/>
          <p:cNvSpPr txBox="1"/>
          <p:nvPr/>
        </p:nvSpPr>
        <p:spPr>
          <a:xfrm>
            <a:off x="405447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443039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482790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76" name="文本框 175"/>
          <p:cNvSpPr txBox="1"/>
          <p:nvPr/>
        </p:nvSpPr>
        <p:spPr>
          <a:xfrm>
            <a:off x="521716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5956300" y="3854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8" name="文本框 177"/>
          <p:cNvSpPr txBox="1"/>
          <p:nvPr/>
        </p:nvSpPr>
        <p:spPr>
          <a:xfrm>
            <a:off x="5608320" y="38506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9" name="文本框 178"/>
          <p:cNvSpPr txBox="1"/>
          <p:nvPr/>
        </p:nvSpPr>
        <p:spPr>
          <a:xfrm>
            <a:off x="370205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0" name="文本框 179"/>
          <p:cNvSpPr txBox="1"/>
          <p:nvPr/>
        </p:nvSpPr>
        <p:spPr>
          <a:xfrm>
            <a:off x="405447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81" name="文本框 180"/>
          <p:cNvSpPr txBox="1"/>
          <p:nvPr/>
        </p:nvSpPr>
        <p:spPr>
          <a:xfrm>
            <a:off x="443039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82" name="文本框 181"/>
          <p:cNvSpPr txBox="1"/>
          <p:nvPr/>
        </p:nvSpPr>
        <p:spPr>
          <a:xfrm>
            <a:off x="482790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83" name="文本框 182"/>
          <p:cNvSpPr txBox="1"/>
          <p:nvPr/>
        </p:nvSpPr>
        <p:spPr>
          <a:xfrm>
            <a:off x="521716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84" name="文本框 183"/>
          <p:cNvSpPr txBox="1"/>
          <p:nvPr/>
        </p:nvSpPr>
        <p:spPr>
          <a:xfrm>
            <a:off x="5956300" y="40855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85" name="文本框 184"/>
          <p:cNvSpPr txBox="1"/>
          <p:nvPr/>
        </p:nvSpPr>
        <p:spPr>
          <a:xfrm>
            <a:off x="5608320" y="40817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86" name="文本框 185"/>
          <p:cNvSpPr txBox="1"/>
          <p:nvPr/>
        </p:nvSpPr>
        <p:spPr>
          <a:xfrm>
            <a:off x="6640830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cxnSp>
        <p:nvCxnSpPr>
          <p:cNvPr id="187" name="直接箭头连接符 186"/>
          <p:cNvCxnSpPr>
            <a:endCxn id="94" idx="0"/>
          </p:cNvCxnSpPr>
          <p:nvPr/>
        </p:nvCxnSpPr>
        <p:spPr>
          <a:xfrm flipH="1">
            <a:off x="5426075" y="2432685"/>
            <a:ext cx="947420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728662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9" name="文本框 188"/>
          <p:cNvSpPr txBox="1"/>
          <p:nvPr/>
        </p:nvSpPr>
        <p:spPr>
          <a:xfrm>
            <a:off x="763905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90" name="文本框 189"/>
          <p:cNvSpPr txBox="1"/>
          <p:nvPr/>
        </p:nvSpPr>
        <p:spPr>
          <a:xfrm>
            <a:off x="801497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91" name="文本框 190"/>
          <p:cNvSpPr txBox="1"/>
          <p:nvPr/>
        </p:nvSpPr>
        <p:spPr>
          <a:xfrm>
            <a:off x="841248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92" name="文本框 191"/>
          <p:cNvSpPr txBox="1"/>
          <p:nvPr/>
        </p:nvSpPr>
        <p:spPr>
          <a:xfrm>
            <a:off x="880173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93" name="文本框 192"/>
          <p:cNvSpPr txBox="1"/>
          <p:nvPr/>
        </p:nvSpPr>
        <p:spPr>
          <a:xfrm>
            <a:off x="954087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94" name="文本框 193"/>
          <p:cNvSpPr txBox="1"/>
          <p:nvPr/>
        </p:nvSpPr>
        <p:spPr>
          <a:xfrm>
            <a:off x="9192895" y="26390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95" name="文本框 194"/>
          <p:cNvSpPr txBox="1"/>
          <p:nvPr/>
        </p:nvSpPr>
        <p:spPr>
          <a:xfrm>
            <a:off x="728980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96" name="文本框 195"/>
          <p:cNvSpPr txBox="1"/>
          <p:nvPr/>
        </p:nvSpPr>
        <p:spPr>
          <a:xfrm>
            <a:off x="764222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97" name="文本框 196"/>
          <p:cNvSpPr txBox="1"/>
          <p:nvPr/>
        </p:nvSpPr>
        <p:spPr>
          <a:xfrm>
            <a:off x="801814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8" name="文本框 197"/>
          <p:cNvSpPr txBox="1"/>
          <p:nvPr/>
        </p:nvSpPr>
        <p:spPr>
          <a:xfrm>
            <a:off x="841565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99" name="文本框 198"/>
          <p:cNvSpPr txBox="1"/>
          <p:nvPr/>
        </p:nvSpPr>
        <p:spPr>
          <a:xfrm>
            <a:off x="880491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200" name="文本框 199"/>
          <p:cNvSpPr txBox="1"/>
          <p:nvPr/>
        </p:nvSpPr>
        <p:spPr>
          <a:xfrm>
            <a:off x="954405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201" name="文本框 200"/>
          <p:cNvSpPr txBox="1"/>
          <p:nvPr/>
        </p:nvSpPr>
        <p:spPr>
          <a:xfrm>
            <a:off x="9196070" y="28898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02" name="文本框 201"/>
          <p:cNvSpPr txBox="1"/>
          <p:nvPr/>
        </p:nvSpPr>
        <p:spPr>
          <a:xfrm>
            <a:off x="728980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03" name="文本框 202"/>
          <p:cNvSpPr txBox="1"/>
          <p:nvPr/>
        </p:nvSpPr>
        <p:spPr>
          <a:xfrm>
            <a:off x="764222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04" name="文本框 203"/>
          <p:cNvSpPr txBox="1"/>
          <p:nvPr/>
        </p:nvSpPr>
        <p:spPr>
          <a:xfrm>
            <a:off x="801814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205" name="文本框 204"/>
          <p:cNvSpPr txBox="1"/>
          <p:nvPr/>
        </p:nvSpPr>
        <p:spPr>
          <a:xfrm>
            <a:off x="841565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206" name="文本框 205"/>
          <p:cNvSpPr txBox="1"/>
          <p:nvPr/>
        </p:nvSpPr>
        <p:spPr>
          <a:xfrm>
            <a:off x="880491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207" name="文本框 206"/>
          <p:cNvSpPr txBox="1"/>
          <p:nvPr/>
        </p:nvSpPr>
        <p:spPr>
          <a:xfrm>
            <a:off x="9544050" y="3124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208" name="文本框 207"/>
          <p:cNvSpPr txBox="1"/>
          <p:nvPr/>
        </p:nvSpPr>
        <p:spPr>
          <a:xfrm>
            <a:off x="9196070" y="31292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209" name="文本框 208"/>
          <p:cNvSpPr txBox="1"/>
          <p:nvPr/>
        </p:nvSpPr>
        <p:spPr>
          <a:xfrm>
            <a:off x="728980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210" name="文本框 209"/>
          <p:cNvSpPr txBox="1"/>
          <p:nvPr/>
        </p:nvSpPr>
        <p:spPr>
          <a:xfrm>
            <a:off x="764222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211" name="文本框 210"/>
          <p:cNvSpPr txBox="1"/>
          <p:nvPr/>
        </p:nvSpPr>
        <p:spPr>
          <a:xfrm>
            <a:off x="801814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212" name="文本框 211"/>
          <p:cNvSpPr txBox="1"/>
          <p:nvPr/>
        </p:nvSpPr>
        <p:spPr>
          <a:xfrm>
            <a:off x="841565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13" name="文本框 212"/>
          <p:cNvSpPr txBox="1"/>
          <p:nvPr/>
        </p:nvSpPr>
        <p:spPr>
          <a:xfrm>
            <a:off x="880491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9544050" y="3364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215" name="文本框 214"/>
          <p:cNvSpPr txBox="1"/>
          <p:nvPr/>
        </p:nvSpPr>
        <p:spPr>
          <a:xfrm>
            <a:off x="9196070" y="3368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216" name="文本框 215"/>
          <p:cNvSpPr txBox="1"/>
          <p:nvPr/>
        </p:nvSpPr>
        <p:spPr>
          <a:xfrm>
            <a:off x="729805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217" name="文本框 216"/>
          <p:cNvSpPr txBox="1"/>
          <p:nvPr/>
        </p:nvSpPr>
        <p:spPr>
          <a:xfrm>
            <a:off x="765048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218" name="文本框 217"/>
          <p:cNvSpPr txBox="1"/>
          <p:nvPr/>
        </p:nvSpPr>
        <p:spPr>
          <a:xfrm>
            <a:off x="802640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219" name="文本框 218"/>
          <p:cNvSpPr txBox="1"/>
          <p:nvPr/>
        </p:nvSpPr>
        <p:spPr>
          <a:xfrm>
            <a:off x="842391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220" name="文本框 219"/>
          <p:cNvSpPr txBox="1"/>
          <p:nvPr/>
        </p:nvSpPr>
        <p:spPr>
          <a:xfrm>
            <a:off x="881316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221" name="文本框 220"/>
          <p:cNvSpPr txBox="1"/>
          <p:nvPr/>
        </p:nvSpPr>
        <p:spPr>
          <a:xfrm>
            <a:off x="9552305" y="3603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222" name="文本框 221"/>
          <p:cNvSpPr txBox="1"/>
          <p:nvPr/>
        </p:nvSpPr>
        <p:spPr>
          <a:xfrm>
            <a:off x="9204325" y="36080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223" name="文本框 222"/>
          <p:cNvSpPr txBox="1"/>
          <p:nvPr/>
        </p:nvSpPr>
        <p:spPr>
          <a:xfrm>
            <a:off x="729805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224" name="文本框 223"/>
          <p:cNvSpPr txBox="1"/>
          <p:nvPr/>
        </p:nvSpPr>
        <p:spPr>
          <a:xfrm>
            <a:off x="765048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225" name="文本框 224"/>
          <p:cNvSpPr txBox="1"/>
          <p:nvPr/>
        </p:nvSpPr>
        <p:spPr>
          <a:xfrm>
            <a:off x="802640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226" name="文本框 225"/>
          <p:cNvSpPr txBox="1"/>
          <p:nvPr/>
        </p:nvSpPr>
        <p:spPr>
          <a:xfrm>
            <a:off x="842391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227" name="文本框 226"/>
          <p:cNvSpPr txBox="1"/>
          <p:nvPr/>
        </p:nvSpPr>
        <p:spPr>
          <a:xfrm>
            <a:off x="881316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9552305" y="3851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229" name="文本框 228"/>
          <p:cNvSpPr txBox="1"/>
          <p:nvPr/>
        </p:nvSpPr>
        <p:spPr>
          <a:xfrm>
            <a:off x="9204325" y="3847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230" name="文本框 229"/>
          <p:cNvSpPr txBox="1"/>
          <p:nvPr/>
        </p:nvSpPr>
        <p:spPr>
          <a:xfrm>
            <a:off x="729805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231" name="文本框 230"/>
          <p:cNvSpPr txBox="1"/>
          <p:nvPr/>
        </p:nvSpPr>
        <p:spPr>
          <a:xfrm>
            <a:off x="765048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232" name="文本框 231"/>
          <p:cNvSpPr txBox="1"/>
          <p:nvPr/>
        </p:nvSpPr>
        <p:spPr>
          <a:xfrm>
            <a:off x="802640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233" name="文本框 232"/>
          <p:cNvSpPr txBox="1"/>
          <p:nvPr/>
        </p:nvSpPr>
        <p:spPr>
          <a:xfrm>
            <a:off x="842391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234" name="文本框 233"/>
          <p:cNvSpPr txBox="1"/>
          <p:nvPr/>
        </p:nvSpPr>
        <p:spPr>
          <a:xfrm>
            <a:off x="881316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235" name="文本框 234"/>
          <p:cNvSpPr txBox="1"/>
          <p:nvPr/>
        </p:nvSpPr>
        <p:spPr>
          <a:xfrm>
            <a:off x="9552305" y="4090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236" name="文本框 235"/>
          <p:cNvSpPr txBox="1"/>
          <p:nvPr/>
        </p:nvSpPr>
        <p:spPr>
          <a:xfrm>
            <a:off x="9204325" y="4078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237" name="左中括号 236"/>
          <p:cNvSpPr/>
          <p:nvPr/>
        </p:nvSpPr>
        <p:spPr>
          <a:xfrm>
            <a:off x="7265035" y="265747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右中括号 237"/>
          <p:cNvSpPr/>
          <p:nvPr/>
        </p:nvSpPr>
        <p:spPr>
          <a:xfrm>
            <a:off x="9888220" y="263334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文本框 329"/>
          <p:cNvSpPr txBox="1"/>
          <p:nvPr/>
        </p:nvSpPr>
        <p:spPr>
          <a:xfrm>
            <a:off x="730123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331" name="文本框 330"/>
          <p:cNvSpPr txBox="1"/>
          <p:nvPr/>
        </p:nvSpPr>
        <p:spPr>
          <a:xfrm>
            <a:off x="765365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332" name="文本框 331"/>
          <p:cNvSpPr txBox="1"/>
          <p:nvPr/>
        </p:nvSpPr>
        <p:spPr>
          <a:xfrm>
            <a:off x="802957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333" name="文本框 332"/>
          <p:cNvSpPr txBox="1"/>
          <p:nvPr/>
        </p:nvSpPr>
        <p:spPr>
          <a:xfrm>
            <a:off x="842708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334" name="文本框 333"/>
          <p:cNvSpPr txBox="1"/>
          <p:nvPr/>
        </p:nvSpPr>
        <p:spPr>
          <a:xfrm>
            <a:off x="881634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335" name="文本框 334"/>
          <p:cNvSpPr txBox="1"/>
          <p:nvPr/>
        </p:nvSpPr>
        <p:spPr>
          <a:xfrm>
            <a:off x="9555480" y="6314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48</a:t>
            </a:r>
            <a:endParaRPr lang="en-US" altLang="zh-CN"/>
          </a:p>
        </p:txBody>
      </p:sp>
      <p:sp>
        <p:nvSpPr>
          <p:cNvPr id="336" name="文本框 335"/>
          <p:cNvSpPr txBox="1"/>
          <p:nvPr/>
        </p:nvSpPr>
        <p:spPr>
          <a:xfrm>
            <a:off x="9207500" y="63023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290945" y="220535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5615305" y="1979295"/>
            <a:ext cx="21799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have the same number on the column 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749744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94169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7970" y="977900"/>
            <a:ext cx="2572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parallel computing: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07645" y="1438275"/>
            <a:ext cx="4984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for example: calculate the first portion </a:t>
            </a:r>
            <a:endParaRPr lang="en-US" altLang="zh-CN" sz="2400"/>
          </a:p>
        </p:txBody>
      </p:sp>
      <p:sp>
        <p:nvSpPr>
          <p:cNvPr id="45" name="文本框 44"/>
          <p:cNvSpPr txBox="1"/>
          <p:nvPr/>
        </p:nvSpPr>
        <p:spPr>
          <a:xfrm>
            <a:off x="5384800" y="143827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T[5][4] + emit[0][4]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5250" y="2017395"/>
            <a:ext cx="15271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7*7)</a:t>
            </a:r>
            <a:endParaRPr lang="en-US" altLang="zh-CN" sz="2200"/>
          </a:p>
        </p:txBody>
      </p:sp>
      <p:sp>
        <p:nvSpPr>
          <p:cNvPr id="7" name="文本框 6"/>
          <p:cNvSpPr txBox="1"/>
          <p:nvPr/>
        </p:nvSpPr>
        <p:spPr>
          <a:xfrm>
            <a:off x="3389630" y="2017395"/>
            <a:ext cx="22237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emit[0] (size: 1*7)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29972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14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806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2557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1483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397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05990" y="2644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0289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5532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03124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2875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81800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55714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209165" y="28949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0289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5532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03124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42875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81800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557145" y="31299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209165" y="3134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0289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5532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03124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142875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81800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557145" y="33693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2209165" y="33737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31115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357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03949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143700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82626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2565400" y="36087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217420" y="3613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1115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66357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03949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43700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182626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65400" y="38563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217420" y="3852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1115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66357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103949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43700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182626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2565400" y="40957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217420" y="4083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80" name="左中括号 79"/>
          <p:cNvSpPr/>
          <p:nvPr/>
        </p:nvSpPr>
        <p:spPr>
          <a:xfrm>
            <a:off x="278130" y="266255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中括号 80"/>
          <p:cNvSpPr/>
          <p:nvPr/>
        </p:nvSpPr>
        <p:spPr>
          <a:xfrm>
            <a:off x="2901315" y="263842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>
            <a:stCxn id="7" idx="3"/>
          </p:cNvCxnSpPr>
          <p:nvPr/>
        </p:nvCxnSpPr>
        <p:spPr>
          <a:xfrm flipV="1">
            <a:off x="5605145" y="2224405"/>
            <a:ext cx="2183765" cy="82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693025" y="201739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89" name="文本框 88"/>
          <p:cNvSpPr txBox="1"/>
          <p:nvPr/>
        </p:nvSpPr>
        <p:spPr>
          <a:xfrm>
            <a:off x="3168015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sp>
        <p:nvSpPr>
          <p:cNvPr id="90" name="文本框 89"/>
          <p:cNvSpPr txBox="1"/>
          <p:nvPr/>
        </p:nvSpPr>
        <p:spPr>
          <a:xfrm>
            <a:off x="370395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405638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443230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82981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521906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5958205" y="26593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5610225" y="26555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39" name="左中括号 138"/>
          <p:cNvSpPr/>
          <p:nvPr/>
        </p:nvSpPr>
        <p:spPr>
          <a:xfrm>
            <a:off x="3682365" y="267398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右中括号 139"/>
          <p:cNvSpPr/>
          <p:nvPr/>
        </p:nvSpPr>
        <p:spPr>
          <a:xfrm>
            <a:off x="6305550" y="264985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369887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43" name="文本框 142"/>
          <p:cNvSpPr txBox="1"/>
          <p:nvPr/>
        </p:nvSpPr>
        <p:spPr>
          <a:xfrm>
            <a:off x="405130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442722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482473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46" name="文本框 145"/>
          <p:cNvSpPr txBox="1"/>
          <p:nvPr/>
        </p:nvSpPr>
        <p:spPr>
          <a:xfrm>
            <a:off x="521398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47" name="文本框 146"/>
          <p:cNvSpPr txBox="1"/>
          <p:nvPr/>
        </p:nvSpPr>
        <p:spPr>
          <a:xfrm>
            <a:off x="5953125" y="2893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48" name="文本框 147"/>
          <p:cNvSpPr txBox="1"/>
          <p:nvPr/>
        </p:nvSpPr>
        <p:spPr>
          <a:xfrm>
            <a:off x="5605145" y="2898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49" name="文本框 148"/>
          <p:cNvSpPr txBox="1"/>
          <p:nvPr/>
        </p:nvSpPr>
        <p:spPr>
          <a:xfrm>
            <a:off x="369887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0" name="文本框 149"/>
          <p:cNvSpPr txBox="1"/>
          <p:nvPr/>
        </p:nvSpPr>
        <p:spPr>
          <a:xfrm>
            <a:off x="405130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51" name="文本框 150"/>
          <p:cNvSpPr txBox="1"/>
          <p:nvPr/>
        </p:nvSpPr>
        <p:spPr>
          <a:xfrm>
            <a:off x="442722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52" name="文本框 151"/>
          <p:cNvSpPr txBox="1"/>
          <p:nvPr/>
        </p:nvSpPr>
        <p:spPr>
          <a:xfrm>
            <a:off x="482473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521398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5953125" y="3149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5605145" y="31457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58" name="文本框 157"/>
          <p:cNvSpPr txBox="1"/>
          <p:nvPr/>
        </p:nvSpPr>
        <p:spPr>
          <a:xfrm>
            <a:off x="370205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9" name="文本框 158"/>
          <p:cNvSpPr txBox="1"/>
          <p:nvPr/>
        </p:nvSpPr>
        <p:spPr>
          <a:xfrm>
            <a:off x="405447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443039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1" name="文本框 160"/>
          <p:cNvSpPr txBox="1"/>
          <p:nvPr/>
        </p:nvSpPr>
        <p:spPr>
          <a:xfrm>
            <a:off x="482790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2" name="文本框 161"/>
          <p:cNvSpPr txBox="1"/>
          <p:nvPr/>
        </p:nvSpPr>
        <p:spPr>
          <a:xfrm>
            <a:off x="521716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63" name="文本框 162"/>
          <p:cNvSpPr txBox="1"/>
          <p:nvPr/>
        </p:nvSpPr>
        <p:spPr>
          <a:xfrm>
            <a:off x="5956300" y="3375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5608320" y="33718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65" name="文本框 164"/>
          <p:cNvSpPr txBox="1"/>
          <p:nvPr/>
        </p:nvSpPr>
        <p:spPr>
          <a:xfrm>
            <a:off x="370205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66" name="文本框 165"/>
          <p:cNvSpPr txBox="1"/>
          <p:nvPr/>
        </p:nvSpPr>
        <p:spPr>
          <a:xfrm>
            <a:off x="405447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7" name="文本框 166"/>
          <p:cNvSpPr txBox="1"/>
          <p:nvPr/>
        </p:nvSpPr>
        <p:spPr>
          <a:xfrm>
            <a:off x="443039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8" name="文本框 167"/>
          <p:cNvSpPr txBox="1"/>
          <p:nvPr/>
        </p:nvSpPr>
        <p:spPr>
          <a:xfrm>
            <a:off x="482790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521716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70" name="文本框 169"/>
          <p:cNvSpPr txBox="1"/>
          <p:nvPr/>
        </p:nvSpPr>
        <p:spPr>
          <a:xfrm>
            <a:off x="5956300" y="3615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1" name="文本框 170"/>
          <p:cNvSpPr txBox="1"/>
          <p:nvPr/>
        </p:nvSpPr>
        <p:spPr>
          <a:xfrm>
            <a:off x="5608320" y="36112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2" name="文本框 171"/>
          <p:cNvSpPr txBox="1"/>
          <p:nvPr/>
        </p:nvSpPr>
        <p:spPr>
          <a:xfrm>
            <a:off x="370205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73" name="文本框 172"/>
          <p:cNvSpPr txBox="1"/>
          <p:nvPr/>
        </p:nvSpPr>
        <p:spPr>
          <a:xfrm>
            <a:off x="405447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443039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482790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76" name="文本框 175"/>
          <p:cNvSpPr txBox="1"/>
          <p:nvPr/>
        </p:nvSpPr>
        <p:spPr>
          <a:xfrm>
            <a:off x="521716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5956300" y="3854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8" name="文本框 177"/>
          <p:cNvSpPr txBox="1"/>
          <p:nvPr/>
        </p:nvSpPr>
        <p:spPr>
          <a:xfrm>
            <a:off x="5608320" y="38506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9" name="文本框 178"/>
          <p:cNvSpPr txBox="1"/>
          <p:nvPr/>
        </p:nvSpPr>
        <p:spPr>
          <a:xfrm>
            <a:off x="370205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0" name="文本框 179"/>
          <p:cNvSpPr txBox="1"/>
          <p:nvPr/>
        </p:nvSpPr>
        <p:spPr>
          <a:xfrm>
            <a:off x="405447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81" name="文本框 180"/>
          <p:cNvSpPr txBox="1"/>
          <p:nvPr/>
        </p:nvSpPr>
        <p:spPr>
          <a:xfrm>
            <a:off x="443039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82" name="文本框 181"/>
          <p:cNvSpPr txBox="1"/>
          <p:nvPr/>
        </p:nvSpPr>
        <p:spPr>
          <a:xfrm>
            <a:off x="482790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83" name="文本框 182"/>
          <p:cNvSpPr txBox="1"/>
          <p:nvPr/>
        </p:nvSpPr>
        <p:spPr>
          <a:xfrm>
            <a:off x="521716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84" name="文本框 183"/>
          <p:cNvSpPr txBox="1"/>
          <p:nvPr/>
        </p:nvSpPr>
        <p:spPr>
          <a:xfrm>
            <a:off x="5956300" y="40855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85" name="文本框 184"/>
          <p:cNvSpPr txBox="1"/>
          <p:nvPr/>
        </p:nvSpPr>
        <p:spPr>
          <a:xfrm>
            <a:off x="5608320" y="40817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86" name="文本框 185"/>
          <p:cNvSpPr txBox="1"/>
          <p:nvPr/>
        </p:nvSpPr>
        <p:spPr>
          <a:xfrm>
            <a:off x="6640830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cxnSp>
        <p:nvCxnSpPr>
          <p:cNvPr id="187" name="直接箭头连接符 186"/>
          <p:cNvCxnSpPr>
            <a:endCxn id="94" idx="0"/>
          </p:cNvCxnSpPr>
          <p:nvPr/>
        </p:nvCxnSpPr>
        <p:spPr>
          <a:xfrm flipH="1">
            <a:off x="5426075" y="2432685"/>
            <a:ext cx="947420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728662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9" name="文本框 188"/>
          <p:cNvSpPr txBox="1"/>
          <p:nvPr/>
        </p:nvSpPr>
        <p:spPr>
          <a:xfrm>
            <a:off x="763905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90" name="文本框 189"/>
          <p:cNvSpPr txBox="1"/>
          <p:nvPr/>
        </p:nvSpPr>
        <p:spPr>
          <a:xfrm>
            <a:off x="801497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91" name="文本框 190"/>
          <p:cNvSpPr txBox="1"/>
          <p:nvPr/>
        </p:nvSpPr>
        <p:spPr>
          <a:xfrm>
            <a:off x="841248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92" name="文本框 191"/>
          <p:cNvSpPr txBox="1"/>
          <p:nvPr/>
        </p:nvSpPr>
        <p:spPr>
          <a:xfrm>
            <a:off x="880173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93" name="文本框 192"/>
          <p:cNvSpPr txBox="1"/>
          <p:nvPr/>
        </p:nvSpPr>
        <p:spPr>
          <a:xfrm>
            <a:off x="954087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94" name="文本框 193"/>
          <p:cNvSpPr txBox="1"/>
          <p:nvPr/>
        </p:nvSpPr>
        <p:spPr>
          <a:xfrm>
            <a:off x="9192895" y="26390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95" name="文本框 194"/>
          <p:cNvSpPr txBox="1"/>
          <p:nvPr/>
        </p:nvSpPr>
        <p:spPr>
          <a:xfrm>
            <a:off x="728980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96" name="文本框 195"/>
          <p:cNvSpPr txBox="1"/>
          <p:nvPr/>
        </p:nvSpPr>
        <p:spPr>
          <a:xfrm>
            <a:off x="764222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97" name="文本框 196"/>
          <p:cNvSpPr txBox="1"/>
          <p:nvPr/>
        </p:nvSpPr>
        <p:spPr>
          <a:xfrm>
            <a:off x="801814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8" name="文本框 197"/>
          <p:cNvSpPr txBox="1"/>
          <p:nvPr/>
        </p:nvSpPr>
        <p:spPr>
          <a:xfrm>
            <a:off x="841565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99" name="文本框 198"/>
          <p:cNvSpPr txBox="1"/>
          <p:nvPr/>
        </p:nvSpPr>
        <p:spPr>
          <a:xfrm>
            <a:off x="880491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200" name="文本框 199"/>
          <p:cNvSpPr txBox="1"/>
          <p:nvPr/>
        </p:nvSpPr>
        <p:spPr>
          <a:xfrm>
            <a:off x="954405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201" name="文本框 200"/>
          <p:cNvSpPr txBox="1"/>
          <p:nvPr/>
        </p:nvSpPr>
        <p:spPr>
          <a:xfrm>
            <a:off x="9196070" y="28898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02" name="文本框 201"/>
          <p:cNvSpPr txBox="1"/>
          <p:nvPr/>
        </p:nvSpPr>
        <p:spPr>
          <a:xfrm>
            <a:off x="728980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03" name="文本框 202"/>
          <p:cNvSpPr txBox="1"/>
          <p:nvPr/>
        </p:nvSpPr>
        <p:spPr>
          <a:xfrm>
            <a:off x="764222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04" name="文本框 203"/>
          <p:cNvSpPr txBox="1"/>
          <p:nvPr/>
        </p:nvSpPr>
        <p:spPr>
          <a:xfrm>
            <a:off x="801814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205" name="文本框 204"/>
          <p:cNvSpPr txBox="1"/>
          <p:nvPr/>
        </p:nvSpPr>
        <p:spPr>
          <a:xfrm>
            <a:off x="841565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206" name="文本框 205"/>
          <p:cNvSpPr txBox="1"/>
          <p:nvPr/>
        </p:nvSpPr>
        <p:spPr>
          <a:xfrm>
            <a:off x="880491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207" name="文本框 206"/>
          <p:cNvSpPr txBox="1"/>
          <p:nvPr/>
        </p:nvSpPr>
        <p:spPr>
          <a:xfrm>
            <a:off x="9544050" y="3124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208" name="文本框 207"/>
          <p:cNvSpPr txBox="1"/>
          <p:nvPr/>
        </p:nvSpPr>
        <p:spPr>
          <a:xfrm>
            <a:off x="9196070" y="31292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209" name="文本框 208"/>
          <p:cNvSpPr txBox="1"/>
          <p:nvPr/>
        </p:nvSpPr>
        <p:spPr>
          <a:xfrm>
            <a:off x="728980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210" name="文本框 209"/>
          <p:cNvSpPr txBox="1"/>
          <p:nvPr/>
        </p:nvSpPr>
        <p:spPr>
          <a:xfrm>
            <a:off x="764222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211" name="文本框 210"/>
          <p:cNvSpPr txBox="1"/>
          <p:nvPr/>
        </p:nvSpPr>
        <p:spPr>
          <a:xfrm>
            <a:off x="801814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212" name="文本框 211"/>
          <p:cNvSpPr txBox="1"/>
          <p:nvPr/>
        </p:nvSpPr>
        <p:spPr>
          <a:xfrm>
            <a:off x="841565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13" name="文本框 212"/>
          <p:cNvSpPr txBox="1"/>
          <p:nvPr/>
        </p:nvSpPr>
        <p:spPr>
          <a:xfrm>
            <a:off x="880491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9544050" y="3364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215" name="文本框 214"/>
          <p:cNvSpPr txBox="1"/>
          <p:nvPr/>
        </p:nvSpPr>
        <p:spPr>
          <a:xfrm>
            <a:off x="9196070" y="3368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216" name="文本框 215"/>
          <p:cNvSpPr txBox="1"/>
          <p:nvPr/>
        </p:nvSpPr>
        <p:spPr>
          <a:xfrm>
            <a:off x="729805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217" name="文本框 216"/>
          <p:cNvSpPr txBox="1"/>
          <p:nvPr/>
        </p:nvSpPr>
        <p:spPr>
          <a:xfrm>
            <a:off x="765048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218" name="文本框 217"/>
          <p:cNvSpPr txBox="1"/>
          <p:nvPr/>
        </p:nvSpPr>
        <p:spPr>
          <a:xfrm>
            <a:off x="802640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219" name="文本框 218"/>
          <p:cNvSpPr txBox="1"/>
          <p:nvPr/>
        </p:nvSpPr>
        <p:spPr>
          <a:xfrm>
            <a:off x="842391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220" name="文本框 219"/>
          <p:cNvSpPr txBox="1"/>
          <p:nvPr/>
        </p:nvSpPr>
        <p:spPr>
          <a:xfrm>
            <a:off x="881316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221" name="文本框 220"/>
          <p:cNvSpPr txBox="1"/>
          <p:nvPr/>
        </p:nvSpPr>
        <p:spPr>
          <a:xfrm>
            <a:off x="9552305" y="3603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222" name="文本框 221"/>
          <p:cNvSpPr txBox="1"/>
          <p:nvPr/>
        </p:nvSpPr>
        <p:spPr>
          <a:xfrm>
            <a:off x="9204325" y="36080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223" name="文本框 222"/>
          <p:cNvSpPr txBox="1"/>
          <p:nvPr/>
        </p:nvSpPr>
        <p:spPr>
          <a:xfrm>
            <a:off x="729805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224" name="文本框 223"/>
          <p:cNvSpPr txBox="1"/>
          <p:nvPr/>
        </p:nvSpPr>
        <p:spPr>
          <a:xfrm>
            <a:off x="765048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225" name="文本框 224"/>
          <p:cNvSpPr txBox="1"/>
          <p:nvPr/>
        </p:nvSpPr>
        <p:spPr>
          <a:xfrm>
            <a:off x="802640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226" name="文本框 225"/>
          <p:cNvSpPr txBox="1"/>
          <p:nvPr/>
        </p:nvSpPr>
        <p:spPr>
          <a:xfrm>
            <a:off x="842391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227" name="文本框 226"/>
          <p:cNvSpPr txBox="1"/>
          <p:nvPr/>
        </p:nvSpPr>
        <p:spPr>
          <a:xfrm>
            <a:off x="881316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9552305" y="3851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229" name="文本框 228"/>
          <p:cNvSpPr txBox="1"/>
          <p:nvPr/>
        </p:nvSpPr>
        <p:spPr>
          <a:xfrm>
            <a:off x="9204325" y="3847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230" name="文本框 229"/>
          <p:cNvSpPr txBox="1"/>
          <p:nvPr/>
        </p:nvSpPr>
        <p:spPr>
          <a:xfrm>
            <a:off x="729805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231" name="文本框 230"/>
          <p:cNvSpPr txBox="1"/>
          <p:nvPr/>
        </p:nvSpPr>
        <p:spPr>
          <a:xfrm>
            <a:off x="765048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232" name="文本框 231"/>
          <p:cNvSpPr txBox="1"/>
          <p:nvPr/>
        </p:nvSpPr>
        <p:spPr>
          <a:xfrm>
            <a:off x="802640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233" name="文本框 232"/>
          <p:cNvSpPr txBox="1"/>
          <p:nvPr/>
        </p:nvSpPr>
        <p:spPr>
          <a:xfrm>
            <a:off x="842391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234" name="文本框 233"/>
          <p:cNvSpPr txBox="1"/>
          <p:nvPr/>
        </p:nvSpPr>
        <p:spPr>
          <a:xfrm>
            <a:off x="881316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235" name="文本框 234"/>
          <p:cNvSpPr txBox="1"/>
          <p:nvPr/>
        </p:nvSpPr>
        <p:spPr>
          <a:xfrm>
            <a:off x="9552305" y="4090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236" name="文本框 235"/>
          <p:cNvSpPr txBox="1"/>
          <p:nvPr/>
        </p:nvSpPr>
        <p:spPr>
          <a:xfrm>
            <a:off x="9204325" y="4078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237" name="左中括号 236"/>
          <p:cNvSpPr/>
          <p:nvPr/>
        </p:nvSpPr>
        <p:spPr>
          <a:xfrm>
            <a:off x="7265035" y="265747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右中括号 237"/>
          <p:cNvSpPr/>
          <p:nvPr/>
        </p:nvSpPr>
        <p:spPr>
          <a:xfrm>
            <a:off x="9888220" y="263334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文本框 238"/>
          <p:cNvSpPr txBox="1"/>
          <p:nvPr/>
        </p:nvSpPr>
        <p:spPr>
          <a:xfrm>
            <a:off x="207645" y="4606290"/>
            <a:ext cx="915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trick:</a:t>
            </a:r>
            <a:endParaRPr lang="en-US" altLang="zh-CN" sz="2800"/>
          </a:p>
        </p:txBody>
      </p:sp>
      <p:sp>
        <p:nvSpPr>
          <p:cNvPr id="241" name="文本框 240"/>
          <p:cNvSpPr txBox="1"/>
          <p:nvPr/>
        </p:nvSpPr>
        <p:spPr>
          <a:xfrm>
            <a:off x="251460" y="5082540"/>
            <a:ext cx="13970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word_index</a:t>
            </a:r>
            <a:endParaRPr lang="en-US" altLang="zh-CN" sz="2000"/>
          </a:p>
        </p:txBody>
      </p:sp>
      <p:sp>
        <p:nvSpPr>
          <p:cNvPr id="242" name="文本框 241"/>
          <p:cNvSpPr txBox="1"/>
          <p:nvPr/>
        </p:nvSpPr>
        <p:spPr>
          <a:xfrm>
            <a:off x="2068830" y="507936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43" name="文本框 242"/>
          <p:cNvSpPr txBox="1"/>
          <p:nvPr/>
        </p:nvSpPr>
        <p:spPr>
          <a:xfrm>
            <a:off x="2414270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44" name="文本框 243"/>
          <p:cNvSpPr txBox="1"/>
          <p:nvPr/>
        </p:nvSpPr>
        <p:spPr>
          <a:xfrm>
            <a:off x="2752725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45" name="文本框 244"/>
          <p:cNvSpPr txBox="1"/>
          <p:nvPr/>
        </p:nvSpPr>
        <p:spPr>
          <a:xfrm>
            <a:off x="3036570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</a:t>
            </a:r>
            <a:endParaRPr lang="en-US" altLang="zh-CN" sz="2000"/>
          </a:p>
        </p:txBody>
      </p:sp>
      <p:sp>
        <p:nvSpPr>
          <p:cNvPr id="246" name="文本框 245"/>
          <p:cNvSpPr txBox="1"/>
          <p:nvPr/>
        </p:nvSpPr>
        <p:spPr>
          <a:xfrm>
            <a:off x="251460" y="5404485"/>
            <a:ext cx="1364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label_index</a:t>
            </a:r>
            <a:endParaRPr lang="en-US" altLang="zh-CN" sz="2000"/>
          </a:p>
        </p:txBody>
      </p:sp>
      <p:sp>
        <p:nvSpPr>
          <p:cNvPr id="247" name="文本框 246"/>
          <p:cNvSpPr txBox="1"/>
          <p:nvPr/>
        </p:nvSpPr>
        <p:spPr>
          <a:xfrm>
            <a:off x="2058670" y="540766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248" name="文本框 247"/>
          <p:cNvSpPr txBox="1"/>
          <p:nvPr/>
        </p:nvSpPr>
        <p:spPr>
          <a:xfrm>
            <a:off x="2404110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249" name="文本框 248"/>
          <p:cNvSpPr txBox="1"/>
          <p:nvPr/>
        </p:nvSpPr>
        <p:spPr>
          <a:xfrm>
            <a:off x="2742565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50" name="文本框 249"/>
          <p:cNvSpPr txBox="1"/>
          <p:nvPr/>
        </p:nvSpPr>
        <p:spPr>
          <a:xfrm>
            <a:off x="3026410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51" name="文本框 250"/>
          <p:cNvSpPr txBox="1"/>
          <p:nvPr/>
        </p:nvSpPr>
        <p:spPr>
          <a:xfrm>
            <a:off x="3342640" y="508254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52" name="文本框 251"/>
          <p:cNvSpPr txBox="1"/>
          <p:nvPr/>
        </p:nvSpPr>
        <p:spPr>
          <a:xfrm>
            <a:off x="3337560" y="54159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6</a:t>
            </a:r>
            <a:endParaRPr lang="en-US" altLang="zh-CN" sz="2000"/>
          </a:p>
        </p:txBody>
      </p:sp>
      <p:sp>
        <p:nvSpPr>
          <p:cNvPr id="253" name="文本框 252"/>
          <p:cNvSpPr txBox="1"/>
          <p:nvPr/>
        </p:nvSpPr>
        <p:spPr>
          <a:xfrm>
            <a:off x="1786255" y="54159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54" name="文本框 253"/>
          <p:cNvSpPr txBox="1"/>
          <p:nvPr/>
        </p:nvSpPr>
        <p:spPr>
          <a:xfrm>
            <a:off x="251460" y="5734050"/>
            <a:ext cx="14116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label_group</a:t>
            </a:r>
            <a:endParaRPr lang="en-US" altLang="zh-CN" sz="2000"/>
          </a:p>
        </p:txBody>
      </p:sp>
      <p:sp>
        <p:nvSpPr>
          <p:cNvPr id="255" name="文本框 254"/>
          <p:cNvSpPr txBox="1"/>
          <p:nvPr/>
        </p:nvSpPr>
        <p:spPr>
          <a:xfrm>
            <a:off x="1964690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39</a:t>
            </a:r>
            <a:endParaRPr lang="en-US" altLang="zh-CN" sz="2000"/>
          </a:p>
        </p:txBody>
      </p:sp>
      <p:sp>
        <p:nvSpPr>
          <p:cNvPr id="256" name="文本框 255"/>
          <p:cNvSpPr txBox="1"/>
          <p:nvPr/>
        </p:nvSpPr>
        <p:spPr>
          <a:xfrm>
            <a:off x="2324735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32</a:t>
            </a:r>
            <a:endParaRPr lang="en-US" altLang="zh-CN" sz="2000"/>
          </a:p>
        </p:txBody>
      </p:sp>
      <p:sp>
        <p:nvSpPr>
          <p:cNvPr id="257" name="文本框 256"/>
          <p:cNvSpPr txBox="1"/>
          <p:nvPr/>
        </p:nvSpPr>
        <p:spPr>
          <a:xfrm>
            <a:off x="2654935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28</a:t>
            </a:r>
            <a:endParaRPr lang="en-US" altLang="zh-CN" sz="2000"/>
          </a:p>
        </p:txBody>
      </p:sp>
      <p:sp>
        <p:nvSpPr>
          <p:cNvPr id="258" name="文本框 257"/>
          <p:cNvSpPr txBox="1"/>
          <p:nvPr/>
        </p:nvSpPr>
        <p:spPr>
          <a:xfrm>
            <a:off x="3029585" y="572452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59" name="文本框 258"/>
          <p:cNvSpPr txBox="1"/>
          <p:nvPr/>
        </p:nvSpPr>
        <p:spPr>
          <a:xfrm>
            <a:off x="3258185" y="574103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20</a:t>
            </a:r>
            <a:endParaRPr lang="en-US" altLang="zh-CN" sz="2000"/>
          </a:p>
        </p:txBody>
      </p:sp>
      <p:sp>
        <p:nvSpPr>
          <p:cNvPr id="260" name="文本框 259"/>
          <p:cNvSpPr txBox="1"/>
          <p:nvPr/>
        </p:nvSpPr>
        <p:spPr>
          <a:xfrm>
            <a:off x="3684270" y="50857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61" name="文本框 260"/>
          <p:cNvSpPr txBox="1"/>
          <p:nvPr/>
        </p:nvSpPr>
        <p:spPr>
          <a:xfrm>
            <a:off x="3679190" y="541909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6</a:t>
            </a:r>
            <a:endParaRPr lang="en-US" altLang="zh-CN" sz="2000"/>
          </a:p>
        </p:txBody>
      </p:sp>
      <p:sp>
        <p:nvSpPr>
          <p:cNvPr id="262" name="文本框 261"/>
          <p:cNvSpPr txBox="1"/>
          <p:nvPr/>
        </p:nvSpPr>
        <p:spPr>
          <a:xfrm>
            <a:off x="3583305" y="5744210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48</a:t>
            </a:r>
            <a:endParaRPr lang="zh-CN" altLang="en-US" sz="2000"/>
          </a:p>
        </p:txBody>
      </p:sp>
      <p:sp>
        <p:nvSpPr>
          <p:cNvPr id="263" name="文本框 262"/>
          <p:cNvSpPr txBox="1"/>
          <p:nvPr/>
        </p:nvSpPr>
        <p:spPr>
          <a:xfrm>
            <a:off x="246380" y="6067425"/>
            <a:ext cx="7226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mask</a:t>
            </a:r>
            <a:endParaRPr lang="en-US" altLang="zh-CN" sz="2000"/>
          </a:p>
        </p:txBody>
      </p:sp>
      <p:sp>
        <p:nvSpPr>
          <p:cNvPr id="264" name="文本框 263"/>
          <p:cNvSpPr txBox="1"/>
          <p:nvPr/>
        </p:nvSpPr>
        <p:spPr>
          <a:xfrm>
            <a:off x="2056765" y="606615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5" name="文本框 264"/>
          <p:cNvSpPr txBox="1"/>
          <p:nvPr/>
        </p:nvSpPr>
        <p:spPr>
          <a:xfrm>
            <a:off x="2402205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6" name="文本框 265"/>
          <p:cNvSpPr txBox="1"/>
          <p:nvPr/>
        </p:nvSpPr>
        <p:spPr>
          <a:xfrm>
            <a:off x="2740660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7" name="文本框 266"/>
          <p:cNvSpPr txBox="1"/>
          <p:nvPr/>
        </p:nvSpPr>
        <p:spPr>
          <a:xfrm>
            <a:off x="3024505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8" name="文本框 267"/>
          <p:cNvSpPr txBox="1"/>
          <p:nvPr/>
        </p:nvSpPr>
        <p:spPr>
          <a:xfrm>
            <a:off x="3343910" y="60744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69" name="文本框 268"/>
          <p:cNvSpPr txBox="1"/>
          <p:nvPr/>
        </p:nvSpPr>
        <p:spPr>
          <a:xfrm>
            <a:off x="3685540" y="607758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70" name="文本框 269"/>
          <p:cNvSpPr txBox="1"/>
          <p:nvPr/>
        </p:nvSpPr>
        <p:spPr>
          <a:xfrm>
            <a:off x="4173220" y="5099050"/>
            <a:ext cx="2244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用一维映射二维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torch.gather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287" name="文本框 286"/>
          <p:cNvSpPr txBox="1"/>
          <p:nvPr/>
        </p:nvSpPr>
        <p:spPr>
          <a:xfrm>
            <a:off x="10280015" y="3359150"/>
            <a:ext cx="1583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two-dimension</a:t>
            </a:r>
            <a:endParaRPr lang="en-US" altLang="zh-CN"/>
          </a:p>
        </p:txBody>
      </p:sp>
      <p:sp>
        <p:nvSpPr>
          <p:cNvPr id="288" name="文本框 287"/>
          <p:cNvSpPr txBox="1"/>
          <p:nvPr/>
        </p:nvSpPr>
        <p:spPr>
          <a:xfrm>
            <a:off x="728980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289" name="文本框 288"/>
          <p:cNvSpPr txBox="1"/>
          <p:nvPr/>
        </p:nvSpPr>
        <p:spPr>
          <a:xfrm>
            <a:off x="764222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90" name="文本框 289"/>
          <p:cNvSpPr txBox="1"/>
          <p:nvPr/>
        </p:nvSpPr>
        <p:spPr>
          <a:xfrm>
            <a:off x="801814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91" name="文本框 290"/>
          <p:cNvSpPr txBox="1"/>
          <p:nvPr/>
        </p:nvSpPr>
        <p:spPr>
          <a:xfrm>
            <a:off x="841565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92" name="文本框 291"/>
          <p:cNvSpPr txBox="1"/>
          <p:nvPr/>
        </p:nvSpPr>
        <p:spPr>
          <a:xfrm>
            <a:off x="880491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93" name="文本框 292"/>
          <p:cNvSpPr txBox="1"/>
          <p:nvPr/>
        </p:nvSpPr>
        <p:spPr>
          <a:xfrm>
            <a:off x="954405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294" name="文本框 293"/>
          <p:cNvSpPr txBox="1"/>
          <p:nvPr/>
        </p:nvSpPr>
        <p:spPr>
          <a:xfrm>
            <a:off x="9196070" y="48628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95" name="文本框 294"/>
          <p:cNvSpPr txBox="1"/>
          <p:nvPr/>
        </p:nvSpPr>
        <p:spPr>
          <a:xfrm>
            <a:off x="729297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07</a:t>
            </a:r>
            <a:endParaRPr lang="en-US" altLang="zh-CN"/>
          </a:p>
        </p:txBody>
      </p:sp>
      <p:sp>
        <p:nvSpPr>
          <p:cNvPr id="296" name="文本框 295"/>
          <p:cNvSpPr txBox="1"/>
          <p:nvPr/>
        </p:nvSpPr>
        <p:spPr>
          <a:xfrm>
            <a:off x="764540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08</a:t>
            </a:r>
            <a:endParaRPr lang="en-US" altLang="zh-CN"/>
          </a:p>
        </p:txBody>
      </p:sp>
      <p:sp>
        <p:nvSpPr>
          <p:cNvPr id="297" name="文本框 296"/>
          <p:cNvSpPr txBox="1"/>
          <p:nvPr/>
        </p:nvSpPr>
        <p:spPr>
          <a:xfrm>
            <a:off x="802132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09</a:t>
            </a:r>
            <a:endParaRPr lang="en-US" altLang="zh-CN"/>
          </a:p>
        </p:txBody>
      </p:sp>
      <p:sp>
        <p:nvSpPr>
          <p:cNvPr id="298" name="文本框 297"/>
          <p:cNvSpPr txBox="1"/>
          <p:nvPr/>
        </p:nvSpPr>
        <p:spPr>
          <a:xfrm>
            <a:off x="841883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99" name="文本框 298"/>
          <p:cNvSpPr txBox="1"/>
          <p:nvPr/>
        </p:nvSpPr>
        <p:spPr>
          <a:xfrm>
            <a:off x="880808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00" name="文本框 299"/>
          <p:cNvSpPr txBox="1"/>
          <p:nvPr/>
        </p:nvSpPr>
        <p:spPr>
          <a:xfrm>
            <a:off x="954722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01" name="文本框 300"/>
          <p:cNvSpPr txBox="1"/>
          <p:nvPr/>
        </p:nvSpPr>
        <p:spPr>
          <a:xfrm>
            <a:off x="9199245" y="51136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02" name="文本框 301"/>
          <p:cNvSpPr txBox="1"/>
          <p:nvPr/>
        </p:nvSpPr>
        <p:spPr>
          <a:xfrm>
            <a:off x="7292975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03" name="文本框 302"/>
          <p:cNvSpPr txBox="1"/>
          <p:nvPr/>
        </p:nvSpPr>
        <p:spPr>
          <a:xfrm>
            <a:off x="764540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304" name="文本框 303"/>
          <p:cNvSpPr txBox="1"/>
          <p:nvPr/>
        </p:nvSpPr>
        <p:spPr>
          <a:xfrm>
            <a:off x="802132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305" name="文本框 304"/>
          <p:cNvSpPr txBox="1"/>
          <p:nvPr/>
        </p:nvSpPr>
        <p:spPr>
          <a:xfrm>
            <a:off x="841883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306" name="文本框 305"/>
          <p:cNvSpPr txBox="1"/>
          <p:nvPr/>
        </p:nvSpPr>
        <p:spPr>
          <a:xfrm>
            <a:off x="8808085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18</a:t>
            </a:r>
            <a:endParaRPr lang="en-US" altLang="zh-CN"/>
          </a:p>
        </p:txBody>
      </p:sp>
      <p:sp>
        <p:nvSpPr>
          <p:cNvPr id="307" name="文本框 306"/>
          <p:cNvSpPr txBox="1"/>
          <p:nvPr/>
        </p:nvSpPr>
        <p:spPr>
          <a:xfrm>
            <a:off x="9547225" y="5348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308" name="文本框 307"/>
          <p:cNvSpPr txBox="1"/>
          <p:nvPr/>
        </p:nvSpPr>
        <p:spPr>
          <a:xfrm>
            <a:off x="9199245" y="53530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19</a:t>
            </a:r>
            <a:endParaRPr lang="en-US" altLang="zh-CN"/>
          </a:p>
        </p:txBody>
      </p:sp>
      <p:sp>
        <p:nvSpPr>
          <p:cNvPr id="309" name="文本框 308"/>
          <p:cNvSpPr txBox="1"/>
          <p:nvPr/>
        </p:nvSpPr>
        <p:spPr>
          <a:xfrm>
            <a:off x="7292975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310" name="文本框 309"/>
          <p:cNvSpPr txBox="1"/>
          <p:nvPr/>
        </p:nvSpPr>
        <p:spPr>
          <a:xfrm>
            <a:off x="764540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311" name="文本框 310"/>
          <p:cNvSpPr txBox="1"/>
          <p:nvPr/>
        </p:nvSpPr>
        <p:spPr>
          <a:xfrm>
            <a:off x="802132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312" name="文本框 311"/>
          <p:cNvSpPr txBox="1"/>
          <p:nvPr/>
        </p:nvSpPr>
        <p:spPr>
          <a:xfrm>
            <a:off x="841883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313" name="文本框 312"/>
          <p:cNvSpPr txBox="1"/>
          <p:nvPr/>
        </p:nvSpPr>
        <p:spPr>
          <a:xfrm>
            <a:off x="8808085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314" name="文本框 313"/>
          <p:cNvSpPr txBox="1"/>
          <p:nvPr/>
        </p:nvSpPr>
        <p:spPr>
          <a:xfrm>
            <a:off x="9547225" y="55880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27</a:t>
            </a:r>
            <a:endParaRPr lang="en-US" altLang="zh-CN"/>
          </a:p>
        </p:txBody>
      </p:sp>
      <p:sp>
        <p:nvSpPr>
          <p:cNvPr id="315" name="文本框 314"/>
          <p:cNvSpPr txBox="1"/>
          <p:nvPr/>
        </p:nvSpPr>
        <p:spPr>
          <a:xfrm>
            <a:off x="9199245" y="55924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316" name="文本框 315"/>
          <p:cNvSpPr txBox="1"/>
          <p:nvPr/>
        </p:nvSpPr>
        <p:spPr>
          <a:xfrm>
            <a:off x="7301230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317" name="文本框 316"/>
          <p:cNvSpPr txBox="1"/>
          <p:nvPr/>
        </p:nvSpPr>
        <p:spPr>
          <a:xfrm>
            <a:off x="765365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29</a:t>
            </a:r>
            <a:endParaRPr lang="en-US" altLang="zh-CN"/>
          </a:p>
        </p:txBody>
      </p:sp>
      <p:sp>
        <p:nvSpPr>
          <p:cNvPr id="318" name="文本框 317"/>
          <p:cNvSpPr txBox="1"/>
          <p:nvPr/>
        </p:nvSpPr>
        <p:spPr>
          <a:xfrm>
            <a:off x="802957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319" name="文本框 318"/>
          <p:cNvSpPr txBox="1"/>
          <p:nvPr/>
        </p:nvSpPr>
        <p:spPr>
          <a:xfrm>
            <a:off x="842708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320" name="文本框 319"/>
          <p:cNvSpPr txBox="1"/>
          <p:nvPr/>
        </p:nvSpPr>
        <p:spPr>
          <a:xfrm>
            <a:off x="8816340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321" name="文本框 320"/>
          <p:cNvSpPr txBox="1"/>
          <p:nvPr/>
        </p:nvSpPr>
        <p:spPr>
          <a:xfrm>
            <a:off x="9555480" y="58273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322" name="文本框 321"/>
          <p:cNvSpPr txBox="1"/>
          <p:nvPr/>
        </p:nvSpPr>
        <p:spPr>
          <a:xfrm>
            <a:off x="9207500" y="58318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323" name="文本框 322"/>
          <p:cNvSpPr txBox="1"/>
          <p:nvPr/>
        </p:nvSpPr>
        <p:spPr>
          <a:xfrm>
            <a:off x="7301230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324" name="文本框 323"/>
          <p:cNvSpPr txBox="1"/>
          <p:nvPr/>
        </p:nvSpPr>
        <p:spPr>
          <a:xfrm>
            <a:off x="765365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325" name="文本框 324"/>
          <p:cNvSpPr txBox="1"/>
          <p:nvPr/>
        </p:nvSpPr>
        <p:spPr>
          <a:xfrm>
            <a:off x="802957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37</a:t>
            </a:r>
            <a:endParaRPr lang="en-US" altLang="zh-CN"/>
          </a:p>
        </p:txBody>
      </p:sp>
      <p:sp>
        <p:nvSpPr>
          <p:cNvPr id="326" name="文本框 325"/>
          <p:cNvSpPr txBox="1"/>
          <p:nvPr/>
        </p:nvSpPr>
        <p:spPr>
          <a:xfrm>
            <a:off x="842708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38</a:t>
            </a:r>
            <a:endParaRPr lang="en-US" altLang="zh-CN"/>
          </a:p>
        </p:txBody>
      </p:sp>
      <p:sp>
        <p:nvSpPr>
          <p:cNvPr id="327" name="文本框 326"/>
          <p:cNvSpPr txBox="1"/>
          <p:nvPr/>
        </p:nvSpPr>
        <p:spPr>
          <a:xfrm>
            <a:off x="8816340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9555480" y="6075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329" name="文本框 328"/>
          <p:cNvSpPr txBox="1"/>
          <p:nvPr/>
        </p:nvSpPr>
        <p:spPr>
          <a:xfrm>
            <a:off x="9207500" y="60712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330" name="文本框 329"/>
          <p:cNvSpPr txBox="1"/>
          <p:nvPr/>
        </p:nvSpPr>
        <p:spPr>
          <a:xfrm>
            <a:off x="730123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331" name="文本框 330"/>
          <p:cNvSpPr txBox="1"/>
          <p:nvPr/>
        </p:nvSpPr>
        <p:spPr>
          <a:xfrm>
            <a:off x="765365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332" name="文本框 331"/>
          <p:cNvSpPr txBox="1"/>
          <p:nvPr/>
        </p:nvSpPr>
        <p:spPr>
          <a:xfrm>
            <a:off x="802957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333" name="文本框 332"/>
          <p:cNvSpPr txBox="1"/>
          <p:nvPr/>
        </p:nvSpPr>
        <p:spPr>
          <a:xfrm>
            <a:off x="842708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334" name="文本框 333"/>
          <p:cNvSpPr txBox="1"/>
          <p:nvPr/>
        </p:nvSpPr>
        <p:spPr>
          <a:xfrm>
            <a:off x="881634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335" name="文本框 334"/>
          <p:cNvSpPr txBox="1"/>
          <p:nvPr/>
        </p:nvSpPr>
        <p:spPr>
          <a:xfrm>
            <a:off x="9555480" y="6314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48</a:t>
            </a:r>
            <a:endParaRPr lang="en-US" altLang="zh-CN"/>
          </a:p>
        </p:txBody>
      </p:sp>
      <p:sp>
        <p:nvSpPr>
          <p:cNvPr id="336" name="文本框 335"/>
          <p:cNvSpPr txBox="1"/>
          <p:nvPr/>
        </p:nvSpPr>
        <p:spPr>
          <a:xfrm>
            <a:off x="9207500" y="63023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337" name="左中括号 336"/>
          <p:cNvSpPr/>
          <p:nvPr/>
        </p:nvSpPr>
        <p:spPr>
          <a:xfrm>
            <a:off x="7268210" y="488124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右中括号 337"/>
          <p:cNvSpPr/>
          <p:nvPr/>
        </p:nvSpPr>
        <p:spPr>
          <a:xfrm>
            <a:off x="9891395" y="485711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文本框 338"/>
          <p:cNvSpPr txBox="1"/>
          <p:nvPr/>
        </p:nvSpPr>
        <p:spPr>
          <a:xfrm>
            <a:off x="10280015" y="5372735"/>
            <a:ext cx="1579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one-dimension</a:t>
            </a:r>
            <a:endParaRPr lang="en-US" altLang="zh-CN"/>
          </a:p>
        </p:txBody>
      </p:sp>
      <p:cxnSp>
        <p:nvCxnSpPr>
          <p:cNvPr id="340" name="直接箭头连接符 339"/>
          <p:cNvCxnSpPr>
            <a:stCxn id="233" idx="2"/>
          </p:cNvCxnSpPr>
          <p:nvPr/>
        </p:nvCxnSpPr>
        <p:spPr>
          <a:xfrm flipH="1">
            <a:off x="8629015" y="4434205"/>
            <a:ext cx="1905" cy="34480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716010" y="4417695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the same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54" name="文本框 353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  <p:sp>
        <p:nvSpPr>
          <p:cNvPr id="355" name="文本框 354"/>
          <p:cNvSpPr txBox="1"/>
          <p:nvPr/>
        </p:nvSpPr>
        <p:spPr>
          <a:xfrm>
            <a:off x="6290945" y="220535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5615305" y="1979295"/>
            <a:ext cx="21799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have the same number on the column 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45" name="椭圆 344"/>
          <p:cNvSpPr/>
          <p:nvPr/>
        </p:nvSpPr>
        <p:spPr>
          <a:xfrm>
            <a:off x="7168515" y="1382395"/>
            <a:ext cx="329565" cy="588645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5633085" y="1390015"/>
            <a:ext cx="329565" cy="588645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749744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94169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7970" y="977900"/>
            <a:ext cx="2572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parallel computing: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07645" y="1438275"/>
            <a:ext cx="4984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for example: calculate the first portion </a:t>
            </a:r>
            <a:endParaRPr lang="en-US" altLang="zh-CN" sz="2400"/>
          </a:p>
        </p:txBody>
      </p:sp>
      <p:sp>
        <p:nvSpPr>
          <p:cNvPr id="45" name="文本框 44"/>
          <p:cNvSpPr txBox="1"/>
          <p:nvPr/>
        </p:nvSpPr>
        <p:spPr>
          <a:xfrm>
            <a:off x="5384800" y="143827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T[5][4] + emit[0][4]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5250" y="2017395"/>
            <a:ext cx="15271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7*7)</a:t>
            </a:r>
            <a:endParaRPr lang="en-US" altLang="zh-CN" sz="2200"/>
          </a:p>
        </p:txBody>
      </p:sp>
      <p:sp>
        <p:nvSpPr>
          <p:cNvPr id="7" name="文本框 6"/>
          <p:cNvSpPr txBox="1"/>
          <p:nvPr/>
        </p:nvSpPr>
        <p:spPr>
          <a:xfrm>
            <a:off x="3389630" y="2017395"/>
            <a:ext cx="22237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emit[0] (size: 1*7)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29972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14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806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2557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1483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397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05990" y="2644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0289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5532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03124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2875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81800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55714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209165" y="28949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0289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5532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03124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42875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81800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557145" y="31299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209165" y="3134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0289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5532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03124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142875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81800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557145" y="33693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2209165" y="33737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31115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357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03949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143700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82626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2565400" y="36087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217420" y="3613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1115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66357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03949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43700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182626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65400" y="38563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217420" y="3852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1115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66357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103949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43700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182626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2565400" y="40957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217420" y="4083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80" name="左中括号 79"/>
          <p:cNvSpPr/>
          <p:nvPr/>
        </p:nvSpPr>
        <p:spPr>
          <a:xfrm>
            <a:off x="278130" y="266255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中括号 80"/>
          <p:cNvSpPr/>
          <p:nvPr/>
        </p:nvSpPr>
        <p:spPr>
          <a:xfrm>
            <a:off x="2901315" y="263842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>
            <a:stCxn id="7" idx="3"/>
          </p:cNvCxnSpPr>
          <p:nvPr/>
        </p:nvCxnSpPr>
        <p:spPr>
          <a:xfrm flipV="1">
            <a:off x="5605145" y="2224405"/>
            <a:ext cx="2183765" cy="82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6290945" y="220535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693025" y="201739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89" name="文本框 88"/>
          <p:cNvSpPr txBox="1"/>
          <p:nvPr/>
        </p:nvSpPr>
        <p:spPr>
          <a:xfrm>
            <a:off x="3168015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sp>
        <p:nvSpPr>
          <p:cNvPr id="90" name="文本框 89"/>
          <p:cNvSpPr txBox="1"/>
          <p:nvPr/>
        </p:nvSpPr>
        <p:spPr>
          <a:xfrm>
            <a:off x="370395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405638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443230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82981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521906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5958205" y="26593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5610225" y="26555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39" name="左中括号 138"/>
          <p:cNvSpPr/>
          <p:nvPr/>
        </p:nvSpPr>
        <p:spPr>
          <a:xfrm>
            <a:off x="3682365" y="267398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右中括号 139"/>
          <p:cNvSpPr/>
          <p:nvPr/>
        </p:nvSpPr>
        <p:spPr>
          <a:xfrm>
            <a:off x="6305550" y="264985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369887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43" name="文本框 142"/>
          <p:cNvSpPr txBox="1"/>
          <p:nvPr/>
        </p:nvSpPr>
        <p:spPr>
          <a:xfrm>
            <a:off x="405130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442722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482473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46" name="文本框 145"/>
          <p:cNvSpPr txBox="1"/>
          <p:nvPr/>
        </p:nvSpPr>
        <p:spPr>
          <a:xfrm>
            <a:off x="521398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47" name="文本框 146"/>
          <p:cNvSpPr txBox="1"/>
          <p:nvPr/>
        </p:nvSpPr>
        <p:spPr>
          <a:xfrm>
            <a:off x="5953125" y="2893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48" name="文本框 147"/>
          <p:cNvSpPr txBox="1"/>
          <p:nvPr/>
        </p:nvSpPr>
        <p:spPr>
          <a:xfrm>
            <a:off x="5605145" y="2898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49" name="文本框 148"/>
          <p:cNvSpPr txBox="1"/>
          <p:nvPr/>
        </p:nvSpPr>
        <p:spPr>
          <a:xfrm>
            <a:off x="369887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0" name="文本框 149"/>
          <p:cNvSpPr txBox="1"/>
          <p:nvPr/>
        </p:nvSpPr>
        <p:spPr>
          <a:xfrm>
            <a:off x="405130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51" name="文本框 150"/>
          <p:cNvSpPr txBox="1"/>
          <p:nvPr/>
        </p:nvSpPr>
        <p:spPr>
          <a:xfrm>
            <a:off x="442722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52" name="文本框 151"/>
          <p:cNvSpPr txBox="1"/>
          <p:nvPr/>
        </p:nvSpPr>
        <p:spPr>
          <a:xfrm>
            <a:off x="482473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521398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5953125" y="3149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5605145" y="31457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58" name="文本框 157"/>
          <p:cNvSpPr txBox="1"/>
          <p:nvPr/>
        </p:nvSpPr>
        <p:spPr>
          <a:xfrm>
            <a:off x="370205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9" name="文本框 158"/>
          <p:cNvSpPr txBox="1"/>
          <p:nvPr/>
        </p:nvSpPr>
        <p:spPr>
          <a:xfrm>
            <a:off x="405447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443039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1" name="文本框 160"/>
          <p:cNvSpPr txBox="1"/>
          <p:nvPr/>
        </p:nvSpPr>
        <p:spPr>
          <a:xfrm>
            <a:off x="482790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2" name="文本框 161"/>
          <p:cNvSpPr txBox="1"/>
          <p:nvPr/>
        </p:nvSpPr>
        <p:spPr>
          <a:xfrm>
            <a:off x="521716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63" name="文本框 162"/>
          <p:cNvSpPr txBox="1"/>
          <p:nvPr/>
        </p:nvSpPr>
        <p:spPr>
          <a:xfrm>
            <a:off x="5956300" y="3375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5608320" y="33718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65" name="文本框 164"/>
          <p:cNvSpPr txBox="1"/>
          <p:nvPr/>
        </p:nvSpPr>
        <p:spPr>
          <a:xfrm>
            <a:off x="370205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66" name="文本框 165"/>
          <p:cNvSpPr txBox="1"/>
          <p:nvPr/>
        </p:nvSpPr>
        <p:spPr>
          <a:xfrm>
            <a:off x="405447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7" name="文本框 166"/>
          <p:cNvSpPr txBox="1"/>
          <p:nvPr/>
        </p:nvSpPr>
        <p:spPr>
          <a:xfrm>
            <a:off x="443039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8" name="文本框 167"/>
          <p:cNvSpPr txBox="1"/>
          <p:nvPr/>
        </p:nvSpPr>
        <p:spPr>
          <a:xfrm>
            <a:off x="482790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521716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70" name="文本框 169"/>
          <p:cNvSpPr txBox="1"/>
          <p:nvPr/>
        </p:nvSpPr>
        <p:spPr>
          <a:xfrm>
            <a:off x="5956300" y="3615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1" name="文本框 170"/>
          <p:cNvSpPr txBox="1"/>
          <p:nvPr/>
        </p:nvSpPr>
        <p:spPr>
          <a:xfrm>
            <a:off x="5608320" y="36112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2" name="文本框 171"/>
          <p:cNvSpPr txBox="1"/>
          <p:nvPr/>
        </p:nvSpPr>
        <p:spPr>
          <a:xfrm>
            <a:off x="370205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73" name="文本框 172"/>
          <p:cNvSpPr txBox="1"/>
          <p:nvPr/>
        </p:nvSpPr>
        <p:spPr>
          <a:xfrm>
            <a:off x="405447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443039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482790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76" name="文本框 175"/>
          <p:cNvSpPr txBox="1"/>
          <p:nvPr/>
        </p:nvSpPr>
        <p:spPr>
          <a:xfrm>
            <a:off x="521716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5956300" y="3854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8" name="文本框 177"/>
          <p:cNvSpPr txBox="1"/>
          <p:nvPr/>
        </p:nvSpPr>
        <p:spPr>
          <a:xfrm>
            <a:off x="5608320" y="38506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9" name="文本框 178"/>
          <p:cNvSpPr txBox="1"/>
          <p:nvPr/>
        </p:nvSpPr>
        <p:spPr>
          <a:xfrm>
            <a:off x="370205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0" name="文本框 179"/>
          <p:cNvSpPr txBox="1"/>
          <p:nvPr/>
        </p:nvSpPr>
        <p:spPr>
          <a:xfrm>
            <a:off x="405447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81" name="文本框 180"/>
          <p:cNvSpPr txBox="1"/>
          <p:nvPr/>
        </p:nvSpPr>
        <p:spPr>
          <a:xfrm>
            <a:off x="443039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82" name="文本框 181"/>
          <p:cNvSpPr txBox="1"/>
          <p:nvPr/>
        </p:nvSpPr>
        <p:spPr>
          <a:xfrm>
            <a:off x="482790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83" name="文本框 182"/>
          <p:cNvSpPr txBox="1"/>
          <p:nvPr/>
        </p:nvSpPr>
        <p:spPr>
          <a:xfrm>
            <a:off x="521716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84" name="文本框 183"/>
          <p:cNvSpPr txBox="1"/>
          <p:nvPr/>
        </p:nvSpPr>
        <p:spPr>
          <a:xfrm>
            <a:off x="5956300" y="40855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85" name="文本框 184"/>
          <p:cNvSpPr txBox="1"/>
          <p:nvPr/>
        </p:nvSpPr>
        <p:spPr>
          <a:xfrm>
            <a:off x="5608320" y="40817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86" name="文本框 185"/>
          <p:cNvSpPr txBox="1"/>
          <p:nvPr/>
        </p:nvSpPr>
        <p:spPr>
          <a:xfrm>
            <a:off x="6640830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cxnSp>
        <p:nvCxnSpPr>
          <p:cNvPr id="187" name="直接箭头连接符 186"/>
          <p:cNvCxnSpPr>
            <a:endCxn id="94" idx="0"/>
          </p:cNvCxnSpPr>
          <p:nvPr/>
        </p:nvCxnSpPr>
        <p:spPr>
          <a:xfrm flipH="1">
            <a:off x="5426075" y="2432685"/>
            <a:ext cx="947420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728662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9" name="文本框 188"/>
          <p:cNvSpPr txBox="1"/>
          <p:nvPr/>
        </p:nvSpPr>
        <p:spPr>
          <a:xfrm>
            <a:off x="763905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90" name="文本框 189"/>
          <p:cNvSpPr txBox="1"/>
          <p:nvPr/>
        </p:nvSpPr>
        <p:spPr>
          <a:xfrm>
            <a:off x="801497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91" name="文本框 190"/>
          <p:cNvSpPr txBox="1"/>
          <p:nvPr/>
        </p:nvSpPr>
        <p:spPr>
          <a:xfrm>
            <a:off x="841248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92" name="文本框 191"/>
          <p:cNvSpPr txBox="1"/>
          <p:nvPr/>
        </p:nvSpPr>
        <p:spPr>
          <a:xfrm>
            <a:off x="880173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93" name="文本框 192"/>
          <p:cNvSpPr txBox="1"/>
          <p:nvPr/>
        </p:nvSpPr>
        <p:spPr>
          <a:xfrm>
            <a:off x="954087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94" name="文本框 193"/>
          <p:cNvSpPr txBox="1"/>
          <p:nvPr/>
        </p:nvSpPr>
        <p:spPr>
          <a:xfrm>
            <a:off x="9192895" y="26390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95" name="文本框 194"/>
          <p:cNvSpPr txBox="1"/>
          <p:nvPr/>
        </p:nvSpPr>
        <p:spPr>
          <a:xfrm>
            <a:off x="728980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96" name="文本框 195"/>
          <p:cNvSpPr txBox="1"/>
          <p:nvPr/>
        </p:nvSpPr>
        <p:spPr>
          <a:xfrm>
            <a:off x="764222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97" name="文本框 196"/>
          <p:cNvSpPr txBox="1"/>
          <p:nvPr/>
        </p:nvSpPr>
        <p:spPr>
          <a:xfrm>
            <a:off x="801814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8" name="文本框 197"/>
          <p:cNvSpPr txBox="1"/>
          <p:nvPr/>
        </p:nvSpPr>
        <p:spPr>
          <a:xfrm>
            <a:off x="841565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99" name="文本框 198"/>
          <p:cNvSpPr txBox="1"/>
          <p:nvPr/>
        </p:nvSpPr>
        <p:spPr>
          <a:xfrm>
            <a:off x="880491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200" name="文本框 199"/>
          <p:cNvSpPr txBox="1"/>
          <p:nvPr/>
        </p:nvSpPr>
        <p:spPr>
          <a:xfrm>
            <a:off x="954405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201" name="文本框 200"/>
          <p:cNvSpPr txBox="1"/>
          <p:nvPr/>
        </p:nvSpPr>
        <p:spPr>
          <a:xfrm>
            <a:off x="9196070" y="28898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02" name="文本框 201"/>
          <p:cNvSpPr txBox="1"/>
          <p:nvPr/>
        </p:nvSpPr>
        <p:spPr>
          <a:xfrm>
            <a:off x="728980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03" name="文本框 202"/>
          <p:cNvSpPr txBox="1"/>
          <p:nvPr/>
        </p:nvSpPr>
        <p:spPr>
          <a:xfrm>
            <a:off x="764222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04" name="文本框 203"/>
          <p:cNvSpPr txBox="1"/>
          <p:nvPr/>
        </p:nvSpPr>
        <p:spPr>
          <a:xfrm>
            <a:off x="801814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205" name="文本框 204"/>
          <p:cNvSpPr txBox="1"/>
          <p:nvPr/>
        </p:nvSpPr>
        <p:spPr>
          <a:xfrm>
            <a:off x="841565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206" name="文本框 205"/>
          <p:cNvSpPr txBox="1"/>
          <p:nvPr/>
        </p:nvSpPr>
        <p:spPr>
          <a:xfrm>
            <a:off x="880491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207" name="文本框 206"/>
          <p:cNvSpPr txBox="1"/>
          <p:nvPr/>
        </p:nvSpPr>
        <p:spPr>
          <a:xfrm>
            <a:off x="9544050" y="3124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208" name="文本框 207"/>
          <p:cNvSpPr txBox="1"/>
          <p:nvPr/>
        </p:nvSpPr>
        <p:spPr>
          <a:xfrm>
            <a:off x="9196070" y="31292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209" name="文本框 208"/>
          <p:cNvSpPr txBox="1"/>
          <p:nvPr/>
        </p:nvSpPr>
        <p:spPr>
          <a:xfrm>
            <a:off x="728980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210" name="文本框 209"/>
          <p:cNvSpPr txBox="1"/>
          <p:nvPr/>
        </p:nvSpPr>
        <p:spPr>
          <a:xfrm>
            <a:off x="764222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211" name="文本框 210"/>
          <p:cNvSpPr txBox="1"/>
          <p:nvPr/>
        </p:nvSpPr>
        <p:spPr>
          <a:xfrm>
            <a:off x="801814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212" name="文本框 211"/>
          <p:cNvSpPr txBox="1"/>
          <p:nvPr/>
        </p:nvSpPr>
        <p:spPr>
          <a:xfrm>
            <a:off x="841565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13" name="文本框 212"/>
          <p:cNvSpPr txBox="1"/>
          <p:nvPr/>
        </p:nvSpPr>
        <p:spPr>
          <a:xfrm>
            <a:off x="880491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9544050" y="3364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215" name="文本框 214"/>
          <p:cNvSpPr txBox="1"/>
          <p:nvPr/>
        </p:nvSpPr>
        <p:spPr>
          <a:xfrm>
            <a:off x="9196070" y="3368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216" name="文本框 215"/>
          <p:cNvSpPr txBox="1"/>
          <p:nvPr/>
        </p:nvSpPr>
        <p:spPr>
          <a:xfrm>
            <a:off x="729805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217" name="文本框 216"/>
          <p:cNvSpPr txBox="1"/>
          <p:nvPr/>
        </p:nvSpPr>
        <p:spPr>
          <a:xfrm>
            <a:off x="765048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218" name="文本框 217"/>
          <p:cNvSpPr txBox="1"/>
          <p:nvPr/>
        </p:nvSpPr>
        <p:spPr>
          <a:xfrm>
            <a:off x="802640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219" name="文本框 218"/>
          <p:cNvSpPr txBox="1"/>
          <p:nvPr/>
        </p:nvSpPr>
        <p:spPr>
          <a:xfrm>
            <a:off x="842391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220" name="文本框 219"/>
          <p:cNvSpPr txBox="1"/>
          <p:nvPr/>
        </p:nvSpPr>
        <p:spPr>
          <a:xfrm>
            <a:off x="881316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221" name="文本框 220"/>
          <p:cNvSpPr txBox="1"/>
          <p:nvPr/>
        </p:nvSpPr>
        <p:spPr>
          <a:xfrm>
            <a:off x="9552305" y="3603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222" name="文本框 221"/>
          <p:cNvSpPr txBox="1"/>
          <p:nvPr/>
        </p:nvSpPr>
        <p:spPr>
          <a:xfrm>
            <a:off x="9204325" y="36080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223" name="文本框 222"/>
          <p:cNvSpPr txBox="1"/>
          <p:nvPr/>
        </p:nvSpPr>
        <p:spPr>
          <a:xfrm>
            <a:off x="729805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224" name="文本框 223"/>
          <p:cNvSpPr txBox="1"/>
          <p:nvPr/>
        </p:nvSpPr>
        <p:spPr>
          <a:xfrm>
            <a:off x="765048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225" name="文本框 224"/>
          <p:cNvSpPr txBox="1"/>
          <p:nvPr/>
        </p:nvSpPr>
        <p:spPr>
          <a:xfrm>
            <a:off x="802640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226" name="文本框 225"/>
          <p:cNvSpPr txBox="1"/>
          <p:nvPr/>
        </p:nvSpPr>
        <p:spPr>
          <a:xfrm>
            <a:off x="842391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227" name="文本框 226"/>
          <p:cNvSpPr txBox="1"/>
          <p:nvPr/>
        </p:nvSpPr>
        <p:spPr>
          <a:xfrm>
            <a:off x="881316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9552305" y="3851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229" name="文本框 228"/>
          <p:cNvSpPr txBox="1"/>
          <p:nvPr/>
        </p:nvSpPr>
        <p:spPr>
          <a:xfrm>
            <a:off x="9204325" y="3847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230" name="文本框 229"/>
          <p:cNvSpPr txBox="1"/>
          <p:nvPr/>
        </p:nvSpPr>
        <p:spPr>
          <a:xfrm>
            <a:off x="729805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231" name="文本框 230"/>
          <p:cNvSpPr txBox="1"/>
          <p:nvPr/>
        </p:nvSpPr>
        <p:spPr>
          <a:xfrm>
            <a:off x="765048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232" name="文本框 231"/>
          <p:cNvSpPr txBox="1"/>
          <p:nvPr/>
        </p:nvSpPr>
        <p:spPr>
          <a:xfrm>
            <a:off x="802640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233" name="文本框 232"/>
          <p:cNvSpPr txBox="1"/>
          <p:nvPr/>
        </p:nvSpPr>
        <p:spPr>
          <a:xfrm>
            <a:off x="842391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234" name="文本框 233"/>
          <p:cNvSpPr txBox="1"/>
          <p:nvPr/>
        </p:nvSpPr>
        <p:spPr>
          <a:xfrm>
            <a:off x="881316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235" name="文本框 234"/>
          <p:cNvSpPr txBox="1"/>
          <p:nvPr/>
        </p:nvSpPr>
        <p:spPr>
          <a:xfrm>
            <a:off x="9552305" y="4090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236" name="文本框 235"/>
          <p:cNvSpPr txBox="1"/>
          <p:nvPr/>
        </p:nvSpPr>
        <p:spPr>
          <a:xfrm>
            <a:off x="9204325" y="4078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237" name="左中括号 236"/>
          <p:cNvSpPr/>
          <p:nvPr/>
        </p:nvSpPr>
        <p:spPr>
          <a:xfrm>
            <a:off x="7265035" y="265747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右中括号 237"/>
          <p:cNvSpPr/>
          <p:nvPr/>
        </p:nvSpPr>
        <p:spPr>
          <a:xfrm>
            <a:off x="9888220" y="263334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文本框 238"/>
          <p:cNvSpPr txBox="1"/>
          <p:nvPr/>
        </p:nvSpPr>
        <p:spPr>
          <a:xfrm>
            <a:off x="207645" y="4606290"/>
            <a:ext cx="915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trick:</a:t>
            </a:r>
            <a:endParaRPr lang="en-US" altLang="zh-CN" sz="2800"/>
          </a:p>
        </p:txBody>
      </p:sp>
      <p:sp>
        <p:nvSpPr>
          <p:cNvPr id="241" name="文本框 240"/>
          <p:cNvSpPr txBox="1"/>
          <p:nvPr/>
        </p:nvSpPr>
        <p:spPr>
          <a:xfrm>
            <a:off x="251460" y="5082540"/>
            <a:ext cx="13970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word_index</a:t>
            </a:r>
            <a:endParaRPr lang="en-US" altLang="zh-CN" sz="2000"/>
          </a:p>
        </p:txBody>
      </p:sp>
      <p:sp>
        <p:nvSpPr>
          <p:cNvPr id="242" name="文本框 241"/>
          <p:cNvSpPr txBox="1"/>
          <p:nvPr/>
        </p:nvSpPr>
        <p:spPr>
          <a:xfrm>
            <a:off x="2068830" y="507936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43" name="文本框 242"/>
          <p:cNvSpPr txBox="1"/>
          <p:nvPr/>
        </p:nvSpPr>
        <p:spPr>
          <a:xfrm>
            <a:off x="2414270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44" name="文本框 243"/>
          <p:cNvSpPr txBox="1"/>
          <p:nvPr/>
        </p:nvSpPr>
        <p:spPr>
          <a:xfrm>
            <a:off x="2752725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45" name="文本框 244"/>
          <p:cNvSpPr txBox="1"/>
          <p:nvPr/>
        </p:nvSpPr>
        <p:spPr>
          <a:xfrm>
            <a:off x="3036570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</a:t>
            </a:r>
            <a:endParaRPr lang="en-US" altLang="zh-CN" sz="2000"/>
          </a:p>
        </p:txBody>
      </p:sp>
      <p:sp>
        <p:nvSpPr>
          <p:cNvPr id="246" name="文本框 245"/>
          <p:cNvSpPr txBox="1"/>
          <p:nvPr/>
        </p:nvSpPr>
        <p:spPr>
          <a:xfrm>
            <a:off x="251460" y="5404485"/>
            <a:ext cx="1364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label_index</a:t>
            </a:r>
            <a:endParaRPr lang="en-US" altLang="zh-CN" sz="2000"/>
          </a:p>
        </p:txBody>
      </p:sp>
      <p:sp>
        <p:nvSpPr>
          <p:cNvPr id="247" name="文本框 246"/>
          <p:cNvSpPr txBox="1"/>
          <p:nvPr/>
        </p:nvSpPr>
        <p:spPr>
          <a:xfrm>
            <a:off x="2058670" y="540766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248" name="文本框 247"/>
          <p:cNvSpPr txBox="1"/>
          <p:nvPr/>
        </p:nvSpPr>
        <p:spPr>
          <a:xfrm>
            <a:off x="2404110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249" name="文本框 248"/>
          <p:cNvSpPr txBox="1"/>
          <p:nvPr/>
        </p:nvSpPr>
        <p:spPr>
          <a:xfrm>
            <a:off x="2742565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50" name="文本框 249"/>
          <p:cNvSpPr txBox="1"/>
          <p:nvPr/>
        </p:nvSpPr>
        <p:spPr>
          <a:xfrm>
            <a:off x="3026410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51" name="文本框 250"/>
          <p:cNvSpPr txBox="1"/>
          <p:nvPr/>
        </p:nvSpPr>
        <p:spPr>
          <a:xfrm>
            <a:off x="3342640" y="508254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52" name="文本框 251"/>
          <p:cNvSpPr txBox="1"/>
          <p:nvPr/>
        </p:nvSpPr>
        <p:spPr>
          <a:xfrm>
            <a:off x="3337560" y="54159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6</a:t>
            </a:r>
            <a:endParaRPr lang="en-US" altLang="zh-CN" sz="2000"/>
          </a:p>
        </p:txBody>
      </p:sp>
      <p:sp>
        <p:nvSpPr>
          <p:cNvPr id="253" name="文本框 252"/>
          <p:cNvSpPr txBox="1"/>
          <p:nvPr/>
        </p:nvSpPr>
        <p:spPr>
          <a:xfrm>
            <a:off x="1786255" y="54159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54" name="文本框 253"/>
          <p:cNvSpPr txBox="1"/>
          <p:nvPr/>
        </p:nvSpPr>
        <p:spPr>
          <a:xfrm>
            <a:off x="251460" y="5734050"/>
            <a:ext cx="14116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label_group</a:t>
            </a:r>
            <a:endParaRPr lang="en-US" altLang="zh-CN" sz="2000"/>
          </a:p>
        </p:txBody>
      </p:sp>
      <p:sp>
        <p:nvSpPr>
          <p:cNvPr id="255" name="文本框 254"/>
          <p:cNvSpPr txBox="1"/>
          <p:nvPr/>
        </p:nvSpPr>
        <p:spPr>
          <a:xfrm>
            <a:off x="1964690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39</a:t>
            </a:r>
            <a:endParaRPr lang="en-US" altLang="zh-CN" sz="2000"/>
          </a:p>
        </p:txBody>
      </p:sp>
      <p:sp>
        <p:nvSpPr>
          <p:cNvPr id="256" name="文本框 255"/>
          <p:cNvSpPr txBox="1"/>
          <p:nvPr/>
        </p:nvSpPr>
        <p:spPr>
          <a:xfrm>
            <a:off x="2324735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32</a:t>
            </a:r>
            <a:endParaRPr lang="en-US" altLang="zh-CN" sz="2000"/>
          </a:p>
        </p:txBody>
      </p:sp>
      <p:sp>
        <p:nvSpPr>
          <p:cNvPr id="257" name="文本框 256"/>
          <p:cNvSpPr txBox="1"/>
          <p:nvPr/>
        </p:nvSpPr>
        <p:spPr>
          <a:xfrm>
            <a:off x="2654935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28</a:t>
            </a:r>
            <a:endParaRPr lang="en-US" altLang="zh-CN" sz="2000"/>
          </a:p>
        </p:txBody>
      </p:sp>
      <p:sp>
        <p:nvSpPr>
          <p:cNvPr id="258" name="文本框 257"/>
          <p:cNvSpPr txBox="1"/>
          <p:nvPr/>
        </p:nvSpPr>
        <p:spPr>
          <a:xfrm>
            <a:off x="3029585" y="572452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59" name="文本框 258"/>
          <p:cNvSpPr txBox="1"/>
          <p:nvPr/>
        </p:nvSpPr>
        <p:spPr>
          <a:xfrm>
            <a:off x="3258185" y="574103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20</a:t>
            </a:r>
            <a:endParaRPr lang="en-US" altLang="zh-CN" sz="2000"/>
          </a:p>
        </p:txBody>
      </p:sp>
      <p:sp>
        <p:nvSpPr>
          <p:cNvPr id="260" name="文本框 259"/>
          <p:cNvSpPr txBox="1"/>
          <p:nvPr/>
        </p:nvSpPr>
        <p:spPr>
          <a:xfrm>
            <a:off x="3684270" y="50857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61" name="文本框 260"/>
          <p:cNvSpPr txBox="1"/>
          <p:nvPr/>
        </p:nvSpPr>
        <p:spPr>
          <a:xfrm>
            <a:off x="3679190" y="541909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6</a:t>
            </a:r>
            <a:endParaRPr lang="en-US" altLang="zh-CN" sz="2000"/>
          </a:p>
        </p:txBody>
      </p:sp>
      <p:sp>
        <p:nvSpPr>
          <p:cNvPr id="262" name="文本框 261"/>
          <p:cNvSpPr txBox="1"/>
          <p:nvPr/>
        </p:nvSpPr>
        <p:spPr>
          <a:xfrm>
            <a:off x="3583305" y="5744210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48</a:t>
            </a:r>
            <a:endParaRPr lang="zh-CN" altLang="en-US" sz="2000"/>
          </a:p>
        </p:txBody>
      </p:sp>
      <p:sp>
        <p:nvSpPr>
          <p:cNvPr id="263" name="文本框 262"/>
          <p:cNvSpPr txBox="1"/>
          <p:nvPr/>
        </p:nvSpPr>
        <p:spPr>
          <a:xfrm>
            <a:off x="246380" y="6067425"/>
            <a:ext cx="7226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mask</a:t>
            </a:r>
            <a:endParaRPr lang="en-US" altLang="zh-CN" sz="2000"/>
          </a:p>
        </p:txBody>
      </p:sp>
      <p:sp>
        <p:nvSpPr>
          <p:cNvPr id="264" name="文本框 263"/>
          <p:cNvSpPr txBox="1"/>
          <p:nvPr/>
        </p:nvSpPr>
        <p:spPr>
          <a:xfrm>
            <a:off x="2056765" y="606615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5" name="文本框 264"/>
          <p:cNvSpPr txBox="1"/>
          <p:nvPr/>
        </p:nvSpPr>
        <p:spPr>
          <a:xfrm>
            <a:off x="2402205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6" name="文本框 265"/>
          <p:cNvSpPr txBox="1"/>
          <p:nvPr/>
        </p:nvSpPr>
        <p:spPr>
          <a:xfrm>
            <a:off x="2740660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7" name="文本框 266"/>
          <p:cNvSpPr txBox="1"/>
          <p:nvPr/>
        </p:nvSpPr>
        <p:spPr>
          <a:xfrm>
            <a:off x="3024505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8" name="文本框 267"/>
          <p:cNvSpPr txBox="1"/>
          <p:nvPr/>
        </p:nvSpPr>
        <p:spPr>
          <a:xfrm>
            <a:off x="3343910" y="60744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69" name="文本框 268"/>
          <p:cNvSpPr txBox="1"/>
          <p:nvPr/>
        </p:nvSpPr>
        <p:spPr>
          <a:xfrm>
            <a:off x="3685540" y="607758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70" name="文本框 269"/>
          <p:cNvSpPr txBox="1"/>
          <p:nvPr/>
        </p:nvSpPr>
        <p:spPr>
          <a:xfrm>
            <a:off x="4173220" y="5099050"/>
            <a:ext cx="2244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用一维映射二维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torch.gather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287" name="文本框 286"/>
          <p:cNvSpPr txBox="1"/>
          <p:nvPr/>
        </p:nvSpPr>
        <p:spPr>
          <a:xfrm>
            <a:off x="10280015" y="3359150"/>
            <a:ext cx="1583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two-dimension</a:t>
            </a:r>
            <a:endParaRPr lang="en-US" altLang="zh-CN"/>
          </a:p>
        </p:txBody>
      </p:sp>
      <p:sp>
        <p:nvSpPr>
          <p:cNvPr id="288" name="文本框 287"/>
          <p:cNvSpPr txBox="1"/>
          <p:nvPr/>
        </p:nvSpPr>
        <p:spPr>
          <a:xfrm>
            <a:off x="728980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289" name="文本框 288"/>
          <p:cNvSpPr txBox="1"/>
          <p:nvPr/>
        </p:nvSpPr>
        <p:spPr>
          <a:xfrm>
            <a:off x="764222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90" name="文本框 289"/>
          <p:cNvSpPr txBox="1"/>
          <p:nvPr/>
        </p:nvSpPr>
        <p:spPr>
          <a:xfrm>
            <a:off x="801814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91" name="文本框 290"/>
          <p:cNvSpPr txBox="1"/>
          <p:nvPr/>
        </p:nvSpPr>
        <p:spPr>
          <a:xfrm>
            <a:off x="841565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92" name="文本框 291"/>
          <p:cNvSpPr txBox="1"/>
          <p:nvPr/>
        </p:nvSpPr>
        <p:spPr>
          <a:xfrm>
            <a:off x="880491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93" name="文本框 292"/>
          <p:cNvSpPr txBox="1"/>
          <p:nvPr/>
        </p:nvSpPr>
        <p:spPr>
          <a:xfrm>
            <a:off x="954405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294" name="文本框 293"/>
          <p:cNvSpPr txBox="1"/>
          <p:nvPr/>
        </p:nvSpPr>
        <p:spPr>
          <a:xfrm>
            <a:off x="9196070" y="48628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95" name="文本框 294"/>
          <p:cNvSpPr txBox="1"/>
          <p:nvPr/>
        </p:nvSpPr>
        <p:spPr>
          <a:xfrm>
            <a:off x="729297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07</a:t>
            </a:r>
            <a:endParaRPr lang="en-US" altLang="zh-CN"/>
          </a:p>
        </p:txBody>
      </p:sp>
      <p:sp>
        <p:nvSpPr>
          <p:cNvPr id="296" name="文本框 295"/>
          <p:cNvSpPr txBox="1"/>
          <p:nvPr/>
        </p:nvSpPr>
        <p:spPr>
          <a:xfrm>
            <a:off x="764540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08</a:t>
            </a:r>
            <a:endParaRPr lang="en-US" altLang="zh-CN"/>
          </a:p>
        </p:txBody>
      </p:sp>
      <p:sp>
        <p:nvSpPr>
          <p:cNvPr id="297" name="文本框 296"/>
          <p:cNvSpPr txBox="1"/>
          <p:nvPr/>
        </p:nvSpPr>
        <p:spPr>
          <a:xfrm>
            <a:off x="802132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09</a:t>
            </a:r>
            <a:endParaRPr lang="en-US" altLang="zh-CN"/>
          </a:p>
        </p:txBody>
      </p:sp>
      <p:sp>
        <p:nvSpPr>
          <p:cNvPr id="298" name="文本框 297"/>
          <p:cNvSpPr txBox="1"/>
          <p:nvPr/>
        </p:nvSpPr>
        <p:spPr>
          <a:xfrm>
            <a:off x="841883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99" name="文本框 298"/>
          <p:cNvSpPr txBox="1"/>
          <p:nvPr/>
        </p:nvSpPr>
        <p:spPr>
          <a:xfrm>
            <a:off x="880808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00" name="文本框 299"/>
          <p:cNvSpPr txBox="1"/>
          <p:nvPr/>
        </p:nvSpPr>
        <p:spPr>
          <a:xfrm>
            <a:off x="954722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01" name="文本框 300"/>
          <p:cNvSpPr txBox="1"/>
          <p:nvPr/>
        </p:nvSpPr>
        <p:spPr>
          <a:xfrm>
            <a:off x="9199245" y="51136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02" name="文本框 301"/>
          <p:cNvSpPr txBox="1"/>
          <p:nvPr/>
        </p:nvSpPr>
        <p:spPr>
          <a:xfrm>
            <a:off x="7292975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03" name="文本框 302"/>
          <p:cNvSpPr txBox="1"/>
          <p:nvPr/>
        </p:nvSpPr>
        <p:spPr>
          <a:xfrm>
            <a:off x="764540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304" name="文本框 303"/>
          <p:cNvSpPr txBox="1"/>
          <p:nvPr/>
        </p:nvSpPr>
        <p:spPr>
          <a:xfrm>
            <a:off x="802132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305" name="文本框 304"/>
          <p:cNvSpPr txBox="1"/>
          <p:nvPr/>
        </p:nvSpPr>
        <p:spPr>
          <a:xfrm>
            <a:off x="841883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306" name="文本框 305"/>
          <p:cNvSpPr txBox="1"/>
          <p:nvPr/>
        </p:nvSpPr>
        <p:spPr>
          <a:xfrm>
            <a:off x="8808085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18</a:t>
            </a:r>
            <a:endParaRPr lang="en-US" altLang="zh-CN"/>
          </a:p>
        </p:txBody>
      </p:sp>
      <p:sp>
        <p:nvSpPr>
          <p:cNvPr id="307" name="文本框 306"/>
          <p:cNvSpPr txBox="1"/>
          <p:nvPr/>
        </p:nvSpPr>
        <p:spPr>
          <a:xfrm>
            <a:off x="9547225" y="5348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308" name="文本框 307"/>
          <p:cNvSpPr txBox="1"/>
          <p:nvPr/>
        </p:nvSpPr>
        <p:spPr>
          <a:xfrm>
            <a:off x="9199245" y="53530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19</a:t>
            </a:r>
            <a:endParaRPr lang="en-US" altLang="zh-CN"/>
          </a:p>
        </p:txBody>
      </p:sp>
      <p:sp>
        <p:nvSpPr>
          <p:cNvPr id="309" name="文本框 308"/>
          <p:cNvSpPr txBox="1"/>
          <p:nvPr/>
        </p:nvSpPr>
        <p:spPr>
          <a:xfrm>
            <a:off x="7292975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310" name="文本框 309"/>
          <p:cNvSpPr txBox="1"/>
          <p:nvPr/>
        </p:nvSpPr>
        <p:spPr>
          <a:xfrm>
            <a:off x="764540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311" name="文本框 310"/>
          <p:cNvSpPr txBox="1"/>
          <p:nvPr/>
        </p:nvSpPr>
        <p:spPr>
          <a:xfrm>
            <a:off x="802132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312" name="文本框 311"/>
          <p:cNvSpPr txBox="1"/>
          <p:nvPr/>
        </p:nvSpPr>
        <p:spPr>
          <a:xfrm>
            <a:off x="841883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313" name="文本框 312"/>
          <p:cNvSpPr txBox="1"/>
          <p:nvPr/>
        </p:nvSpPr>
        <p:spPr>
          <a:xfrm>
            <a:off x="8808085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314" name="文本框 313"/>
          <p:cNvSpPr txBox="1"/>
          <p:nvPr/>
        </p:nvSpPr>
        <p:spPr>
          <a:xfrm>
            <a:off x="9547225" y="55880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27</a:t>
            </a:r>
            <a:endParaRPr lang="en-US" altLang="zh-CN"/>
          </a:p>
        </p:txBody>
      </p:sp>
      <p:sp>
        <p:nvSpPr>
          <p:cNvPr id="315" name="文本框 314"/>
          <p:cNvSpPr txBox="1"/>
          <p:nvPr/>
        </p:nvSpPr>
        <p:spPr>
          <a:xfrm>
            <a:off x="9199245" y="55924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316" name="文本框 315"/>
          <p:cNvSpPr txBox="1"/>
          <p:nvPr/>
        </p:nvSpPr>
        <p:spPr>
          <a:xfrm>
            <a:off x="7301230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317" name="文本框 316"/>
          <p:cNvSpPr txBox="1"/>
          <p:nvPr/>
        </p:nvSpPr>
        <p:spPr>
          <a:xfrm>
            <a:off x="765365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29</a:t>
            </a:r>
            <a:endParaRPr lang="en-US" altLang="zh-CN"/>
          </a:p>
        </p:txBody>
      </p:sp>
      <p:sp>
        <p:nvSpPr>
          <p:cNvPr id="318" name="文本框 317"/>
          <p:cNvSpPr txBox="1"/>
          <p:nvPr/>
        </p:nvSpPr>
        <p:spPr>
          <a:xfrm>
            <a:off x="802957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319" name="文本框 318"/>
          <p:cNvSpPr txBox="1"/>
          <p:nvPr/>
        </p:nvSpPr>
        <p:spPr>
          <a:xfrm>
            <a:off x="842708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320" name="文本框 319"/>
          <p:cNvSpPr txBox="1"/>
          <p:nvPr/>
        </p:nvSpPr>
        <p:spPr>
          <a:xfrm>
            <a:off x="8816340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321" name="文本框 320"/>
          <p:cNvSpPr txBox="1"/>
          <p:nvPr/>
        </p:nvSpPr>
        <p:spPr>
          <a:xfrm>
            <a:off x="9555480" y="58273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322" name="文本框 321"/>
          <p:cNvSpPr txBox="1"/>
          <p:nvPr/>
        </p:nvSpPr>
        <p:spPr>
          <a:xfrm>
            <a:off x="9207500" y="58318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323" name="文本框 322"/>
          <p:cNvSpPr txBox="1"/>
          <p:nvPr/>
        </p:nvSpPr>
        <p:spPr>
          <a:xfrm>
            <a:off x="7301230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324" name="文本框 323"/>
          <p:cNvSpPr txBox="1"/>
          <p:nvPr/>
        </p:nvSpPr>
        <p:spPr>
          <a:xfrm>
            <a:off x="765365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325" name="文本框 324"/>
          <p:cNvSpPr txBox="1"/>
          <p:nvPr/>
        </p:nvSpPr>
        <p:spPr>
          <a:xfrm>
            <a:off x="802957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37</a:t>
            </a:r>
            <a:endParaRPr lang="en-US" altLang="zh-CN"/>
          </a:p>
        </p:txBody>
      </p:sp>
      <p:sp>
        <p:nvSpPr>
          <p:cNvPr id="326" name="文本框 325"/>
          <p:cNvSpPr txBox="1"/>
          <p:nvPr/>
        </p:nvSpPr>
        <p:spPr>
          <a:xfrm>
            <a:off x="842708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38</a:t>
            </a:r>
            <a:endParaRPr lang="en-US" altLang="zh-CN"/>
          </a:p>
        </p:txBody>
      </p:sp>
      <p:sp>
        <p:nvSpPr>
          <p:cNvPr id="327" name="文本框 326"/>
          <p:cNvSpPr txBox="1"/>
          <p:nvPr/>
        </p:nvSpPr>
        <p:spPr>
          <a:xfrm>
            <a:off x="8816340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9555480" y="6075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329" name="文本框 328"/>
          <p:cNvSpPr txBox="1"/>
          <p:nvPr/>
        </p:nvSpPr>
        <p:spPr>
          <a:xfrm>
            <a:off x="9207500" y="60712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330" name="文本框 329"/>
          <p:cNvSpPr txBox="1"/>
          <p:nvPr/>
        </p:nvSpPr>
        <p:spPr>
          <a:xfrm>
            <a:off x="730123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331" name="文本框 330"/>
          <p:cNvSpPr txBox="1"/>
          <p:nvPr/>
        </p:nvSpPr>
        <p:spPr>
          <a:xfrm>
            <a:off x="765365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332" name="文本框 331"/>
          <p:cNvSpPr txBox="1"/>
          <p:nvPr/>
        </p:nvSpPr>
        <p:spPr>
          <a:xfrm>
            <a:off x="802957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333" name="文本框 332"/>
          <p:cNvSpPr txBox="1"/>
          <p:nvPr/>
        </p:nvSpPr>
        <p:spPr>
          <a:xfrm>
            <a:off x="842708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334" name="文本框 333"/>
          <p:cNvSpPr txBox="1"/>
          <p:nvPr/>
        </p:nvSpPr>
        <p:spPr>
          <a:xfrm>
            <a:off x="881634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335" name="文本框 334"/>
          <p:cNvSpPr txBox="1"/>
          <p:nvPr/>
        </p:nvSpPr>
        <p:spPr>
          <a:xfrm>
            <a:off x="9555480" y="6314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48</a:t>
            </a:r>
            <a:endParaRPr lang="en-US" altLang="zh-CN"/>
          </a:p>
        </p:txBody>
      </p:sp>
      <p:sp>
        <p:nvSpPr>
          <p:cNvPr id="336" name="文本框 335"/>
          <p:cNvSpPr txBox="1"/>
          <p:nvPr/>
        </p:nvSpPr>
        <p:spPr>
          <a:xfrm>
            <a:off x="9207500" y="63023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337" name="左中括号 336"/>
          <p:cNvSpPr/>
          <p:nvPr/>
        </p:nvSpPr>
        <p:spPr>
          <a:xfrm>
            <a:off x="7268210" y="488124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右中括号 337"/>
          <p:cNvSpPr/>
          <p:nvPr/>
        </p:nvSpPr>
        <p:spPr>
          <a:xfrm>
            <a:off x="9891395" y="485711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文本框 338"/>
          <p:cNvSpPr txBox="1"/>
          <p:nvPr/>
        </p:nvSpPr>
        <p:spPr>
          <a:xfrm>
            <a:off x="10280015" y="5372735"/>
            <a:ext cx="1579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one-dimension</a:t>
            </a:r>
            <a:endParaRPr lang="en-US" altLang="zh-CN"/>
          </a:p>
        </p:txBody>
      </p:sp>
      <p:cxnSp>
        <p:nvCxnSpPr>
          <p:cNvPr id="340" name="直接箭头连接符 339"/>
          <p:cNvCxnSpPr>
            <a:stCxn id="233" idx="2"/>
          </p:cNvCxnSpPr>
          <p:nvPr/>
        </p:nvCxnSpPr>
        <p:spPr>
          <a:xfrm flipH="1">
            <a:off x="8629015" y="4434205"/>
            <a:ext cx="1905" cy="34480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716010" y="4417695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the same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42" name="文本框 341"/>
          <p:cNvSpPr txBox="1"/>
          <p:nvPr/>
        </p:nvSpPr>
        <p:spPr>
          <a:xfrm>
            <a:off x="7498080" y="826135"/>
            <a:ext cx="4689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then we can compute several portions in parallel</a:t>
            </a:r>
            <a:endParaRPr lang="en-US" altLang="zh-CN">
              <a:solidFill>
                <a:schemeClr val="accent5"/>
              </a:solidFill>
            </a:endParaRPr>
          </a:p>
        </p:txBody>
      </p:sp>
      <p:cxnSp>
        <p:nvCxnSpPr>
          <p:cNvPr id="346" name="直接箭头连接符 345"/>
          <p:cNvCxnSpPr/>
          <p:nvPr/>
        </p:nvCxnSpPr>
        <p:spPr>
          <a:xfrm flipH="1" flipV="1">
            <a:off x="7189470" y="1107440"/>
            <a:ext cx="147320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/>
          <p:nvPr/>
        </p:nvCxnSpPr>
        <p:spPr>
          <a:xfrm flipV="1">
            <a:off x="5821680" y="1116330"/>
            <a:ext cx="224790" cy="19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文本框 347"/>
          <p:cNvSpPr txBox="1"/>
          <p:nvPr/>
        </p:nvSpPr>
        <p:spPr>
          <a:xfrm>
            <a:off x="6061710" y="817880"/>
            <a:ext cx="1149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can ignore</a:t>
            </a:r>
            <a:endParaRPr lang="en-US" altLang="zh-CN">
              <a:solidFill>
                <a:schemeClr val="accent5"/>
              </a:solidFill>
            </a:endParaRPr>
          </a:p>
        </p:txBody>
      </p:sp>
      <p:cxnSp>
        <p:nvCxnSpPr>
          <p:cNvPr id="349" name="直接箭头连接符 348"/>
          <p:cNvCxnSpPr/>
          <p:nvPr/>
        </p:nvCxnSpPr>
        <p:spPr>
          <a:xfrm flipV="1">
            <a:off x="11025505" y="1254760"/>
            <a:ext cx="8890" cy="1731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208280" y="1124585"/>
            <a:ext cx="533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So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59055" y="2672715"/>
            <a:ext cx="3846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calculate sentence scores </a:t>
            </a:r>
            <a:endParaRPr lang="en-US" altLang="zh-CN" sz="280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827780" y="1748155"/>
            <a:ext cx="501650" cy="961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862070" y="3142615"/>
            <a:ext cx="450215" cy="1160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29430" y="1287780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1: 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4427220" y="1866900"/>
            <a:ext cx="30772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words_num*7*7) 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4427220" y="2718435"/>
            <a:ext cx="42506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emit_scores (size: words_num*7*7)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4485640" y="2296795"/>
            <a:ext cx="3219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+</a:t>
            </a:r>
            <a:endParaRPr lang="en-US" altLang="zh-CN" sz="22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761605" y="3425190"/>
            <a:ext cx="718820" cy="76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7670800" y="3432810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10270" y="3244850"/>
            <a:ext cx="2336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words_num*7*7)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29430" y="4195445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2: 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4485640" y="4719955"/>
            <a:ext cx="405765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end transition scores</a:t>
            </a:r>
            <a:endParaRPr lang="en-US" altLang="zh-CN" sz="2200"/>
          </a:p>
        </p:txBody>
      </p:sp>
      <p:sp>
        <p:nvSpPr>
          <p:cNvPr id="19" name="文本框 18"/>
          <p:cNvSpPr txBox="1"/>
          <p:nvPr/>
        </p:nvSpPr>
        <p:spPr>
          <a:xfrm>
            <a:off x="345440" y="5818505"/>
            <a:ext cx="3983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note: </a:t>
            </a:r>
            <a:r>
              <a:rPr lang="zh-CN" altLang="en-US"/>
              <a:t>如果加了</a:t>
            </a:r>
            <a:r>
              <a:rPr lang="en-US" altLang="zh-CN"/>
              <a:t>batch</a:t>
            </a:r>
            <a:r>
              <a:rPr lang="zh-CN" altLang="en-US"/>
              <a:t>，计算是一样的。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580890" y="324612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transform: 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662930" y="3244850"/>
            <a:ext cx="2107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words_num*7)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386715" y="239585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encode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247205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5137150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3" name="文本框 12"/>
          <p:cNvSpPr txBox="1"/>
          <p:nvPr/>
        </p:nvSpPr>
        <p:spPr>
          <a:xfrm>
            <a:off x="677227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827722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166370" y="1774190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169545" y="141605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440690" y="25615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0690" y="31489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5610" y="36791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5610" y="42818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35610" y="4958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5610" y="55118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43865" y="604837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41730" y="5511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69748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77900" imgH="203200" progId="Equation.KSEE3">
                  <p:embed/>
                </p:oleObj>
              </mc:Choice>
              <mc:Fallback>
                <p:oleObj name="" r:id="rId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8515" y="269748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4364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8515" y="24364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32359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927100" imgH="203200" progId="Equation.KSEE3">
                  <p:embed/>
                </p:oleObj>
              </mc:Choice>
              <mc:Fallback>
                <p:oleObj name="" r:id="rId5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9785" y="332359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306260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8515" y="306260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468" y="388302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977900" imgH="203200" progId="Equation.KSEE3">
                  <p:embed/>
                </p:oleObj>
              </mc:Choice>
              <mc:Fallback>
                <p:oleObj name="" r:id="rId9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9468" y="388302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6341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584200" imgH="203200" progId="Equation.KSEE3">
                  <p:embed/>
                </p:oleObj>
              </mc:Choice>
              <mc:Fallback>
                <p:oleObj name="" r:id="rId11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9785" y="36341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453" y="449897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3" imgW="965200" imgH="203200" progId="Equation.KSEE3">
                  <p:embed/>
                </p:oleObj>
              </mc:Choice>
              <mc:Fallback>
                <p:oleObj name="" r:id="rId13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6453" y="449897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42462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5" imgW="571500" imgH="203200" progId="Equation.KSEE3">
                  <p:embed/>
                </p:oleObj>
              </mc:Choice>
              <mc:Fallback>
                <p:oleObj name="" r:id="rId15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89785" y="42462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511556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7" imgW="977900" imgH="203200" progId="Equation.KSEE3">
                  <p:embed/>
                </p:oleObj>
              </mc:Choice>
              <mc:Fallback>
                <p:oleObj name="" r:id="rId1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6770" y="511556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8596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9" imgW="584200" imgH="203200" progId="Equation.KSEE3">
                  <p:embed/>
                </p:oleObj>
              </mc:Choice>
              <mc:Fallback>
                <p:oleObj name="" r:id="rId19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96770" y="48596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5343" y="568452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1" imgW="965200" imgH="203200" progId="Equation.KSEE3">
                  <p:embed/>
                </p:oleObj>
              </mc:Choice>
              <mc:Fallback>
                <p:oleObj name="" r:id="rId21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05343" y="568452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543179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3" imgW="571500" imgH="203200" progId="Equation.KSEE3">
                  <p:embed/>
                </p:oleObj>
              </mc:Choice>
              <mc:Fallback>
                <p:oleObj name="" r:id="rId2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88515" y="543179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25856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25" imgW="977900" imgH="203200" progId="Equation.KSEE3">
                  <p:embed/>
                </p:oleObj>
              </mc:Choice>
              <mc:Fallback>
                <p:oleObj name="" r:id="rId2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96770" y="625856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00138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7" imgW="571500" imgH="203200" progId="Equation.KSEE3">
                  <p:embed/>
                </p:oleObj>
              </mc:Choice>
              <mc:Fallback>
                <p:oleObj name="" r:id="rId27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96770" y="600138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9330" y="2692400"/>
          <a:ext cx="11969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29" imgW="1041400" imgH="254000" progId="Equation.KSEE3">
                  <p:embed/>
                </p:oleObj>
              </mc:Choice>
              <mc:Fallback>
                <p:oleObj name="" r:id="rId29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529330" y="2692400"/>
                        <a:ext cx="1196975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5825" y="2195830"/>
          <a:ext cx="157035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1" imgW="1002665" imgH="203200" progId="Equation.KSEE3">
                  <p:embed/>
                </p:oleObj>
              </mc:Choice>
              <mc:Fallback>
                <p:oleObj name="" r:id="rId31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695825" y="2195830"/>
                        <a:ext cx="1570355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文本框 66"/>
          <p:cNvSpPr txBox="1"/>
          <p:nvPr/>
        </p:nvSpPr>
        <p:spPr>
          <a:xfrm>
            <a:off x="5919470" y="1227455"/>
            <a:ext cx="6121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label_alphabet: {0: </a:t>
            </a:r>
            <a:r>
              <a:rPr lang="en-US"/>
              <a:t>b</a:t>
            </a:r>
            <a:r>
              <a:rPr lang="en-US" altLang="zh-CN"/>
              <a:t>, 1: </a:t>
            </a:r>
            <a:r>
              <a:rPr lang="en-US"/>
              <a:t>m</a:t>
            </a:r>
            <a:r>
              <a:rPr lang="en-US" altLang="zh-CN"/>
              <a:t>, 2: </a:t>
            </a:r>
            <a:r>
              <a:rPr lang="en-US"/>
              <a:t>e</a:t>
            </a:r>
            <a:r>
              <a:rPr lang="en-US" altLang="zh-CN"/>
              <a:t>, 3: s, 4: o, 5: '&lt;start&gt;', 6: '&lt;pad&gt;'}</a:t>
            </a:r>
            <a:endParaRPr lang="en-US" altLang="zh-CN"/>
          </a:p>
        </p:txBody>
      </p:sp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382520"/>
          <a:ext cx="158305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33" imgW="977900" imgH="203200" progId="Equation.KSEE3">
                  <p:embed/>
                </p:oleObj>
              </mc:Choice>
              <mc:Fallback>
                <p:oleObj name="" r:id="rId33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99635" y="2382520"/>
                        <a:ext cx="158305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4395" y="2550160"/>
          <a:ext cx="159067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5" imgW="1002665" imgH="203200" progId="Equation.KSEE3">
                  <p:embed/>
                </p:oleObj>
              </mc:Choice>
              <mc:Fallback>
                <p:oleObj name="" r:id="rId3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84395" y="2550160"/>
                        <a:ext cx="159067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4078" y="2707640"/>
          <a:ext cx="158750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37" imgW="990600" imgH="203200" progId="Equation.KSEE3">
                  <p:embed/>
                </p:oleObj>
              </mc:Choice>
              <mc:Fallback>
                <p:oleObj name="" r:id="rId37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684078" y="2707640"/>
                        <a:ext cx="158750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864485"/>
          <a:ext cx="15855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39" imgW="1002665" imgH="203200" progId="Equation.KSEE3">
                  <p:embed/>
                </p:oleObj>
              </mc:Choice>
              <mc:Fallback>
                <p:oleObj name="" r:id="rId3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699635" y="2864485"/>
                        <a:ext cx="15855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左大括号 77"/>
          <p:cNvSpPr/>
          <p:nvPr/>
        </p:nvSpPr>
        <p:spPr>
          <a:xfrm>
            <a:off x="4629150" y="2341880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1447800" y="264033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1449070" y="328104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1449070" y="389509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1440180" y="450215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1447800" y="511683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1457325" y="567944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475105" y="570484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2842895" y="2482215"/>
            <a:ext cx="2485390" cy="106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2782570" y="2525395"/>
            <a:ext cx="2537460" cy="7385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2769870" y="2512060"/>
            <a:ext cx="2558415" cy="1383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3" idx="0"/>
          </p:cNvCxnSpPr>
          <p:nvPr/>
        </p:nvCxnSpPr>
        <p:spPr>
          <a:xfrm flipV="1">
            <a:off x="2769235" y="2508250"/>
            <a:ext cx="2567305" cy="199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2760980" y="2586355"/>
            <a:ext cx="2550160" cy="252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51" idx="0"/>
          </p:cNvCxnSpPr>
          <p:nvPr/>
        </p:nvCxnSpPr>
        <p:spPr>
          <a:xfrm flipV="1">
            <a:off x="2778125" y="2655570"/>
            <a:ext cx="2506345" cy="3028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69870" y="2638425"/>
            <a:ext cx="2549525" cy="3623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2547620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5215255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sp>
        <p:nvSpPr>
          <p:cNvPr id="677" name="文本框 676"/>
          <p:cNvSpPr txBox="1"/>
          <p:nvPr/>
        </p:nvSpPr>
        <p:spPr>
          <a:xfrm>
            <a:off x="6833235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678" name="文本框 677"/>
          <p:cNvSpPr txBox="1"/>
          <p:nvPr/>
        </p:nvSpPr>
        <p:spPr>
          <a:xfrm>
            <a:off x="8338820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700" name="对象 69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34993" y="6577330"/>
          <a:ext cx="10902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" name="" r:id="rId41" imgW="698500" imgH="203200" progId="Equation.KSEE3">
                  <p:embed/>
                </p:oleObj>
              </mc:Choice>
              <mc:Fallback>
                <p:oleObj name="" r:id="rId41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0734993" y="6577330"/>
                        <a:ext cx="10902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43000" y="6346190"/>
            <a:ext cx="2743200" cy="365125"/>
          </a:xfrm>
        </p:spPr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8805" y="982345"/>
            <a:ext cx="3054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数据集：</a:t>
            </a:r>
            <a:endParaRPr lang="en-US" altLang="zh-CN" sz="4000"/>
          </a:p>
        </p:txBody>
      </p:sp>
      <p:sp>
        <p:nvSpPr>
          <p:cNvPr id="11" name="文本框 10"/>
          <p:cNvSpPr txBox="1"/>
          <p:nvPr/>
        </p:nvSpPr>
        <p:spPr>
          <a:xfrm>
            <a:off x="1922145" y="1812290"/>
            <a:ext cx="97377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MPQA version 2.0 corpus 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( Train 6280 sentences, Dev 2298 sentences, Test 892 sentences )</a:t>
            </a:r>
            <a:endParaRPr lang="zh-CN" altLang="en-US" sz="2800"/>
          </a:p>
        </p:txBody>
      </p:sp>
      <p:sp>
        <p:nvSpPr>
          <p:cNvPr id="18" name="文本框 17"/>
          <p:cNvSpPr txBox="1"/>
          <p:nvPr/>
        </p:nvSpPr>
        <p:spPr>
          <a:xfrm>
            <a:off x="2524760" y="3049905"/>
            <a:ext cx="69507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token  probably  RB  -1  ROOT  m-DSE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753485" y="3676650"/>
            <a:ext cx="821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data</a:t>
            </a:r>
            <a:endParaRPr lang="en-US" altLang="zh-CN" sz="28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4161790" y="3464560"/>
            <a:ext cx="254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016750" y="3730625"/>
            <a:ext cx="8807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label</a:t>
            </a:r>
            <a:endParaRPr lang="en-US" altLang="zh-CN" sz="280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7435850" y="3463925"/>
            <a:ext cx="10795" cy="407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3500" y="4469130"/>
            <a:ext cx="4211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Entity:  AGENT, TARGET, DSE</a:t>
            </a:r>
            <a:endParaRPr lang="en-US" altLang="zh-CN" sz="2800"/>
          </a:p>
        </p:txBody>
      </p:sp>
      <p:sp>
        <p:nvSpPr>
          <p:cNvPr id="24" name="文本框 23"/>
          <p:cNvSpPr txBox="1"/>
          <p:nvPr/>
        </p:nvSpPr>
        <p:spPr>
          <a:xfrm>
            <a:off x="2504440" y="4991100"/>
            <a:ext cx="948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Label</a:t>
            </a:r>
            <a:endParaRPr lang="en-US" altLang="zh-CN" sz="2800"/>
          </a:p>
        </p:txBody>
      </p:sp>
      <p:sp>
        <p:nvSpPr>
          <p:cNvPr id="25" name="文本框 24"/>
          <p:cNvSpPr txBox="1"/>
          <p:nvPr/>
        </p:nvSpPr>
        <p:spPr>
          <a:xfrm>
            <a:off x="3873500" y="5513070"/>
            <a:ext cx="25558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Prefix:  b, m, e, s</a:t>
            </a:r>
            <a:endParaRPr lang="en-US" altLang="zh-CN" sz="28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3416935" y="4838700"/>
            <a:ext cx="417830" cy="325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6455" y="5408930"/>
            <a:ext cx="448310" cy="344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96060" y="2988310"/>
            <a:ext cx="7410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eg.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386715" y="239585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encode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247205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5137150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3" name="文本框 12"/>
          <p:cNvSpPr txBox="1"/>
          <p:nvPr/>
        </p:nvSpPr>
        <p:spPr>
          <a:xfrm>
            <a:off x="677227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827722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166370" y="1774190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169545" y="141605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440690" y="25615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0690" y="31489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5610" y="36791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5610" y="42818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35610" y="4958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5610" y="55118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43865" y="604837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41730" y="5511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69748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77900" imgH="203200" progId="Equation.KSEE3">
                  <p:embed/>
                </p:oleObj>
              </mc:Choice>
              <mc:Fallback>
                <p:oleObj name="" r:id="rId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8515" y="269748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4364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8515" y="24364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32359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927100" imgH="203200" progId="Equation.KSEE3">
                  <p:embed/>
                </p:oleObj>
              </mc:Choice>
              <mc:Fallback>
                <p:oleObj name="" r:id="rId5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9785" y="332359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306260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8515" y="306260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468" y="388302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977900" imgH="203200" progId="Equation.KSEE3">
                  <p:embed/>
                </p:oleObj>
              </mc:Choice>
              <mc:Fallback>
                <p:oleObj name="" r:id="rId9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9468" y="388302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6341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584200" imgH="203200" progId="Equation.KSEE3">
                  <p:embed/>
                </p:oleObj>
              </mc:Choice>
              <mc:Fallback>
                <p:oleObj name="" r:id="rId11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9785" y="36341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453" y="449897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3" imgW="965200" imgH="203200" progId="Equation.KSEE3">
                  <p:embed/>
                </p:oleObj>
              </mc:Choice>
              <mc:Fallback>
                <p:oleObj name="" r:id="rId13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6453" y="449897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42462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5" imgW="571500" imgH="203200" progId="Equation.KSEE3">
                  <p:embed/>
                </p:oleObj>
              </mc:Choice>
              <mc:Fallback>
                <p:oleObj name="" r:id="rId15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89785" y="42462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511556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7" imgW="977900" imgH="203200" progId="Equation.KSEE3">
                  <p:embed/>
                </p:oleObj>
              </mc:Choice>
              <mc:Fallback>
                <p:oleObj name="" r:id="rId1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6770" y="511556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8596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9" imgW="584200" imgH="203200" progId="Equation.KSEE3">
                  <p:embed/>
                </p:oleObj>
              </mc:Choice>
              <mc:Fallback>
                <p:oleObj name="" r:id="rId19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96770" y="48596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5343" y="568452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1" imgW="965200" imgH="203200" progId="Equation.KSEE3">
                  <p:embed/>
                </p:oleObj>
              </mc:Choice>
              <mc:Fallback>
                <p:oleObj name="" r:id="rId21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05343" y="568452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543179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3" imgW="571500" imgH="203200" progId="Equation.KSEE3">
                  <p:embed/>
                </p:oleObj>
              </mc:Choice>
              <mc:Fallback>
                <p:oleObj name="" r:id="rId2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88515" y="543179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25856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25" imgW="977900" imgH="203200" progId="Equation.KSEE3">
                  <p:embed/>
                </p:oleObj>
              </mc:Choice>
              <mc:Fallback>
                <p:oleObj name="" r:id="rId2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96770" y="625856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00138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7" imgW="571500" imgH="203200" progId="Equation.KSEE3">
                  <p:embed/>
                </p:oleObj>
              </mc:Choice>
              <mc:Fallback>
                <p:oleObj name="" r:id="rId27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96770" y="600138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9330" y="2692400"/>
          <a:ext cx="11969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29" imgW="1041400" imgH="254000" progId="Equation.KSEE3">
                  <p:embed/>
                </p:oleObj>
              </mc:Choice>
              <mc:Fallback>
                <p:oleObj name="" r:id="rId29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529330" y="2692400"/>
                        <a:ext cx="1196975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5825" y="2195830"/>
          <a:ext cx="157035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1" imgW="1002665" imgH="203200" progId="Equation.KSEE3">
                  <p:embed/>
                </p:oleObj>
              </mc:Choice>
              <mc:Fallback>
                <p:oleObj name="" r:id="rId31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695825" y="2195830"/>
                        <a:ext cx="1570355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文本框 66"/>
          <p:cNvSpPr txBox="1"/>
          <p:nvPr/>
        </p:nvSpPr>
        <p:spPr>
          <a:xfrm>
            <a:off x="5919470" y="1227455"/>
            <a:ext cx="6121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label_alphabet: {0: </a:t>
            </a:r>
            <a:r>
              <a:rPr lang="en-US"/>
              <a:t>b</a:t>
            </a:r>
            <a:r>
              <a:rPr lang="en-US" altLang="zh-CN"/>
              <a:t>, 1: </a:t>
            </a:r>
            <a:r>
              <a:rPr lang="en-US"/>
              <a:t>m</a:t>
            </a:r>
            <a:r>
              <a:rPr lang="en-US" altLang="zh-CN"/>
              <a:t>, 2: </a:t>
            </a:r>
            <a:r>
              <a:rPr lang="en-US"/>
              <a:t>e</a:t>
            </a:r>
            <a:r>
              <a:rPr lang="en-US" altLang="zh-CN"/>
              <a:t>, 3: s, 4: o, 5: '&lt;start&gt;', 6: '&lt;pad&gt;'}</a:t>
            </a:r>
            <a:endParaRPr lang="en-US" altLang="zh-CN"/>
          </a:p>
        </p:txBody>
      </p:sp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382520"/>
          <a:ext cx="158305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33" imgW="977900" imgH="203200" progId="Equation.KSEE3">
                  <p:embed/>
                </p:oleObj>
              </mc:Choice>
              <mc:Fallback>
                <p:oleObj name="" r:id="rId33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99635" y="2382520"/>
                        <a:ext cx="158305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4395" y="2550160"/>
          <a:ext cx="159067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5" imgW="1002665" imgH="203200" progId="Equation.KSEE3">
                  <p:embed/>
                </p:oleObj>
              </mc:Choice>
              <mc:Fallback>
                <p:oleObj name="" r:id="rId3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84395" y="2550160"/>
                        <a:ext cx="159067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4078" y="2707640"/>
          <a:ext cx="158750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37" imgW="990600" imgH="203200" progId="Equation.KSEE3">
                  <p:embed/>
                </p:oleObj>
              </mc:Choice>
              <mc:Fallback>
                <p:oleObj name="" r:id="rId37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684078" y="2707640"/>
                        <a:ext cx="158750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864485"/>
          <a:ext cx="15855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39" imgW="1002665" imgH="203200" progId="Equation.KSEE3">
                  <p:embed/>
                </p:oleObj>
              </mc:Choice>
              <mc:Fallback>
                <p:oleObj name="" r:id="rId3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699635" y="2864485"/>
                        <a:ext cx="15855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3021330"/>
          <a:ext cx="158623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41" imgW="1002665" imgH="203200" progId="Equation.KSEE3">
                  <p:embed/>
                </p:oleObj>
              </mc:Choice>
              <mc:Fallback>
                <p:oleObj name="" r:id="rId4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699635" y="3021330"/>
                        <a:ext cx="158623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7890" y="3173095"/>
          <a:ext cx="156464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43" imgW="1002665" imgH="203200" progId="Equation.KSEE3">
                  <p:embed/>
                </p:oleObj>
              </mc:Choice>
              <mc:Fallback>
                <p:oleObj name="" r:id="rId43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707890" y="3173095"/>
                        <a:ext cx="156464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左大括号 77"/>
          <p:cNvSpPr/>
          <p:nvPr/>
        </p:nvSpPr>
        <p:spPr>
          <a:xfrm>
            <a:off x="4629150" y="2341880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32188" y="6137910"/>
          <a:ext cx="119761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45" imgW="1041400" imgH="254000" progId="Equation.KSEE3">
                  <p:embed/>
                </p:oleObj>
              </mc:Choice>
              <mc:Fallback>
                <p:oleObj name="" r:id="rId45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532188" y="6137910"/>
                        <a:ext cx="119761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000" y="5641340"/>
          <a:ext cx="157035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47" imgW="1002665" imgH="203200" progId="Equation.KSEE3">
                  <p:embed/>
                </p:oleObj>
              </mc:Choice>
              <mc:Fallback>
                <p:oleObj name="" r:id="rId47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699000" y="5641340"/>
                        <a:ext cx="1570355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2493" y="5828030"/>
          <a:ext cx="158369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49" imgW="977900" imgH="203200" progId="Equation.KSEE3">
                  <p:embed/>
                </p:oleObj>
              </mc:Choice>
              <mc:Fallback>
                <p:oleObj name="" r:id="rId49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702493" y="5828030"/>
                        <a:ext cx="158369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7570" y="5995670"/>
          <a:ext cx="159067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51" imgW="1002665" imgH="203200" progId="Equation.KSEE3">
                  <p:embed/>
                </p:oleObj>
              </mc:Choice>
              <mc:Fallback>
                <p:oleObj name="" r:id="rId5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687570" y="5995670"/>
                        <a:ext cx="159067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7253" y="6153150"/>
          <a:ext cx="158750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" name="" r:id="rId53" imgW="990600" imgH="203200" progId="Equation.KSEE3">
                  <p:embed/>
                </p:oleObj>
              </mc:Choice>
              <mc:Fallback>
                <p:oleObj name="" r:id="rId53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687253" y="6153150"/>
                        <a:ext cx="158750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2810" y="6309995"/>
          <a:ext cx="15855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55" imgW="1002665" imgH="203200" progId="Equation.KSEE3">
                  <p:embed/>
                </p:oleObj>
              </mc:Choice>
              <mc:Fallback>
                <p:oleObj name="" r:id="rId5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702810" y="6309995"/>
                        <a:ext cx="15855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2810" y="6466840"/>
          <a:ext cx="158623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" r:id="rId57" imgW="1002665" imgH="203200" progId="Equation.KSEE3">
                  <p:embed/>
                </p:oleObj>
              </mc:Choice>
              <mc:Fallback>
                <p:oleObj name="" r:id="rId5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702810" y="6466840"/>
                        <a:ext cx="158623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4080" y="6615430"/>
          <a:ext cx="156464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" name="" r:id="rId59" imgW="1002665" imgH="203200" progId="Equation.KSEE3">
                  <p:embed/>
                </p:oleObj>
              </mc:Choice>
              <mc:Fallback>
                <p:oleObj name="" r:id="rId5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704080" y="6615430"/>
                        <a:ext cx="156464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左大括号 92"/>
          <p:cNvSpPr/>
          <p:nvPr/>
        </p:nvSpPr>
        <p:spPr>
          <a:xfrm>
            <a:off x="4632325" y="5787390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1447800" y="264033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1449070" y="328104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1449070" y="389509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1440180" y="450215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1447800" y="511683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1457325" y="567944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475105" y="570484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2842895" y="2482215"/>
            <a:ext cx="2485390" cy="106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2782570" y="2525395"/>
            <a:ext cx="2537460" cy="7385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2769870" y="2512060"/>
            <a:ext cx="2558415" cy="1383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3" idx="0"/>
          </p:cNvCxnSpPr>
          <p:nvPr/>
        </p:nvCxnSpPr>
        <p:spPr>
          <a:xfrm flipV="1">
            <a:off x="2769235" y="2508250"/>
            <a:ext cx="2567305" cy="199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2760980" y="2586355"/>
            <a:ext cx="2550160" cy="252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51" idx="0"/>
          </p:cNvCxnSpPr>
          <p:nvPr/>
        </p:nvCxnSpPr>
        <p:spPr>
          <a:xfrm flipV="1">
            <a:off x="2778125" y="2655570"/>
            <a:ext cx="2506345" cy="3028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69870" y="2638425"/>
            <a:ext cx="2549525" cy="3623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对象 1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1435" y="3399155"/>
          <a:ext cx="5207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61" imgW="405765" imgH="203200" progId="Equation.KSEE3">
                  <p:embed/>
                </p:oleObj>
              </mc:Choice>
              <mc:Fallback>
                <p:oleObj name="" r:id="rId61" imgW="405765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5131435" y="3399155"/>
                        <a:ext cx="52070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1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25720" y="3851910"/>
          <a:ext cx="52641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63" imgW="431800" imgH="203200" progId="Equation.KSEE3">
                  <p:embed/>
                </p:oleObj>
              </mc:Choice>
              <mc:Fallback>
                <p:oleObj name="" r:id="rId63" imgW="431800" imgH="2032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5125720" y="3851910"/>
                        <a:ext cx="52641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17465" y="4326890"/>
          <a:ext cx="53848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65" imgW="419100" imgH="203200" progId="Equation.KSEE3">
                  <p:embed/>
                </p:oleObj>
              </mc:Choice>
              <mc:Fallback>
                <p:oleObj name="" r:id="rId65" imgW="419100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5117465" y="4326890"/>
                        <a:ext cx="53848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8893" y="4838700"/>
          <a:ext cx="5556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" name="" r:id="rId67" imgW="431800" imgH="203200" progId="Equation.KSEE3">
                  <p:embed/>
                </p:oleObj>
              </mc:Choice>
              <mc:Fallback>
                <p:oleObj name="" r:id="rId67" imgW="431800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5108893" y="4838700"/>
                        <a:ext cx="55562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8893" y="5300980"/>
          <a:ext cx="5556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" name="" r:id="rId69" imgW="431800" imgH="203200" progId="Equation.KSEE3">
                  <p:embed/>
                </p:oleObj>
              </mc:Choice>
              <mc:Fallback>
                <p:oleObj name="" r:id="rId69" imgW="431800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5108893" y="5300980"/>
                        <a:ext cx="55562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7" name="直接箭头连接符 126"/>
          <p:cNvCxnSpPr/>
          <p:nvPr/>
        </p:nvCxnSpPr>
        <p:spPr>
          <a:xfrm>
            <a:off x="2877820" y="2594610"/>
            <a:ext cx="2510790" cy="944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2825750" y="257746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2851785" y="258635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2851785" y="257746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2842895" y="2586355"/>
            <a:ext cx="2588895" cy="2848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2825750" y="2586355"/>
            <a:ext cx="2670175" cy="37236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2822575" y="3263900"/>
            <a:ext cx="254000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2799715" y="324421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2799715" y="325310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2808605" y="324421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2808605" y="3253105"/>
            <a:ext cx="2597785" cy="2164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2808605" y="3253105"/>
            <a:ext cx="2687320" cy="30568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2773680" y="3538855"/>
            <a:ext cx="2632710" cy="34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2764790" y="3876040"/>
            <a:ext cx="2623820" cy="104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2782570" y="388493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2773680" y="388493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2773680" y="3867785"/>
            <a:ext cx="2667000" cy="157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2782570" y="3876675"/>
            <a:ext cx="2693035" cy="2415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2764790" y="3547110"/>
            <a:ext cx="2606675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2764790" y="398907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2774315" y="445643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2764790" y="447421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2764790" y="4474210"/>
            <a:ext cx="2649855" cy="94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2782570" y="4499610"/>
            <a:ext cx="2667000" cy="17754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2773680" y="3573145"/>
            <a:ext cx="2597785" cy="153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2782570" y="400621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2764790" y="445643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2756535" y="4958715"/>
            <a:ext cx="2640965" cy="138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2773680" y="5088890"/>
            <a:ext cx="2640965" cy="32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2756535" y="5088890"/>
            <a:ext cx="2739390" cy="1221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2764790" y="3573145"/>
            <a:ext cx="2597785" cy="2105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2764790" y="401510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2764790" y="445643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2773680" y="496760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2790825" y="5408930"/>
            <a:ext cx="2563495" cy="25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58" idx="0"/>
          </p:cNvCxnSpPr>
          <p:nvPr/>
        </p:nvCxnSpPr>
        <p:spPr>
          <a:xfrm flipV="1">
            <a:off x="2777490" y="3564890"/>
            <a:ext cx="2611120" cy="2693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2764790" y="398907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2773680" y="444817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2756535" y="495871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2764790" y="5400675"/>
            <a:ext cx="2641600" cy="83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2773680" y="6222365"/>
            <a:ext cx="2667000" cy="438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2790825" y="5660390"/>
            <a:ext cx="2632710" cy="597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6235" y="2395855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" r:id="rId71" imgW="457200" imgH="203200" progId="Equation.KSEE3">
                  <p:embed/>
                </p:oleObj>
              </mc:Choice>
              <mc:Fallback>
                <p:oleObj name="" r:id="rId71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6706235" y="2395855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15760" y="3009900"/>
          <a:ext cx="49911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73" imgW="431800" imgH="203200" progId="Equation.KSEE3">
                  <p:embed/>
                </p:oleObj>
              </mc:Choice>
              <mc:Fallback>
                <p:oleObj name="" r:id="rId73" imgW="4318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6715760" y="3009900"/>
                        <a:ext cx="49911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155" y="3604260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" name="" r:id="rId75" imgW="457200" imgH="203200" progId="Equation.KSEE3">
                  <p:embed/>
                </p:oleObj>
              </mc:Choice>
              <mc:Fallback>
                <p:oleObj name="" r:id="rId75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6701155" y="3604260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对象 17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155" y="4223385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" name="" r:id="rId77" imgW="457200" imgH="203200" progId="Equation.KSEE3">
                  <p:embed/>
                </p:oleObj>
              </mc:Choice>
              <mc:Fallback>
                <p:oleObj name="" r:id="rId77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6701155" y="4223385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对象 1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155" y="4867275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" name="" r:id="rId79" imgW="457200" imgH="203200" progId="Equation.KSEE3">
                  <p:embed/>
                </p:oleObj>
              </mc:Choice>
              <mc:Fallback>
                <p:oleObj name="" r:id="rId79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6701155" y="4867275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对象 1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155" y="5469890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" name="" r:id="rId81" imgW="457200" imgH="203200" progId="Equation.KSEE3">
                  <p:embed/>
                </p:oleObj>
              </mc:Choice>
              <mc:Fallback>
                <p:oleObj name="" r:id="rId81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6701155" y="5469890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对象 1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155" y="6113780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" name="" r:id="rId83" imgW="457200" imgH="203200" progId="Equation.KSEE3">
                  <p:embed/>
                </p:oleObj>
              </mc:Choice>
              <mc:Fallback>
                <p:oleObj name="" r:id="rId83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6701155" y="6113780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2" name="直接箭头连接符 181"/>
          <p:cNvCxnSpPr/>
          <p:nvPr/>
        </p:nvCxnSpPr>
        <p:spPr>
          <a:xfrm>
            <a:off x="5397500" y="2551430"/>
            <a:ext cx="159321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5371465" y="2517140"/>
            <a:ext cx="1645285" cy="4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V="1">
            <a:off x="5423535" y="2517140"/>
            <a:ext cx="1567180" cy="102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V="1">
            <a:off x="5449570" y="3122930"/>
            <a:ext cx="151511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5457825" y="3512820"/>
            <a:ext cx="155003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>
            <a:off x="5380355" y="2577465"/>
            <a:ext cx="1627505" cy="111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5449570" y="3980180"/>
            <a:ext cx="161925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5457825" y="2491105"/>
            <a:ext cx="1541780" cy="1939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>
            <a:off x="5423535" y="3512820"/>
            <a:ext cx="1593215" cy="18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V="1">
            <a:off x="5440680" y="3712210"/>
            <a:ext cx="1558925" cy="241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V="1">
            <a:off x="5466715" y="3114675"/>
            <a:ext cx="1524000" cy="131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V="1">
            <a:off x="5449570" y="3703320"/>
            <a:ext cx="1524000" cy="72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5457825" y="4335145"/>
            <a:ext cx="1602105" cy="104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V="1">
            <a:off x="5440680" y="3105785"/>
            <a:ext cx="1541145" cy="848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>
            <a:off x="5371465" y="2560320"/>
            <a:ext cx="1628140" cy="177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 flipV="1">
            <a:off x="5457825" y="2508250"/>
            <a:ext cx="1515745" cy="243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V="1">
            <a:off x="5457825" y="3114675"/>
            <a:ext cx="1506855" cy="181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 flipV="1">
            <a:off x="5457825" y="3694430"/>
            <a:ext cx="1532890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 flipV="1">
            <a:off x="5457825" y="4344035"/>
            <a:ext cx="154178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>
            <a:off x="5466715" y="4932680"/>
            <a:ext cx="1515110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 flipV="1">
            <a:off x="5440680" y="2517140"/>
            <a:ext cx="1550035" cy="1454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V="1">
            <a:off x="5475605" y="2473960"/>
            <a:ext cx="1489075" cy="2969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>
            <a:off x="5362575" y="2560320"/>
            <a:ext cx="1602105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>
            <a:off x="5457825" y="3512820"/>
            <a:ext cx="1497965" cy="1445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>
            <a:off x="5371465" y="2560320"/>
            <a:ext cx="1610360" cy="299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>
            <a:off x="5362575" y="2560320"/>
            <a:ext cx="1637030" cy="364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/>
          <p:nvPr/>
        </p:nvCxnSpPr>
        <p:spPr>
          <a:xfrm>
            <a:off x="5449570" y="3512820"/>
            <a:ext cx="1541145" cy="2052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>
            <a:off x="5440680" y="3512820"/>
            <a:ext cx="1567180" cy="2727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>
            <a:off x="5431790" y="3954145"/>
            <a:ext cx="1515745" cy="1021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>
            <a:off x="5457825" y="3963035"/>
            <a:ext cx="1541780" cy="1628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>
            <a:off x="5449570" y="3963035"/>
            <a:ext cx="1515110" cy="2233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5457825" y="4439285"/>
            <a:ext cx="1497965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>
            <a:off x="5431790" y="4413250"/>
            <a:ext cx="1558925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440680" y="4430395"/>
            <a:ext cx="1532890" cy="180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/>
          <p:nvPr/>
        </p:nvCxnSpPr>
        <p:spPr>
          <a:xfrm flipV="1">
            <a:off x="5483860" y="3131820"/>
            <a:ext cx="148082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/>
          <p:nvPr/>
        </p:nvCxnSpPr>
        <p:spPr>
          <a:xfrm flipV="1">
            <a:off x="5501640" y="3703320"/>
            <a:ext cx="1497965" cy="170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/>
          <p:nvPr/>
        </p:nvCxnSpPr>
        <p:spPr>
          <a:xfrm flipV="1">
            <a:off x="5509895" y="4344035"/>
            <a:ext cx="1497965" cy="104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 flipV="1">
            <a:off x="5492750" y="4967605"/>
            <a:ext cx="1471930" cy="433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5492750" y="5391785"/>
            <a:ext cx="1471930" cy="173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5509895" y="5391785"/>
            <a:ext cx="147193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5588000" y="2508250"/>
            <a:ext cx="1367790" cy="3757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/>
        </p:nvCxnSpPr>
        <p:spPr>
          <a:xfrm flipV="1">
            <a:off x="5588000" y="3122930"/>
            <a:ext cx="1385570" cy="317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/>
          <p:nvPr/>
        </p:nvCxnSpPr>
        <p:spPr>
          <a:xfrm flipV="1">
            <a:off x="5579110" y="3677285"/>
            <a:ext cx="1428750" cy="2614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 flipV="1">
            <a:off x="5570855" y="4318000"/>
            <a:ext cx="1445895" cy="200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 flipV="1">
            <a:off x="5553075" y="4958715"/>
            <a:ext cx="142875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87" idx="0"/>
          </p:cNvCxnSpPr>
          <p:nvPr/>
        </p:nvCxnSpPr>
        <p:spPr>
          <a:xfrm flipV="1">
            <a:off x="5495925" y="5556250"/>
            <a:ext cx="1485900" cy="75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 flipV="1">
            <a:off x="5570855" y="6231890"/>
            <a:ext cx="141097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/>
          <p:nvPr/>
        </p:nvCxnSpPr>
        <p:spPr>
          <a:xfrm>
            <a:off x="7042785" y="2525395"/>
            <a:ext cx="1519555" cy="626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/>
          <p:nvPr/>
        </p:nvCxnSpPr>
        <p:spPr>
          <a:xfrm>
            <a:off x="7059930" y="2517140"/>
            <a:ext cx="152844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V="1">
            <a:off x="7051040" y="2536825"/>
            <a:ext cx="151130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/>
          <p:nvPr/>
        </p:nvCxnSpPr>
        <p:spPr>
          <a:xfrm>
            <a:off x="7094855" y="3114675"/>
            <a:ext cx="1441450" cy="3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/>
          <p:nvPr/>
        </p:nvCxnSpPr>
        <p:spPr>
          <a:xfrm>
            <a:off x="7051040" y="3096895"/>
            <a:ext cx="1528445" cy="1257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/>
          <p:nvPr/>
        </p:nvCxnSpPr>
        <p:spPr>
          <a:xfrm>
            <a:off x="7051040" y="2525395"/>
            <a:ext cx="1528445" cy="1188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/>
        </p:nvCxnSpPr>
        <p:spPr>
          <a:xfrm>
            <a:off x="7077075" y="3746500"/>
            <a:ext cx="1546860" cy="624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/>
        </p:nvCxnSpPr>
        <p:spPr>
          <a:xfrm flipV="1">
            <a:off x="7085965" y="2510790"/>
            <a:ext cx="1485265" cy="179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>
            <a:off x="7042785" y="3114675"/>
            <a:ext cx="1545590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/>
        </p:nvCxnSpPr>
        <p:spPr>
          <a:xfrm>
            <a:off x="7094855" y="3720465"/>
            <a:ext cx="147637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/>
        </p:nvCxnSpPr>
        <p:spPr>
          <a:xfrm flipV="1">
            <a:off x="7051040" y="3134360"/>
            <a:ext cx="1511300" cy="1200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/>
          <p:nvPr/>
        </p:nvCxnSpPr>
        <p:spPr>
          <a:xfrm flipV="1">
            <a:off x="7077075" y="3723005"/>
            <a:ext cx="1468120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/>
        </p:nvCxnSpPr>
        <p:spPr>
          <a:xfrm>
            <a:off x="7094855" y="4318000"/>
            <a:ext cx="1536700" cy="3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/>
          <p:nvPr/>
        </p:nvCxnSpPr>
        <p:spPr>
          <a:xfrm flipV="1">
            <a:off x="7129145" y="3125470"/>
            <a:ext cx="1424305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/>
          <p:nvPr/>
        </p:nvCxnSpPr>
        <p:spPr>
          <a:xfrm>
            <a:off x="7033895" y="2508250"/>
            <a:ext cx="1537335" cy="184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/>
          <p:nvPr/>
        </p:nvCxnSpPr>
        <p:spPr>
          <a:xfrm flipV="1">
            <a:off x="7068820" y="2527935"/>
            <a:ext cx="1476375" cy="2439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/>
        </p:nvCxnSpPr>
        <p:spPr>
          <a:xfrm flipV="1">
            <a:off x="7077075" y="3134360"/>
            <a:ext cx="1459230" cy="182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/>
          <p:nvPr/>
        </p:nvCxnSpPr>
        <p:spPr>
          <a:xfrm flipV="1">
            <a:off x="7120890" y="3714115"/>
            <a:ext cx="1441450" cy="1236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V="1">
            <a:off x="7077075" y="4363720"/>
            <a:ext cx="1494155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/>
        </p:nvCxnSpPr>
        <p:spPr>
          <a:xfrm flipV="1">
            <a:off x="7077075" y="4970145"/>
            <a:ext cx="147637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/>
          <p:cNvCxnSpPr/>
          <p:nvPr/>
        </p:nvCxnSpPr>
        <p:spPr>
          <a:xfrm flipV="1">
            <a:off x="7051040" y="2536825"/>
            <a:ext cx="1511300" cy="121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/>
          <p:nvPr/>
        </p:nvCxnSpPr>
        <p:spPr>
          <a:xfrm flipV="1">
            <a:off x="7077075" y="2493645"/>
            <a:ext cx="1459230" cy="308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/>
          <p:nvPr/>
        </p:nvCxnSpPr>
        <p:spPr>
          <a:xfrm>
            <a:off x="7042785" y="2499360"/>
            <a:ext cx="1493520" cy="2461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/>
          <p:nvPr/>
        </p:nvCxnSpPr>
        <p:spPr>
          <a:xfrm>
            <a:off x="7059930" y="3114675"/>
            <a:ext cx="1467485" cy="186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/>
          <p:nvPr/>
        </p:nvCxnSpPr>
        <p:spPr>
          <a:xfrm>
            <a:off x="7042785" y="2517140"/>
            <a:ext cx="1510665" cy="3058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/>
          <p:nvPr/>
        </p:nvCxnSpPr>
        <p:spPr>
          <a:xfrm>
            <a:off x="7042785" y="2508250"/>
            <a:ext cx="1528445" cy="3717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/>
          <p:nvPr/>
        </p:nvCxnSpPr>
        <p:spPr>
          <a:xfrm>
            <a:off x="7051040" y="3096895"/>
            <a:ext cx="1511300" cy="2487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/>
        </p:nvCxnSpPr>
        <p:spPr>
          <a:xfrm>
            <a:off x="7051040" y="3088640"/>
            <a:ext cx="1528445" cy="317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/>
        </p:nvCxnSpPr>
        <p:spPr>
          <a:xfrm>
            <a:off x="7103110" y="3746500"/>
            <a:ext cx="1416050" cy="1249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/>
          <p:nvPr/>
        </p:nvCxnSpPr>
        <p:spPr>
          <a:xfrm>
            <a:off x="7085965" y="3746500"/>
            <a:ext cx="1485265" cy="186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/>
          <p:nvPr/>
        </p:nvCxnSpPr>
        <p:spPr>
          <a:xfrm>
            <a:off x="7068820" y="3729355"/>
            <a:ext cx="1467485" cy="2487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/>
          <p:nvPr/>
        </p:nvCxnSpPr>
        <p:spPr>
          <a:xfrm>
            <a:off x="7094855" y="4326890"/>
            <a:ext cx="1432560" cy="668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/>
          <p:nvPr/>
        </p:nvCxnSpPr>
        <p:spPr>
          <a:xfrm>
            <a:off x="7059930" y="4309110"/>
            <a:ext cx="1502410" cy="130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/>
          <p:nvPr/>
        </p:nvCxnSpPr>
        <p:spPr>
          <a:xfrm>
            <a:off x="7085965" y="4326890"/>
            <a:ext cx="1459230" cy="192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/>
          <p:nvPr/>
        </p:nvCxnSpPr>
        <p:spPr>
          <a:xfrm flipV="1">
            <a:off x="7094855" y="3151505"/>
            <a:ext cx="1441450" cy="2404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/>
          <p:nvPr/>
        </p:nvCxnSpPr>
        <p:spPr>
          <a:xfrm flipV="1">
            <a:off x="7085965" y="3723005"/>
            <a:ext cx="1485265" cy="1859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/>
          <p:nvPr/>
        </p:nvCxnSpPr>
        <p:spPr>
          <a:xfrm flipV="1">
            <a:off x="7094855" y="4363720"/>
            <a:ext cx="1484630" cy="119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 flipV="1">
            <a:off x="7059930" y="4987290"/>
            <a:ext cx="1476375" cy="58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/>
          <p:cNvCxnSpPr/>
          <p:nvPr/>
        </p:nvCxnSpPr>
        <p:spPr>
          <a:xfrm>
            <a:off x="7103110" y="5573395"/>
            <a:ext cx="143319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/>
          <p:nvPr/>
        </p:nvCxnSpPr>
        <p:spPr>
          <a:xfrm>
            <a:off x="7068820" y="5565140"/>
            <a:ext cx="1484630" cy="67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/>
          <p:nvPr/>
        </p:nvCxnSpPr>
        <p:spPr>
          <a:xfrm flipV="1">
            <a:off x="7103110" y="2527935"/>
            <a:ext cx="1424305" cy="3703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/>
          <p:nvPr/>
        </p:nvCxnSpPr>
        <p:spPr>
          <a:xfrm flipV="1">
            <a:off x="7094855" y="3142615"/>
            <a:ext cx="1450340" cy="3080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/>
          <p:nvPr/>
        </p:nvCxnSpPr>
        <p:spPr>
          <a:xfrm flipV="1">
            <a:off x="7085965" y="3696970"/>
            <a:ext cx="1493520" cy="252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/>
          <p:cNvCxnSpPr/>
          <p:nvPr/>
        </p:nvCxnSpPr>
        <p:spPr>
          <a:xfrm flipV="1">
            <a:off x="7120890" y="4337685"/>
            <a:ext cx="1467485" cy="1868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7094855" y="4978400"/>
            <a:ext cx="1458595" cy="1261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/>
          <p:nvPr/>
        </p:nvCxnSpPr>
        <p:spPr>
          <a:xfrm flipV="1">
            <a:off x="7103110" y="5575935"/>
            <a:ext cx="1450340" cy="63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>
            <a:off x="7120890" y="6231890"/>
            <a:ext cx="143256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>
            <a:off x="8589645" y="2511425"/>
            <a:ext cx="1485265" cy="3694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/>
          <p:nvPr/>
        </p:nvCxnSpPr>
        <p:spPr>
          <a:xfrm>
            <a:off x="8597900" y="3091815"/>
            <a:ext cx="1494155" cy="314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8615680" y="3732530"/>
            <a:ext cx="1467485" cy="2487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8632825" y="4330065"/>
            <a:ext cx="1459230" cy="192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>
            <a:off x="8615680" y="5568315"/>
            <a:ext cx="1484630" cy="67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 flipV="1">
            <a:off x="8646160" y="6205855"/>
            <a:ext cx="147193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>
          <a:xfrm>
            <a:off x="8611235" y="4975860"/>
            <a:ext cx="1463675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0" name="对象 3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77225" y="2411730"/>
          <a:ext cx="51371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" r:id="rId85" imgW="444500" imgH="203200" progId="Equation.KSEE3">
                  <p:embed/>
                </p:oleObj>
              </mc:Choice>
              <mc:Fallback>
                <p:oleObj name="" r:id="rId85" imgW="4445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8277225" y="2411730"/>
                        <a:ext cx="51371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" name="对象 3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6750" y="3025775"/>
          <a:ext cx="48450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87" imgW="419100" imgH="203200" progId="Equation.KSEE3">
                  <p:embed/>
                </p:oleObj>
              </mc:Choice>
              <mc:Fallback>
                <p:oleObj name="" r:id="rId87" imgW="4191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8286750" y="3025775"/>
                        <a:ext cx="48450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" name="对象 3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64208" y="3620135"/>
          <a:ext cx="52959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" name="" r:id="rId89" imgW="457200" imgH="203200" progId="Equation.KSEE3">
                  <p:embed/>
                </p:oleObj>
              </mc:Choice>
              <mc:Fallback>
                <p:oleObj name="" r:id="rId89" imgW="4572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90"/>
                      <a:stretch>
                        <a:fillRect/>
                      </a:stretch>
                    </p:blipFill>
                    <p:spPr>
                      <a:xfrm>
                        <a:off x="8264208" y="3620135"/>
                        <a:ext cx="52959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" name="对象 3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72145" y="4231005"/>
          <a:ext cx="51371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" name="" r:id="rId91" imgW="444500" imgH="203200" progId="Equation.KSEE3">
                  <p:embed/>
                </p:oleObj>
              </mc:Choice>
              <mc:Fallback>
                <p:oleObj name="" r:id="rId91" imgW="4445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8272145" y="4231005"/>
                        <a:ext cx="51371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" name="对象 3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64208" y="4858385"/>
          <a:ext cx="52959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" name="" r:id="rId93" imgW="457200" imgH="203200" progId="Equation.KSEE3">
                  <p:embed/>
                </p:oleObj>
              </mc:Choice>
              <mc:Fallback>
                <p:oleObj name="" r:id="rId93" imgW="4572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94"/>
                      <a:stretch>
                        <a:fillRect/>
                      </a:stretch>
                    </p:blipFill>
                    <p:spPr>
                      <a:xfrm>
                        <a:off x="8264208" y="4858385"/>
                        <a:ext cx="52959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" name="对象 3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72145" y="5461000"/>
          <a:ext cx="51371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" name="" r:id="rId95" imgW="444500" imgH="203200" progId="Equation.KSEE3">
                  <p:embed/>
                </p:oleObj>
              </mc:Choice>
              <mc:Fallback>
                <p:oleObj name="" r:id="rId95" imgW="4445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8272145" y="5461000"/>
                        <a:ext cx="51371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" name="对象 3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72145" y="6121400"/>
          <a:ext cx="51371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" name="" r:id="rId97" imgW="444500" imgH="203200" progId="Equation.KSEE3">
                  <p:embed/>
                </p:oleObj>
              </mc:Choice>
              <mc:Fallback>
                <p:oleObj name="" r:id="rId97" imgW="4445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8272145" y="6121400"/>
                        <a:ext cx="51371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" name="对象 40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55468" y="6107748"/>
          <a:ext cx="1252220" cy="2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" name="" r:id="rId99" imgW="1079500" imgH="254000" progId="Equation.KSEE3">
                  <p:embed/>
                </p:oleObj>
              </mc:Choice>
              <mc:Fallback>
                <p:oleObj name="" r:id="rId99" imgW="1079500" imgH="2540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9455468" y="6107748"/>
                        <a:ext cx="1252220" cy="294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" name="文本框 674"/>
          <p:cNvSpPr txBox="1"/>
          <p:nvPr/>
        </p:nvSpPr>
        <p:spPr>
          <a:xfrm>
            <a:off x="2547620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5215255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sp>
        <p:nvSpPr>
          <p:cNvPr id="677" name="文本框 676"/>
          <p:cNvSpPr txBox="1"/>
          <p:nvPr/>
        </p:nvSpPr>
        <p:spPr>
          <a:xfrm>
            <a:off x="6833235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678" name="文本框 677"/>
          <p:cNvSpPr txBox="1"/>
          <p:nvPr/>
        </p:nvSpPr>
        <p:spPr>
          <a:xfrm>
            <a:off x="8338820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688" name="对象 68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32453" y="5603240"/>
          <a:ext cx="109410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" name="" r:id="rId101" imgW="698500" imgH="203200" progId="Equation.KSEE3">
                  <p:embed/>
                </p:oleObj>
              </mc:Choice>
              <mc:Fallback>
                <p:oleObj name="" r:id="rId101" imgW="698500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10732453" y="5603240"/>
                        <a:ext cx="1094105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" name="对象 68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40708" y="5789930"/>
          <a:ext cx="106997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" name="" r:id="rId103" imgW="660400" imgH="203200" progId="Equation.KSEE3">
                  <p:embed/>
                </p:oleObj>
              </mc:Choice>
              <mc:Fallback>
                <p:oleObj name="" r:id="rId103" imgW="6604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4"/>
                      <a:stretch>
                        <a:fillRect/>
                      </a:stretch>
                    </p:blipFill>
                    <p:spPr>
                      <a:xfrm>
                        <a:off x="10740708" y="5789930"/>
                        <a:ext cx="106997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" name="对象 69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41025" y="5957570"/>
          <a:ext cx="106553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" name="" r:id="rId105" imgW="698500" imgH="203200" progId="Equation.KSEE3">
                  <p:embed/>
                </p:oleObj>
              </mc:Choice>
              <mc:Fallback>
                <p:oleObj name="" r:id="rId105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10741025" y="5957570"/>
                        <a:ext cx="106553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" name="对象 69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24833" y="6115050"/>
          <a:ext cx="109918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" name="" r:id="rId107" imgW="685800" imgH="203200" progId="Equation.KSEE3">
                  <p:embed/>
                </p:oleObj>
              </mc:Choice>
              <mc:Fallback>
                <p:oleObj name="" r:id="rId107" imgW="685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8"/>
                      <a:stretch>
                        <a:fillRect/>
                      </a:stretch>
                    </p:blipFill>
                    <p:spPr>
                      <a:xfrm>
                        <a:off x="10724833" y="6115050"/>
                        <a:ext cx="109918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" name="对象 69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24198" y="6275070"/>
          <a:ext cx="110490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" name="" r:id="rId109" imgW="698500" imgH="203200" progId="Equation.KSEE3">
                  <p:embed/>
                </p:oleObj>
              </mc:Choice>
              <mc:Fallback>
                <p:oleObj name="" r:id="rId109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0724198" y="6275070"/>
                        <a:ext cx="110490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" name="对象 69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47058" y="6428740"/>
          <a:ext cx="108521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" name="" r:id="rId111" imgW="685800" imgH="203200" progId="Equation.KSEE3">
                  <p:embed/>
                </p:oleObj>
              </mc:Choice>
              <mc:Fallback>
                <p:oleObj name="" r:id="rId111" imgW="685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10747058" y="6428740"/>
                        <a:ext cx="108521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" name="对象 69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34993" y="6577330"/>
          <a:ext cx="10902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" name="" r:id="rId113" imgW="698500" imgH="203200" progId="Equation.KSEE3">
                  <p:embed/>
                </p:oleObj>
              </mc:Choice>
              <mc:Fallback>
                <p:oleObj name="" r:id="rId113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10734993" y="6577330"/>
                        <a:ext cx="10902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2" name="左大括号 701"/>
          <p:cNvSpPr/>
          <p:nvPr/>
        </p:nvSpPr>
        <p:spPr>
          <a:xfrm>
            <a:off x="10632440" y="5756275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847975" y="2413000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847975" y="2702560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847975" y="2992120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847975" y="3256280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847975" y="3545840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850515" y="3813175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850515" y="2121535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7280" y="2895600"/>
          <a:ext cx="200596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1041400" imgH="254000" progId="Equation.KSEE3">
                  <p:embed/>
                </p:oleObj>
              </mc:Choice>
              <mc:Fallback>
                <p:oleObj name="" r:id="rId1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7280" y="2895600"/>
                        <a:ext cx="2005965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0873" y="2080260"/>
          <a:ext cx="2147570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" imgW="1002665" imgH="203200" progId="Equation.KSEE3">
                  <p:embed/>
                </p:oleObj>
              </mc:Choice>
              <mc:Fallback>
                <p:oleObj name="" r:id="rId3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0873" y="2080260"/>
                        <a:ext cx="2147570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920" y="2386330"/>
          <a:ext cx="214693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5" imgW="977900" imgH="203200" progId="Equation.KSEE3">
                  <p:embed/>
                </p:oleObj>
              </mc:Choice>
              <mc:Fallback>
                <p:oleObj name="" r:id="rId5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9920" y="2386330"/>
                        <a:ext cx="214693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920" y="2667635"/>
          <a:ext cx="2146935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1002665" imgH="203200" progId="Equation.KSEE3">
                  <p:embed/>
                </p:oleObj>
              </mc:Choice>
              <mc:Fallback>
                <p:oleObj name="" r:id="rId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69920" y="2667635"/>
                        <a:ext cx="2146935" cy="37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920" y="3211195"/>
          <a:ext cx="2147570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9" imgW="1002665" imgH="203200" progId="Equation.KSEE3">
                  <p:embed/>
                </p:oleObj>
              </mc:Choice>
              <mc:Fallback>
                <p:oleObj name="" r:id="rId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9920" y="3211195"/>
                        <a:ext cx="2147570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285" y="3484245"/>
          <a:ext cx="214630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002665" imgH="203200" progId="Equation.KSEE3">
                  <p:embed/>
                </p:oleObj>
              </mc:Choice>
              <mc:Fallback>
                <p:oleObj name="" r:id="rId1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69285" y="3484245"/>
                        <a:ext cx="2146300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920" y="2950210"/>
          <a:ext cx="214693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13" imgW="990600" imgH="203200" progId="Equation.KSEE3">
                  <p:embed/>
                </p:oleObj>
              </mc:Choice>
              <mc:Fallback>
                <p:oleObj name="" r:id="rId13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69920" y="2950210"/>
                        <a:ext cx="214693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920" y="3765550"/>
          <a:ext cx="214566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15" imgW="1002665" imgH="203200" progId="Equation.KSEE3">
                  <p:embed/>
                </p:oleObj>
              </mc:Choice>
              <mc:Fallback>
                <p:oleObj name="" r:id="rId1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69920" y="3765550"/>
                        <a:ext cx="214566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encode scores (input: emit_scores, masks)</a:t>
            </a:r>
            <a:endParaRPr lang="en-US" altLang="zh-CN" sz="2800"/>
          </a:p>
        </p:txBody>
      </p:sp>
      <p:sp>
        <p:nvSpPr>
          <p:cNvPr id="11" name="左大括号 10"/>
          <p:cNvSpPr/>
          <p:nvPr/>
        </p:nvSpPr>
        <p:spPr>
          <a:xfrm>
            <a:off x="3032760" y="2242185"/>
            <a:ext cx="75565" cy="1766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9240" y="1720215"/>
            <a:ext cx="1835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we will find</a:t>
            </a:r>
            <a:endParaRPr lang="en-US" altLang="zh-CN" sz="280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772150" y="2702560"/>
            <a:ext cx="51943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430010" y="2472690"/>
            <a:ext cx="29927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can parallel computing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45210" y="4709160"/>
            <a:ext cx="28111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s[1][0]  =  log_sum_exp</a:t>
            </a:r>
            <a:endParaRPr lang="en-US" altLang="zh-CN" sz="2200"/>
          </a:p>
        </p:txBody>
      </p:sp>
      <p:sp>
        <p:nvSpPr>
          <p:cNvPr id="36" name="文本框 35"/>
          <p:cNvSpPr txBox="1"/>
          <p:nvPr/>
        </p:nvSpPr>
        <p:spPr>
          <a:xfrm>
            <a:off x="3889375" y="4709160"/>
            <a:ext cx="33502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( s[0]   +   e[1][0]   +   t[:][0] )</a:t>
            </a:r>
            <a:endParaRPr lang="en-US" altLang="zh-CN" sz="2200"/>
          </a:p>
        </p:txBody>
      </p:sp>
      <p:sp>
        <p:nvSpPr>
          <p:cNvPr id="38" name="文本框 37"/>
          <p:cNvSpPr txBox="1"/>
          <p:nvPr/>
        </p:nvSpPr>
        <p:spPr>
          <a:xfrm>
            <a:off x="4093210" y="556768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979670" y="503047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1*1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5226685" y="5271770"/>
            <a:ext cx="825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234940" y="5241290"/>
            <a:ext cx="993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5"/>
                </a:solidFill>
              </a:rPr>
              <a:t>broadcast</a:t>
            </a:r>
            <a:endParaRPr lang="en-US" altLang="zh-CN" sz="1600">
              <a:solidFill>
                <a:schemeClr val="accent5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979670" y="554863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3418205" y="5556250"/>
            <a:ext cx="58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size: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6440170" y="555625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cxnSp>
        <p:nvCxnSpPr>
          <p:cNvPr id="45" name="直接箭头连接符 44"/>
          <p:cNvCxnSpPr>
            <a:endCxn id="38" idx="0"/>
          </p:cNvCxnSpPr>
          <p:nvPr/>
        </p:nvCxnSpPr>
        <p:spPr>
          <a:xfrm flipH="1">
            <a:off x="4365625" y="511619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6702425" y="511365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69240" y="4008755"/>
            <a:ext cx="5092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so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254500" y="4180205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583305" y="417322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685415" y="416941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251325" y="1114425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80130" y="110744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682240" y="110363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585" y="2020570"/>
          <a:ext cx="200596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1041400" imgH="254000" progId="Equation.KSEE3">
                  <p:embed/>
                </p:oleObj>
              </mc:Choice>
              <mc:Fallback>
                <p:oleObj name="" r:id="rId1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585" y="2020570"/>
                        <a:ext cx="2005965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221740"/>
          <a:ext cx="214693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" imgW="1002665" imgH="203200" progId="Equation.KSEE3">
                  <p:embed/>
                </p:oleObj>
              </mc:Choice>
              <mc:Fallback>
                <p:oleObj name="" r:id="rId3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5225" y="1221740"/>
                        <a:ext cx="2146935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511300"/>
          <a:ext cx="214693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5" imgW="977900" imgH="203200" progId="Equation.KSEE3">
                  <p:embed/>
                </p:oleObj>
              </mc:Choice>
              <mc:Fallback>
                <p:oleObj name="" r:id="rId5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5225" y="1511300"/>
                        <a:ext cx="214693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792605"/>
          <a:ext cx="2146935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1002665" imgH="203200" progId="Equation.KSEE3">
                  <p:embed/>
                </p:oleObj>
              </mc:Choice>
              <mc:Fallback>
                <p:oleObj name="" r:id="rId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5225" y="1792605"/>
                        <a:ext cx="2146935" cy="37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336165"/>
          <a:ext cx="2147570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9" imgW="1002665" imgH="203200" progId="Equation.KSEE3">
                  <p:embed/>
                </p:oleObj>
              </mc:Choice>
              <mc:Fallback>
                <p:oleObj name="" r:id="rId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5225" y="2336165"/>
                        <a:ext cx="2147570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590" y="2609215"/>
          <a:ext cx="214630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002665" imgH="203200" progId="Equation.KSEE3">
                  <p:embed/>
                </p:oleObj>
              </mc:Choice>
              <mc:Fallback>
                <p:oleObj name="" r:id="rId1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4590" y="2609215"/>
                        <a:ext cx="2146300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075180"/>
          <a:ext cx="214693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13" imgW="990600" imgH="203200" progId="Equation.KSEE3">
                  <p:embed/>
                </p:oleObj>
              </mc:Choice>
              <mc:Fallback>
                <p:oleObj name="" r:id="rId13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35225" y="2075180"/>
                        <a:ext cx="214693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890520"/>
          <a:ext cx="214566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15" imgW="1002665" imgH="203200" progId="Equation.KSEE3">
                  <p:embed/>
                </p:oleObj>
              </mc:Choice>
              <mc:Fallback>
                <p:oleObj name="" r:id="rId1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35225" y="2890520"/>
                        <a:ext cx="214566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78105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encode scores (input: emit_scores, masks)</a:t>
            </a:r>
            <a:endParaRPr lang="en-US" altLang="zh-CN" sz="2800"/>
          </a:p>
        </p:txBody>
      </p:sp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585" y="5120640"/>
          <a:ext cx="197231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7" imgW="1041400" imgH="254000" progId="Equation.KSEE3">
                  <p:embed/>
                </p:oleObj>
              </mc:Choice>
              <mc:Fallback>
                <p:oleObj name="" r:id="rId17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2585" y="5120640"/>
                        <a:ext cx="1972310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4303395"/>
          <a:ext cx="214503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9" imgW="1002665" imgH="203200" progId="Equation.KSEE3">
                  <p:embed/>
                </p:oleObj>
              </mc:Choice>
              <mc:Fallback>
                <p:oleObj name="" r:id="rId19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35225" y="4303395"/>
                        <a:ext cx="2145030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908" y="4605655"/>
          <a:ext cx="214884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21" imgW="977900" imgH="203200" progId="Equation.KSEE3">
                  <p:embed/>
                </p:oleObj>
              </mc:Choice>
              <mc:Fallback>
                <p:oleObj name="" r:id="rId21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34908" y="4605655"/>
                        <a:ext cx="214884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590" y="4893310"/>
          <a:ext cx="2148840" cy="37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23" imgW="1002665" imgH="203200" progId="Equation.KSEE3">
                  <p:embed/>
                </p:oleObj>
              </mc:Choice>
              <mc:Fallback>
                <p:oleObj name="" r:id="rId23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34590" y="4893310"/>
                        <a:ext cx="2148840" cy="37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180965"/>
          <a:ext cx="214820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" name="" r:id="rId25" imgW="990600" imgH="203200" progId="Equation.KSEE3">
                  <p:embed/>
                </p:oleObj>
              </mc:Choice>
              <mc:Fallback>
                <p:oleObj name="" r:id="rId25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35225" y="5180965"/>
                        <a:ext cx="214820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475605"/>
          <a:ext cx="214566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27" imgW="1002665" imgH="203200" progId="Equation.KSEE3">
                  <p:embed/>
                </p:oleObj>
              </mc:Choice>
              <mc:Fallback>
                <p:oleObj name="" r:id="rId2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35225" y="5475605"/>
                        <a:ext cx="214566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759450"/>
          <a:ext cx="214439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" r:id="rId29" imgW="1002665" imgH="203200" progId="Equation.KSEE3">
                  <p:embed/>
                </p:oleObj>
              </mc:Choice>
              <mc:Fallback>
                <p:oleObj name="" r:id="rId2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35225" y="5759450"/>
                        <a:ext cx="214439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6026785"/>
          <a:ext cx="214439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" name="" r:id="rId31" imgW="1002665" imgH="203200" progId="Equation.KSEE3">
                  <p:embed/>
                </p:oleObj>
              </mc:Choice>
              <mc:Fallback>
                <p:oleObj name="" r:id="rId3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435225" y="6026785"/>
                        <a:ext cx="214439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左大括号 10"/>
          <p:cNvSpPr/>
          <p:nvPr/>
        </p:nvSpPr>
        <p:spPr>
          <a:xfrm>
            <a:off x="2298065" y="1367155"/>
            <a:ext cx="75565" cy="1766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9240" y="1367155"/>
            <a:ext cx="1597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we will find</a:t>
            </a:r>
            <a:endParaRPr lang="en-US" altLang="zh-CN" sz="2400"/>
          </a:p>
        </p:txBody>
      </p:sp>
      <p:sp>
        <p:nvSpPr>
          <p:cNvPr id="13" name="左大括号 12"/>
          <p:cNvSpPr/>
          <p:nvPr/>
        </p:nvSpPr>
        <p:spPr>
          <a:xfrm>
            <a:off x="2275840" y="4490720"/>
            <a:ext cx="75565" cy="1766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13100" y="3610610"/>
            <a:ext cx="182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the same number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6" idx="4"/>
          </p:cNvCxnSpPr>
          <p:nvPr/>
        </p:nvCxnSpPr>
        <p:spPr>
          <a:xfrm>
            <a:off x="3731895" y="3409950"/>
            <a:ext cx="156210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4"/>
          </p:cNvCxnSpPr>
          <p:nvPr/>
        </p:nvCxnSpPr>
        <p:spPr>
          <a:xfrm flipH="1">
            <a:off x="4199890" y="3416935"/>
            <a:ext cx="203200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0"/>
          </p:cNvCxnSpPr>
          <p:nvPr/>
        </p:nvCxnSpPr>
        <p:spPr>
          <a:xfrm flipV="1">
            <a:off x="3735070" y="3904615"/>
            <a:ext cx="161925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0"/>
          </p:cNvCxnSpPr>
          <p:nvPr/>
        </p:nvCxnSpPr>
        <p:spPr>
          <a:xfrm flipH="1" flipV="1">
            <a:off x="4251960" y="3912870"/>
            <a:ext cx="154305" cy="267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814320" y="3488690"/>
            <a:ext cx="17145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53285" y="361061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same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5100320" y="2042795"/>
            <a:ext cx="18243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=log_sum_exp</a:t>
            </a:r>
            <a:endParaRPr lang="en-US" altLang="zh-CN" sz="2200"/>
          </a:p>
        </p:txBody>
      </p:sp>
      <p:sp>
        <p:nvSpPr>
          <p:cNvPr id="36" name="文本框 35"/>
          <p:cNvSpPr txBox="1"/>
          <p:nvPr/>
        </p:nvSpPr>
        <p:spPr>
          <a:xfrm>
            <a:off x="6803390" y="2051050"/>
            <a:ext cx="33502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( s[0]   +   e[1][0]   +   t[:][0] )</a:t>
            </a:r>
            <a:endParaRPr lang="en-US" altLang="zh-CN" sz="2200"/>
          </a:p>
        </p:txBody>
      </p:sp>
      <p:sp>
        <p:nvSpPr>
          <p:cNvPr id="38" name="文本框 37"/>
          <p:cNvSpPr txBox="1"/>
          <p:nvPr/>
        </p:nvSpPr>
        <p:spPr>
          <a:xfrm>
            <a:off x="7007225" y="290957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893685" y="237236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1*1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8140700" y="2613660"/>
            <a:ext cx="825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148955" y="2583180"/>
            <a:ext cx="993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5"/>
                </a:solidFill>
              </a:rPr>
              <a:t>broadcast</a:t>
            </a:r>
            <a:endParaRPr lang="en-US" altLang="zh-CN" sz="1600">
              <a:solidFill>
                <a:schemeClr val="accent5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893685" y="289052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6332220" y="2898140"/>
            <a:ext cx="58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size: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9354185" y="289814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cxnSp>
        <p:nvCxnSpPr>
          <p:cNvPr id="45" name="直接箭头连接符 44"/>
          <p:cNvCxnSpPr>
            <a:endCxn id="38" idx="0"/>
          </p:cNvCxnSpPr>
          <p:nvPr/>
        </p:nvCxnSpPr>
        <p:spPr>
          <a:xfrm flipH="1">
            <a:off x="7271385" y="245808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9616440" y="245554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078730" y="4935220"/>
            <a:ext cx="18243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=log_sum_exp</a:t>
            </a:r>
            <a:endParaRPr lang="en-US" altLang="zh-CN" sz="2200"/>
          </a:p>
        </p:txBody>
      </p:sp>
      <p:sp>
        <p:nvSpPr>
          <p:cNvPr id="48" name="文本框 47"/>
          <p:cNvSpPr txBox="1"/>
          <p:nvPr/>
        </p:nvSpPr>
        <p:spPr>
          <a:xfrm>
            <a:off x="6781800" y="4943475"/>
            <a:ext cx="33502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( s[0]   +   e[1][6]   +   t[:][6] )</a:t>
            </a:r>
            <a:endParaRPr lang="en-US" altLang="zh-CN" sz="2200"/>
          </a:p>
        </p:txBody>
      </p:sp>
      <p:sp>
        <p:nvSpPr>
          <p:cNvPr id="49" name="文本框 48"/>
          <p:cNvSpPr txBox="1"/>
          <p:nvPr/>
        </p:nvSpPr>
        <p:spPr>
          <a:xfrm>
            <a:off x="6985635" y="580199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7872095" y="526478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1*1</a:t>
            </a:r>
            <a:endParaRPr lang="en-US" altLang="zh-CN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8119110" y="5506085"/>
            <a:ext cx="825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127365" y="5475605"/>
            <a:ext cx="993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5"/>
                </a:solidFill>
              </a:rPr>
              <a:t>broadcast</a:t>
            </a:r>
            <a:endParaRPr lang="en-US" altLang="zh-CN" sz="16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2095" y="578294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6310630" y="5790565"/>
            <a:ext cx="58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size: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9332595" y="579056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cxnSp>
        <p:nvCxnSpPr>
          <p:cNvPr id="56" name="直接箭头连接符 55"/>
          <p:cNvCxnSpPr>
            <a:endCxn id="49" idx="0"/>
          </p:cNvCxnSpPr>
          <p:nvPr/>
        </p:nvCxnSpPr>
        <p:spPr>
          <a:xfrm flipH="1">
            <a:off x="7249795" y="535876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9594850" y="5347970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8021320" y="1792605"/>
            <a:ext cx="536575" cy="36798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976745" y="1792605"/>
            <a:ext cx="536575" cy="36798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254500" y="4180205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583305" y="417322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685415" y="416941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251325" y="1114425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80130" y="110744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682240" y="110363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585" y="2020570"/>
          <a:ext cx="200596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1041400" imgH="254000" progId="Equation.KSEE3">
                  <p:embed/>
                </p:oleObj>
              </mc:Choice>
              <mc:Fallback>
                <p:oleObj name="" r:id="rId1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585" y="2020570"/>
                        <a:ext cx="2005965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221740"/>
          <a:ext cx="214693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" imgW="1002665" imgH="203200" progId="Equation.KSEE3">
                  <p:embed/>
                </p:oleObj>
              </mc:Choice>
              <mc:Fallback>
                <p:oleObj name="" r:id="rId3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5225" y="1221740"/>
                        <a:ext cx="2146935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511300"/>
          <a:ext cx="214693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5" imgW="977900" imgH="203200" progId="Equation.KSEE3">
                  <p:embed/>
                </p:oleObj>
              </mc:Choice>
              <mc:Fallback>
                <p:oleObj name="" r:id="rId5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5225" y="1511300"/>
                        <a:ext cx="214693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792605"/>
          <a:ext cx="2146935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1002665" imgH="203200" progId="Equation.KSEE3">
                  <p:embed/>
                </p:oleObj>
              </mc:Choice>
              <mc:Fallback>
                <p:oleObj name="" r:id="rId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5225" y="1792605"/>
                        <a:ext cx="2146935" cy="37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336165"/>
          <a:ext cx="2147570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9" imgW="1002665" imgH="203200" progId="Equation.KSEE3">
                  <p:embed/>
                </p:oleObj>
              </mc:Choice>
              <mc:Fallback>
                <p:oleObj name="" r:id="rId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5225" y="2336165"/>
                        <a:ext cx="2147570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590" y="2609215"/>
          <a:ext cx="214630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002665" imgH="203200" progId="Equation.KSEE3">
                  <p:embed/>
                </p:oleObj>
              </mc:Choice>
              <mc:Fallback>
                <p:oleObj name="" r:id="rId1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4590" y="2609215"/>
                        <a:ext cx="2146300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075180"/>
          <a:ext cx="214693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13" imgW="990600" imgH="203200" progId="Equation.KSEE3">
                  <p:embed/>
                </p:oleObj>
              </mc:Choice>
              <mc:Fallback>
                <p:oleObj name="" r:id="rId13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35225" y="2075180"/>
                        <a:ext cx="214693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890520"/>
          <a:ext cx="214566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15" imgW="1002665" imgH="203200" progId="Equation.KSEE3">
                  <p:embed/>
                </p:oleObj>
              </mc:Choice>
              <mc:Fallback>
                <p:oleObj name="" r:id="rId1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35225" y="2890520"/>
                        <a:ext cx="214566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78105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encode scores (input: emit_scores, masks)</a:t>
            </a:r>
            <a:endParaRPr lang="en-US" altLang="zh-CN" sz="2800"/>
          </a:p>
        </p:txBody>
      </p:sp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585" y="5120640"/>
          <a:ext cx="197231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7" imgW="1041400" imgH="254000" progId="Equation.KSEE3">
                  <p:embed/>
                </p:oleObj>
              </mc:Choice>
              <mc:Fallback>
                <p:oleObj name="" r:id="rId17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2585" y="5120640"/>
                        <a:ext cx="1972310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4303395"/>
          <a:ext cx="214503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9" imgW="1002665" imgH="203200" progId="Equation.KSEE3">
                  <p:embed/>
                </p:oleObj>
              </mc:Choice>
              <mc:Fallback>
                <p:oleObj name="" r:id="rId19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35225" y="4303395"/>
                        <a:ext cx="2145030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908" y="4605655"/>
          <a:ext cx="214884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21" imgW="977900" imgH="203200" progId="Equation.KSEE3">
                  <p:embed/>
                </p:oleObj>
              </mc:Choice>
              <mc:Fallback>
                <p:oleObj name="" r:id="rId21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34908" y="4605655"/>
                        <a:ext cx="214884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590" y="4893310"/>
          <a:ext cx="2148840" cy="37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23" imgW="1002665" imgH="203200" progId="Equation.KSEE3">
                  <p:embed/>
                </p:oleObj>
              </mc:Choice>
              <mc:Fallback>
                <p:oleObj name="" r:id="rId23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34590" y="4893310"/>
                        <a:ext cx="2148840" cy="37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180965"/>
          <a:ext cx="214820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" name="" r:id="rId25" imgW="990600" imgH="203200" progId="Equation.KSEE3">
                  <p:embed/>
                </p:oleObj>
              </mc:Choice>
              <mc:Fallback>
                <p:oleObj name="" r:id="rId25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35225" y="5180965"/>
                        <a:ext cx="214820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475605"/>
          <a:ext cx="214566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27" imgW="1002665" imgH="203200" progId="Equation.KSEE3">
                  <p:embed/>
                </p:oleObj>
              </mc:Choice>
              <mc:Fallback>
                <p:oleObj name="" r:id="rId2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35225" y="5475605"/>
                        <a:ext cx="214566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759450"/>
          <a:ext cx="214439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" r:id="rId29" imgW="1002665" imgH="203200" progId="Equation.KSEE3">
                  <p:embed/>
                </p:oleObj>
              </mc:Choice>
              <mc:Fallback>
                <p:oleObj name="" r:id="rId2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35225" y="5759450"/>
                        <a:ext cx="214439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6026785"/>
          <a:ext cx="214439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" name="" r:id="rId31" imgW="1002665" imgH="203200" progId="Equation.KSEE3">
                  <p:embed/>
                </p:oleObj>
              </mc:Choice>
              <mc:Fallback>
                <p:oleObj name="" r:id="rId3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435225" y="6026785"/>
                        <a:ext cx="214439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左大括号 10"/>
          <p:cNvSpPr/>
          <p:nvPr/>
        </p:nvSpPr>
        <p:spPr>
          <a:xfrm>
            <a:off x="2298065" y="1367155"/>
            <a:ext cx="75565" cy="1766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105" y="1367155"/>
            <a:ext cx="1597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we will find</a:t>
            </a:r>
            <a:endParaRPr lang="en-US" altLang="zh-CN" sz="2400"/>
          </a:p>
        </p:txBody>
      </p:sp>
      <p:sp>
        <p:nvSpPr>
          <p:cNvPr id="13" name="左大括号 12"/>
          <p:cNvSpPr/>
          <p:nvPr/>
        </p:nvSpPr>
        <p:spPr>
          <a:xfrm>
            <a:off x="2275840" y="4490720"/>
            <a:ext cx="75565" cy="1766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13100" y="3610610"/>
            <a:ext cx="182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the same number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6" idx="4"/>
          </p:cNvCxnSpPr>
          <p:nvPr/>
        </p:nvCxnSpPr>
        <p:spPr>
          <a:xfrm>
            <a:off x="3731895" y="3409950"/>
            <a:ext cx="156210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4"/>
          </p:cNvCxnSpPr>
          <p:nvPr/>
        </p:nvCxnSpPr>
        <p:spPr>
          <a:xfrm flipH="1">
            <a:off x="4199890" y="3416935"/>
            <a:ext cx="203200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0"/>
          </p:cNvCxnSpPr>
          <p:nvPr/>
        </p:nvCxnSpPr>
        <p:spPr>
          <a:xfrm flipV="1">
            <a:off x="3735070" y="3904615"/>
            <a:ext cx="161925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0"/>
          </p:cNvCxnSpPr>
          <p:nvPr/>
        </p:nvCxnSpPr>
        <p:spPr>
          <a:xfrm flipH="1" flipV="1">
            <a:off x="4251960" y="3912870"/>
            <a:ext cx="154305" cy="267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814320" y="3488690"/>
            <a:ext cx="17145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53285" y="361061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same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5100320" y="2042795"/>
            <a:ext cx="18243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=log_sum_exp</a:t>
            </a:r>
            <a:endParaRPr lang="en-US" altLang="zh-CN" sz="2200"/>
          </a:p>
        </p:txBody>
      </p:sp>
      <p:sp>
        <p:nvSpPr>
          <p:cNvPr id="36" name="文本框 35"/>
          <p:cNvSpPr txBox="1"/>
          <p:nvPr/>
        </p:nvSpPr>
        <p:spPr>
          <a:xfrm>
            <a:off x="6803390" y="2051050"/>
            <a:ext cx="341312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( s[0]   +   e[1][0]   +   t[:][0] ) </a:t>
            </a:r>
            <a:endParaRPr lang="en-US" altLang="zh-CN" sz="2200"/>
          </a:p>
        </p:txBody>
      </p:sp>
      <p:sp>
        <p:nvSpPr>
          <p:cNvPr id="38" name="文本框 37"/>
          <p:cNvSpPr txBox="1"/>
          <p:nvPr/>
        </p:nvSpPr>
        <p:spPr>
          <a:xfrm>
            <a:off x="7007225" y="290957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893685" y="237236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1*1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8140700" y="2613660"/>
            <a:ext cx="825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148955" y="2583180"/>
            <a:ext cx="993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5"/>
                </a:solidFill>
              </a:rPr>
              <a:t>broadcast</a:t>
            </a:r>
            <a:endParaRPr lang="en-US" altLang="zh-CN" sz="1600">
              <a:solidFill>
                <a:schemeClr val="accent5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893685" y="289052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6332220" y="2898140"/>
            <a:ext cx="58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size: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9354185" y="289814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cxnSp>
        <p:nvCxnSpPr>
          <p:cNvPr id="45" name="直接箭头连接符 44"/>
          <p:cNvCxnSpPr>
            <a:endCxn id="38" idx="0"/>
          </p:cNvCxnSpPr>
          <p:nvPr/>
        </p:nvCxnSpPr>
        <p:spPr>
          <a:xfrm flipH="1">
            <a:off x="7271385" y="245808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9616440" y="245554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078730" y="4935220"/>
            <a:ext cx="18243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=log_sum_exp</a:t>
            </a:r>
            <a:endParaRPr lang="en-US" altLang="zh-CN" sz="2200"/>
          </a:p>
        </p:txBody>
      </p:sp>
      <p:sp>
        <p:nvSpPr>
          <p:cNvPr id="48" name="文本框 47"/>
          <p:cNvSpPr txBox="1"/>
          <p:nvPr/>
        </p:nvSpPr>
        <p:spPr>
          <a:xfrm>
            <a:off x="6781800" y="4943475"/>
            <a:ext cx="33502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( s[0]   +   e[1][6]   +   t[:][6] )</a:t>
            </a:r>
            <a:endParaRPr lang="en-US" altLang="zh-CN" sz="2200"/>
          </a:p>
        </p:txBody>
      </p:sp>
      <p:sp>
        <p:nvSpPr>
          <p:cNvPr id="49" name="文本框 48"/>
          <p:cNvSpPr txBox="1"/>
          <p:nvPr/>
        </p:nvSpPr>
        <p:spPr>
          <a:xfrm>
            <a:off x="6985635" y="580199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7872095" y="526478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1*1</a:t>
            </a:r>
            <a:endParaRPr lang="en-US" altLang="zh-CN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8119110" y="5506085"/>
            <a:ext cx="825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127365" y="5475605"/>
            <a:ext cx="993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5"/>
                </a:solidFill>
              </a:rPr>
              <a:t>broadcast</a:t>
            </a:r>
            <a:endParaRPr lang="en-US" altLang="zh-CN" sz="16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2095" y="578294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6310630" y="5790565"/>
            <a:ext cx="58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size: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9332595" y="579056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cxnSp>
        <p:nvCxnSpPr>
          <p:cNvPr id="56" name="直接箭头连接符 55"/>
          <p:cNvCxnSpPr>
            <a:endCxn id="49" idx="0"/>
          </p:cNvCxnSpPr>
          <p:nvPr/>
        </p:nvCxnSpPr>
        <p:spPr>
          <a:xfrm flipH="1">
            <a:off x="7249795" y="535876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9594850" y="5347970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8779510" y="3630930"/>
            <a:ext cx="1677035" cy="31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520680" y="3217545"/>
            <a:ext cx="16668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can parallel 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computing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105" y="829310"/>
            <a:ext cx="2572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parallel computing: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5250" y="1447800"/>
            <a:ext cx="15271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7*7)</a:t>
            </a:r>
            <a:endParaRPr lang="en-US" altLang="zh-CN" sz="2200"/>
          </a:p>
        </p:txBody>
      </p:sp>
      <p:sp>
        <p:nvSpPr>
          <p:cNvPr id="7" name="文本框 6"/>
          <p:cNvSpPr txBox="1"/>
          <p:nvPr/>
        </p:nvSpPr>
        <p:spPr>
          <a:xfrm>
            <a:off x="2960370" y="1443990"/>
            <a:ext cx="22237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emit[1] (size: 1*7)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299720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145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8065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25575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14830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3970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05990" y="2074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02895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55320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031240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28750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818005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557145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209165" y="232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02895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55320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031240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428750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818005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557145" y="25603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209165" y="256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02895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55320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031240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1428750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818005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557145" y="27997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2209165" y="28041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311150" y="3030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3575" y="3030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039495" y="3030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1437005" y="3030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826260" y="3030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2565400" y="30391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217420" y="3043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11150" y="32702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663575" y="32702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039495" y="32702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437005" y="32702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1826260" y="32702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54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65400" y="32867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217420" y="3282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11150" y="35013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663575" y="35013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1039495" y="35013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437005" y="35013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1826260" y="35013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2565400" y="35261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217420" y="3514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80" name="左中括号 79"/>
          <p:cNvSpPr/>
          <p:nvPr/>
        </p:nvSpPr>
        <p:spPr>
          <a:xfrm>
            <a:off x="278130" y="209296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中括号 80"/>
          <p:cNvSpPr/>
          <p:nvPr/>
        </p:nvSpPr>
        <p:spPr>
          <a:xfrm>
            <a:off x="2901315" y="2068830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5068570" y="1654810"/>
            <a:ext cx="1041400" cy="44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991225" y="144208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89" name="文本框 88"/>
          <p:cNvSpPr txBox="1"/>
          <p:nvPr/>
        </p:nvSpPr>
        <p:spPr>
          <a:xfrm>
            <a:off x="3250565" y="2373630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sp>
        <p:nvSpPr>
          <p:cNvPr id="90" name="文本框 89"/>
          <p:cNvSpPr txBox="1"/>
          <p:nvPr/>
        </p:nvSpPr>
        <p:spPr>
          <a:xfrm>
            <a:off x="3827780" y="2073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4180205" y="2073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4556125" y="2073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953635" y="2073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5342890" y="2073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6082030" y="20897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5734050" y="208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39" name="左中括号 138"/>
          <p:cNvSpPr/>
          <p:nvPr/>
        </p:nvSpPr>
        <p:spPr>
          <a:xfrm>
            <a:off x="3806190" y="210439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右中括号 139"/>
          <p:cNvSpPr/>
          <p:nvPr/>
        </p:nvSpPr>
        <p:spPr>
          <a:xfrm>
            <a:off x="6429375" y="2080260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3822700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43" name="文本框 142"/>
          <p:cNvSpPr txBox="1"/>
          <p:nvPr/>
        </p:nvSpPr>
        <p:spPr>
          <a:xfrm>
            <a:off x="417512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455104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494855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46" name="文本框 145"/>
          <p:cNvSpPr txBox="1"/>
          <p:nvPr/>
        </p:nvSpPr>
        <p:spPr>
          <a:xfrm>
            <a:off x="5337810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47" name="文本框 146"/>
          <p:cNvSpPr txBox="1"/>
          <p:nvPr/>
        </p:nvSpPr>
        <p:spPr>
          <a:xfrm>
            <a:off x="6076950" y="23241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48" name="文本框 147"/>
          <p:cNvSpPr txBox="1"/>
          <p:nvPr/>
        </p:nvSpPr>
        <p:spPr>
          <a:xfrm>
            <a:off x="5728970" y="232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49" name="文本框 148"/>
          <p:cNvSpPr txBox="1"/>
          <p:nvPr/>
        </p:nvSpPr>
        <p:spPr>
          <a:xfrm>
            <a:off x="3822700" y="25634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50" name="文本框 149"/>
          <p:cNvSpPr txBox="1"/>
          <p:nvPr/>
        </p:nvSpPr>
        <p:spPr>
          <a:xfrm>
            <a:off x="4175125" y="25634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51" name="文本框 150"/>
          <p:cNvSpPr txBox="1"/>
          <p:nvPr/>
        </p:nvSpPr>
        <p:spPr>
          <a:xfrm>
            <a:off x="4551045" y="25634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52" name="文本框 151"/>
          <p:cNvSpPr txBox="1"/>
          <p:nvPr/>
        </p:nvSpPr>
        <p:spPr>
          <a:xfrm>
            <a:off x="4948555" y="25634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5337810" y="25634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6076950" y="25800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5728970" y="2576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58" name="文本框 157"/>
          <p:cNvSpPr txBox="1"/>
          <p:nvPr/>
        </p:nvSpPr>
        <p:spPr>
          <a:xfrm>
            <a:off x="3825875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59" name="文本框 158"/>
          <p:cNvSpPr txBox="1"/>
          <p:nvPr/>
        </p:nvSpPr>
        <p:spPr>
          <a:xfrm>
            <a:off x="4178300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4554220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61" name="文本框 160"/>
          <p:cNvSpPr txBox="1"/>
          <p:nvPr/>
        </p:nvSpPr>
        <p:spPr>
          <a:xfrm>
            <a:off x="4951730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62" name="文本框 161"/>
          <p:cNvSpPr txBox="1"/>
          <p:nvPr/>
        </p:nvSpPr>
        <p:spPr>
          <a:xfrm>
            <a:off x="5340985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63" name="文本框 162"/>
          <p:cNvSpPr txBox="1"/>
          <p:nvPr/>
        </p:nvSpPr>
        <p:spPr>
          <a:xfrm>
            <a:off x="6080125" y="2806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5732145" y="28022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65" name="文本框 164"/>
          <p:cNvSpPr txBox="1"/>
          <p:nvPr/>
        </p:nvSpPr>
        <p:spPr>
          <a:xfrm>
            <a:off x="3825875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66" name="文本框 165"/>
          <p:cNvSpPr txBox="1"/>
          <p:nvPr/>
        </p:nvSpPr>
        <p:spPr>
          <a:xfrm>
            <a:off x="4178300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67" name="文本框 166"/>
          <p:cNvSpPr txBox="1"/>
          <p:nvPr/>
        </p:nvSpPr>
        <p:spPr>
          <a:xfrm>
            <a:off x="4554220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68" name="文本框 167"/>
          <p:cNvSpPr txBox="1"/>
          <p:nvPr/>
        </p:nvSpPr>
        <p:spPr>
          <a:xfrm>
            <a:off x="4951730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5340985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70" name="文本框 169"/>
          <p:cNvSpPr txBox="1"/>
          <p:nvPr/>
        </p:nvSpPr>
        <p:spPr>
          <a:xfrm>
            <a:off x="6080125" y="3045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71" name="文本框 170"/>
          <p:cNvSpPr txBox="1"/>
          <p:nvPr/>
        </p:nvSpPr>
        <p:spPr>
          <a:xfrm>
            <a:off x="5732145" y="3041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72" name="文本框 171"/>
          <p:cNvSpPr txBox="1"/>
          <p:nvPr/>
        </p:nvSpPr>
        <p:spPr>
          <a:xfrm>
            <a:off x="3825875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73" name="文本框 172"/>
          <p:cNvSpPr txBox="1"/>
          <p:nvPr/>
        </p:nvSpPr>
        <p:spPr>
          <a:xfrm>
            <a:off x="4178300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4554220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4951730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76" name="文本框 175"/>
          <p:cNvSpPr txBox="1"/>
          <p:nvPr/>
        </p:nvSpPr>
        <p:spPr>
          <a:xfrm>
            <a:off x="5340985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6080125" y="3284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78" name="文本框 177"/>
          <p:cNvSpPr txBox="1"/>
          <p:nvPr/>
        </p:nvSpPr>
        <p:spPr>
          <a:xfrm>
            <a:off x="5732145" y="3281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79" name="文本框 178"/>
          <p:cNvSpPr txBox="1"/>
          <p:nvPr/>
        </p:nvSpPr>
        <p:spPr>
          <a:xfrm>
            <a:off x="3825875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80" name="文本框 179"/>
          <p:cNvSpPr txBox="1"/>
          <p:nvPr/>
        </p:nvSpPr>
        <p:spPr>
          <a:xfrm>
            <a:off x="4178300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81" name="文本框 180"/>
          <p:cNvSpPr txBox="1"/>
          <p:nvPr/>
        </p:nvSpPr>
        <p:spPr>
          <a:xfrm>
            <a:off x="4554220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82" name="文本框 181"/>
          <p:cNvSpPr txBox="1"/>
          <p:nvPr/>
        </p:nvSpPr>
        <p:spPr>
          <a:xfrm>
            <a:off x="4951730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83" name="文本框 182"/>
          <p:cNvSpPr txBox="1"/>
          <p:nvPr/>
        </p:nvSpPr>
        <p:spPr>
          <a:xfrm>
            <a:off x="5340985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84" name="文本框 183"/>
          <p:cNvSpPr txBox="1"/>
          <p:nvPr/>
        </p:nvSpPr>
        <p:spPr>
          <a:xfrm>
            <a:off x="6080125" y="35159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85" name="文本框 184"/>
          <p:cNvSpPr txBox="1"/>
          <p:nvPr/>
        </p:nvSpPr>
        <p:spPr>
          <a:xfrm>
            <a:off x="5732145" y="3512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86" name="文本框 185"/>
          <p:cNvSpPr txBox="1"/>
          <p:nvPr/>
        </p:nvSpPr>
        <p:spPr>
          <a:xfrm>
            <a:off x="6863715" y="2373630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cxnSp>
        <p:nvCxnSpPr>
          <p:cNvPr id="187" name="直接箭头连接符 186"/>
          <p:cNvCxnSpPr/>
          <p:nvPr/>
        </p:nvCxnSpPr>
        <p:spPr>
          <a:xfrm flipH="1">
            <a:off x="4864735" y="1863090"/>
            <a:ext cx="380365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7542530" y="2056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95" name="文本框 194"/>
          <p:cNvSpPr txBox="1"/>
          <p:nvPr/>
        </p:nvSpPr>
        <p:spPr>
          <a:xfrm>
            <a:off x="7545705" y="23075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02" name="文本框 201"/>
          <p:cNvSpPr txBox="1"/>
          <p:nvPr/>
        </p:nvSpPr>
        <p:spPr>
          <a:xfrm>
            <a:off x="7545705" y="2546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09" name="文本框 208"/>
          <p:cNvSpPr txBox="1"/>
          <p:nvPr/>
        </p:nvSpPr>
        <p:spPr>
          <a:xfrm>
            <a:off x="7545705" y="27863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16" name="文本框 215"/>
          <p:cNvSpPr txBox="1"/>
          <p:nvPr/>
        </p:nvSpPr>
        <p:spPr>
          <a:xfrm>
            <a:off x="7553960" y="30257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23" name="文本框 222"/>
          <p:cNvSpPr txBox="1"/>
          <p:nvPr/>
        </p:nvSpPr>
        <p:spPr>
          <a:xfrm>
            <a:off x="7553960" y="32651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30" name="文本框 229"/>
          <p:cNvSpPr txBox="1"/>
          <p:nvPr/>
        </p:nvSpPr>
        <p:spPr>
          <a:xfrm>
            <a:off x="7553960" y="34963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237" name="左中括号 236"/>
          <p:cNvSpPr/>
          <p:nvPr/>
        </p:nvSpPr>
        <p:spPr>
          <a:xfrm>
            <a:off x="7520940" y="208788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文本框 353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  <p:sp>
        <p:nvSpPr>
          <p:cNvPr id="2" name="文本框 1"/>
          <p:cNvSpPr txBox="1"/>
          <p:nvPr/>
        </p:nvSpPr>
        <p:spPr>
          <a:xfrm>
            <a:off x="5145405" y="165925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31405" y="1433195"/>
            <a:ext cx="17684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/>
              <a:t>s[0](size: 1*7)</a:t>
            </a:r>
            <a:endParaRPr lang="en-US" altLang="zh-CN" sz="22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9083675" y="1649730"/>
            <a:ext cx="1041400" cy="44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764270" y="1858010"/>
            <a:ext cx="380365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157970" y="165925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085070" y="144208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23" name="文本框 22"/>
          <p:cNvSpPr txBox="1"/>
          <p:nvPr/>
        </p:nvSpPr>
        <p:spPr>
          <a:xfrm>
            <a:off x="7875905" y="2059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879080" y="2310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879080" y="25501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879080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87335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887335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887335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242300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8245475" y="2313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245475" y="2553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245475" y="2792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253730" y="3032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53730" y="3271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8253730" y="3502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98" name="文本框 97"/>
          <p:cNvSpPr txBox="1"/>
          <p:nvPr/>
        </p:nvSpPr>
        <p:spPr>
          <a:xfrm>
            <a:off x="8630285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9" name="文本框 98"/>
          <p:cNvSpPr txBox="1"/>
          <p:nvPr/>
        </p:nvSpPr>
        <p:spPr>
          <a:xfrm>
            <a:off x="8633460" y="2313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8633460" y="2553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8633460" y="2792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8641715" y="3032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8641715" y="3271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04" name="文本框 103"/>
          <p:cNvSpPr txBox="1"/>
          <p:nvPr/>
        </p:nvSpPr>
        <p:spPr>
          <a:xfrm>
            <a:off x="8641715" y="3502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05" name="文本框 104"/>
          <p:cNvSpPr txBox="1"/>
          <p:nvPr/>
        </p:nvSpPr>
        <p:spPr>
          <a:xfrm>
            <a:off x="9026525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06" name="文本框 105"/>
          <p:cNvSpPr txBox="1"/>
          <p:nvPr/>
        </p:nvSpPr>
        <p:spPr>
          <a:xfrm>
            <a:off x="9029700" y="2313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7" name="文本框 106"/>
          <p:cNvSpPr txBox="1"/>
          <p:nvPr/>
        </p:nvSpPr>
        <p:spPr>
          <a:xfrm>
            <a:off x="9029700" y="2553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08" name="文本框 107"/>
          <p:cNvSpPr txBox="1"/>
          <p:nvPr/>
        </p:nvSpPr>
        <p:spPr>
          <a:xfrm>
            <a:off x="9029700" y="2792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09" name="文本框 108"/>
          <p:cNvSpPr txBox="1"/>
          <p:nvPr/>
        </p:nvSpPr>
        <p:spPr>
          <a:xfrm>
            <a:off x="9037955" y="3032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10" name="文本框 109"/>
          <p:cNvSpPr txBox="1"/>
          <p:nvPr/>
        </p:nvSpPr>
        <p:spPr>
          <a:xfrm>
            <a:off x="9037955" y="3271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11" name="文本框 110"/>
          <p:cNvSpPr txBox="1"/>
          <p:nvPr/>
        </p:nvSpPr>
        <p:spPr>
          <a:xfrm>
            <a:off x="9037955" y="3502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12" name="文本框 111"/>
          <p:cNvSpPr txBox="1"/>
          <p:nvPr/>
        </p:nvSpPr>
        <p:spPr>
          <a:xfrm>
            <a:off x="9431020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13" name="文本框 112"/>
          <p:cNvSpPr txBox="1"/>
          <p:nvPr/>
        </p:nvSpPr>
        <p:spPr>
          <a:xfrm>
            <a:off x="9434195" y="2313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14" name="文本框 113"/>
          <p:cNvSpPr txBox="1"/>
          <p:nvPr/>
        </p:nvSpPr>
        <p:spPr>
          <a:xfrm>
            <a:off x="9434195" y="2553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5" name="文本框 114"/>
          <p:cNvSpPr txBox="1"/>
          <p:nvPr/>
        </p:nvSpPr>
        <p:spPr>
          <a:xfrm>
            <a:off x="9434195" y="2792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9442450" y="3032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17" name="文本框 116"/>
          <p:cNvSpPr txBox="1"/>
          <p:nvPr/>
        </p:nvSpPr>
        <p:spPr>
          <a:xfrm>
            <a:off x="9442450" y="3271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18" name="文本框 117"/>
          <p:cNvSpPr txBox="1"/>
          <p:nvPr/>
        </p:nvSpPr>
        <p:spPr>
          <a:xfrm>
            <a:off x="9442450" y="3502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19" name="文本框 118"/>
          <p:cNvSpPr txBox="1"/>
          <p:nvPr/>
        </p:nvSpPr>
        <p:spPr>
          <a:xfrm>
            <a:off x="9777730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9780905" y="2313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9780905" y="2553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9780905" y="2792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9789160" y="3032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9789160" y="3271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9789160" y="3502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26" name="右中括号 125"/>
          <p:cNvSpPr/>
          <p:nvPr/>
        </p:nvSpPr>
        <p:spPr>
          <a:xfrm>
            <a:off x="10113010" y="209486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8500110" y="3870960"/>
            <a:ext cx="613410" cy="2686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sp>
        <p:nvSpPr>
          <p:cNvPr id="128" name="文本框 127"/>
          <p:cNvSpPr txBox="1"/>
          <p:nvPr/>
        </p:nvSpPr>
        <p:spPr>
          <a:xfrm>
            <a:off x="7542530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29" name="文本框 128"/>
          <p:cNvSpPr txBox="1"/>
          <p:nvPr/>
        </p:nvSpPr>
        <p:spPr>
          <a:xfrm>
            <a:off x="7894955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8270875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8668385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9057640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9796780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9448800" y="41249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7545705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36" name="文本框 135"/>
          <p:cNvSpPr txBox="1"/>
          <p:nvPr/>
        </p:nvSpPr>
        <p:spPr>
          <a:xfrm>
            <a:off x="7898130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37" name="文本框 136"/>
          <p:cNvSpPr txBox="1"/>
          <p:nvPr/>
        </p:nvSpPr>
        <p:spPr>
          <a:xfrm>
            <a:off x="8274050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38" name="文本框 137"/>
          <p:cNvSpPr txBox="1"/>
          <p:nvPr/>
        </p:nvSpPr>
        <p:spPr>
          <a:xfrm>
            <a:off x="8671560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41" name="文本框 140"/>
          <p:cNvSpPr txBox="1"/>
          <p:nvPr/>
        </p:nvSpPr>
        <p:spPr>
          <a:xfrm>
            <a:off x="9060815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56" name="文本框 155"/>
          <p:cNvSpPr txBox="1"/>
          <p:nvPr/>
        </p:nvSpPr>
        <p:spPr>
          <a:xfrm>
            <a:off x="9799955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157" name="文本框 156"/>
          <p:cNvSpPr txBox="1"/>
          <p:nvPr/>
        </p:nvSpPr>
        <p:spPr>
          <a:xfrm>
            <a:off x="9451975" y="43757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40" name="文本框 239"/>
          <p:cNvSpPr txBox="1"/>
          <p:nvPr/>
        </p:nvSpPr>
        <p:spPr>
          <a:xfrm>
            <a:off x="7545705" y="46024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71" name="文本框 270"/>
          <p:cNvSpPr txBox="1"/>
          <p:nvPr/>
        </p:nvSpPr>
        <p:spPr>
          <a:xfrm>
            <a:off x="7898130" y="46024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72" name="文本框 271"/>
          <p:cNvSpPr txBox="1"/>
          <p:nvPr/>
        </p:nvSpPr>
        <p:spPr>
          <a:xfrm>
            <a:off x="8274050" y="46024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273" name="文本框 272"/>
          <p:cNvSpPr txBox="1"/>
          <p:nvPr/>
        </p:nvSpPr>
        <p:spPr>
          <a:xfrm>
            <a:off x="8671560" y="46024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274" name="文本框 273"/>
          <p:cNvSpPr txBox="1"/>
          <p:nvPr/>
        </p:nvSpPr>
        <p:spPr>
          <a:xfrm>
            <a:off x="9060815" y="46024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275" name="文本框 274"/>
          <p:cNvSpPr txBox="1"/>
          <p:nvPr/>
        </p:nvSpPr>
        <p:spPr>
          <a:xfrm>
            <a:off x="9799955" y="46107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276" name="文本框 275"/>
          <p:cNvSpPr txBox="1"/>
          <p:nvPr/>
        </p:nvSpPr>
        <p:spPr>
          <a:xfrm>
            <a:off x="9451975" y="46151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277" name="文本框 276"/>
          <p:cNvSpPr txBox="1"/>
          <p:nvPr/>
        </p:nvSpPr>
        <p:spPr>
          <a:xfrm>
            <a:off x="7545705" y="48418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278" name="文本框 277"/>
          <p:cNvSpPr txBox="1"/>
          <p:nvPr/>
        </p:nvSpPr>
        <p:spPr>
          <a:xfrm>
            <a:off x="7898130" y="48418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279" name="文本框 278"/>
          <p:cNvSpPr txBox="1"/>
          <p:nvPr/>
        </p:nvSpPr>
        <p:spPr>
          <a:xfrm>
            <a:off x="8274050" y="48418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280" name="文本框 279"/>
          <p:cNvSpPr txBox="1"/>
          <p:nvPr/>
        </p:nvSpPr>
        <p:spPr>
          <a:xfrm>
            <a:off x="8671560" y="48418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81" name="文本框 280"/>
          <p:cNvSpPr txBox="1"/>
          <p:nvPr/>
        </p:nvSpPr>
        <p:spPr>
          <a:xfrm>
            <a:off x="9060815" y="48418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82" name="文本框 281"/>
          <p:cNvSpPr txBox="1"/>
          <p:nvPr/>
        </p:nvSpPr>
        <p:spPr>
          <a:xfrm>
            <a:off x="979995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283" name="文本框 282"/>
          <p:cNvSpPr txBox="1"/>
          <p:nvPr/>
        </p:nvSpPr>
        <p:spPr>
          <a:xfrm>
            <a:off x="9451975" y="48545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284" name="文本框 283"/>
          <p:cNvSpPr txBox="1"/>
          <p:nvPr/>
        </p:nvSpPr>
        <p:spPr>
          <a:xfrm>
            <a:off x="7553960" y="50812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285" name="文本框 284"/>
          <p:cNvSpPr txBox="1"/>
          <p:nvPr/>
        </p:nvSpPr>
        <p:spPr>
          <a:xfrm>
            <a:off x="7906385" y="50812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286" name="文本框 285"/>
          <p:cNvSpPr txBox="1"/>
          <p:nvPr/>
        </p:nvSpPr>
        <p:spPr>
          <a:xfrm>
            <a:off x="8282305" y="50812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342" name="文本框 341"/>
          <p:cNvSpPr txBox="1"/>
          <p:nvPr/>
        </p:nvSpPr>
        <p:spPr>
          <a:xfrm>
            <a:off x="8679815" y="50812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343" name="文本框 342"/>
          <p:cNvSpPr txBox="1"/>
          <p:nvPr/>
        </p:nvSpPr>
        <p:spPr>
          <a:xfrm>
            <a:off x="9069070" y="50812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344" name="文本框 343"/>
          <p:cNvSpPr txBox="1"/>
          <p:nvPr/>
        </p:nvSpPr>
        <p:spPr>
          <a:xfrm>
            <a:off x="9808210" y="50895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345" name="文本框 344"/>
          <p:cNvSpPr txBox="1"/>
          <p:nvPr/>
        </p:nvSpPr>
        <p:spPr>
          <a:xfrm>
            <a:off x="9460230" y="50939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346" name="文本框 345"/>
          <p:cNvSpPr txBox="1"/>
          <p:nvPr/>
        </p:nvSpPr>
        <p:spPr>
          <a:xfrm>
            <a:off x="7553960" y="53206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47" name="文本框 346"/>
          <p:cNvSpPr txBox="1"/>
          <p:nvPr/>
        </p:nvSpPr>
        <p:spPr>
          <a:xfrm>
            <a:off x="7906385" y="53206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348" name="文本框 347"/>
          <p:cNvSpPr txBox="1"/>
          <p:nvPr/>
        </p:nvSpPr>
        <p:spPr>
          <a:xfrm>
            <a:off x="8282305" y="53206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349" name="文本框 348"/>
          <p:cNvSpPr txBox="1"/>
          <p:nvPr/>
        </p:nvSpPr>
        <p:spPr>
          <a:xfrm>
            <a:off x="8679815" y="53206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350" name="文本框 349"/>
          <p:cNvSpPr txBox="1"/>
          <p:nvPr/>
        </p:nvSpPr>
        <p:spPr>
          <a:xfrm>
            <a:off x="9069070" y="53206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54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9808210" y="53371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352" name="文本框 351"/>
          <p:cNvSpPr txBox="1"/>
          <p:nvPr/>
        </p:nvSpPr>
        <p:spPr>
          <a:xfrm>
            <a:off x="9460230" y="53333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353" name="文本框 352"/>
          <p:cNvSpPr txBox="1"/>
          <p:nvPr/>
        </p:nvSpPr>
        <p:spPr>
          <a:xfrm>
            <a:off x="7553960" y="55518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355" name="文本框 354"/>
          <p:cNvSpPr txBox="1"/>
          <p:nvPr/>
        </p:nvSpPr>
        <p:spPr>
          <a:xfrm>
            <a:off x="7906385" y="55518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356" name="文本框 355"/>
          <p:cNvSpPr txBox="1"/>
          <p:nvPr/>
        </p:nvSpPr>
        <p:spPr>
          <a:xfrm>
            <a:off x="8282305" y="55518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357" name="文本框 356"/>
          <p:cNvSpPr txBox="1"/>
          <p:nvPr/>
        </p:nvSpPr>
        <p:spPr>
          <a:xfrm>
            <a:off x="8679815" y="55518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358" name="文本框 357"/>
          <p:cNvSpPr txBox="1"/>
          <p:nvPr/>
        </p:nvSpPr>
        <p:spPr>
          <a:xfrm>
            <a:off x="9069070" y="55518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359" name="文本框 358"/>
          <p:cNvSpPr txBox="1"/>
          <p:nvPr/>
        </p:nvSpPr>
        <p:spPr>
          <a:xfrm>
            <a:off x="9808210" y="55765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360" name="文本框 359"/>
          <p:cNvSpPr txBox="1"/>
          <p:nvPr/>
        </p:nvSpPr>
        <p:spPr>
          <a:xfrm>
            <a:off x="9460230" y="55645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361" name="左中括号 360"/>
          <p:cNvSpPr/>
          <p:nvPr/>
        </p:nvSpPr>
        <p:spPr>
          <a:xfrm>
            <a:off x="7520940" y="414337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右中括号 361"/>
          <p:cNvSpPr/>
          <p:nvPr/>
        </p:nvSpPr>
        <p:spPr>
          <a:xfrm>
            <a:off x="10144125" y="411924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9825355" y="3642995"/>
            <a:ext cx="363220" cy="223393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9998710" y="5926455"/>
            <a:ext cx="8255" cy="2349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567930" y="3626485"/>
            <a:ext cx="363220" cy="223393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105" y="755015"/>
            <a:ext cx="2572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parallel computing: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5250" y="1200150"/>
            <a:ext cx="15271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7*7)</a:t>
            </a:r>
            <a:endParaRPr lang="en-US" altLang="zh-CN" sz="2200"/>
          </a:p>
        </p:txBody>
      </p:sp>
      <p:sp>
        <p:nvSpPr>
          <p:cNvPr id="7" name="文本框 6"/>
          <p:cNvSpPr txBox="1"/>
          <p:nvPr/>
        </p:nvSpPr>
        <p:spPr>
          <a:xfrm>
            <a:off x="2960370" y="1196340"/>
            <a:ext cx="22237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emit[1] (size: 1*7)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299720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145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8065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25575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14830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3970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05990" y="18268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02895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55320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031240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28750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818005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557145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209165" y="20777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02895" y="2304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55320" y="2304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031240" y="2304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428750" y="2304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818005" y="2304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557145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209165" y="2317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02895" y="2543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55320" y="2543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031240" y="2543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1428750" y="2543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818005" y="2543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557145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2209165" y="25565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311150" y="2783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3575" y="2783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039495" y="2783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1437005" y="2783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826260" y="2783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2565400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217420" y="279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11150" y="3022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663575" y="3022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039495" y="3022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437005" y="3022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1826260" y="3022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54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65400" y="30391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217420" y="3035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11150" y="3253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663575" y="3253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1039495" y="3253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437005" y="3253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1826260" y="3253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2565400" y="32785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217420" y="326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80" name="左中括号 79"/>
          <p:cNvSpPr/>
          <p:nvPr/>
        </p:nvSpPr>
        <p:spPr>
          <a:xfrm>
            <a:off x="278130" y="184531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中括号 80"/>
          <p:cNvSpPr/>
          <p:nvPr/>
        </p:nvSpPr>
        <p:spPr>
          <a:xfrm>
            <a:off x="2901315" y="1821180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5068570" y="1407160"/>
            <a:ext cx="1041400" cy="44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991225" y="119443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89" name="文本框 88"/>
          <p:cNvSpPr txBox="1"/>
          <p:nvPr/>
        </p:nvSpPr>
        <p:spPr>
          <a:xfrm>
            <a:off x="3250565" y="2125980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sp>
        <p:nvSpPr>
          <p:cNvPr id="90" name="文本框 89"/>
          <p:cNvSpPr txBox="1"/>
          <p:nvPr/>
        </p:nvSpPr>
        <p:spPr>
          <a:xfrm>
            <a:off x="3827780" y="1825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4180205" y="1825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4556125" y="1825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953635" y="1825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5342890" y="1825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6082030" y="18421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5734050" y="18383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39" name="左中括号 138"/>
          <p:cNvSpPr/>
          <p:nvPr/>
        </p:nvSpPr>
        <p:spPr>
          <a:xfrm>
            <a:off x="3806190" y="185674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右中括号 139"/>
          <p:cNvSpPr/>
          <p:nvPr/>
        </p:nvSpPr>
        <p:spPr>
          <a:xfrm>
            <a:off x="6429375" y="1832610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3822700" y="2068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43" name="文本框 142"/>
          <p:cNvSpPr txBox="1"/>
          <p:nvPr/>
        </p:nvSpPr>
        <p:spPr>
          <a:xfrm>
            <a:off x="4175125" y="2068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4551045" y="2068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4948555" y="2068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46" name="文本框 145"/>
          <p:cNvSpPr txBox="1"/>
          <p:nvPr/>
        </p:nvSpPr>
        <p:spPr>
          <a:xfrm>
            <a:off x="5337810" y="2068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47" name="文本框 146"/>
          <p:cNvSpPr txBox="1"/>
          <p:nvPr/>
        </p:nvSpPr>
        <p:spPr>
          <a:xfrm>
            <a:off x="6076950" y="2076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48" name="文本框 147"/>
          <p:cNvSpPr txBox="1"/>
          <p:nvPr/>
        </p:nvSpPr>
        <p:spPr>
          <a:xfrm>
            <a:off x="5728970" y="20808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49" name="文本框 148"/>
          <p:cNvSpPr txBox="1"/>
          <p:nvPr/>
        </p:nvSpPr>
        <p:spPr>
          <a:xfrm>
            <a:off x="3822700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50" name="文本框 149"/>
          <p:cNvSpPr txBox="1"/>
          <p:nvPr/>
        </p:nvSpPr>
        <p:spPr>
          <a:xfrm>
            <a:off x="417512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51" name="文本框 150"/>
          <p:cNvSpPr txBox="1"/>
          <p:nvPr/>
        </p:nvSpPr>
        <p:spPr>
          <a:xfrm>
            <a:off x="455104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52" name="文本框 151"/>
          <p:cNvSpPr txBox="1"/>
          <p:nvPr/>
        </p:nvSpPr>
        <p:spPr>
          <a:xfrm>
            <a:off x="494855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5337810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6076950" y="23323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5728970" y="232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58" name="文本框 157"/>
          <p:cNvSpPr txBox="1"/>
          <p:nvPr/>
        </p:nvSpPr>
        <p:spPr>
          <a:xfrm>
            <a:off x="3825875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59" name="文本框 158"/>
          <p:cNvSpPr txBox="1"/>
          <p:nvPr/>
        </p:nvSpPr>
        <p:spPr>
          <a:xfrm>
            <a:off x="4178300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4554220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61" name="文本框 160"/>
          <p:cNvSpPr txBox="1"/>
          <p:nvPr/>
        </p:nvSpPr>
        <p:spPr>
          <a:xfrm>
            <a:off x="4951730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62" name="文本框 161"/>
          <p:cNvSpPr txBox="1"/>
          <p:nvPr/>
        </p:nvSpPr>
        <p:spPr>
          <a:xfrm>
            <a:off x="5340985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63" name="文本框 162"/>
          <p:cNvSpPr txBox="1"/>
          <p:nvPr/>
        </p:nvSpPr>
        <p:spPr>
          <a:xfrm>
            <a:off x="6080125" y="2558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5732145" y="2554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65" name="文本框 164"/>
          <p:cNvSpPr txBox="1"/>
          <p:nvPr/>
        </p:nvSpPr>
        <p:spPr>
          <a:xfrm>
            <a:off x="3825875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66" name="文本框 165"/>
          <p:cNvSpPr txBox="1"/>
          <p:nvPr/>
        </p:nvSpPr>
        <p:spPr>
          <a:xfrm>
            <a:off x="4178300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67" name="文本框 166"/>
          <p:cNvSpPr txBox="1"/>
          <p:nvPr/>
        </p:nvSpPr>
        <p:spPr>
          <a:xfrm>
            <a:off x="4554220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68" name="文本框 167"/>
          <p:cNvSpPr txBox="1"/>
          <p:nvPr/>
        </p:nvSpPr>
        <p:spPr>
          <a:xfrm>
            <a:off x="4951730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5340985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70" name="文本框 169"/>
          <p:cNvSpPr txBox="1"/>
          <p:nvPr/>
        </p:nvSpPr>
        <p:spPr>
          <a:xfrm>
            <a:off x="6080125" y="2797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71" name="文本框 170"/>
          <p:cNvSpPr txBox="1"/>
          <p:nvPr/>
        </p:nvSpPr>
        <p:spPr>
          <a:xfrm>
            <a:off x="5732145" y="27940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72" name="文本框 171"/>
          <p:cNvSpPr txBox="1"/>
          <p:nvPr/>
        </p:nvSpPr>
        <p:spPr>
          <a:xfrm>
            <a:off x="3825875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73" name="文本框 172"/>
          <p:cNvSpPr txBox="1"/>
          <p:nvPr/>
        </p:nvSpPr>
        <p:spPr>
          <a:xfrm>
            <a:off x="4178300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4554220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4951730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76" name="文本框 175"/>
          <p:cNvSpPr txBox="1"/>
          <p:nvPr/>
        </p:nvSpPr>
        <p:spPr>
          <a:xfrm>
            <a:off x="5340985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6080125" y="3037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78" name="文本框 177"/>
          <p:cNvSpPr txBox="1"/>
          <p:nvPr/>
        </p:nvSpPr>
        <p:spPr>
          <a:xfrm>
            <a:off x="5732145" y="30333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79" name="文本框 178"/>
          <p:cNvSpPr txBox="1"/>
          <p:nvPr/>
        </p:nvSpPr>
        <p:spPr>
          <a:xfrm>
            <a:off x="3825875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80" name="文本框 179"/>
          <p:cNvSpPr txBox="1"/>
          <p:nvPr/>
        </p:nvSpPr>
        <p:spPr>
          <a:xfrm>
            <a:off x="4178300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81" name="文本框 180"/>
          <p:cNvSpPr txBox="1"/>
          <p:nvPr/>
        </p:nvSpPr>
        <p:spPr>
          <a:xfrm>
            <a:off x="4554220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82" name="文本框 181"/>
          <p:cNvSpPr txBox="1"/>
          <p:nvPr/>
        </p:nvSpPr>
        <p:spPr>
          <a:xfrm>
            <a:off x="4951730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83" name="文本框 182"/>
          <p:cNvSpPr txBox="1"/>
          <p:nvPr/>
        </p:nvSpPr>
        <p:spPr>
          <a:xfrm>
            <a:off x="5340985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84" name="文本框 183"/>
          <p:cNvSpPr txBox="1"/>
          <p:nvPr/>
        </p:nvSpPr>
        <p:spPr>
          <a:xfrm>
            <a:off x="6080125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85" name="文本框 184"/>
          <p:cNvSpPr txBox="1"/>
          <p:nvPr/>
        </p:nvSpPr>
        <p:spPr>
          <a:xfrm>
            <a:off x="5732145" y="3264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86" name="文本框 185"/>
          <p:cNvSpPr txBox="1"/>
          <p:nvPr/>
        </p:nvSpPr>
        <p:spPr>
          <a:xfrm>
            <a:off x="6863715" y="2125980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cxnSp>
        <p:nvCxnSpPr>
          <p:cNvPr id="187" name="直接箭头连接符 186"/>
          <p:cNvCxnSpPr/>
          <p:nvPr/>
        </p:nvCxnSpPr>
        <p:spPr>
          <a:xfrm flipH="1">
            <a:off x="4864735" y="1615440"/>
            <a:ext cx="380365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7542530" y="1809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95" name="文本框 194"/>
          <p:cNvSpPr txBox="1"/>
          <p:nvPr/>
        </p:nvSpPr>
        <p:spPr>
          <a:xfrm>
            <a:off x="7545705" y="2059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02" name="文本框 201"/>
          <p:cNvSpPr txBox="1"/>
          <p:nvPr/>
        </p:nvSpPr>
        <p:spPr>
          <a:xfrm>
            <a:off x="7545705" y="2299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09" name="文本框 208"/>
          <p:cNvSpPr txBox="1"/>
          <p:nvPr/>
        </p:nvSpPr>
        <p:spPr>
          <a:xfrm>
            <a:off x="7545705" y="2538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16" name="文本框 215"/>
          <p:cNvSpPr txBox="1"/>
          <p:nvPr/>
        </p:nvSpPr>
        <p:spPr>
          <a:xfrm>
            <a:off x="7553960" y="2778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23" name="文本框 222"/>
          <p:cNvSpPr txBox="1"/>
          <p:nvPr/>
        </p:nvSpPr>
        <p:spPr>
          <a:xfrm>
            <a:off x="7553960" y="3017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30" name="文本框 229"/>
          <p:cNvSpPr txBox="1"/>
          <p:nvPr/>
        </p:nvSpPr>
        <p:spPr>
          <a:xfrm>
            <a:off x="7553960" y="3248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237" name="左中括号 236"/>
          <p:cNvSpPr/>
          <p:nvPr/>
        </p:nvSpPr>
        <p:spPr>
          <a:xfrm>
            <a:off x="7520940" y="184023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文本框 353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  <p:sp>
        <p:nvSpPr>
          <p:cNvPr id="2" name="文本框 1"/>
          <p:cNvSpPr txBox="1"/>
          <p:nvPr/>
        </p:nvSpPr>
        <p:spPr>
          <a:xfrm>
            <a:off x="5145405" y="141160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31405" y="1185545"/>
            <a:ext cx="17684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/>
              <a:t>s[0](size: 1*7)</a:t>
            </a:r>
            <a:endParaRPr lang="en-US" altLang="zh-CN" sz="22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9083675" y="1402080"/>
            <a:ext cx="1041400" cy="44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764270" y="1610360"/>
            <a:ext cx="380365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157970" y="141160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085070" y="119443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23" name="文本框 22"/>
          <p:cNvSpPr txBox="1"/>
          <p:nvPr/>
        </p:nvSpPr>
        <p:spPr>
          <a:xfrm>
            <a:off x="7875905" y="1812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879080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879080" y="23025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879080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87335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887335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887335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242300" y="1815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8245475" y="2066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245475" y="2305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245475" y="2545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253730" y="27844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53730" y="3023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8253730" y="32550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98" name="文本框 97"/>
          <p:cNvSpPr txBox="1"/>
          <p:nvPr/>
        </p:nvSpPr>
        <p:spPr>
          <a:xfrm>
            <a:off x="8630285" y="1815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9" name="文本框 98"/>
          <p:cNvSpPr txBox="1"/>
          <p:nvPr/>
        </p:nvSpPr>
        <p:spPr>
          <a:xfrm>
            <a:off x="8633460" y="2066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8633460" y="2305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8633460" y="2545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8641715" y="27844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8641715" y="3023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04" name="文本框 103"/>
          <p:cNvSpPr txBox="1"/>
          <p:nvPr/>
        </p:nvSpPr>
        <p:spPr>
          <a:xfrm>
            <a:off x="8641715" y="32550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05" name="文本框 104"/>
          <p:cNvSpPr txBox="1"/>
          <p:nvPr/>
        </p:nvSpPr>
        <p:spPr>
          <a:xfrm>
            <a:off x="9026525" y="1815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06" name="文本框 105"/>
          <p:cNvSpPr txBox="1"/>
          <p:nvPr/>
        </p:nvSpPr>
        <p:spPr>
          <a:xfrm>
            <a:off x="9029700" y="2066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7" name="文本框 106"/>
          <p:cNvSpPr txBox="1"/>
          <p:nvPr/>
        </p:nvSpPr>
        <p:spPr>
          <a:xfrm>
            <a:off x="9029700" y="2305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08" name="文本框 107"/>
          <p:cNvSpPr txBox="1"/>
          <p:nvPr/>
        </p:nvSpPr>
        <p:spPr>
          <a:xfrm>
            <a:off x="9029700" y="2545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09" name="文本框 108"/>
          <p:cNvSpPr txBox="1"/>
          <p:nvPr/>
        </p:nvSpPr>
        <p:spPr>
          <a:xfrm>
            <a:off x="9037955" y="27844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10" name="文本框 109"/>
          <p:cNvSpPr txBox="1"/>
          <p:nvPr/>
        </p:nvSpPr>
        <p:spPr>
          <a:xfrm>
            <a:off x="9037955" y="3023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11" name="文本框 110"/>
          <p:cNvSpPr txBox="1"/>
          <p:nvPr/>
        </p:nvSpPr>
        <p:spPr>
          <a:xfrm>
            <a:off x="9037955" y="32550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12" name="文本框 111"/>
          <p:cNvSpPr txBox="1"/>
          <p:nvPr/>
        </p:nvSpPr>
        <p:spPr>
          <a:xfrm>
            <a:off x="9431020" y="1815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13" name="文本框 112"/>
          <p:cNvSpPr txBox="1"/>
          <p:nvPr/>
        </p:nvSpPr>
        <p:spPr>
          <a:xfrm>
            <a:off x="9434195" y="2066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14" name="文本框 113"/>
          <p:cNvSpPr txBox="1"/>
          <p:nvPr/>
        </p:nvSpPr>
        <p:spPr>
          <a:xfrm>
            <a:off x="9434195" y="2305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5" name="文本框 114"/>
          <p:cNvSpPr txBox="1"/>
          <p:nvPr/>
        </p:nvSpPr>
        <p:spPr>
          <a:xfrm>
            <a:off x="9434195" y="2545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9442450" y="27844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17" name="文本框 116"/>
          <p:cNvSpPr txBox="1"/>
          <p:nvPr/>
        </p:nvSpPr>
        <p:spPr>
          <a:xfrm>
            <a:off x="9442450" y="3023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18" name="文本框 117"/>
          <p:cNvSpPr txBox="1"/>
          <p:nvPr/>
        </p:nvSpPr>
        <p:spPr>
          <a:xfrm>
            <a:off x="9442450" y="32550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19" name="文本框 118"/>
          <p:cNvSpPr txBox="1"/>
          <p:nvPr/>
        </p:nvSpPr>
        <p:spPr>
          <a:xfrm>
            <a:off x="9777730" y="1815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9780905" y="2066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9780905" y="2305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9780905" y="2545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9789160" y="27844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9789160" y="3023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9789160" y="32550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26" name="右中括号 125"/>
          <p:cNvSpPr/>
          <p:nvPr/>
        </p:nvSpPr>
        <p:spPr>
          <a:xfrm>
            <a:off x="10113010" y="184721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8582660" y="3565525"/>
            <a:ext cx="613410" cy="2686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sp>
        <p:nvSpPr>
          <p:cNvPr id="128" name="文本框 127"/>
          <p:cNvSpPr txBox="1"/>
          <p:nvPr/>
        </p:nvSpPr>
        <p:spPr>
          <a:xfrm>
            <a:off x="7542530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29" name="文本框 128"/>
          <p:cNvSpPr txBox="1"/>
          <p:nvPr/>
        </p:nvSpPr>
        <p:spPr>
          <a:xfrm>
            <a:off x="7894955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8270875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8668385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9057640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9796780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9448800" y="38195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7545705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36" name="文本框 135"/>
          <p:cNvSpPr txBox="1"/>
          <p:nvPr/>
        </p:nvSpPr>
        <p:spPr>
          <a:xfrm>
            <a:off x="7898130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37" name="文本框 136"/>
          <p:cNvSpPr txBox="1"/>
          <p:nvPr/>
        </p:nvSpPr>
        <p:spPr>
          <a:xfrm>
            <a:off x="8274050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38" name="文本框 137"/>
          <p:cNvSpPr txBox="1"/>
          <p:nvPr/>
        </p:nvSpPr>
        <p:spPr>
          <a:xfrm>
            <a:off x="8671560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41" name="文本框 140"/>
          <p:cNvSpPr txBox="1"/>
          <p:nvPr/>
        </p:nvSpPr>
        <p:spPr>
          <a:xfrm>
            <a:off x="9060815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56" name="文本框 155"/>
          <p:cNvSpPr txBox="1"/>
          <p:nvPr/>
        </p:nvSpPr>
        <p:spPr>
          <a:xfrm>
            <a:off x="9799955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157" name="文本框 156"/>
          <p:cNvSpPr txBox="1"/>
          <p:nvPr/>
        </p:nvSpPr>
        <p:spPr>
          <a:xfrm>
            <a:off x="9451975" y="407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40" name="文本框 239"/>
          <p:cNvSpPr txBox="1"/>
          <p:nvPr/>
        </p:nvSpPr>
        <p:spPr>
          <a:xfrm>
            <a:off x="7545705" y="4297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71" name="文本框 270"/>
          <p:cNvSpPr txBox="1"/>
          <p:nvPr/>
        </p:nvSpPr>
        <p:spPr>
          <a:xfrm>
            <a:off x="7898130" y="4297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72" name="文本框 271"/>
          <p:cNvSpPr txBox="1"/>
          <p:nvPr/>
        </p:nvSpPr>
        <p:spPr>
          <a:xfrm>
            <a:off x="8274050" y="4297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273" name="文本框 272"/>
          <p:cNvSpPr txBox="1"/>
          <p:nvPr/>
        </p:nvSpPr>
        <p:spPr>
          <a:xfrm>
            <a:off x="8671560" y="4297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274" name="文本框 273"/>
          <p:cNvSpPr txBox="1"/>
          <p:nvPr/>
        </p:nvSpPr>
        <p:spPr>
          <a:xfrm>
            <a:off x="9060815" y="4297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275" name="文本框 274"/>
          <p:cNvSpPr txBox="1"/>
          <p:nvPr/>
        </p:nvSpPr>
        <p:spPr>
          <a:xfrm>
            <a:off x="9799955" y="4305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276" name="文本框 275"/>
          <p:cNvSpPr txBox="1"/>
          <p:nvPr/>
        </p:nvSpPr>
        <p:spPr>
          <a:xfrm>
            <a:off x="9451975" y="430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277" name="文本框 276"/>
          <p:cNvSpPr txBox="1"/>
          <p:nvPr/>
        </p:nvSpPr>
        <p:spPr>
          <a:xfrm>
            <a:off x="7545705" y="453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278" name="文本框 277"/>
          <p:cNvSpPr txBox="1"/>
          <p:nvPr/>
        </p:nvSpPr>
        <p:spPr>
          <a:xfrm>
            <a:off x="7898130" y="453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279" name="文本框 278"/>
          <p:cNvSpPr txBox="1"/>
          <p:nvPr/>
        </p:nvSpPr>
        <p:spPr>
          <a:xfrm>
            <a:off x="8274050" y="453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280" name="文本框 279"/>
          <p:cNvSpPr txBox="1"/>
          <p:nvPr/>
        </p:nvSpPr>
        <p:spPr>
          <a:xfrm>
            <a:off x="8671560" y="453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81" name="文本框 280"/>
          <p:cNvSpPr txBox="1"/>
          <p:nvPr/>
        </p:nvSpPr>
        <p:spPr>
          <a:xfrm>
            <a:off x="9060815" y="453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82" name="文本框 281"/>
          <p:cNvSpPr txBox="1"/>
          <p:nvPr/>
        </p:nvSpPr>
        <p:spPr>
          <a:xfrm>
            <a:off x="9799955" y="4544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283" name="文本框 282"/>
          <p:cNvSpPr txBox="1"/>
          <p:nvPr/>
        </p:nvSpPr>
        <p:spPr>
          <a:xfrm>
            <a:off x="9451975" y="454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284" name="文本框 283"/>
          <p:cNvSpPr txBox="1"/>
          <p:nvPr/>
        </p:nvSpPr>
        <p:spPr>
          <a:xfrm>
            <a:off x="7553960" y="4775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285" name="文本框 284"/>
          <p:cNvSpPr txBox="1"/>
          <p:nvPr/>
        </p:nvSpPr>
        <p:spPr>
          <a:xfrm>
            <a:off x="7906385" y="4775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286" name="文本框 285"/>
          <p:cNvSpPr txBox="1"/>
          <p:nvPr/>
        </p:nvSpPr>
        <p:spPr>
          <a:xfrm>
            <a:off x="8282305" y="4775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342" name="文本框 341"/>
          <p:cNvSpPr txBox="1"/>
          <p:nvPr/>
        </p:nvSpPr>
        <p:spPr>
          <a:xfrm>
            <a:off x="8679815" y="4775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343" name="文本框 342"/>
          <p:cNvSpPr txBox="1"/>
          <p:nvPr/>
        </p:nvSpPr>
        <p:spPr>
          <a:xfrm>
            <a:off x="9069070" y="4775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344" name="文本框 343"/>
          <p:cNvSpPr txBox="1"/>
          <p:nvPr/>
        </p:nvSpPr>
        <p:spPr>
          <a:xfrm>
            <a:off x="9808210" y="4784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345" name="文本框 344"/>
          <p:cNvSpPr txBox="1"/>
          <p:nvPr/>
        </p:nvSpPr>
        <p:spPr>
          <a:xfrm>
            <a:off x="9460230" y="478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346" name="文本框 345"/>
          <p:cNvSpPr txBox="1"/>
          <p:nvPr/>
        </p:nvSpPr>
        <p:spPr>
          <a:xfrm>
            <a:off x="7553960" y="5015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47" name="文本框 346"/>
          <p:cNvSpPr txBox="1"/>
          <p:nvPr/>
        </p:nvSpPr>
        <p:spPr>
          <a:xfrm>
            <a:off x="7906385" y="5015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348" name="文本框 347"/>
          <p:cNvSpPr txBox="1"/>
          <p:nvPr/>
        </p:nvSpPr>
        <p:spPr>
          <a:xfrm>
            <a:off x="8282305" y="5015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349" name="文本框 348"/>
          <p:cNvSpPr txBox="1"/>
          <p:nvPr/>
        </p:nvSpPr>
        <p:spPr>
          <a:xfrm>
            <a:off x="8679815" y="5015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350" name="文本框 349"/>
          <p:cNvSpPr txBox="1"/>
          <p:nvPr/>
        </p:nvSpPr>
        <p:spPr>
          <a:xfrm>
            <a:off x="9069070" y="5015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54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9808210" y="5031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352" name="文本框 351"/>
          <p:cNvSpPr txBox="1"/>
          <p:nvPr/>
        </p:nvSpPr>
        <p:spPr>
          <a:xfrm>
            <a:off x="9460230" y="50279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353" name="文本框 352"/>
          <p:cNvSpPr txBox="1"/>
          <p:nvPr/>
        </p:nvSpPr>
        <p:spPr>
          <a:xfrm>
            <a:off x="7553960" y="5246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355" name="文本框 354"/>
          <p:cNvSpPr txBox="1"/>
          <p:nvPr/>
        </p:nvSpPr>
        <p:spPr>
          <a:xfrm>
            <a:off x="7906385" y="5246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356" name="文本框 355"/>
          <p:cNvSpPr txBox="1"/>
          <p:nvPr/>
        </p:nvSpPr>
        <p:spPr>
          <a:xfrm>
            <a:off x="8282305" y="5246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357" name="文本框 356"/>
          <p:cNvSpPr txBox="1"/>
          <p:nvPr/>
        </p:nvSpPr>
        <p:spPr>
          <a:xfrm>
            <a:off x="8679815" y="5246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358" name="文本框 357"/>
          <p:cNvSpPr txBox="1"/>
          <p:nvPr/>
        </p:nvSpPr>
        <p:spPr>
          <a:xfrm>
            <a:off x="9069070" y="5246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359" name="文本框 358"/>
          <p:cNvSpPr txBox="1"/>
          <p:nvPr/>
        </p:nvSpPr>
        <p:spPr>
          <a:xfrm>
            <a:off x="9808210" y="52711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360" name="文本框 359"/>
          <p:cNvSpPr txBox="1"/>
          <p:nvPr/>
        </p:nvSpPr>
        <p:spPr>
          <a:xfrm>
            <a:off x="9460230" y="52590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361" name="左中括号 360"/>
          <p:cNvSpPr/>
          <p:nvPr/>
        </p:nvSpPr>
        <p:spPr>
          <a:xfrm>
            <a:off x="7520940" y="383794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右中括号 361"/>
          <p:cNvSpPr/>
          <p:nvPr/>
        </p:nvSpPr>
        <p:spPr>
          <a:xfrm>
            <a:off x="10144125" y="3813810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文本框 362"/>
          <p:cNvSpPr txBox="1"/>
          <p:nvPr/>
        </p:nvSpPr>
        <p:spPr>
          <a:xfrm>
            <a:off x="7336790" y="6061075"/>
            <a:ext cx="782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s[1][0]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>
            <a:off x="8878570" y="5540375"/>
            <a:ext cx="9525" cy="98806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813800" y="569277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log_sum_exp function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7741285" y="5893435"/>
            <a:ext cx="8255" cy="2349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592945" y="6061075"/>
            <a:ext cx="782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s[1][6]</a:t>
            </a:r>
            <a:endParaRPr lang="en-US" altLang="zh-CN"/>
          </a:p>
        </p:txBody>
      </p:sp>
      <p:sp>
        <p:nvSpPr>
          <p:cNvPr id="82" name="文本框 81"/>
          <p:cNvSpPr txBox="1"/>
          <p:nvPr/>
        </p:nvSpPr>
        <p:spPr>
          <a:xfrm>
            <a:off x="8620125" y="644842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s[1]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" y="198120"/>
            <a:ext cx="2745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version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274320" y="1414780"/>
            <a:ext cx="533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So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516255" y="2180590"/>
            <a:ext cx="3846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calculate encode scores </a:t>
            </a:r>
            <a:endParaRPr lang="en-US" altLang="zh-CN" sz="280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092575" y="1704975"/>
            <a:ext cx="64071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100195" y="2536190"/>
            <a:ext cx="60198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06620" y="1254760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1: 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4839970" y="2799715"/>
            <a:ext cx="308800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</a:t>
            </a:r>
            <a:r>
              <a:rPr lang="en-US" altLang="zh-CN" sz="2200">
                <a:solidFill>
                  <a:srgbClr val="FF0000"/>
                </a:solidFill>
              </a:rPr>
              <a:t>[</a:t>
            </a:r>
            <a:r>
              <a:rPr lang="en-US" altLang="zh-CN" sz="2200"/>
              <a:t>batch_size</a:t>
            </a:r>
            <a:r>
              <a:rPr lang="en-US" altLang="zh-CN" sz="2200">
                <a:solidFill>
                  <a:srgbClr val="FF0000"/>
                </a:solidFill>
              </a:rPr>
              <a:t>]</a:t>
            </a:r>
            <a:r>
              <a:rPr lang="en-US" altLang="zh-CN" sz="2200"/>
              <a:t>*7*7) 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4839970" y="3403600"/>
            <a:ext cx="4261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emit_scores (size: 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sz="2200">
                <a:sym typeface="+mn-ea"/>
              </a:rPr>
              <a:t>batch_size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]</a:t>
            </a:r>
            <a:r>
              <a:rPr lang="en-US" altLang="zh-CN" sz="2200">
                <a:sym typeface="+mn-ea"/>
              </a:rPr>
              <a:t>*7*7)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4898390" y="3114040"/>
            <a:ext cx="3219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+</a:t>
            </a:r>
            <a:endParaRPr lang="en-US" altLang="zh-CN" sz="22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8339455" y="3994785"/>
            <a:ext cx="718820" cy="76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252460" y="4043680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97315" y="3814445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[batch_size]*7*7)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06620" y="2339340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2: 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4766310" y="1715135"/>
            <a:ext cx="362140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first word's score</a:t>
            </a:r>
            <a:endParaRPr lang="en-US" altLang="zh-CN" sz="2200"/>
          </a:p>
        </p:txBody>
      </p:sp>
      <p:sp>
        <p:nvSpPr>
          <p:cNvPr id="20" name="文本框 19"/>
          <p:cNvSpPr txBox="1"/>
          <p:nvPr/>
        </p:nvSpPr>
        <p:spPr>
          <a:xfrm>
            <a:off x="4993640" y="381571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transform: 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075680" y="3814445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[batch_size]*1*7)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98390" y="4088765"/>
            <a:ext cx="3219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+</a:t>
            </a:r>
            <a:endParaRPr lang="en-US" altLang="zh-CN" sz="2200"/>
          </a:p>
        </p:txBody>
      </p:sp>
      <p:sp>
        <p:nvSpPr>
          <p:cNvPr id="11" name="文本框 10"/>
          <p:cNvSpPr txBox="1"/>
          <p:nvPr/>
        </p:nvSpPr>
        <p:spPr>
          <a:xfrm>
            <a:off x="4839970" y="4391660"/>
            <a:ext cx="45110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forward_scores(size:[batch_size]*7*7)</a:t>
            </a:r>
            <a:endParaRPr lang="en-US" altLang="zh-CN" sz="2200"/>
          </a:p>
        </p:txBody>
      </p:sp>
      <p:sp>
        <p:nvSpPr>
          <p:cNvPr id="12" name="文本框 11"/>
          <p:cNvSpPr txBox="1"/>
          <p:nvPr/>
        </p:nvSpPr>
        <p:spPr>
          <a:xfrm>
            <a:off x="4993640" y="47834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transform: 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326120" y="4963795"/>
            <a:ext cx="718820" cy="76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239125" y="5012690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83980" y="4783455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[batch_size]*7*7)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62345" y="4783455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[batch_size]*7*1)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8423275" y="1924050"/>
            <a:ext cx="58991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936355" y="1684655"/>
            <a:ext cx="6432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s[0]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4706620" y="5319395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3: </a:t>
            </a:r>
            <a:endParaRPr lang="en-US" altLang="zh-CN" sz="240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069715" y="2666365"/>
            <a:ext cx="67564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39970" y="5779770"/>
            <a:ext cx="405765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end transition scores</a:t>
            </a:r>
            <a:endParaRPr lang="en-US" altLang="zh-CN" sz="22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386715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247205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513715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3" name="文本框 12"/>
          <p:cNvSpPr txBox="1"/>
          <p:nvPr/>
        </p:nvSpPr>
        <p:spPr>
          <a:xfrm>
            <a:off x="677227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827722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166370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169545" y="1193165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440690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0690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5610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5610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35610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5610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43865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41730" y="52635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77900" imgH="203200" progId="Equation.KSEE3">
                  <p:embed/>
                </p:oleObj>
              </mc:Choice>
              <mc:Fallback>
                <p:oleObj name="" r:id="rId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8515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8515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927100" imgH="203200" progId="Equation.KSEE3">
                  <p:embed/>
                </p:oleObj>
              </mc:Choice>
              <mc:Fallback>
                <p:oleObj name="" r:id="rId5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9785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8515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468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977900" imgH="203200" progId="Equation.KSEE3">
                  <p:embed/>
                </p:oleObj>
              </mc:Choice>
              <mc:Fallback>
                <p:oleObj name="" r:id="rId9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9468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584200" imgH="203200" progId="Equation.KSEE3">
                  <p:embed/>
                </p:oleObj>
              </mc:Choice>
              <mc:Fallback>
                <p:oleObj name="" r:id="rId11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9785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453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3" imgW="965200" imgH="203200" progId="Equation.KSEE3">
                  <p:embed/>
                </p:oleObj>
              </mc:Choice>
              <mc:Fallback>
                <p:oleObj name="" r:id="rId13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6453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5" imgW="571500" imgH="203200" progId="Equation.KSEE3">
                  <p:embed/>
                </p:oleObj>
              </mc:Choice>
              <mc:Fallback>
                <p:oleObj name="" r:id="rId15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89785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7" imgW="977900" imgH="203200" progId="Equation.KSEE3">
                  <p:embed/>
                </p:oleObj>
              </mc:Choice>
              <mc:Fallback>
                <p:oleObj name="" r:id="rId1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6770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9" imgW="584200" imgH="203200" progId="Equation.KSEE3">
                  <p:embed/>
                </p:oleObj>
              </mc:Choice>
              <mc:Fallback>
                <p:oleObj name="" r:id="rId19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96770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5343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1" imgW="965200" imgH="203200" progId="Equation.KSEE3">
                  <p:embed/>
                </p:oleObj>
              </mc:Choice>
              <mc:Fallback>
                <p:oleObj name="" r:id="rId21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05343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3" imgW="571500" imgH="203200" progId="Equation.KSEE3">
                  <p:embed/>
                </p:oleObj>
              </mc:Choice>
              <mc:Fallback>
                <p:oleObj name="" r:id="rId2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88515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25" imgW="977900" imgH="203200" progId="Equation.KSEE3">
                  <p:embed/>
                </p:oleObj>
              </mc:Choice>
              <mc:Fallback>
                <p:oleObj name="" r:id="rId2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96770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7" imgW="571500" imgH="203200" progId="Equation.KSEE3">
                  <p:embed/>
                </p:oleObj>
              </mc:Choice>
              <mc:Fallback>
                <p:oleObj name="" r:id="rId27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96770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8550" y="2473960"/>
          <a:ext cx="978535" cy="23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29" imgW="850900" imgH="203200" progId="Equation.KSEE3">
                  <p:embed/>
                </p:oleObj>
              </mc:Choice>
              <mc:Fallback>
                <p:oleObj name="" r:id="rId29" imgW="8509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38550" y="2473960"/>
                        <a:ext cx="978535" cy="23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5825" y="1948180"/>
          <a:ext cx="157035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1" imgW="1002665" imgH="203200" progId="Equation.KSEE3">
                  <p:embed/>
                </p:oleObj>
              </mc:Choice>
              <mc:Fallback>
                <p:oleObj name="" r:id="rId31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695825" y="1948180"/>
                        <a:ext cx="1570355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134870"/>
          <a:ext cx="158305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33" imgW="977900" imgH="203200" progId="Equation.KSEE3">
                  <p:embed/>
                </p:oleObj>
              </mc:Choice>
              <mc:Fallback>
                <p:oleObj name="" r:id="rId33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99635" y="2134870"/>
                        <a:ext cx="158305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4395" y="2302510"/>
          <a:ext cx="159067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5" imgW="1002665" imgH="203200" progId="Equation.KSEE3">
                  <p:embed/>
                </p:oleObj>
              </mc:Choice>
              <mc:Fallback>
                <p:oleObj name="" r:id="rId3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84395" y="2302510"/>
                        <a:ext cx="159067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4078" y="2459990"/>
          <a:ext cx="158750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37" imgW="990600" imgH="203200" progId="Equation.KSEE3">
                  <p:embed/>
                </p:oleObj>
              </mc:Choice>
              <mc:Fallback>
                <p:oleObj name="" r:id="rId37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684078" y="2459990"/>
                        <a:ext cx="158750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616835"/>
          <a:ext cx="15855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39" imgW="1002665" imgH="203200" progId="Equation.KSEE3">
                  <p:embed/>
                </p:oleObj>
              </mc:Choice>
              <mc:Fallback>
                <p:oleObj name="" r:id="rId3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699635" y="2616835"/>
                        <a:ext cx="15855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773680"/>
          <a:ext cx="158623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41" imgW="1002665" imgH="203200" progId="Equation.KSEE3">
                  <p:embed/>
                </p:oleObj>
              </mc:Choice>
              <mc:Fallback>
                <p:oleObj name="" r:id="rId4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699635" y="2773680"/>
                        <a:ext cx="158623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7890" y="2925445"/>
          <a:ext cx="156464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43" imgW="1002665" imgH="203200" progId="Equation.KSEE3">
                  <p:embed/>
                </p:oleObj>
              </mc:Choice>
              <mc:Fallback>
                <p:oleObj name="" r:id="rId43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707890" y="2925445"/>
                        <a:ext cx="156464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左大括号 77"/>
          <p:cNvSpPr/>
          <p:nvPr/>
        </p:nvSpPr>
        <p:spPr>
          <a:xfrm>
            <a:off x="4629150" y="2094230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1447800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1449070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1449070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1440180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1447800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1457325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475105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2842895" y="2234565"/>
            <a:ext cx="2485390" cy="106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2782570" y="2277745"/>
            <a:ext cx="2537460" cy="7385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2769870" y="2264410"/>
            <a:ext cx="2558415" cy="1383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3" idx="0"/>
          </p:cNvCxnSpPr>
          <p:nvPr/>
        </p:nvCxnSpPr>
        <p:spPr>
          <a:xfrm flipV="1">
            <a:off x="2760980" y="2252345"/>
            <a:ext cx="2567305" cy="199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2760980" y="2338705"/>
            <a:ext cx="2550160" cy="252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51" idx="0"/>
          </p:cNvCxnSpPr>
          <p:nvPr/>
        </p:nvCxnSpPr>
        <p:spPr>
          <a:xfrm flipV="1">
            <a:off x="2769870" y="2399665"/>
            <a:ext cx="2506345" cy="3028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69870" y="2390775"/>
            <a:ext cx="2549525" cy="3623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254762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521525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sp>
        <p:nvSpPr>
          <p:cNvPr id="677" name="文本框 676"/>
          <p:cNvSpPr txBox="1"/>
          <p:nvPr/>
        </p:nvSpPr>
        <p:spPr>
          <a:xfrm>
            <a:off x="683323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678" name="文本框 677"/>
          <p:cNvSpPr txBox="1"/>
          <p:nvPr/>
        </p:nvSpPr>
        <p:spPr>
          <a:xfrm>
            <a:off x="833882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386715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812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247205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513715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3" name="文本框 12"/>
          <p:cNvSpPr txBox="1"/>
          <p:nvPr/>
        </p:nvSpPr>
        <p:spPr>
          <a:xfrm>
            <a:off x="763079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985393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166370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169545" y="1193165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440690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0690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5610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5610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35610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5610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43865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41730" y="52635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77900" imgH="203200" progId="Equation.KSEE3">
                  <p:embed/>
                </p:oleObj>
              </mc:Choice>
              <mc:Fallback>
                <p:oleObj name="" r:id="rId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8515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8515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927100" imgH="203200" progId="Equation.KSEE3">
                  <p:embed/>
                </p:oleObj>
              </mc:Choice>
              <mc:Fallback>
                <p:oleObj name="" r:id="rId5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9785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8515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468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977900" imgH="203200" progId="Equation.KSEE3">
                  <p:embed/>
                </p:oleObj>
              </mc:Choice>
              <mc:Fallback>
                <p:oleObj name="" r:id="rId9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9468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584200" imgH="203200" progId="Equation.KSEE3">
                  <p:embed/>
                </p:oleObj>
              </mc:Choice>
              <mc:Fallback>
                <p:oleObj name="" r:id="rId11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9785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453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3" imgW="965200" imgH="203200" progId="Equation.KSEE3">
                  <p:embed/>
                </p:oleObj>
              </mc:Choice>
              <mc:Fallback>
                <p:oleObj name="" r:id="rId13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6453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5" imgW="571500" imgH="203200" progId="Equation.KSEE3">
                  <p:embed/>
                </p:oleObj>
              </mc:Choice>
              <mc:Fallback>
                <p:oleObj name="" r:id="rId15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89785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7" imgW="977900" imgH="203200" progId="Equation.KSEE3">
                  <p:embed/>
                </p:oleObj>
              </mc:Choice>
              <mc:Fallback>
                <p:oleObj name="" r:id="rId1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6770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9" imgW="584200" imgH="203200" progId="Equation.KSEE3">
                  <p:embed/>
                </p:oleObj>
              </mc:Choice>
              <mc:Fallback>
                <p:oleObj name="" r:id="rId19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96770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5343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1" imgW="965200" imgH="203200" progId="Equation.KSEE3">
                  <p:embed/>
                </p:oleObj>
              </mc:Choice>
              <mc:Fallback>
                <p:oleObj name="" r:id="rId21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05343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3" imgW="571500" imgH="203200" progId="Equation.KSEE3">
                  <p:embed/>
                </p:oleObj>
              </mc:Choice>
              <mc:Fallback>
                <p:oleObj name="" r:id="rId2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88515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25" imgW="977900" imgH="203200" progId="Equation.KSEE3">
                  <p:embed/>
                </p:oleObj>
              </mc:Choice>
              <mc:Fallback>
                <p:oleObj name="" r:id="rId2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96770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7" imgW="571500" imgH="203200" progId="Equation.KSEE3">
                  <p:embed/>
                </p:oleObj>
              </mc:Choice>
              <mc:Fallback>
                <p:oleObj name="" r:id="rId27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96770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55135" y="2124075"/>
          <a:ext cx="23615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29" imgW="1536700" imgH="228600" progId="Equation.KSEE3">
                  <p:embed/>
                </p:oleObj>
              </mc:Choice>
              <mc:Fallback>
                <p:oleObj name="" r:id="rId29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255135" y="2124075"/>
                        <a:ext cx="23615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1447800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1449070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1449070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1440180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1447800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1457325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475105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2842895" y="2234565"/>
            <a:ext cx="2485390" cy="106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2782570" y="2277745"/>
            <a:ext cx="2537460" cy="7385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2769870" y="2264410"/>
            <a:ext cx="2558415" cy="1383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3" idx="0"/>
          </p:cNvCxnSpPr>
          <p:nvPr/>
        </p:nvCxnSpPr>
        <p:spPr>
          <a:xfrm flipV="1">
            <a:off x="2760980" y="2252345"/>
            <a:ext cx="2567305" cy="199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2760980" y="2338705"/>
            <a:ext cx="2550160" cy="252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51" idx="0"/>
          </p:cNvCxnSpPr>
          <p:nvPr/>
        </p:nvCxnSpPr>
        <p:spPr>
          <a:xfrm flipV="1">
            <a:off x="2769870" y="2399665"/>
            <a:ext cx="2506345" cy="3028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69870" y="2390775"/>
            <a:ext cx="2549525" cy="3623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254762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521525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sp>
        <p:nvSpPr>
          <p:cNvPr id="677" name="文本框 676"/>
          <p:cNvSpPr txBox="1"/>
          <p:nvPr/>
        </p:nvSpPr>
        <p:spPr>
          <a:xfrm>
            <a:off x="769175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678" name="文本框 677"/>
          <p:cNvSpPr txBox="1"/>
          <p:nvPr/>
        </p:nvSpPr>
        <p:spPr>
          <a:xfrm>
            <a:off x="991552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471741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5743" y="465137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1548765" imgH="228600" progId="Equation.KSEE3">
                  <p:embed/>
                </p:oleObj>
              </mc:Choice>
              <mc:Fallback>
                <p:oleObj name="" r:id="rId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5743" y="465137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22605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1536700" imgH="228600" progId="Equation.KSEE3">
                  <p:embed/>
                </p:oleObj>
              </mc:Choice>
              <mc:Fallback>
                <p:oleObj name="" r:id="rId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268" y="522605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4318" y="3327400"/>
          <a:ext cx="23241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511300" imgH="228600" progId="Equation.KSEE3">
                  <p:embed/>
                </p:oleObj>
              </mc:Choice>
              <mc:Fallback>
                <p:oleObj name="" r:id="rId5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318" y="3327400"/>
                        <a:ext cx="23241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255" y="2124075"/>
          <a:ext cx="23615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1536700" imgH="228600" progId="Equation.KSEE3">
                  <p:embed/>
                </p:oleObj>
              </mc:Choice>
              <mc:Fallback>
                <p:oleObj name="" r:id="rId35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02255" y="2124075"/>
                        <a:ext cx="23615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890" y="2779395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485900" imgH="228600" progId="Equation.KSEE3">
                  <p:embed/>
                </p:oleObj>
              </mc:Choice>
              <mc:Fallback>
                <p:oleObj name="" r:id="rId37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02890" y="2779395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39960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1536700" imgH="228600" progId="Equation.KSEE3">
                  <p:embed/>
                </p:oleObj>
              </mc:Choice>
              <mc:Fallback>
                <p:oleObj name="" r:id="rId39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775268" y="39960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8121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1536700" imgH="228600" progId="Equation.KSEE3">
                  <p:embed/>
                </p:oleObj>
              </mc:Choice>
              <mc:Fallback>
                <p:oleObj name="" r:id="rId41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775268" y="58121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4618" y="2102485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1574800" imgH="228600" progId="Equation.KSEE3">
                  <p:embed/>
                </p:oleObj>
              </mc:Choice>
              <mc:Fallback>
                <p:oleObj name="" r:id="rId43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194618" y="2102485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1290" y="2716530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485900" imgH="228600" progId="Equation.KSEE3">
                  <p:embed/>
                </p:oleObj>
              </mc:Choice>
              <mc:Fallback>
                <p:oleObj name="" r:id="rId45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241290" y="2716530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3823" y="332232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1574800" imgH="228600" progId="Equation.KSEE3">
                  <p:embed/>
                </p:oleObj>
              </mc:Choice>
              <mc:Fallback>
                <p:oleObj name="" r:id="rId4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183823" y="332232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39909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1574800" imgH="228600" progId="Equation.KSEE3">
                  <p:embed/>
                </p:oleObj>
              </mc:Choice>
              <mc:Fallback>
                <p:oleObj name="" r:id="rId4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184141" y="39909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4143" y="463486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1548765" imgH="228600" progId="Equation.KSEE3">
                  <p:embed/>
                </p:oleObj>
              </mc:Choice>
              <mc:Fallback>
                <p:oleObj name="" r:id="rId5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204143" y="463486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3983" y="5220970"/>
          <a:ext cx="240157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1562100" imgH="228600" progId="Equation.KSEE3">
                  <p:embed/>
                </p:oleObj>
              </mc:Choice>
              <mc:Fallback>
                <p:oleObj name="" r:id="rId53" imgW="15621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193983" y="5220970"/>
                        <a:ext cx="240157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58070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1574800" imgH="228600" progId="Equation.KSEE3">
                  <p:embed/>
                </p:oleObj>
              </mc:Choice>
              <mc:Fallback>
                <p:oleObj name="" r:id="rId5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184141" y="58070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2213" y="2089150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1574800" imgH="228600" progId="Equation.KSEE3">
                  <p:embed/>
                </p:oleObj>
              </mc:Choice>
              <mc:Fallback>
                <p:oleObj name="" r:id="rId5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42213" y="2089150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703195"/>
          <a:ext cx="23234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511300" imgH="228600" progId="Equation.KSEE3">
                  <p:embed/>
                </p:oleObj>
              </mc:Choice>
              <mc:Fallback>
                <p:oleObj name="" r:id="rId59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9200" y="2703195"/>
                        <a:ext cx="23234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3308985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1574800" imgH="228600" progId="Equation.KSEE3">
                  <p:embed/>
                </p:oleObj>
              </mc:Choice>
              <mc:Fallback>
                <p:oleObj name="" r:id="rId61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31418" y="3308985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1263" y="397764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1536700" imgH="228600" progId="Equation.KSEE3">
                  <p:embed/>
                </p:oleObj>
              </mc:Choice>
              <mc:Fallback>
                <p:oleObj name="" r:id="rId6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61263" y="397764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462153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1574800" imgH="228600" progId="Equation.KSEE3">
                  <p:embed/>
                </p:oleObj>
              </mc:Choice>
              <mc:Fallback>
                <p:oleObj name="" r:id="rId6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531418" y="462153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1738" y="520763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1548765" imgH="228600" progId="Equation.KSEE3">
                  <p:embed/>
                </p:oleObj>
              </mc:Choice>
              <mc:Fallback>
                <p:oleObj name="" r:id="rId67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551738" y="520763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7721" y="577659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1574800" imgH="228600" progId="Equation.KSEE3">
                  <p:embed/>
                </p:oleObj>
              </mc:Choice>
              <mc:Fallback>
                <p:oleObj name="" r:id="rId6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8427721" y="577659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4063365" y="2276475"/>
            <a:ext cx="2320290" cy="243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13830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>
            <a:stCxn id="171" idx="0"/>
          </p:cNvCxnSpPr>
          <p:nvPr/>
        </p:nvCxnSpPr>
        <p:spPr>
          <a:xfrm>
            <a:off x="6513830" y="2292350"/>
            <a:ext cx="2250440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65265" y="231140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539230" y="228536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539230" y="300418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539230" y="299529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403340" y="2285365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403340" y="2279015"/>
            <a:ext cx="2458085" cy="203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403340" y="228536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403340" y="554799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403340" y="2302510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403340" y="4926330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4" name="对象 4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99955" y="5969000"/>
          <a:ext cx="1156335" cy="26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" name="" r:id="rId71" imgW="876300" imgH="203200" progId="Equation.KSEE3">
                  <p:embed/>
                </p:oleObj>
              </mc:Choice>
              <mc:Fallback>
                <p:oleObj name="" r:id="rId71" imgW="8763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9799955" y="5969000"/>
                        <a:ext cx="1156335" cy="267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" name="对象 4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9163" y="5417820"/>
          <a:ext cx="109410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" name="" r:id="rId73" imgW="698500" imgH="203200" progId="Equation.KSEE3">
                  <p:embed/>
                </p:oleObj>
              </mc:Choice>
              <mc:Fallback>
                <p:oleObj name="" r:id="rId73" imgW="698500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1079163" y="5417820"/>
                        <a:ext cx="1094105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" name="对象 4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87418" y="5604510"/>
          <a:ext cx="106997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" name="" r:id="rId75" imgW="660400" imgH="203200" progId="Equation.KSEE3">
                  <p:embed/>
                </p:oleObj>
              </mc:Choice>
              <mc:Fallback>
                <p:oleObj name="" r:id="rId75" imgW="6604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11087418" y="5604510"/>
                        <a:ext cx="106997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87735" y="5772150"/>
          <a:ext cx="106553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7" imgW="698500" imgH="203200" progId="Equation.KSEE3">
                  <p:embed/>
                </p:oleObj>
              </mc:Choice>
              <mc:Fallback>
                <p:oleObj name="" r:id="rId77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11087735" y="5772150"/>
                        <a:ext cx="106553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" name="对象 4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1543" y="5929630"/>
          <a:ext cx="109918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" name="" r:id="rId79" imgW="685800" imgH="203200" progId="Equation.KSEE3">
                  <p:embed/>
                </p:oleObj>
              </mc:Choice>
              <mc:Fallback>
                <p:oleObj name="" r:id="rId79" imgW="685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11071543" y="5929630"/>
                        <a:ext cx="109918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" name="对象 4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0908" y="6089650"/>
          <a:ext cx="110490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" name="" r:id="rId81" imgW="698500" imgH="203200" progId="Equation.KSEE3">
                  <p:embed/>
                </p:oleObj>
              </mc:Choice>
              <mc:Fallback>
                <p:oleObj name="" r:id="rId81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11070908" y="6089650"/>
                        <a:ext cx="110490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" name="对象 4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0908" y="6248400"/>
          <a:ext cx="108521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" name="" r:id="rId83" imgW="685800" imgH="203200" progId="Equation.KSEE3">
                  <p:embed/>
                </p:oleObj>
              </mc:Choice>
              <mc:Fallback>
                <p:oleObj name="" r:id="rId83" imgW="685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11070908" y="6248400"/>
                        <a:ext cx="108521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" name="对象 4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81703" y="6391910"/>
          <a:ext cx="10902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" name="" r:id="rId85" imgW="698500" imgH="203200" progId="Equation.KSEE3">
                  <p:embed/>
                </p:oleObj>
              </mc:Choice>
              <mc:Fallback>
                <p:oleObj name="" r:id="rId85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11081703" y="6391910"/>
                        <a:ext cx="10902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" name="左大括号 439"/>
          <p:cNvSpPr/>
          <p:nvPr/>
        </p:nvSpPr>
        <p:spPr>
          <a:xfrm>
            <a:off x="10995660" y="5577205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1" name="直接箭头连接符 440"/>
          <p:cNvCxnSpPr>
            <a:stCxn id="286" idx="0"/>
          </p:cNvCxnSpPr>
          <p:nvPr/>
        </p:nvCxnSpPr>
        <p:spPr>
          <a:xfrm>
            <a:off x="8853170" y="227901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/>
          <p:nvPr/>
        </p:nvCxnSpPr>
        <p:spPr>
          <a:xfrm>
            <a:off x="8842375" y="287972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/>
          <p:nvPr/>
        </p:nvCxnSpPr>
        <p:spPr>
          <a:xfrm>
            <a:off x="8815705" y="3468370"/>
            <a:ext cx="2033270" cy="255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箭头连接符 443"/>
          <p:cNvCxnSpPr/>
          <p:nvPr/>
        </p:nvCxnSpPr>
        <p:spPr>
          <a:xfrm>
            <a:off x="8787130" y="418909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箭头连接符 444"/>
          <p:cNvCxnSpPr>
            <a:stCxn id="299" idx="2"/>
          </p:cNvCxnSpPr>
          <p:nvPr/>
        </p:nvCxnSpPr>
        <p:spPr>
          <a:xfrm>
            <a:off x="8742680" y="494855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/>
          <p:nvPr/>
        </p:nvCxnSpPr>
        <p:spPr>
          <a:xfrm flipV="1">
            <a:off x="8851265" y="6019165"/>
            <a:ext cx="1979930" cy="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386840" y="5624830"/>
            <a:ext cx="2743200" cy="365125"/>
          </a:xfrm>
        </p:spPr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5530" y="165608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任务：</a:t>
            </a:r>
            <a:endParaRPr lang="zh-CN" altLang="en-US" sz="3600"/>
          </a:p>
        </p:txBody>
      </p:sp>
      <p:sp>
        <p:nvSpPr>
          <p:cNvPr id="9" name="文本框 8"/>
          <p:cNvSpPr txBox="1"/>
          <p:nvPr/>
        </p:nvSpPr>
        <p:spPr>
          <a:xfrm>
            <a:off x="1065530" y="281178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模型：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065530" y="4005580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评价指标：</a:t>
            </a:r>
            <a:endParaRPr lang="zh-CN" altLang="en-US" sz="3600"/>
          </a:p>
        </p:txBody>
      </p:sp>
      <p:sp>
        <p:nvSpPr>
          <p:cNvPr id="12" name="文本框 11"/>
          <p:cNvSpPr txBox="1"/>
          <p:nvPr/>
        </p:nvSpPr>
        <p:spPr>
          <a:xfrm>
            <a:off x="3558540" y="1717675"/>
            <a:ext cx="37884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Opinion Entity Extraction</a:t>
            </a:r>
            <a:endParaRPr lang="en-US" altLang="zh-CN" sz="2800"/>
          </a:p>
        </p:txBody>
      </p:sp>
      <p:sp>
        <p:nvSpPr>
          <p:cNvPr id="13" name="文本框 12"/>
          <p:cNvSpPr txBox="1"/>
          <p:nvPr/>
        </p:nvSpPr>
        <p:spPr>
          <a:xfrm>
            <a:off x="3558540" y="2873375"/>
            <a:ext cx="20777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Bi-LSTM+CRF</a:t>
            </a:r>
            <a:endParaRPr lang="en-US" altLang="zh-CN" sz="2800"/>
          </a:p>
        </p:txBody>
      </p:sp>
      <p:sp>
        <p:nvSpPr>
          <p:cNvPr id="14" name="文本框 13"/>
          <p:cNvSpPr txBox="1"/>
          <p:nvPr/>
        </p:nvSpPr>
        <p:spPr>
          <a:xfrm>
            <a:off x="3558540" y="4005580"/>
            <a:ext cx="2860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(1) Exact Matching</a:t>
            </a:r>
            <a:endParaRPr lang="en-US" altLang="zh-CN" sz="2800"/>
          </a:p>
        </p:txBody>
      </p:sp>
      <p:sp>
        <p:nvSpPr>
          <p:cNvPr id="15" name="文本框 14"/>
          <p:cNvSpPr txBox="1"/>
          <p:nvPr/>
        </p:nvSpPr>
        <p:spPr>
          <a:xfrm>
            <a:off x="3558540" y="4650740"/>
            <a:ext cx="279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(2) Binary Overlap</a:t>
            </a:r>
            <a:endParaRPr lang="en-US" altLang="zh-CN" sz="2800"/>
          </a:p>
        </p:txBody>
      </p:sp>
      <p:sp>
        <p:nvSpPr>
          <p:cNvPr id="16" name="文本框 15"/>
          <p:cNvSpPr txBox="1"/>
          <p:nvPr/>
        </p:nvSpPr>
        <p:spPr>
          <a:xfrm>
            <a:off x="3558540" y="5267960"/>
            <a:ext cx="3686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(3) Proportional Overlap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5743" y="465137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1548765" imgH="228600" progId="Equation.KSEE3">
                  <p:embed/>
                </p:oleObj>
              </mc:Choice>
              <mc:Fallback>
                <p:oleObj name="" r:id="rId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5743" y="465137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22605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1536700" imgH="228600" progId="Equation.KSEE3">
                  <p:embed/>
                </p:oleObj>
              </mc:Choice>
              <mc:Fallback>
                <p:oleObj name="" r:id="rId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268" y="522605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4318" y="3327400"/>
          <a:ext cx="23241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511300" imgH="228600" progId="Equation.KSEE3">
                  <p:embed/>
                </p:oleObj>
              </mc:Choice>
              <mc:Fallback>
                <p:oleObj name="" r:id="rId5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318" y="3327400"/>
                        <a:ext cx="23241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255" y="2124075"/>
          <a:ext cx="23615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1536700" imgH="228600" progId="Equation.KSEE3">
                  <p:embed/>
                </p:oleObj>
              </mc:Choice>
              <mc:Fallback>
                <p:oleObj name="" r:id="rId35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02255" y="2124075"/>
                        <a:ext cx="23615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890" y="2779395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485900" imgH="228600" progId="Equation.KSEE3">
                  <p:embed/>
                </p:oleObj>
              </mc:Choice>
              <mc:Fallback>
                <p:oleObj name="" r:id="rId37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02890" y="2779395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39960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1536700" imgH="228600" progId="Equation.KSEE3">
                  <p:embed/>
                </p:oleObj>
              </mc:Choice>
              <mc:Fallback>
                <p:oleObj name="" r:id="rId39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775268" y="39960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8121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1536700" imgH="228600" progId="Equation.KSEE3">
                  <p:embed/>
                </p:oleObj>
              </mc:Choice>
              <mc:Fallback>
                <p:oleObj name="" r:id="rId41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775268" y="58121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4618" y="2102485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1574800" imgH="228600" progId="Equation.KSEE3">
                  <p:embed/>
                </p:oleObj>
              </mc:Choice>
              <mc:Fallback>
                <p:oleObj name="" r:id="rId43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194618" y="2102485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1290" y="2716530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485900" imgH="228600" progId="Equation.KSEE3">
                  <p:embed/>
                </p:oleObj>
              </mc:Choice>
              <mc:Fallback>
                <p:oleObj name="" r:id="rId45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241290" y="2716530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3823" y="332232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1574800" imgH="228600" progId="Equation.KSEE3">
                  <p:embed/>
                </p:oleObj>
              </mc:Choice>
              <mc:Fallback>
                <p:oleObj name="" r:id="rId4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183823" y="332232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39909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1574800" imgH="228600" progId="Equation.KSEE3">
                  <p:embed/>
                </p:oleObj>
              </mc:Choice>
              <mc:Fallback>
                <p:oleObj name="" r:id="rId4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184141" y="39909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4143" y="463486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1548765" imgH="228600" progId="Equation.KSEE3">
                  <p:embed/>
                </p:oleObj>
              </mc:Choice>
              <mc:Fallback>
                <p:oleObj name="" r:id="rId5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204143" y="463486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3983" y="5220970"/>
          <a:ext cx="240157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1562100" imgH="228600" progId="Equation.KSEE3">
                  <p:embed/>
                </p:oleObj>
              </mc:Choice>
              <mc:Fallback>
                <p:oleObj name="" r:id="rId53" imgW="15621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193983" y="5220970"/>
                        <a:ext cx="240157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58070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1574800" imgH="228600" progId="Equation.KSEE3">
                  <p:embed/>
                </p:oleObj>
              </mc:Choice>
              <mc:Fallback>
                <p:oleObj name="" r:id="rId5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184141" y="58070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2213" y="2089150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1574800" imgH="228600" progId="Equation.KSEE3">
                  <p:embed/>
                </p:oleObj>
              </mc:Choice>
              <mc:Fallback>
                <p:oleObj name="" r:id="rId5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42213" y="2089150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703195"/>
          <a:ext cx="23234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511300" imgH="228600" progId="Equation.KSEE3">
                  <p:embed/>
                </p:oleObj>
              </mc:Choice>
              <mc:Fallback>
                <p:oleObj name="" r:id="rId59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9200" y="2703195"/>
                        <a:ext cx="23234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3308985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1574800" imgH="228600" progId="Equation.KSEE3">
                  <p:embed/>
                </p:oleObj>
              </mc:Choice>
              <mc:Fallback>
                <p:oleObj name="" r:id="rId61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31418" y="3308985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1263" y="397764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1536700" imgH="228600" progId="Equation.KSEE3">
                  <p:embed/>
                </p:oleObj>
              </mc:Choice>
              <mc:Fallback>
                <p:oleObj name="" r:id="rId6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61263" y="397764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462153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1574800" imgH="228600" progId="Equation.KSEE3">
                  <p:embed/>
                </p:oleObj>
              </mc:Choice>
              <mc:Fallback>
                <p:oleObj name="" r:id="rId6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531418" y="462153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1738" y="520763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1548765" imgH="228600" progId="Equation.KSEE3">
                  <p:embed/>
                </p:oleObj>
              </mc:Choice>
              <mc:Fallback>
                <p:oleObj name="" r:id="rId67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551738" y="520763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736" y="5793740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1574800" imgH="228600" progId="Equation.KSEE3">
                  <p:embed/>
                </p:oleObj>
              </mc:Choice>
              <mc:Fallback>
                <p:oleObj name="" r:id="rId6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31736" y="5793740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4063365" y="2276475"/>
            <a:ext cx="2320290" cy="243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13830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>
            <a:stCxn id="171" idx="0"/>
          </p:cNvCxnSpPr>
          <p:nvPr/>
        </p:nvCxnSpPr>
        <p:spPr>
          <a:xfrm>
            <a:off x="6513830" y="2292350"/>
            <a:ext cx="2250440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65265" y="231140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539230" y="228536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539230" y="300418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539230" y="299529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403340" y="2285365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403340" y="2279015"/>
            <a:ext cx="2458085" cy="203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403340" y="228536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403340" y="554799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403340" y="2302510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403340" y="4926330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08248" y="5784850"/>
          <a:ext cx="191833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1" imgW="1257300" imgH="228600" progId="Equation.KSEE3">
                  <p:embed/>
                </p:oleObj>
              </mc:Choice>
              <mc:Fallback>
                <p:oleObj name="" r:id="rId71" imgW="1257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0108248" y="5784850"/>
                        <a:ext cx="191833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248900" y="59874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</a:t>
            </a:r>
            <a:r>
              <a:rPr lang="en-US" altLang="zh-CN" sz="1600" b="1">
                <a:solidFill>
                  <a:srgbClr val="FF0000"/>
                </a:solidFill>
              </a:rPr>
              <a:t>2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cxnSp>
        <p:nvCxnSpPr>
          <p:cNvPr id="445" name="直接箭头连接符 444"/>
          <p:cNvCxnSpPr/>
          <p:nvPr/>
        </p:nvCxnSpPr>
        <p:spPr>
          <a:xfrm>
            <a:off x="8742680" y="494855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>
            <a:stCxn id="305" idx="2"/>
          </p:cNvCxnSpPr>
          <p:nvPr/>
        </p:nvCxnSpPr>
        <p:spPr>
          <a:xfrm flipV="1">
            <a:off x="8742680" y="6019165"/>
            <a:ext cx="2088515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5743" y="465137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1548765" imgH="228600" progId="Equation.KSEE3">
                  <p:embed/>
                </p:oleObj>
              </mc:Choice>
              <mc:Fallback>
                <p:oleObj name="" r:id="rId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5743" y="465137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22605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1536700" imgH="228600" progId="Equation.KSEE3">
                  <p:embed/>
                </p:oleObj>
              </mc:Choice>
              <mc:Fallback>
                <p:oleObj name="" r:id="rId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268" y="522605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4318" y="3327400"/>
          <a:ext cx="23241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511300" imgH="228600" progId="Equation.KSEE3">
                  <p:embed/>
                </p:oleObj>
              </mc:Choice>
              <mc:Fallback>
                <p:oleObj name="" r:id="rId5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318" y="3327400"/>
                        <a:ext cx="23241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255" y="2124075"/>
          <a:ext cx="23615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1536700" imgH="228600" progId="Equation.KSEE3">
                  <p:embed/>
                </p:oleObj>
              </mc:Choice>
              <mc:Fallback>
                <p:oleObj name="" r:id="rId35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02255" y="2124075"/>
                        <a:ext cx="23615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890" y="2779395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485900" imgH="228600" progId="Equation.KSEE3">
                  <p:embed/>
                </p:oleObj>
              </mc:Choice>
              <mc:Fallback>
                <p:oleObj name="" r:id="rId37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02890" y="2779395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39960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1536700" imgH="228600" progId="Equation.KSEE3">
                  <p:embed/>
                </p:oleObj>
              </mc:Choice>
              <mc:Fallback>
                <p:oleObj name="" r:id="rId39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775268" y="39960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8121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1536700" imgH="228600" progId="Equation.KSEE3">
                  <p:embed/>
                </p:oleObj>
              </mc:Choice>
              <mc:Fallback>
                <p:oleObj name="" r:id="rId41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775268" y="58121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4618" y="2102485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1574800" imgH="228600" progId="Equation.KSEE3">
                  <p:embed/>
                </p:oleObj>
              </mc:Choice>
              <mc:Fallback>
                <p:oleObj name="" r:id="rId43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194618" y="2102485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1290" y="2716530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485900" imgH="228600" progId="Equation.KSEE3">
                  <p:embed/>
                </p:oleObj>
              </mc:Choice>
              <mc:Fallback>
                <p:oleObj name="" r:id="rId45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241290" y="2716530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3823" y="332232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1574800" imgH="228600" progId="Equation.KSEE3">
                  <p:embed/>
                </p:oleObj>
              </mc:Choice>
              <mc:Fallback>
                <p:oleObj name="" r:id="rId4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183823" y="332232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39909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1574800" imgH="228600" progId="Equation.KSEE3">
                  <p:embed/>
                </p:oleObj>
              </mc:Choice>
              <mc:Fallback>
                <p:oleObj name="" r:id="rId4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184141" y="39909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4143" y="463486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1548765" imgH="228600" progId="Equation.KSEE3">
                  <p:embed/>
                </p:oleObj>
              </mc:Choice>
              <mc:Fallback>
                <p:oleObj name="" r:id="rId5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204143" y="463486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3983" y="5220970"/>
          <a:ext cx="240157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1562100" imgH="228600" progId="Equation.KSEE3">
                  <p:embed/>
                </p:oleObj>
              </mc:Choice>
              <mc:Fallback>
                <p:oleObj name="" r:id="rId53" imgW="15621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193983" y="5220970"/>
                        <a:ext cx="240157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58070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1574800" imgH="228600" progId="Equation.KSEE3">
                  <p:embed/>
                </p:oleObj>
              </mc:Choice>
              <mc:Fallback>
                <p:oleObj name="" r:id="rId5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184141" y="58070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2213" y="2089150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1574800" imgH="228600" progId="Equation.KSEE3">
                  <p:embed/>
                </p:oleObj>
              </mc:Choice>
              <mc:Fallback>
                <p:oleObj name="" r:id="rId5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42213" y="2089150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703195"/>
          <a:ext cx="23234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511300" imgH="228600" progId="Equation.KSEE3">
                  <p:embed/>
                </p:oleObj>
              </mc:Choice>
              <mc:Fallback>
                <p:oleObj name="" r:id="rId59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9200" y="2703195"/>
                        <a:ext cx="23234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0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3308985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1574800" imgH="228600" progId="Equation.KSEE3">
                  <p:embed/>
                </p:oleObj>
              </mc:Choice>
              <mc:Fallback>
                <p:oleObj name="" r:id="rId61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31418" y="3308985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1263" y="397764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1536700" imgH="228600" progId="Equation.KSEE3">
                  <p:embed/>
                </p:oleObj>
              </mc:Choice>
              <mc:Fallback>
                <p:oleObj name="" r:id="rId6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61263" y="397764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462153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1574800" imgH="228600" progId="Equation.KSEE3">
                  <p:embed/>
                </p:oleObj>
              </mc:Choice>
              <mc:Fallback>
                <p:oleObj name="" r:id="rId6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531418" y="462153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1738" y="520763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1548765" imgH="228600" progId="Equation.KSEE3">
                  <p:embed/>
                </p:oleObj>
              </mc:Choice>
              <mc:Fallback>
                <p:oleObj name="" r:id="rId67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551738" y="520763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736" y="5793740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1574800" imgH="228600" progId="Equation.KSEE3">
                  <p:embed/>
                </p:oleObj>
              </mc:Choice>
              <mc:Fallback>
                <p:oleObj name="" r:id="rId6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31736" y="5793740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4063365" y="2276475"/>
            <a:ext cx="2320290" cy="243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13830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>
            <a:stCxn id="171" idx="0"/>
          </p:cNvCxnSpPr>
          <p:nvPr/>
        </p:nvCxnSpPr>
        <p:spPr>
          <a:xfrm>
            <a:off x="6513830" y="2292350"/>
            <a:ext cx="2250440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65265" y="231140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539230" y="228536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539230" y="300418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539230" y="299529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403340" y="2285365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403340" y="2279015"/>
            <a:ext cx="2458085" cy="203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403340" y="228536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403340" y="554799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403340" y="2302510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403340" y="4926330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08248" y="5784850"/>
          <a:ext cx="191833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1" imgW="1257300" imgH="228600" progId="Equation.KSEE3">
                  <p:embed/>
                </p:oleObj>
              </mc:Choice>
              <mc:Fallback>
                <p:oleObj name="" r:id="rId71" imgW="1257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0108248" y="5784850"/>
                        <a:ext cx="191833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248900" y="59874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</a:t>
            </a:r>
            <a:r>
              <a:rPr lang="en-US" altLang="zh-CN" sz="1600" b="1">
                <a:solidFill>
                  <a:srgbClr val="FF0000"/>
                </a:solidFill>
              </a:rPr>
              <a:t>2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cxnSp>
        <p:nvCxnSpPr>
          <p:cNvPr id="445" name="直接箭头连接符 444"/>
          <p:cNvCxnSpPr/>
          <p:nvPr/>
        </p:nvCxnSpPr>
        <p:spPr>
          <a:xfrm>
            <a:off x="8742680" y="494855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>
            <a:stCxn id="305" idx="2"/>
          </p:cNvCxnSpPr>
          <p:nvPr/>
        </p:nvCxnSpPr>
        <p:spPr>
          <a:xfrm flipV="1">
            <a:off x="8742680" y="6019165"/>
            <a:ext cx="2088515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5743" y="465137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1548765" imgH="228600" progId="Equation.KSEE3">
                  <p:embed/>
                </p:oleObj>
              </mc:Choice>
              <mc:Fallback>
                <p:oleObj name="" r:id="rId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5743" y="465137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22605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1536700" imgH="228600" progId="Equation.KSEE3">
                  <p:embed/>
                </p:oleObj>
              </mc:Choice>
              <mc:Fallback>
                <p:oleObj name="" r:id="rId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268" y="522605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4318" y="3327400"/>
          <a:ext cx="23241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511300" imgH="228600" progId="Equation.KSEE3">
                  <p:embed/>
                </p:oleObj>
              </mc:Choice>
              <mc:Fallback>
                <p:oleObj name="" r:id="rId5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318" y="3327400"/>
                        <a:ext cx="23241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255" y="2124075"/>
          <a:ext cx="23615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1536700" imgH="228600" progId="Equation.KSEE3">
                  <p:embed/>
                </p:oleObj>
              </mc:Choice>
              <mc:Fallback>
                <p:oleObj name="" r:id="rId35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02255" y="2124075"/>
                        <a:ext cx="23615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890" y="2779395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485900" imgH="228600" progId="Equation.KSEE3">
                  <p:embed/>
                </p:oleObj>
              </mc:Choice>
              <mc:Fallback>
                <p:oleObj name="" r:id="rId37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02890" y="2779395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39960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1536700" imgH="228600" progId="Equation.KSEE3">
                  <p:embed/>
                </p:oleObj>
              </mc:Choice>
              <mc:Fallback>
                <p:oleObj name="" r:id="rId39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775268" y="39960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8121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1536700" imgH="228600" progId="Equation.KSEE3">
                  <p:embed/>
                </p:oleObj>
              </mc:Choice>
              <mc:Fallback>
                <p:oleObj name="" r:id="rId41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775268" y="58121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4618" y="2102485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1574800" imgH="228600" progId="Equation.KSEE3">
                  <p:embed/>
                </p:oleObj>
              </mc:Choice>
              <mc:Fallback>
                <p:oleObj name="" r:id="rId43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194618" y="2102485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4</a:t>
            </a:r>
            <a:endParaRPr lang="en-US" altLang="zh-CN" sz="1600">
              <a:solidFill>
                <a:srgbClr val="FF0000"/>
              </a:solidFill>
            </a:endParaRPr>
          </a:p>
        </p:txBody>
      </p:sp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1290" y="2716530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485900" imgH="228600" progId="Equation.KSEE3">
                  <p:embed/>
                </p:oleObj>
              </mc:Choice>
              <mc:Fallback>
                <p:oleObj name="" r:id="rId45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241290" y="2716530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3823" y="332232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1574800" imgH="228600" progId="Equation.KSEE3">
                  <p:embed/>
                </p:oleObj>
              </mc:Choice>
              <mc:Fallback>
                <p:oleObj name="" r:id="rId4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183823" y="332232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39909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1574800" imgH="228600" progId="Equation.KSEE3">
                  <p:embed/>
                </p:oleObj>
              </mc:Choice>
              <mc:Fallback>
                <p:oleObj name="" r:id="rId4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184141" y="39909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4143" y="463486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1548765" imgH="228600" progId="Equation.KSEE3">
                  <p:embed/>
                </p:oleObj>
              </mc:Choice>
              <mc:Fallback>
                <p:oleObj name="" r:id="rId5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204143" y="463486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3983" y="5220970"/>
          <a:ext cx="240157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1562100" imgH="228600" progId="Equation.KSEE3">
                  <p:embed/>
                </p:oleObj>
              </mc:Choice>
              <mc:Fallback>
                <p:oleObj name="" r:id="rId53" imgW="15621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193983" y="5220970"/>
                        <a:ext cx="240157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58070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1574800" imgH="228600" progId="Equation.KSEE3">
                  <p:embed/>
                </p:oleObj>
              </mc:Choice>
              <mc:Fallback>
                <p:oleObj name="" r:id="rId5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184141" y="58070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2213" y="2089150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1574800" imgH="228600" progId="Equation.KSEE3">
                  <p:embed/>
                </p:oleObj>
              </mc:Choice>
              <mc:Fallback>
                <p:oleObj name="" r:id="rId5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42213" y="2089150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703195"/>
          <a:ext cx="23234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511300" imgH="228600" progId="Equation.KSEE3">
                  <p:embed/>
                </p:oleObj>
              </mc:Choice>
              <mc:Fallback>
                <p:oleObj name="" r:id="rId59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9200" y="2703195"/>
                        <a:ext cx="23234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0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3308985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1574800" imgH="228600" progId="Equation.KSEE3">
                  <p:embed/>
                </p:oleObj>
              </mc:Choice>
              <mc:Fallback>
                <p:oleObj name="" r:id="rId61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31418" y="3308985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1263" y="397764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1536700" imgH="228600" progId="Equation.KSEE3">
                  <p:embed/>
                </p:oleObj>
              </mc:Choice>
              <mc:Fallback>
                <p:oleObj name="" r:id="rId6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61263" y="397764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462153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1574800" imgH="228600" progId="Equation.KSEE3">
                  <p:embed/>
                </p:oleObj>
              </mc:Choice>
              <mc:Fallback>
                <p:oleObj name="" r:id="rId6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531418" y="462153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1738" y="520763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1548765" imgH="228600" progId="Equation.KSEE3">
                  <p:embed/>
                </p:oleObj>
              </mc:Choice>
              <mc:Fallback>
                <p:oleObj name="" r:id="rId67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551738" y="520763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736" y="5793740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1574800" imgH="228600" progId="Equation.KSEE3">
                  <p:embed/>
                </p:oleObj>
              </mc:Choice>
              <mc:Fallback>
                <p:oleObj name="" r:id="rId6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31736" y="5793740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4063365" y="2276475"/>
            <a:ext cx="2320290" cy="243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13830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/>
          <p:nvPr/>
        </p:nvCxnSpPr>
        <p:spPr>
          <a:xfrm>
            <a:off x="6505575" y="2292350"/>
            <a:ext cx="2250440" cy="11271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65265" y="231140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539230" y="228536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539230" y="300418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539230" y="299529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403340" y="2285365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403340" y="2279015"/>
            <a:ext cx="2458085" cy="203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403340" y="228536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403340" y="554799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403340" y="2302510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403340" y="4926330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08248" y="5784850"/>
          <a:ext cx="191833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1" imgW="1257300" imgH="228600" progId="Equation.KSEE3">
                  <p:embed/>
                </p:oleObj>
              </mc:Choice>
              <mc:Fallback>
                <p:oleObj name="" r:id="rId71" imgW="1257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0108248" y="5784850"/>
                        <a:ext cx="191833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248900" y="59874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</a:t>
            </a:r>
            <a:r>
              <a:rPr lang="en-US" altLang="zh-CN" sz="1600" b="1">
                <a:solidFill>
                  <a:srgbClr val="FF0000"/>
                </a:solidFill>
              </a:rPr>
              <a:t>2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cxnSp>
        <p:nvCxnSpPr>
          <p:cNvPr id="445" name="直接箭头连接符 444"/>
          <p:cNvCxnSpPr/>
          <p:nvPr/>
        </p:nvCxnSpPr>
        <p:spPr>
          <a:xfrm>
            <a:off x="8742680" y="494855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>
            <a:stCxn id="305" idx="2"/>
          </p:cNvCxnSpPr>
          <p:nvPr/>
        </p:nvCxnSpPr>
        <p:spPr>
          <a:xfrm flipV="1">
            <a:off x="8742680" y="6019165"/>
            <a:ext cx="2088515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5743" y="465137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1548765" imgH="228600" progId="Equation.KSEE3">
                  <p:embed/>
                </p:oleObj>
              </mc:Choice>
              <mc:Fallback>
                <p:oleObj name="" r:id="rId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5743" y="465137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22605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1536700" imgH="228600" progId="Equation.KSEE3">
                  <p:embed/>
                </p:oleObj>
              </mc:Choice>
              <mc:Fallback>
                <p:oleObj name="" r:id="rId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268" y="522605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4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4318" y="3327400"/>
          <a:ext cx="23241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511300" imgH="228600" progId="Equation.KSEE3">
                  <p:embed/>
                </p:oleObj>
              </mc:Choice>
              <mc:Fallback>
                <p:oleObj name="" r:id="rId5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318" y="3327400"/>
                        <a:ext cx="23241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255" y="2124075"/>
          <a:ext cx="23615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1536700" imgH="228600" progId="Equation.KSEE3">
                  <p:embed/>
                </p:oleObj>
              </mc:Choice>
              <mc:Fallback>
                <p:oleObj name="" r:id="rId35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02255" y="2124075"/>
                        <a:ext cx="23615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890" y="2779395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485900" imgH="228600" progId="Equation.KSEE3">
                  <p:embed/>
                </p:oleObj>
              </mc:Choice>
              <mc:Fallback>
                <p:oleObj name="" r:id="rId37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02890" y="2779395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39960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1536700" imgH="228600" progId="Equation.KSEE3">
                  <p:embed/>
                </p:oleObj>
              </mc:Choice>
              <mc:Fallback>
                <p:oleObj name="" r:id="rId39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775268" y="39960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8121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1536700" imgH="228600" progId="Equation.KSEE3">
                  <p:embed/>
                </p:oleObj>
              </mc:Choice>
              <mc:Fallback>
                <p:oleObj name="" r:id="rId41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775268" y="58121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4618" y="2102485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1574800" imgH="228600" progId="Equation.KSEE3">
                  <p:embed/>
                </p:oleObj>
              </mc:Choice>
              <mc:Fallback>
                <p:oleObj name="" r:id="rId43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194618" y="2102485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4</a:t>
            </a:r>
            <a:endParaRPr lang="en-US" altLang="zh-CN" sz="1600">
              <a:solidFill>
                <a:srgbClr val="FF0000"/>
              </a:solidFill>
            </a:endParaRPr>
          </a:p>
        </p:txBody>
      </p:sp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1290" y="2716530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485900" imgH="228600" progId="Equation.KSEE3">
                  <p:embed/>
                </p:oleObj>
              </mc:Choice>
              <mc:Fallback>
                <p:oleObj name="" r:id="rId45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241290" y="2716530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3823" y="332232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1574800" imgH="228600" progId="Equation.KSEE3">
                  <p:embed/>
                </p:oleObj>
              </mc:Choice>
              <mc:Fallback>
                <p:oleObj name="" r:id="rId4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183823" y="332232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39909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1574800" imgH="228600" progId="Equation.KSEE3">
                  <p:embed/>
                </p:oleObj>
              </mc:Choice>
              <mc:Fallback>
                <p:oleObj name="" r:id="rId4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184141" y="39909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4143" y="463486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1548765" imgH="228600" progId="Equation.KSEE3">
                  <p:embed/>
                </p:oleObj>
              </mc:Choice>
              <mc:Fallback>
                <p:oleObj name="" r:id="rId5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204143" y="463486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3983" y="5220970"/>
          <a:ext cx="240157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1562100" imgH="228600" progId="Equation.KSEE3">
                  <p:embed/>
                </p:oleObj>
              </mc:Choice>
              <mc:Fallback>
                <p:oleObj name="" r:id="rId53" imgW="15621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193983" y="5220970"/>
                        <a:ext cx="240157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58070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1574800" imgH="228600" progId="Equation.KSEE3">
                  <p:embed/>
                </p:oleObj>
              </mc:Choice>
              <mc:Fallback>
                <p:oleObj name="" r:id="rId5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184141" y="58070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2213" y="2089150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1574800" imgH="228600" progId="Equation.KSEE3">
                  <p:embed/>
                </p:oleObj>
              </mc:Choice>
              <mc:Fallback>
                <p:oleObj name="" r:id="rId5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42213" y="2089150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703195"/>
          <a:ext cx="23234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511300" imgH="228600" progId="Equation.KSEE3">
                  <p:embed/>
                </p:oleObj>
              </mc:Choice>
              <mc:Fallback>
                <p:oleObj name="" r:id="rId59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9200" y="2703195"/>
                        <a:ext cx="23234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0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3308985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1574800" imgH="228600" progId="Equation.KSEE3">
                  <p:embed/>
                </p:oleObj>
              </mc:Choice>
              <mc:Fallback>
                <p:oleObj name="" r:id="rId61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31418" y="3308985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1263" y="397764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1536700" imgH="228600" progId="Equation.KSEE3">
                  <p:embed/>
                </p:oleObj>
              </mc:Choice>
              <mc:Fallback>
                <p:oleObj name="" r:id="rId6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61263" y="397764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462153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1574800" imgH="228600" progId="Equation.KSEE3">
                  <p:embed/>
                </p:oleObj>
              </mc:Choice>
              <mc:Fallback>
                <p:oleObj name="" r:id="rId6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531418" y="462153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1738" y="520763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1548765" imgH="228600" progId="Equation.KSEE3">
                  <p:embed/>
                </p:oleObj>
              </mc:Choice>
              <mc:Fallback>
                <p:oleObj name="" r:id="rId67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551738" y="520763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736" y="5793740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1574800" imgH="228600" progId="Equation.KSEE3">
                  <p:embed/>
                </p:oleObj>
              </mc:Choice>
              <mc:Fallback>
                <p:oleObj name="" r:id="rId6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31736" y="5793740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4063365" y="2276475"/>
            <a:ext cx="2320290" cy="24333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13830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>
            <a:stCxn id="171" idx="0"/>
          </p:cNvCxnSpPr>
          <p:nvPr/>
        </p:nvCxnSpPr>
        <p:spPr>
          <a:xfrm>
            <a:off x="6513830" y="2292350"/>
            <a:ext cx="2250440" cy="11271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65265" y="231140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539230" y="228536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539230" y="300418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539230" y="299529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403340" y="2285365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403340" y="2279015"/>
            <a:ext cx="2458085" cy="203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403340" y="228536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403340" y="554799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403340" y="2302510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403340" y="4926330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08248" y="5784850"/>
          <a:ext cx="191833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1" imgW="1257300" imgH="228600" progId="Equation.KSEE3">
                  <p:embed/>
                </p:oleObj>
              </mc:Choice>
              <mc:Fallback>
                <p:oleObj name="" r:id="rId71" imgW="1257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0108248" y="5784850"/>
                        <a:ext cx="191833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248900" y="59874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</a:t>
            </a:r>
            <a:r>
              <a:rPr lang="en-US" altLang="zh-CN" sz="1600" b="1">
                <a:solidFill>
                  <a:srgbClr val="FF0000"/>
                </a:solidFill>
              </a:rPr>
              <a:t>2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cxnSp>
        <p:nvCxnSpPr>
          <p:cNvPr id="445" name="直接箭头连接符 444"/>
          <p:cNvCxnSpPr/>
          <p:nvPr/>
        </p:nvCxnSpPr>
        <p:spPr>
          <a:xfrm>
            <a:off x="8742680" y="494855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>
            <a:stCxn id="305" idx="2"/>
          </p:cNvCxnSpPr>
          <p:nvPr/>
        </p:nvCxnSpPr>
        <p:spPr>
          <a:xfrm flipV="1">
            <a:off x="8742680" y="6019165"/>
            <a:ext cx="2088515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5743" y="465137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1548765" imgH="228600" progId="Equation.KSEE3">
                  <p:embed/>
                </p:oleObj>
              </mc:Choice>
              <mc:Fallback>
                <p:oleObj name="" r:id="rId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5743" y="465137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22605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1536700" imgH="228600" progId="Equation.KSEE3">
                  <p:embed/>
                </p:oleObj>
              </mc:Choice>
              <mc:Fallback>
                <p:oleObj name="" r:id="rId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268" y="522605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4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4318" y="3327400"/>
          <a:ext cx="23241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511300" imgH="228600" progId="Equation.KSEE3">
                  <p:embed/>
                </p:oleObj>
              </mc:Choice>
              <mc:Fallback>
                <p:oleObj name="" r:id="rId5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318" y="3327400"/>
                        <a:ext cx="23241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255" y="2124075"/>
          <a:ext cx="23615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1536700" imgH="228600" progId="Equation.KSEE3">
                  <p:embed/>
                </p:oleObj>
              </mc:Choice>
              <mc:Fallback>
                <p:oleObj name="" r:id="rId35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02255" y="2124075"/>
                        <a:ext cx="23615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2890" y="2779395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485900" imgH="228600" progId="Equation.KSEE3">
                  <p:embed/>
                </p:oleObj>
              </mc:Choice>
              <mc:Fallback>
                <p:oleObj name="" r:id="rId37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02890" y="2779395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39960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1536700" imgH="228600" progId="Equation.KSEE3">
                  <p:embed/>
                </p:oleObj>
              </mc:Choice>
              <mc:Fallback>
                <p:oleObj name="" r:id="rId39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775268" y="39960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5268" y="5812155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1536700" imgH="228600" progId="Equation.KSEE3">
                  <p:embed/>
                </p:oleObj>
              </mc:Choice>
              <mc:Fallback>
                <p:oleObj name="" r:id="rId41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775268" y="5812155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4618" y="2102485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1574800" imgH="228600" progId="Equation.KSEE3">
                  <p:embed/>
                </p:oleObj>
              </mc:Choice>
              <mc:Fallback>
                <p:oleObj name="" r:id="rId43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194618" y="2102485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4</a:t>
            </a:r>
            <a:endParaRPr lang="en-US" altLang="zh-CN" sz="1600">
              <a:solidFill>
                <a:srgbClr val="FF0000"/>
              </a:solidFill>
            </a:endParaRPr>
          </a:p>
        </p:txBody>
      </p:sp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1290" y="2716530"/>
          <a:ext cx="228409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485900" imgH="228600" progId="Equation.KSEE3">
                  <p:embed/>
                </p:oleObj>
              </mc:Choice>
              <mc:Fallback>
                <p:oleObj name="" r:id="rId45" imgW="14859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241290" y="2716530"/>
                        <a:ext cx="228409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3823" y="332232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1574800" imgH="228600" progId="Equation.KSEE3">
                  <p:embed/>
                </p:oleObj>
              </mc:Choice>
              <mc:Fallback>
                <p:oleObj name="" r:id="rId4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183823" y="332232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39909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1574800" imgH="228600" progId="Equation.KSEE3">
                  <p:embed/>
                </p:oleObj>
              </mc:Choice>
              <mc:Fallback>
                <p:oleObj name="" r:id="rId4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184141" y="39909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4143" y="463486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1548765" imgH="228600" progId="Equation.KSEE3">
                  <p:embed/>
                </p:oleObj>
              </mc:Choice>
              <mc:Fallback>
                <p:oleObj name="" r:id="rId51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204143" y="463486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3983" y="5220970"/>
          <a:ext cx="240157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1562100" imgH="228600" progId="Equation.KSEE3">
                  <p:embed/>
                </p:oleObj>
              </mc:Choice>
              <mc:Fallback>
                <p:oleObj name="" r:id="rId53" imgW="15621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193983" y="5220970"/>
                        <a:ext cx="240157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84141" y="5807075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1574800" imgH="228600" progId="Equation.KSEE3">
                  <p:embed/>
                </p:oleObj>
              </mc:Choice>
              <mc:Fallback>
                <p:oleObj name="" r:id="rId5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184141" y="5807075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2213" y="2089150"/>
          <a:ext cx="242062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1574800" imgH="228600" progId="Equation.KSEE3">
                  <p:embed/>
                </p:oleObj>
              </mc:Choice>
              <mc:Fallback>
                <p:oleObj name="" r:id="rId57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42213" y="2089150"/>
                        <a:ext cx="242062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703195"/>
          <a:ext cx="232346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511300" imgH="228600" progId="Equation.KSEE3">
                  <p:embed/>
                </p:oleObj>
              </mc:Choice>
              <mc:Fallback>
                <p:oleObj name="" r:id="rId59" imgW="1511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9200" y="2703195"/>
                        <a:ext cx="232346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0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3308985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1574800" imgH="228600" progId="Equation.KSEE3">
                  <p:embed/>
                </p:oleObj>
              </mc:Choice>
              <mc:Fallback>
                <p:oleObj name="" r:id="rId61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31418" y="3308985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1263" y="3977640"/>
          <a:ext cx="2362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1536700" imgH="228600" progId="Equation.KSEE3">
                  <p:embed/>
                </p:oleObj>
              </mc:Choice>
              <mc:Fallback>
                <p:oleObj name="" r:id="rId63" imgW="15367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61263" y="3977640"/>
                        <a:ext cx="23622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418" y="4621530"/>
          <a:ext cx="242189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1574800" imgH="228600" progId="Equation.KSEE3">
                  <p:embed/>
                </p:oleObj>
              </mc:Choice>
              <mc:Fallback>
                <p:oleObj name="" r:id="rId65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531418" y="4621530"/>
                        <a:ext cx="242189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1738" y="5207635"/>
          <a:ext cx="23812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1548765" imgH="228600" progId="Equation.KSEE3">
                  <p:embed/>
                </p:oleObj>
              </mc:Choice>
              <mc:Fallback>
                <p:oleObj name="" r:id="rId67" imgW="15487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551738" y="5207635"/>
                        <a:ext cx="23812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1736" y="5793740"/>
          <a:ext cx="242125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1574800" imgH="228600" progId="Equation.KSEE3">
                  <p:embed/>
                </p:oleObj>
              </mc:Choice>
              <mc:Fallback>
                <p:oleObj name="" r:id="rId69" imgW="15748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31736" y="5793740"/>
                        <a:ext cx="242125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4055110" y="2276475"/>
            <a:ext cx="2320290" cy="24333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13830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>
            <a:stCxn id="171" idx="0"/>
          </p:cNvCxnSpPr>
          <p:nvPr/>
        </p:nvCxnSpPr>
        <p:spPr>
          <a:xfrm>
            <a:off x="6513830" y="2292350"/>
            <a:ext cx="2250440" cy="11271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65265" y="231140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539230" y="228536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539230" y="300418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539230" y="299529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403340" y="2285365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403340" y="2279015"/>
            <a:ext cx="2458085" cy="203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403340" y="228536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403340" y="554799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403340" y="2302510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403340" y="4926330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08248" y="5784850"/>
          <a:ext cx="191833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1" imgW="1257300" imgH="228600" progId="Equation.KSEE3">
                  <p:embed/>
                </p:oleObj>
              </mc:Choice>
              <mc:Fallback>
                <p:oleObj name="" r:id="rId71" imgW="1257300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0108248" y="5784850"/>
                        <a:ext cx="191833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248900" y="59874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</a:t>
            </a:r>
            <a:r>
              <a:rPr lang="en-US" altLang="zh-CN" sz="1600" b="1">
                <a:solidFill>
                  <a:srgbClr val="FF0000"/>
                </a:solidFill>
              </a:rPr>
              <a:t>2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cxnSp>
        <p:nvCxnSpPr>
          <p:cNvPr id="445" name="直接箭头连接符 444"/>
          <p:cNvCxnSpPr/>
          <p:nvPr/>
        </p:nvCxnSpPr>
        <p:spPr>
          <a:xfrm>
            <a:off x="8742680" y="494855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>
            <a:stCxn id="305" idx="2"/>
          </p:cNvCxnSpPr>
          <p:nvPr/>
        </p:nvCxnSpPr>
        <p:spPr>
          <a:xfrm flipV="1">
            <a:off x="8742680" y="6019165"/>
            <a:ext cx="2088515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202305" y="6339205"/>
            <a:ext cx="322643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>
                <a:solidFill>
                  <a:srgbClr val="FF0000"/>
                </a:solidFill>
              </a:rPr>
              <a:t>The predict path is: 4 4 0 2</a:t>
            </a:r>
            <a:endParaRPr lang="en-US" altLang="zh-CN" sz="2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" y="198120"/>
            <a:ext cx="2745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version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274320" y="1414780"/>
            <a:ext cx="533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So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516255" y="2180590"/>
            <a:ext cx="3846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calculate decode scores </a:t>
            </a:r>
            <a:endParaRPr lang="en-US" altLang="zh-CN" sz="280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053205" y="1289685"/>
            <a:ext cx="675005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4061460" y="2311400"/>
            <a:ext cx="701675" cy="19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06620" y="883285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1: 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4839970" y="2246630"/>
            <a:ext cx="308800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</a:t>
            </a:r>
            <a:r>
              <a:rPr lang="en-US" altLang="zh-CN" sz="2200">
                <a:solidFill>
                  <a:srgbClr val="FF0000"/>
                </a:solidFill>
              </a:rPr>
              <a:t>[</a:t>
            </a:r>
            <a:r>
              <a:rPr lang="en-US" altLang="zh-CN" sz="2200"/>
              <a:t>batch_size</a:t>
            </a:r>
            <a:r>
              <a:rPr lang="en-US" altLang="zh-CN" sz="2200">
                <a:solidFill>
                  <a:srgbClr val="FF0000"/>
                </a:solidFill>
              </a:rPr>
              <a:t>]</a:t>
            </a:r>
            <a:r>
              <a:rPr lang="en-US" altLang="zh-CN" sz="2200"/>
              <a:t>*7*7) 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4839970" y="2850515"/>
            <a:ext cx="4261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emit_scores (size: 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sz="2200">
                <a:sym typeface="+mn-ea"/>
              </a:rPr>
              <a:t>batch_size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]</a:t>
            </a:r>
            <a:r>
              <a:rPr lang="en-US" altLang="zh-CN" sz="2200">
                <a:sym typeface="+mn-ea"/>
              </a:rPr>
              <a:t>*7*7)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4898390" y="2560955"/>
            <a:ext cx="3219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+</a:t>
            </a:r>
            <a:endParaRPr lang="en-US" altLang="zh-CN" sz="22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8339455" y="3441700"/>
            <a:ext cx="718820" cy="76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252460" y="349059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97315" y="3261360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[batch_size]*7*7)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06620" y="1786255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2: 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4766310" y="1343660"/>
            <a:ext cx="362140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first word's score</a:t>
            </a:r>
            <a:endParaRPr lang="en-US" altLang="zh-CN" sz="2200"/>
          </a:p>
        </p:txBody>
      </p:sp>
      <p:sp>
        <p:nvSpPr>
          <p:cNvPr id="20" name="文本框 19"/>
          <p:cNvSpPr txBox="1"/>
          <p:nvPr/>
        </p:nvSpPr>
        <p:spPr>
          <a:xfrm>
            <a:off x="4993640" y="326263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transform: 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075680" y="3261360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[batch_size]*1*7)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98390" y="3535680"/>
            <a:ext cx="3219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+</a:t>
            </a:r>
            <a:endParaRPr lang="en-US" altLang="zh-CN" sz="2200"/>
          </a:p>
        </p:txBody>
      </p:sp>
      <p:sp>
        <p:nvSpPr>
          <p:cNvPr id="11" name="文本框 10"/>
          <p:cNvSpPr txBox="1"/>
          <p:nvPr/>
        </p:nvSpPr>
        <p:spPr>
          <a:xfrm>
            <a:off x="4839970" y="3838575"/>
            <a:ext cx="45110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forward_scores(size:[batch_size]*7*7)</a:t>
            </a:r>
            <a:endParaRPr lang="en-US" altLang="zh-CN" sz="2200"/>
          </a:p>
        </p:txBody>
      </p:sp>
      <p:sp>
        <p:nvSpPr>
          <p:cNvPr id="12" name="文本框 11"/>
          <p:cNvSpPr txBox="1"/>
          <p:nvPr/>
        </p:nvSpPr>
        <p:spPr>
          <a:xfrm>
            <a:off x="4993640" y="423037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transform: 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326120" y="4410710"/>
            <a:ext cx="718820" cy="76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239125" y="445960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83980" y="4230370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[batch_size]*7*7)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62345" y="4230370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[batch_size]*7*1)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8423275" y="1552575"/>
            <a:ext cx="58991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936355" y="1313180"/>
            <a:ext cx="6432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s[0]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4706620" y="4683760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3: </a:t>
            </a:r>
            <a:endParaRPr lang="en-US" altLang="zh-CN" sz="240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053205" y="2536190"/>
            <a:ext cx="683895" cy="2251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39970" y="5144135"/>
            <a:ext cx="405765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end transition scores</a:t>
            </a:r>
            <a:endParaRPr lang="en-US" altLang="zh-CN" sz="2200"/>
          </a:p>
        </p:txBody>
      </p:sp>
      <p:sp>
        <p:nvSpPr>
          <p:cNvPr id="19" name="文本框 18"/>
          <p:cNvSpPr txBox="1"/>
          <p:nvPr/>
        </p:nvSpPr>
        <p:spPr>
          <a:xfrm>
            <a:off x="4709795" y="5504180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4: </a:t>
            </a:r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4843145" y="5964555"/>
            <a:ext cx="30778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predict path</a:t>
            </a:r>
            <a:endParaRPr lang="en-US" altLang="zh-CN" sz="220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044315" y="2536190"/>
            <a:ext cx="658495" cy="339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3400" y="6140450"/>
            <a:ext cx="2743200" cy="365125"/>
          </a:xfrm>
        </p:spPr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695" y="107759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评价指标：</a:t>
            </a:r>
            <a:endParaRPr lang="zh-CN" altLang="en-US" sz="3600"/>
          </a:p>
        </p:txBody>
      </p:sp>
      <p:sp>
        <p:nvSpPr>
          <p:cNvPr id="14" name="文本框 13"/>
          <p:cNvSpPr txBox="1"/>
          <p:nvPr/>
        </p:nvSpPr>
        <p:spPr>
          <a:xfrm>
            <a:off x="2961640" y="1139190"/>
            <a:ext cx="2860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(1) Exact Matching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47625" y="1807845"/>
            <a:ext cx="1209675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 The         Hospital  said  it  would  probably  know  by  Tuesday  whether       its         patients  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b-AGENT    e-AGENT</a:t>
            </a:r>
            <a:r>
              <a:rPr lang="en-US" altLang="zh-CN" sz="2000">
                <a:sym typeface="+mn-ea"/>
              </a:rPr>
              <a:t>      o      o    </a:t>
            </a:r>
            <a:r>
              <a:rPr lang="en-US" altLang="zh-CN" sz="2000" b="1">
                <a:sym typeface="+mn-ea"/>
              </a:rPr>
              <a:t>b-DSE      m-DSE       e-DSE </a:t>
            </a:r>
            <a:r>
              <a:rPr lang="en-US" altLang="zh-CN" sz="2000">
                <a:sym typeface="+mn-ea"/>
              </a:rPr>
              <a:t>      o        o            </a:t>
            </a:r>
            <a:r>
              <a:rPr lang="en-US" altLang="zh-CN" sz="2000" b="1">
                <a:sym typeface="+mn-ea"/>
              </a:rPr>
              <a:t>b-TARGET   m-TARGET   m-TARGET </a:t>
            </a:r>
            <a:endParaRPr lang="en-US" altLang="zh-CN" sz="2000" b="1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 o             e-AGENT   b-DSE  o    </a:t>
            </a:r>
            <a:r>
              <a:rPr lang="en-US" altLang="zh-CN" sz="2000">
                <a:solidFill>
                  <a:srgbClr val="FF0000"/>
                </a:solidFill>
              </a:rPr>
              <a:t>b-DSE      m-DSE       e-DSE  </a:t>
            </a:r>
            <a:r>
              <a:rPr lang="en-US" altLang="zh-CN" sz="2000"/>
              <a:t>     o        o             </a:t>
            </a:r>
            <a:r>
              <a:rPr lang="en-US" altLang="zh-CN" sz="2000">
                <a:sym typeface="+mn-ea"/>
              </a:rPr>
              <a:t>b-AGENT </a:t>
            </a:r>
            <a:r>
              <a:rPr lang="en-US" altLang="zh-CN" sz="2000"/>
              <a:t>      </a:t>
            </a:r>
            <a:r>
              <a:rPr lang="en-US" altLang="zh-CN" sz="2000">
                <a:sym typeface="+mn-ea"/>
              </a:rPr>
              <a:t>b-DSE</a:t>
            </a:r>
            <a:r>
              <a:rPr lang="en-US" altLang="zh-CN" sz="2000"/>
              <a:t>         </a:t>
            </a:r>
            <a:r>
              <a:rPr lang="en-US" altLang="zh-CN" sz="2000">
                <a:sym typeface="+mn-ea"/>
              </a:rPr>
              <a:t>b-TARGET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had         Congo          Fever         .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m-TARGET m-TARGET     e-TARGET</a:t>
            </a:r>
            <a:r>
              <a:rPr lang="en-US" altLang="zh-CN" sz="2000">
                <a:sym typeface="+mn-ea"/>
              </a:rPr>
              <a:t>      o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</a:t>
            </a:r>
            <a:r>
              <a:rPr lang="en-US" altLang="zh-CN" sz="2000">
                <a:sym typeface="+mn-ea"/>
              </a:rPr>
              <a:t>m-TARGET e-TARGET         o               o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1355725" y="4464685"/>
            <a:ext cx="19202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predict_num=2</a:t>
            </a:r>
            <a:endParaRPr lang="en-US" altLang="zh-CN" sz="2200"/>
          </a:p>
        </p:txBody>
      </p:sp>
      <p:sp>
        <p:nvSpPr>
          <p:cNvPr id="8" name="文本框 7"/>
          <p:cNvSpPr txBox="1"/>
          <p:nvPr/>
        </p:nvSpPr>
        <p:spPr>
          <a:xfrm>
            <a:off x="1355725" y="4863465"/>
            <a:ext cx="16059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gold_num=3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1344930" y="5246370"/>
            <a:ext cx="19227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correct_num=1</a:t>
            </a:r>
            <a:endParaRPr lang="en-US" altLang="zh-CN" sz="2200"/>
          </a:p>
        </p:txBody>
      </p:sp>
      <p:sp>
        <p:nvSpPr>
          <p:cNvPr id="11" name="文本框 10"/>
          <p:cNvSpPr txBox="1"/>
          <p:nvPr/>
        </p:nvSpPr>
        <p:spPr>
          <a:xfrm>
            <a:off x="4618990" y="4902835"/>
            <a:ext cx="4660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P=</a:t>
            </a:r>
            <a:endParaRPr lang="en-US" altLang="zh-CN" sz="2200"/>
          </a:p>
        </p:txBody>
      </p:sp>
      <p:sp>
        <p:nvSpPr>
          <p:cNvPr id="12" name="文本框 11"/>
          <p:cNvSpPr txBox="1"/>
          <p:nvPr/>
        </p:nvSpPr>
        <p:spPr>
          <a:xfrm>
            <a:off x="5695950" y="4911090"/>
            <a:ext cx="4737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R=</a:t>
            </a:r>
            <a:endParaRPr lang="en-US" altLang="zh-CN" sz="2200"/>
          </a:p>
        </p:txBody>
      </p:sp>
      <p:sp>
        <p:nvSpPr>
          <p:cNvPr id="13" name="文本框 12"/>
          <p:cNvSpPr txBox="1"/>
          <p:nvPr/>
        </p:nvSpPr>
        <p:spPr>
          <a:xfrm>
            <a:off x="6673850" y="4911090"/>
            <a:ext cx="5918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F1=</a:t>
            </a:r>
            <a:endParaRPr lang="en-US" altLang="zh-CN" sz="2200"/>
          </a:p>
        </p:txBody>
      </p:sp>
      <p:graphicFrame>
        <p:nvGraphicFramePr>
          <p:cNvPr id="23" name="对象 22"/>
          <p:cNvGraphicFramePr/>
          <p:nvPr/>
        </p:nvGraphicFramePr>
        <p:xfrm>
          <a:off x="7190740" y="4488180"/>
          <a:ext cx="1047750" cy="127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" imgW="717550" imgH="965835" progId="Equation.DSMT4">
                  <p:embed/>
                </p:oleObj>
              </mc:Choice>
              <mc:Fallback>
                <p:oleObj name="" r:id="rId1" imgW="717550" imgH="965835" progId="Equation.DSMT4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90740" y="4488180"/>
                        <a:ext cx="1047750" cy="127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5085080" y="4781550"/>
          <a:ext cx="398780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" imgW="308610" imgH="520065" progId="Equation.DSMT4">
                  <p:embed/>
                </p:oleObj>
              </mc:Choice>
              <mc:Fallback>
                <p:oleObj name="" r:id="rId3" imgW="308610" imgH="520065" progId="Equation.DSMT4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5080" y="4781550"/>
                        <a:ext cx="398780" cy="68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6106795" y="4781550"/>
          <a:ext cx="363220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716280" imgH="542925" progId="Equation.DSMT4">
                  <p:embed/>
                </p:oleObj>
              </mc:Choice>
              <mc:Fallback>
                <p:oleObj name="" r:id="rId5" imgW="716280" imgH="542925" progId="Equation.DSMT4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06795" y="4781550"/>
                        <a:ext cx="363220" cy="68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3400" y="6140450"/>
            <a:ext cx="2743200" cy="365125"/>
          </a:xfrm>
        </p:spPr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695" y="107759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评价指标：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47625" y="1807845"/>
            <a:ext cx="1209675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 The         Hospital  said  it  would  probably  know  by  Tuesday  whether       its         patients  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b-AGENT    e-AGENT</a:t>
            </a:r>
            <a:r>
              <a:rPr lang="en-US" altLang="zh-CN" sz="2000">
                <a:sym typeface="+mn-ea"/>
              </a:rPr>
              <a:t>      o      o    </a:t>
            </a:r>
            <a:r>
              <a:rPr lang="en-US" altLang="zh-CN" sz="2000" b="1">
                <a:sym typeface="+mn-ea"/>
              </a:rPr>
              <a:t>b-DSE      m-DSE       e-DSE </a:t>
            </a:r>
            <a:r>
              <a:rPr lang="en-US" altLang="zh-CN" sz="2000">
                <a:sym typeface="+mn-ea"/>
              </a:rPr>
              <a:t>      o        o            </a:t>
            </a:r>
            <a:r>
              <a:rPr lang="en-US" altLang="zh-CN" sz="2000" b="1">
                <a:sym typeface="+mn-ea"/>
              </a:rPr>
              <a:t>b-TARGET   m-TARGET   m-TARGET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 o             e-AGENT   b-DSE  o    </a:t>
            </a:r>
            <a:r>
              <a:rPr lang="en-US" altLang="zh-CN" sz="2000">
                <a:solidFill>
                  <a:srgbClr val="FF0000"/>
                </a:solidFill>
              </a:rPr>
              <a:t>b-DSE      m-DSE       e-DSE  </a:t>
            </a:r>
            <a:r>
              <a:rPr lang="en-US" altLang="zh-CN" sz="2000"/>
              <a:t>     o        o             </a:t>
            </a:r>
            <a:r>
              <a:rPr lang="en-US" altLang="zh-CN" sz="2000">
                <a:sym typeface="+mn-ea"/>
              </a:rPr>
              <a:t>b-AGENT </a:t>
            </a:r>
            <a:r>
              <a:rPr lang="en-US" altLang="zh-CN" sz="2000"/>
              <a:t>      </a:t>
            </a:r>
            <a:r>
              <a:rPr lang="en-US" altLang="zh-CN" sz="2000">
                <a:sym typeface="+mn-ea"/>
              </a:rPr>
              <a:t>b-DSE</a:t>
            </a:r>
            <a:r>
              <a:rPr lang="en-US" altLang="zh-CN" sz="2000"/>
              <a:t>       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b-TARGET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endParaRPr lang="en-US" altLang="zh-CN" sz="2400"/>
          </a:p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had         Congo          Fever         .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m-TARGET m-TARGET     e-TARGET </a:t>
            </a:r>
            <a:r>
              <a:rPr lang="en-US" altLang="zh-CN" sz="2000">
                <a:sym typeface="+mn-ea"/>
              </a:rPr>
              <a:t>     o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m-TARGET e-TARGET</a:t>
            </a:r>
            <a:r>
              <a:rPr lang="en-US" altLang="zh-CN" sz="2000">
                <a:sym typeface="+mn-ea"/>
              </a:rPr>
              <a:t>         o               o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1355725" y="4464685"/>
            <a:ext cx="19202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predict_num=2</a:t>
            </a:r>
            <a:endParaRPr lang="en-US" altLang="zh-CN" sz="2200"/>
          </a:p>
        </p:txBody>
      </p:sp>
      <p:sp>
        <p:nvSpPr>
          <p:cNvPr id="8" name="文本框 7"/>
          <p:cNvSpPr txBox="1"/>
          <p:nvPr/>
        </p:nvSpPr>
        <p:spPr>
          <a:xfrm>
            <a:off x="1355725" y="4866005"/>
            <a:ext cx="16059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gold_num=3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1344930" y="5246370"/>
            <a:ext cx="19227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correct_num=2</a:t>
            </a:r>
            <a:endParaRPr lang="en-US" altLang="zh-CN" sz="2200"/>
          </a:p>
        </p:txBody>
      </p:sp>
      <p:sp>
        <p:nvSpPr>
          <p:cNvPr id="11" name="文本框 10"/>
          <p:cNvSpPr txBox="1"/>
          <p:nvPr/>
        </p:nvSpPr>
        <p:spPr>
          <a:xfrm>
            <a:off x="4618990" y="4902835"/>
            <a:ext cx="4660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P=</a:t>
            </a:r>
            <a:endParaRPr lang="en-US" altLang="zh-CN" sz="2200"/>
          </a:p>
        </p:txBody>
      </p:sp>
      <p:sp>
        <p:nvSpPr>
          <p:cNvPr id="12" name="文本框 11"/>
          <p:cNvSpPr txBox="1"/>
          <p:nvPr/>
        </p:nvSpPr>
        <p:spPr>
          <a:xfrm>
            <a:off x="5695950" y="4911090"/>
            <a:ext cx="4737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R=</a:t>
            </a:r>
            <a:endParaRPr lang="en-US" altLang="zh-CN" sz="2200"/>
          </a:p>
        </p:txBody>
      </p:sp>
      <p:sp>
        <p:nvSpPr>
          <p:cNvPr id="13" name="文本框 12"/>
          <p:cNvSpPr txBox="1"/>
          <p:nvPr/>
        </p:nvSpPr>
        <p:spPr>
          <a:xfrm>
            <a:off x="6673850" y="4911090"/>
            <a:ext cx="5918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F1=</a:t>
            </a:r>
            <a:endParaRPr lang="en-US" altLang="zh-CN" sz="2200"/>
          </a:p>
        </p:txBody>
      </p:sp>
      <p:graphicFrame>
        <p:nvGraphicFramePr>
          <p:cNvPr id="23" name="对象 22"/>
          <p:cNvGraphicFramePr/>
          <p:nvPr/>
        </p:nvGraphicFramePr>
        <p:xfrm>
          <a:off x="7265670" y="4504055"/>
          <a:ext cx="1172210" cy="122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" imgW="558800" imgH="762000" progId="Equation.DSMT4">
                  <p:embed/>
                </p:oleObj>
              </mc:Choice>
              <mc:Fallback>
                <p:oleObj name="" r:id="rId1" imgW="558800" imgH="762000" progId="Equation.DSMT4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65670" y="4504055"/>
                        <a:ext cx="1172210" cy="122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5022850" y="4686935"/>
          <a:ext cx="464185" cy="76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" imgW="152400" imgH="393700" progId="Equation.DSMT4">
                  <p:embed/>
                </p:oleObj>
              </mc:Choice>
              <mc:Fallback>
                <p:oleObj name="" r:id="rId3" imgW="152400" imgH="393700" progId="Equation.DSMT4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2850" y="4686935"/>
                        <a:ext cx="464185" cy="767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6170295" y="4686935"/>
          <a:ext cx="502920" cy="76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152400" imgH="393700" progId="Equation.DSMT4">
                  <p:embed/>
                </p:oleObj>
              </mc:Choice>
              <mc:Fallback>
                <p:oleObj name="" r:id="rId5" imgW="152400" imgH="393700" progId="Equation.DSMT4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0295" y="4686935"/>
                        <a:ext cx="502920" cy="767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961640" y="1139190"/>
            <a:ext cx="279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(2) Binary Overlap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3400" y="6140450"/>
            <a:ext cx="2743200" cy="365125"/>
          </a:xfrm>
        </p:spPr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695" y="107759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评价指标：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47625" y="1807845"/>
            <a:ext cx="1209675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 The         Hospital  said  it  would  probably  know  by  Tuesday  whether       its         patients  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b-AGENT    e-AGENT </a:t>
            </a:r>
            <a:r>
              <a:rPr lang="en-US" altLang="zh-CN" sz="2000">
                <a:sym typeface="+mn-ea"/>
              </a:rPr>
              <a:t>     o      o    </a:t>
            </a:r>
            <a:r>
              <a:rPr lang="en-US" altLang="zh-CN" sz="2000" b="1">
                <a:sym typeface="+mn-ea"/>
              </a:rPr>
              <a:t>b-DSE      m-DSE       e-DSE</a:t>
            </a:r>
            <a:r>
              <a:rPr lang="en-US" altLang="zh-CN" sz="2000">
                <a:sym typeface="+mn-ea"/>
              </a:rPr>
              <a:t>       o        o            </a:t>
            </a:r>
            <a:r>
              <a:rPr lang="en-US" altLang="zh-CN" sz="2000" b="1">
                <a:sym typeface="+mn-ea"/>
              </a:rPr>
              <a:t>b-TARGET   m-TARGET   m-TARGET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 o             e-AGENT   b-DSE  o    </a:t>
            </a:r>
            <a:r>
              <a:rPr lang="en-US" altLang="zh-CN" sz="2000">
                <a:solidFill>
                  <a:srgbClr val="FF0000"/>
                </a:solidFill>
              </a:rPr>
              <a:t>b-DSE      m-DSE       e-DSE  </a:t>
            </a:r>
            <a:r>
              <a:rPr lang="en-US" altLang="zh-CN" sz="2000"/>
              <a:t>     o        o             </a:t>
            </a:r>
            <a:r>
              <a:rPr lang="en-US" altLang="zh-CN" sz="2000">
                <a:sym typeface="+mn-ea"/>
              </a:rPr>
              <a:t>b-AGENT </a:t>
            </a:r>
            <a:r>
              <a:rPr lang="en-US" altLang="zh-CN" sz="2000"/>
              <a:t>      </a:t>
            </a:r>
            <a:r>
              <a:rPr lang="en-US" altLang="zh-CN" sz="2000">
                <a:sym typeface="+mn-ea"/>
              </a:rPr>
              <a:t>b-DSE</a:t>
            </a:r>
            <a:r>
              <a:rPr lang="en-US" altLang="zh-CN" sz="2000"/>
              <a:t>       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b-TARGET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endParaRPr lang="en-US" altLang="zh-CN" sz="2400"/>
          </a:p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had         Congo          Fever         .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m-TARGET m-TARGET     e-TARGET</a:t>
            </a:r>
            <a:r>
              <a:rPr lang="en-US" altLang="zh-CN" sz="2000">
                <a:sym typeface="+mn-ea"/>
              </a:rPr>
              <a:t>      o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m-TARGET e-TARGET</a:t>
            </a:r>
            <a:r>
              <a:rPr lang="en-US" altLang="zh-CN" sz="2000">
                <a:sym typeface="+mn-ea"/>
              </a:rPr>
              <a:t>         o               o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1355725" y="4464685"/>
            <a:ext cx="19202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predict_num=2</a:t>
            </a:r>
            <a:endParaRPr lang="en-US" altLang="zh-CN" sz="2200"/>
          </a:p>
        </p:txBody>
      </p:sp>
      <p:sp>
        <p:nvSpPr>
          <p:cNvPr id="8" name="文本框 7"/>
          <p:cNvSpPr txBox="1"/>
          <p:nvPr/>
        </p:nvSpPr>
        <p:spPr>
          <a:xfrm>
            <a:off x="1355725" y="4866005"/>
            <a:ext cx="16059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gold_num=3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1344930" y="5252720"/>
            <a:ext cx="21348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correct_num=1.5</a:t>
            </a:r>
            <a:endParaRPr lang="en-US" altLang="zh-CN" sz="2200"/>
          </a:p>
        </p:txBody>
      </p:sp>
      <p:sp>
        <p:nvSpPr>
          <p:cNvPr id="11" name="文本框 10"/>
          <p:cNvSpPr txBox="1"/>
          <p:nvPr/>
        </p:nvSpPr>
        <p:spPr>
          <a:xfrm>
            <a:off x="4618990" y="4902835"/>
            <a:ext cx="4660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P=</a:t>
            </a:r>
            <a:endParaRPr lang="en-US" altLang="zh-CN" sz="2200"/>
          </a:p>
        </p:txBody>
      </p:sp>
      <p:sp>
        <p:nvSpPr>
          <p:cNvPr id="12" name="文本框 11"/>
          <p:cNvSpPr txBox="1"/>
          <p:nvPr/>
        </p:nvSpPr>
        <p:spPr>
          <a:xfrm>
            <a:off x="5695950" y="4911090"/>
            <a:ext cx="4737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R=</a:t>
            </a:r>
            <a:endParaRPr lang="en-US" altLang="zh-CN" sz="2200"/>
          </a:p>
        </p:txBody>
      </p:sp>
      <p:sp>
        <p:nvSpPr>
          <p:cNvPr id="13" name="文本框 12"/>
          <p:cNvSpPr txBox="1"/>
          <p:nvPr/>
        </p:nvSpPr>
        <p:spPr>
          <a:xfrm>
            <a:off x="6795770" y="4911090"/>
            <a:ext cx="5918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F1=</a:t>
            </a:r>
            <a:endParaRPr lang="en-US" altLang="zh-CN" sz="2200"/>
          </a:p>
        </p:txBody>
      </p:sp>
      <p:graphicFrame>
        <p:nvGraphicFramePr>
          <p:cNvPr id="23" name="对象 22"/>
          <p:cNvGraphicFramePr/>
          <p:nvPr/>
        </p:nvGraphicFramePr>
        <p:xfrm>
          <a:off x="7291705" y="4465320"/>
          <a:ext cx="1244600" cy="131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" imgW="749300" imgH="762000" progId="Equation.DSMT4">
                  <p:embed/>
                </p:oleObj>
              </mc:Choice>
              <mc:Fallback>
                <p:oleObj name="" r:id="rId1" imgW="749300" imgH="762000" progId="Equation.DSMT4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91705" y="4465320"/>
                        <a:ext cx="1244600" cy="131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5107940" y="4740275"/>
          <a:ext cx="524510" cy="70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" imgW="241300" imgH="393700" progId="Equation.DSMT4">
                  <p:embed/>
                </p:oleObj>
              </mc:Choice>
              <mc:Fallback>
                <p:oleObj name="" r:id="rId3" imgW="241300" imgH="393700" progId="Equation.DSMT4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7940" y="4740275"/>
                        <a:ext cx="524510" cy="70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6169660" y="4740910"/>
          <a:ext cx="504190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241300" imgH="393700" progId="Equation.DSMT4">
                  <p:embed/>
                </p:oleObj>
              </mc:Choice>
              <mc:Fallback>
                <p:oleObj name="" r:id="rId5" imgW="241300" imgH="393700" progId="Equation.DSMT4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69660" y="4740910"/>
                        <a:ext cx="504190" cy="70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950210" y="1139190"/>
            <a:ext cx="3686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(3) Proportional Overlap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716B-39BD-49E3-BA6B-1A9D97B1D38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00075" y="135572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任务区分：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1288415" y="2294255"/>
            <a:ext cx="105016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标注：看上去像是在序列上做分类。但是标注采用的特征里面有上下文分类的结果。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288415" y="3399155"/>
            <a:ext cx="108502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分类：根据当前特征确定当前类别，分类的时候不需要考虑上下文的分类结果，但可以引入上下文的特征。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8135" y="1161415"/>
            <a:ext cx="4377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1. masked_scatter_(mask, source)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318135" y="1678940"/>
            <a:ext cx="116541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Copies elements from source into self tensor at positions where the mask is one.</a:t>
            </a:r>
            <a:endParaRPr lang="zh-CN" altLang="en-US" sz="2000"/>
          </a:p>
          <a:p>
            <a:pPr algn="l"/>
            <a:r>
              <a:rPr lang="zh-CN" altLang="en-US" sz="2000"/>
              <a:t>The shape of mask must be broadcastable with the shape of the underlying tensor. The source should have at least as many elements as the number of ones in mask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18135" y="2802890"/>
            <a:ext cx="7287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2. </a:t>
            </a:r>
            <a:r>
              <a:rPr lang="zh-CN" altLang="en-US" sz="2400"/>
              <a:t>torch.masked_select(input, mask, out=None) → Tensor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18135" y="3365500"/>
            <a:ext cx="117392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Returns a new </a:t>
            </a:r>
            <a:r>
              <a:rPr lang="zh-CN" altLang="en-US" sz="2000">
                <a:solidFill>
                  <a:srgbClr val="FF0000"/>
                </a:solidFill>
              </a:rPr>
              <a:t>1-D tensor</a:t>
            </a:r>
            <a:r>
              <a:rPr lang="zh-CN" altLang="en-US" sz="2000"/>
              <a:t> which indexes the input tensor according to the binary mask mask which is a ByteTensor.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4199890"/>
            <a:ext cx="5837555" cy="2156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755" y="2802890"/>
            <a:ext cx="2537460" cy="3673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8135" y="250190"/>
            <a:ext cx="24180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一些会用到的函数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0665" y="1053465"/>
            <a:ext cx="69068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3. </a:t>
            </a:r>
            <a:r>
              <a:rPr lang="zh-CN" altLang="en-US" sz="2400"/>
              <a:t>torch.gather(input, dim, index, out=None) → Tensor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21970" y="1657985"/>
            <a:ext cx="6741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out[i][j][k] = input[index[i][j][k]][j][k]  # if dim == 0</a:t>
            </a:r>
            <a:endParaRPr lang="zh-CN" altLang="en-US"/>
          </a:p>
          <a:p>
            <a:r>
              <a:rPr lang="zh-CN" altLang="en-US"/>
              <a:t>out[i][j][k] = input[i][index[i][j][k]][k]  # if dim == 1</a:t>
            </a:r>
            <a:endParaRPr lang="zh-CN" altLang="en-US"/>
          </a:p>
          <a:p>
            <a:r>
              <a:rPr lang="zh-CN" altLang="en-US"/>
              <a:t>out[i][j][k] = input[i][j][index[i][j][k]]  # if dim == 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out[i][j] = input[index[i][j]][j] # if dim == 0</a:t>
            </a:r>
            <a:endParaRPr lang="zh-CN" altLang="en-US"/>
          </a:p>
          <a:p>
            <a:r>
              <a:rPr lang="zh-CN" altLang="en-US"/>
              <a:t>out[i][j] = input[i][index[i][j]] # if dim == 1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1970" y="3573145"/>
            <a:ext cx="6318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input与index维度不相同，dim为他们不相同的维度值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3130" y="891540"/>
            <a:ext cx="4987925" cy="49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5435" y="971550"/>
            <a:ext cx="47434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4. </a:t>
            </a:r>
            <a:r>
              <a:rPr lang="zh-CN" altLang="en-US" sz="2400"/>
              <a:t>scatter_(dim, index, src) → Tensor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05435" y="1580515"/>
            <a:ext cx="701484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Writes all values from the tensor src into self at the indices specified in the index tensor.</a:t>
            </a:r>
            <a:endParaRPr lang="zh-CN" altLang="en-US" sz="2000"/>
          </a:p>
          <a:p>
            <a:r>
              <a:rPr lang="zh-CN" altLang="en-US" sz="2000"/>
              <a:t>For each value in src, its output index is specified by its index in src for dimension != dim and by the corresponding value in index for dimension = dim.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05435" y="3340100"/>
            <a:ext cx="56337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self[index[i][j][k]][j][k] = src[i][j][k]  # if dim == 0</a:t>
            </a:r>
            <a:endParaRPr lang="zh-CN" altLang="en-US"/>
          </a:p>
          <a:p>
            <a:r>
              <a:rPr lang="zh-CN" altLang="en-US"/>
              <a:t>self[i][index[i][j][k]][k] = src[i][j][k]  # if dim == 1</a:t>
            </a:r>
            <a:endParaRPr lang="zh-CN" altLang="en-US"/>
          </a:p>
          <a:p>
            <a:r>
              <a:rPr lang="zh-CN" altLang="en-US"/>
              <a:t>self[i][j][index[i][j][k]] = src[i][j][k]  # if dim == 2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35" y="4531995"/>
            <a:ext cx="6774815" cy="1432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280" y="846455"/>
            <a:ext cx="2316480" cy="228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660" y="846455"/>
            <a:ext cx="2354580" cy="26593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900" y="3686175"/>
            <a:ext cx="2270760" cy="2278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8155" y="1587500"/>
            <a:ext cx="49523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Example</a:t>
            </a:r>
            <a:r>
              <a:rPr lang="zh-CN" altLang="en-US" sz="3600"/>
              <a:t>：命名实体识别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1288415" y="2456180"/>
            <a:ext cx="107188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分类任务可抽取特征：</a:t>
            </a:r>
            <a:endParaRPr lang="zh-CN" altLang="en-US" sz="2800"/>
          </a:p>
          <a:p>
            <a:pPr algn="l"/>
            <a:r>
              <a:rPr lang="en-US" altLang="zh-CN" sz="2800"/>
              <a:t>{</a:t>
            </a:r>
            <a:r>
              <a:rPr lang="zh-CN" altLang="en-US" sz="2800"/>
              <a:t>当前词，当前词性，当前词语义角色，上一个词，上一个词的词性</a:t>
            </a:r>
            <a:r>
              <a:rPr lang="en-US" altLang="zh-CN" sz="2800"/>
              <a:t>}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1202690" y="3879215"/>
            <a:ext cx="108038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序列标注任务可抽取特征：</a:t>
            </a:r>
            <a:endParaRPr lang="zh-CN" altLang="en-US" sz="2800"/>
          </a:p>
          <a:p>
            <a:pPr algn="l"/>
            <a:r>
              <a:rPr lang="zh-CN" altLang="en-US" sz="2800"/>
              <a:t>{当前词，当前词性，当前词语义角色，上一个词，</a:t>
            </a:r>
            <a:r>
              <a:rPr lang="zh-CN" altLang="en-US" sz="2800">
                <a:solidFill>
                  <a:srgbClr val="0070C0"/>
                </a:solidFill>
              </a:rPr>
              <a:t>上一个词的标签</a:t>
            </a:r>
            <a:r>
              <a:rPr lang="zh-CN" altLang="en-US" sz="2800"/>
              <a:t>，上一个词的词性}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780" y="1004570"/>
            <a:ext cx="5975985" cy="77089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序列标注任务有哪些 ？</a:t>
            </a:r>
            <a:endParaRPr lang="zh-CN" altLang="en-US" sz="36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2050415"/>
            <a:ext cx="10515600" cy="377761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 smtClean="0"/>
              <a:t>词性标注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r>
              <a:rPr lang="zh-CN" altLang="en-US" dirty="0" smtClean="0"/>
              <a:t>我     去     北京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PN     VV      NN</a:t>
            </a:r>
            <a:endParaRPr lang="en-US" altLang="zh-CN" dirty="0" smtClean="0"/>
          </a:p>
          <a:p>
            <a:r>
              <a:rPr lang="zh-CN" altLang="en-US" dirty="0" smtClean="0"/>
              <a:t>分词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r>
              <a:rPr lang="zh-CN" altLang="en-US" dirty="0" smtClean="0"/>
              <a:t>我   去   北  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		 S     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	     B    E		</a:t>
            </a:r>
            <a:endParaRPr lang="en-US" altLang="zh-CN" dirty="0"/>
          </a:p>
          <a:p>
            <a:r>
              <a:rPr lang="zh-CN" altLang="en-US" dirty="0" smtClean="0"/>
              <a:t>分词</a:t>
            </a:r>
            <a:r>
              <a:rPr lang="en-US" altLang="zh-CN" dirty="0" smtClean="0"/>
              <a:t>-</a:t>
            </a:r>
            <a:r>
              <a:rPr lang="zh-CN" altLang="en-US" dirty="0" smtClean="0"/>
              <a:t>词性标注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zh-CN" altLang="en-US" dirty="0" smtClean="0"/>
              <a:t>我</a:t>
            </a:r>
            <a:r>
              <a:rPr lang="en-US" altLang="zh-CN" dirty="0" smtClean="0"/>
              <a:t>	</a:t>
            </a:r>
            <a:r>
              <a:rPr lang="zh-CN" altLang="en-US" dirty="0" smtClean="0"/>
              <a:t>去</a:t>
            </a:r>
            <a:r>
              <a:rPr lang="en-US" altLang="zh-CN" dirty="0" smtClean="0"/>
              <a:t>	</a:t>
            </a:r>
            <a:r>
              <a:rPr lang="zh-CN" altLang="en-US" dirty="0" smtClean="0"/>
              <a:t>北  </a:t>
            </a:r>
            <a:r>
              <a:rPr lang="en-US" altLang="zh-CN" dirty="0" smtClean="0"/>
              <a:t>	</a:t>
            </a:r>
            <a:r>
              <a:rPr lang="zh-CN" altLang="en-US" dirty="0" smtClean="0"/>
              <a:t>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S-PN   S-VV	B-NN   E-NN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03187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模型对比：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1832610" y="2204085"/>
            <a:ext cx="3132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基准模型：</a:t>
            </a:r>
            <a:r>
              <a:rPr lang="en-US" altLang="zh-CN" sz="2800"/>
              <a:t>Bi-LSTM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1832610" y="2976880"/>
            <a:ext cx="5309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本实验模型：</a:t>
            </a:r>
            <a:r>
              <a:rPr lang="en-US" altLang="zh-CN" sz="2800"/>
              <a:t>Bi-LSTM+CRF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1811020" y="4463415"/>
            <a:ext cx="6062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问：为什么要加上</a:t>
            </a:r>
            <a:r>
              <a:rPr lang="en-US" altLang="zh-CN" sz="2800"/>
              <a:t>CRF</a:t>
            </a:r>
            <a:r>
              <a:rPr lang="zh-CN" altLang="en-US" sz="2800"/>
              <a:t>？功能是什么？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73785" y="3728085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核心：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811020" y="5280660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答：具体内容请来现场聆听。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5310" y="1019175"/>
            <a:ext cx="3975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基准模型：</a:t>
            </a:r>
            <a:r>
              <a:rPr lang="en-US" altLang="zh-CN" sz="3600"/>
              <a:t>Bi-LSTM</a:t>
            </a:r>
            <a:endParaRPr lang="en-US" altLang="zh-CN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2990" y="2081530"/>
            <a:ext cx="7070725" cy="3308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195" y="1032510"/>
            <a:ext cx="35344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Bi-LSTM+CRF</a:t>
            </a:r>
            <a:r>
              <a:rPr lang="zh-CN" altLang="en-US" sz="3600"/>
              <a:t>模型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635" y="2080260"/>
            <a:ext cx="6714490" cy="32867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52270" y="5525135"/>
            <a:ext cx="100431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CRF</a:t>
            </a:r>
            <a:r>
              <a:rPr lang="zh-CN" altLang="en-US" sz="2800"/>
              <a:t>是计算序列全局的似然概率，而不是计算单点的似然概率。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13732</Words>
  <Application>WPS 演示</Application>
  <PresentationFormat>自定义</PresentationFormat>
  <Paragraphs>3439</Paragraphs>
  <Slides>42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391</vt:i4>
      </vt:variant>
      <vt:variant>
        <vt:lpstr>幻灯片标题</vt:lpstr>
      </vt:variant>
      <vt:variant>
        <vt:i4>42</vt:i4>
      </vt:variant>
    </vt:vector>
  </HeadingPairs>
  <TitlesOfParts>
    <vt:vector size="443" baseType="lpstr">
      <vt:lpstr>Arial</vt:lpstr>
      <vt:lpstr>宋体</vt:lpstr>
      <vt:lpstr>Wingdings</vt:lpstr>
      <vt:lpstr>Times New Roman</vt:lpstr>
      <vt:lpstr>微软雅黑</vt:lpstr>
      <vt:lpstr>Ebrima</vt:lpstr>
      <vt:lpstr>Calibri</vt:lpstr>
      <vt:lpstr>Arial Unicode MS</vt:lpstr>
      <vt:lpstr>Calibri Light</vt:lpstr>
      <vt:lpstr>Office 主题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Opinion entity extraction with Bi-LSTM-CRF model</vt:lpstr>
      <vt:lpstr>PowerPoint 演示文稿</vt:lpstr>
      <vt:lpstr>PowerPoint 演示文稿</vt:lpstr>
      <vt:lpstr>PowerPoint 演示文稿</vt:lpstr>
      <vt:lpstr>PowerPoint 演示文稿</vt:lpstr>
      <vt:lpstr>序列标注任务有哪些 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黑鱼</dc:creator>
  <cp:lastModifiedBy>song</cp:lastModifiedBy>
  <cp:revision>737</cp:revision>
  <dcterms:created xsi:type="dcterms:W3CDTF">2013-07-19T15:10:00Z</dcterms:created>
  <dcterms:modified xsi:type="dcterms:W3CDTF">2018-02-26T09:06:33Z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