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5A46-4698-418F-8027-0EC327AD0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38530-AB3F-48E1-9E22-6AD029B5A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CAA51-D157-4758-B13F-8624D6E5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620B-F784-465D-9DE1-82F11E200878}" type="datetimeFigureOut">
              <a:rPr lang="de-DE" smtClean="0"/>
              <a:t>30.04.2018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F80D3-907F-4744-9FA0-3E41DD35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F72F7-B82A-4DC1-AC26-9EE6F9AE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9047-95F2-48CC-B03F-82C58CE584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64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A4A2-0FAB-4FFD-AFB5-F28EC20A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A8E77-0F24-4B47-94EB-AE6EBE628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1D1B-87BD-47EE-AE80-899C1DD9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620B-F784-465D-9DE1-82F11E200878}" type="datetimeFigureOut">
              <a:rPr lang="de-DE" smtClean="0"/>
              <a:t>30.04.2018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F6DC6-5074-4E9B-90BF-A256A000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347F-11EE-4F95-A43A-FE8E058E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9047-95F2-48CC-B03F-82C58CE584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7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3E95A-B2EE-4753-A2C0-2353FC12C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7B893-39F7-4F51-A5E8-802BA04B5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65D-409F-47FD-9EAF-3D19F95E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620B-F784-465D-9DE1-82F11E200878}" type="datetimeFigureOut">
              <a:rPr lang="de-DE" smtClean="0"/>
              <a:t>30.04.2018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AA414-BAF3-468F-B4F5-397A76F0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EB3D-82AD-4915-A3A4-2C885151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9047-95F2-48CC-B03F-82C58CE584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68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AEE3-94D6-4D1E-A419-E1FCF8E9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EDD39-2EC9-4D0E-9369-4291D754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34C37-C4A9-4E17-B3D6-8A423997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620B-F784-465D-9DE1-82F11E200878}" type="datetimeFigureOut">
              <a:rPr lang="de-DE" smtClean="0"/>
              <a:t>30.04.2018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6F19E-E92F-4AA3-A5D3-C9F9DAEC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7977D-BBE7-4C80-A4EE-C921F14E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9047-95F2-48CC-B03F-82C58CE584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82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1735-D37C-40E4-91BA-16F17179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D7316-3533-4B06-8630-04B48A674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892E9-7F84-4ED5-9FA9-66E837B4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620B-F784-465D-9DE1-82F11E200878}" type="datetimeFigureOut">
              <a:rPr lang="de-DE" smtClean="0"/>
              <a:t>30.04.2018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8F5DD-7D2C-4625-A1E9-2486CE37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B25F7-E4D2-4A48-AA5D-F5CF807E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9047-95F2-48CC-B03F-82C58CE584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31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A103-3373-4D03-921D-54DA3ADB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9E5B-F94D-45BA-8CD3-80C85BC32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D1D7D-64BE-4764-9628-4719D876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551FC-F547-4F48-9E67-83E84B2D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620B-F784-465D-9DE1-82F11E200878}" type="datetimeFigureOut">
              <a:rPr lang="de-DE" smtClean="0"/>
              <a:t>30.04.2018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2444-D85B-46B0-849B-1AF53FA4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F3CEA-E8FA-43BC-9A6B-DD0F78BE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9047-95F2-48CC-B03F-82C58CE584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05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BFC1-1211-484C-8514-274DE7B8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9CD2D-CD57-4E97-BC87-9C4A2FFAB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DC38F-2458-48FB-8A7F-84978BBEE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A507E-746A-4206-85A4-66841FDC3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A278B-31FD-430A-9DB7-B6F81CFBB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5A0E8-A002-454A-856A-37333AE4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620B-F784-465D-9DE1-82F11E200878}" type="datetimeFigureOut">
              <a:rPr lang="de-DE" smtClean="0"/>
              <a:t>30.04.2018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A4970-3702-4BBA-85FA-7230AF35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BA667-90A3-495B-ABA0-AD263392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9047-95F2-48CC-B03F-82C58CE584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37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4B73-024D-4F96-A479-7225BF02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D3285-34E3-4849-818E-CAD41D8D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620B-F784-465D-9DE1-82F11E200878}" type="datetimeFigureOut">
              <a:rPr lang="de-DE" smtClean="0"/>
              <a:t>30.04.2018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DCCFD-A095-44C3-9B16-FB46D13F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86989-C4C3-42C7-A33B-6B620590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9047-95F2-48CC-B03F-82C58CE584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56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A1650-55E6-4FB7-84A4-5E04C0DD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620B-F784-465D-9DE1-82F11E200878}" type="datetimeFigureOut">
              <a:rPr lang="de-DE" smtClean="0"/>
              <a:t>30.04.2018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58619-F737-420F-8673-97C84F2D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F7139-C0F0-4DE1-B388-3D349402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9047-95F2-48CC-B03F-82C58CE584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36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DA72-0A69-4229-8384-CCCA7F4C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D39A-DCA1-42CB-B6EC-C9C2A3C4E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71D84-7418-4FFE-A5CB-8294B152D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5D8F9-F393-40DE-A0AB-2A09E294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620B-F784-465D-9DE1-82F11E200878}" type="datetimeFigureOut">
              <a:rPr lang="de-DE" smtClean="0"/>
              <a:t>30.04.2018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2C89A-0A98-46D2-B62E-1421606B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C2708-673D-4764-9813-A3222A14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9047-95F2-48CC-B03F-82C58CE584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64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9A47-7B37-4642-B4AB-9C67EBBC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65045-28F0-4051-9D40-1409E6EE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34E11-6200-4AAA-8180-B9992E037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7EC9C-3A31-4FD2-8574-E820A702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620B-F784-465D-9DE1-82F11E200878}" type="datetimeFigureOut">
              <a:rPr lang="de-DE" smtClean="0"/>
              <a:t>30.04.2018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92494-8F99-438F-8B6C-ACEE78C9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56F58-285F-40EF-AEAE-6FEF4CE2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9047-95F2-48CC-B03F-82C58CE584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79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29D49-99FB-4ABD-9D50-7809BB6C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76438-9656-43B5-BC45-F1F0E0789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D9E1-A266-4F72-B4C9-B5264C4C0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E620B-F784-465D-9DE1-82F11E200878}" type="datetimeFigureOut">
              <a:rPr lang="de-DE" smtClean="0"/>
              <a:t>30.04.2018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D067-FD9F-42DE-A2E3-F8A61A9FE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380F-2F0E-42D2-A8AD-2E6DFA8E6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99047-95F2-48CC-B03F-82C58CE584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84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CD486F-C5CC-4124-870A-A721922D630D}"/>
              </a:ext>
            </a:extLst>
          </p:cNvPr>
          <p:cNvSpPr/>
          <p:nvPr/>
        </p:nvSpPr>
        <p:spPr>
          <a:xfrm>
            <a:off x="1139952" y="432816"/>
            <a:ext cx="8449056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Scope</a:t>
            </a:r>
            <a:r>
              <a:rPr lang="de-DE" dirty="0"/>
              <a:t> Definition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43F401-190B-47A9-98CA-F0188298DDD3}"/>
              </a:ext>
            </a:extLst>
          </p:cNvPr>
          <p:cNvSpPr/>
          <p:nvPr/>
        </p:nvSpPr>
        <p:spPr>
          <a:xfrm>
            <a:off x="1139952" y="719328"/>
            <a:ext cx="2054352" cy="16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Product</a:t>
            </a:r>
            <a:r>
              <a:rPr lang="de-DE" sz="1100" dirty="0"/>
              <a:t> </a:t>
            </a:r>
            <a:r>
              <a:rPr lang="de-DE" sz="1100" dirty="0" err="1"/>
              <a:t>planning</a:t>
            </a:r>
            <a:endParaRPr lang="de-DE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5349A-2BDE-48C2-A6C1-D83726FA81A3}"/>
              </a:ext>
            </a:extLst>
          </p:cNvPr>
          <p:cNvSpPr/>
          <p:nvPr/>
        </p:nvSpPr>
        <p:spPr>
          <a:xfrm>
            <a:off x="3194304" y="707136"/>
            <a:ext cx="1993392" cy="176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Development/</a:t>
            </a:r>
            <a:r>
              <a:rPr lang="de-DE" sz="1100" dirty="0" err="1"/>
              <a:t>Testing</a:t>
            </a:r>
            <a:endParaRPr lang="de-DE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2F072C-3AC7-4E98-A629-F079A0F15969}"/>
              </a:ext>
            </a:extLst>
          </p:cNvPr>
          <p:cNvSpPr/>
          <p:nvPr/>
        </p:nvSpPr>
        <p:spPr>
          <a:xfrm>
            <a:off x="5187696" y="707136"/>
            <a:ext cx="1993392" cy="176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Prepare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delivery</a:t>
            </a:r>
            <a:r>
              <a:rPr lang="de-DE" sz="1100" dirty="0"/>
              <a:t> </a:t>
            </a:r>
            <a:r>
              <a:rPr lang="de-DE" sz="1100" dirty="0" err="1"/>
              <a:t>meeting</a:t>
            </a:r>
            <a:endParaRPr lang="de-DE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EC5DC-F55B-447C-BB38-0EF2B132EC3B}"/>
              </a:ext>
            </a:extLst>
          </p:cNvPr>
          <p:cNvSpPr/>
          <p:nvPr/>
        </p:nvSpPr>
        <p:spPr>
          <a:xfrm>
            <a:off x="7181088" y="707136"/>
            <a:ext cx="2407920" cy="176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Delivery</a:t>
            </a:r>
            <a:endParaRPr lang="de-DE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40C0A5-9181-4648-B31A-29D04FC02BE6}"/>
              </a:ext>
            </a:extLst>
          </p:cNvPr>
          <p:cNvSpPr/>
          <p:nvPr/>
        </p:nvSpPr>
        <p:spPr>
          <a:xfrm rot="16200000">
            <a:off x="554736" y="1469136"/>
            <a:ext cx="1347216" cy="176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Developer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C9D0A5-CDF3-4C3D-81D7-5A18DC4C4532}"/>
              </a:ext>
            </a:extLst>
          </p:cNvPr>
          <p:cNvSpPr/>
          <p:nvPr/>
        </p:nvSpPr>
        <p:spPr>
          <a:xfrm rot="16200000">
            <a:off x="554736" y="2822448"/>
            <a:ext cx="1347216" cy="176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xPO</a:t>
            </a:r>
            <a:r>
              <a:rPr lang="de-DE" sz="1200" dirty="0"/>
              <a:t>/PO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640D45-E32A-4211-8411-DC6DDF1F4D5B}"/>
              </a:ext>
            </a:extLst>
          </p:cNvPr>
          <p:cNvSpPr/>
          <p:nvPr/>
        </p:nvSpPr>
        <p:spPr>
          <a:xfrm rot="16200000">
            <a:off x="554734" y="4175760"/>
            <a:ext cx="1347216" cy="176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Product</a:t>
            </a:r>
            <a:r>
              <a:rPr lang="de-DE" sz="1200" dirty="0"/>
              <a:t> </a:t>
            </a:r>
            <a:r>
              <a:rPr lang="de-DE" sz="1200" dirty="0" err="1"/>
              <a:t>Owner</a:t>
            </a:r>
            <a:endParaRPr lang="de-DE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560AF7-4354-4CDE-BB6B-D6E958B44ED4}"/>
              </a:ext>
            </a:extLst>
          </p:cNvPr>
          <p:cNvSpPr/>
          <p:nvPr/>
        </p:nvSpPr>
        <p:spPr>
          <a:xfrm>
            <a:off x="1645920" y="2731008"/>
            <a:ext cx="847344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1. </a:t>
            </a:r>
            <a:r>
              <a:rPr lang="de-DE" sz="1200" dirty="0" err="1"/>
              <a:t>Define</a:t>
            </a:r>
            <a:r>
              <a:rPr lang="de-DE" sz="1200" dirty="0"/>
              <a:t> Feature</a:t>
            </a:r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35210A-EACC-412C-AA91-9023CA77DD36}"/>
              </a:ext>
            </a:extLst>
          </p:cNvPr>
          <p:cNvSpPr/>
          <p:nvPr/>
        </p:nvSpPr>
        <p:spPr>
          <a:xfrm>
            <a:off x="3569431" y="1374646"/>
            <a:ext cx="1203737" cy="685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2. </a:t>
            </a:r>
            <a:r>
              <a:rPr lang="de-DE" sz="1200" dirty="0" err="1"/>
              <a:t>Define</a:t>
            </a:r>
            <a:r>
              <a:rPr lang="de-DE" sz="1200" dirty="0"/>
              <a:t> Internal </a:t>
            </a:r>
            <a:r>
              <a:rPr lang="de-DE" sz="1200" dirty="0" err="1"/>
              <a:t>Scope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assign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feature</a:t>
            </a:r>
            <a:endParaRPr lang="de-DE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7BB75F-BBA6-4A78-8BFB-1E0BEAE2438D}"/>
              </a:ext>
            </a:extLst>
          </p:cNvPr>
          <p:cNvSpPr/>
          <p:nvPr/>
        </p:nvSpPr>
        <p:spPr>
          <a:xfrm>
            <a:off x="5317528" y="3819142"/>
            <a:ext cx="1737360" cy="923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3. </a:t>
            </a:r>
            <a:r>
              <a:rPr lang="de-DE" sz="1200" dirty="0" err="1"/>
              <a:t>Prepare</a:t>
            </a:r>
            <a:r>
              <a:rPr lang="de-DE" sz="1200" dirty="0"/>
              <a:t> </a:t>
            </a:r>
            <a:r>
              <a:rPr lang="de-DE" sz="1200" dirty="0" err="1"/>
              <a:t>PR‘s</a:t>
            </a:r>
            <a:r>
              <a:rPr lang="de-DE" sz="1200" dirty="0"/>
              <a:t> in </a:t>
            </a:r>
            <a:r>
              <a:rPr lang="de-DE" sz="1200" dirty="0" err="1"/>
              <a:t>order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change</a:t>
            </a:r>
            <a:r>
              <a:rPr lang="de-DE" sz="1200" dirty="0"/>
              <a:t> internal </a:t>
            </a:r>
            <a:r>
              <a:rPr lang="de-DE" sz="1200" dirty="0" err="1"/>
              <a:t>scopes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external</a:t>
            </a:r>
            <a:r>
              <a:rPr lang="de-DE" sz="1200" dirty="0"/>
              <a:t> </a:t>
            </a:r>
            <a:r>
              <a:rPr lang="de-DE" sz="1200" dirty="0" err="1"/>
              <a:t>scopes</a:t>
            </a:r>
            <a:r>
              <a:rPr lang="de-DE" sz="1200" dirty="0"/>
              <a:t> </a:t>
            </a:r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843DB4-0DC9-4A59-B611-AC83E9EBEAE5}"/>
              </a:ext>
            </a:extLst>
          </p:cNvPr>
          <p:cNvSpPr/>
          <p:nvPr/>
        </p:nvSpPr>
        <p:spPr>
          <a:xfrm rot="16200000">
            <a:off x="554731" y="5522976"/>
            <a:ext cx="1347216" cy="176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Delivery</a:t>
            </a:r>
            <a:r>
              <a:rPr lang="de-DE" sz="1200" dirty="0"/>
              <a:t> Manager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9C1980A-E670-4FCE-A370-2B7C4B55AD45}"/>
              </a:ext>
            </a:extLst>
          </p:cNvPr>
          <p:cNvSpPr/>
          <p:nvPr/>
        </p:nvSpPr>
        <p:spPr>
          <a:xfrm>
            <a:off x="7897316" y="5323330"/>
            <a:ext cx="1091184" cy="705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4. </a:t>
            </a:r>
            <a:r>
              <a:rPr lang="de-DE" sz="1200" dirty="0" err="1"/>
              <a:t>Merge</a:t>
            </a:r>
            <a:r>
              <a:rPr lang="de-DE" sz="1200" dirty="0"/>
              <a:t> </a:t>
            </a:r>
            <a:r>
              <a:rPr lang="de-DE" sz="1200" dirty="0" err="1"/>
              <a:t>PR‘s</a:t>
            </a:r>
            <a:r>
              <a:rPr lang="de-DE" sz="1200" dirty="0"/>
              <a:t> </a:t>
            </a:r>
            <a:r>
              <a:rPr lang="de-DE" sz="1200" dirty="0" err="1"/>
              <a:t>during</a:t>
            </a:r>
            <a:r>
              <a:rPr lang="de-DE" sz="1200" dirty="0"/>
              <a:t> Feature </a:t>
            </a:r>
            <a:r>
              <a:rPr lang="de-DE" sz="1200" dirty="0" err="1"/>
              <a:t>Delivery</a:t>
            </a:r>
            <a:endParaRPr lang="de-DE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FBFBCE9-21A2-4894-B7B0-F20279B7312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493264" y="1717183"/>
            <a:ext cx="1076167" cy="119670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D236181-088B-411E-A9F0-4819C0D67A1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773168" y="1717183"/>
            <a:ext cx="544360" cy="256373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0311D11-1E4E-4830-B24F-5854D3A4B36E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7054888" y="4280915"/>
            <a:ext cx="842428" cy="139522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4E16FC-74FB-4853-B798-9E866DE02512}"/>
              </a:ext>
            </a:extLst>
          </p:cNvPr>
          <p:cNvCxnSpPr>
            <a:cxnSpLocks/>
          </p:cNvCxnSpPr>
          <p:nvPr/>
        </p:nvCxnSpPr>
        <p:spPr>
          <a:xfrm>
            <a:off x="3194304" y="883919"/>
            <a:ext cx="0" cy="538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58031E-9472-433F-A5A2-DCFDA0604644}"/>
              </a:ext>
            </a:extLst>
          </p:cNvPr>
          <p:cNvCxnSpPr>
            <a:cxnSpLocks/>
          </p:cNvCxnSpPr>
          <p:nvPr/>
        </p:nvCxnSpPr>
        <p:spPr>
          <a:xfrm>
            <a:off x="5187696" y="877095"/>
            <a:ext cx="0" cy="538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C09072-F528-4A29-A7ED-4BF507292D4D}"/>
              </a:ext>
            </a:extLst>
          </p:cNvPr>
          <p:cNvCxnSpPr>
            <a:cxnSpLocks/>
          </p:cNvCxnSpPr>
          <p:nvPr/>
        </p:nvCxnSpPr>
        <p:spPr>
          <a:xfrm>
            <a:off x="7181088" y="883919"/>
            <a:ext cx="0" cy="534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6E6311-DD12-4713-8219-30A7A0FAE4A4}"/>
              </a:ext>
            </a:extLst>
          </p:cNvPr>
          <p:cNvCxnSpPr>
            <a:cxnSpLocks/>
          </p:cNvCxnSpPr>
          <p:nvPr/>
        </p:nvCxnSpPr>
        <p:spPr>
          <a:xfrm>
            <a:off x="9589008" y="883919"/>
            <a:ext cx="0" cy="53189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D87AA9-6C54-478B-BB35-B673D02F866D}"/>
              </a:ext>
            </a:extLst>
          </p:cNvPr>
          <p:cNvCxnSpPr>
            <a:stCxn id="16" idx="1"/>
          </p:cNvCxnSpPr>
          <p:nvPr/>
        </p:nvCxnSpPr>
        <p:spPr>
          <a:xfrm flipV="1">
            <a:off x="1228339" y="6202907"/>
            <a:ext cx="8360669" cy="82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38D543-B347-46EB-8C1C-62F992F26336}"/>
              </a:ext>
            </a:extLst>
          </p:cNvPr>
          <p:cNvCxnSpPr>
            <a:cxnSpLocks/>
          </p:cNvCxnSpPr>
          <p:nvPr/>
        </p:nvCxnSpPr>
        <p:spPr>
          <a:xfrm flipV="1">
            <a:off x="1317008" y="2224312"/>
            <a:ext cx="8262000" cy="68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DD26FA-D909-408D-BEE5-DC4056772F10}"/>
              </a:ext>
            </a:extLst>
          </p:cNvPr>
          <p:cNvCxnSpPr>
            <a:cxnSpLocks/>
          </p:cNvCxnSpPr>
          <p:nvPr/>
        </p:nvCxnSpPr>
        <p:spPr>
          <a:xfrm flipV="1">
            <a:off x="1319280" y="3577717"/>
            <a:ext cx="8262000" cy="68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BE70BF-8BB9-4CD7-A6A5-7A4D8BE2206A}"/>
              </a:ext>
            </a:extLst>
          </p:cNvPr>
          <p:cNvCxnSpPr>
            <a:cxnSpLocks/>
          </p:cNvCxnSpPr>
          <p:nvPr/>
        </p:nvCxnSpPr>
        <p:spPr>
          <a:xfrm flipV="1">
            <a:off x="1321553" y="4931120"/>
            <a:ext cx="8262000" cy="68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1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Schuele, Timon</dc:creator>
  <cp:lastModifiedBy>Schuele, Timon</cp:lastModifiedBy>
  <cp:revision>6</cp:revision>
  <dcterms:created xsi:type="dcterms:W3CDTF">2018-04-30T11:22:21Z</dcterms:created>
  <dcterms:modified xsi:type="dcterms:W3CDTF">2018-05-02T08:22:31Z</dcterms:modified>
</cp:coreProperties>
</file>