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8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3"/>
    <p:restoredTop sz="94649"/>
  </p:normalViewPr>
  <p:slideViewPr>
    <p:cSldViewPr snapToGrid="0" snapToObjects="1">
      <p:cViewPr varScale="1">
        <p:scale>
          <a:sx n="114" d="100"/>
          <a:sy n="114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5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9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5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3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0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9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6CB99-DF46-4542-9D4F-49425001D5E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14" y="438150"/>
            <a:ext cx="10034572" cy="5776913"/>
          </a:xfrm>
        </p:spPr>
      </p:pic>
    </p:spTree>
    <p:extLst>
      <p:ext uri="{BB962C8B-B14F-4D97-AF65-F5344CB8AC3E}">
        <p14:creationId xmlns:p14="http://schemas.microsoft.com/office/powerpoint/2010/main" val="19543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B358AD-68C4-3B4A-B667-8C2C65BEFF09}"/>
              </a:ext>
            </a:extLst>
          </p:cNvPr>
          <p:cNvSpPr txBox="1"/>
          <p:nvPr/>
        </p:nvSpPr>
        <p:spPr>
          <a:xfrm>
            <a:off x="1371600" y="708103"/>
            <a:ext cx="619624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(number of Heads is even | last toss is Tail)</a:t>
            </a:r>
          </a:p>
          <a:p>
            <a:r>
              <a:rPr lang="en-US" dirty="0"/>
              <a:t>=</a:t>
            </a:r>
            <a:r>
              <a:rPr lang="en-US" dirty="0" err="1"/>
              <a:t>Pr</a:t>
            </a:r>
            <a:r>
              <a:rPr lang="en-US" dirty="0"/>
              <a:t>(number of Heads is even &amp; Last toss is Tail)/</a:t>
            </a:r>
            <a:r>
              <a:rPr lang="en-US" dirty="0" err="1"/>
              <a:t>Pr</a:t>
            </a:r>
            <a:r>
              <a:rPr lang="en-US" dirty="0"/>
              <a:t>(Last toss is Tail)</a:t>
            </a:r>
          </a:p>
          <a:p>
            <a:r>
              <a:rPr lang="en-US" dirty="0"/>
              <a:t>=4/8</a:t>
            </a:r>
          </a:p>
        </p:txBody>
      </p:sp>
    </p:spTree>
    <p:extLst>
      <p:ext uri="{BB962C8B-B14F-4D97-AF65-F5344CB8AC3E}">
        <p14:creationId xmlns:p14="http://schemas.microsoft.com/office/powerpoint/2010/main" val="197373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43" y="438150"/>
            <a:ext cx="10242811" cy="6176963"/>
          </a:xfrm>
        </p:spPr>
      </p:pic>
    </p:spTree>
    <p:extLst>
      <p:ext uri="{BB962C8B-B14F-4D97-AF65-F5344CB8AC3E}">
        <p14:creationId xmlns:p14="http://schemas.microsoft.com/office/powerpoint/2010/main" val="112675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D098E7-2987-CF47-A165-F02F9F79BF8A}"/>
                  </a:ext>
                </a:extLst>
              </p:cNvPr>
              <p:cNvSpPr txBox="1"/>
              <p:nvPr/>
            </p:nvSpPr>
            <p:spPr>
              <a:xfrm>
                <a:off x="1661531" y="841917"/>
                <a:ext cx="3054619" cy="188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=1,2,3,4,5,6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21k=1</a:t>
                </a:r>
              </a:p>
              <a:p>
                <a:r>
                  <a:rPr lang="en-US" dirty="0"/>
                  <a:t>K=1/21.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D098E7-2987-CF47-A165-F02F9F79B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531" y="841917"/>
                <a:ext cx="3054619" cy="1886735"/>
              </a:xfrm>
              <a:prstGeom prst="rect">
                <a:avLst/>
              </a:prstGeom>
              <a:blipFill>
                <a:blip r:embed="rId2"/>
                <a:stretch>
                  <a:fillRect l="-4979" t="-32000" b="-2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90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450111"/>
            <a:ext cx="9373631" cy="6222152"/>
          </a:xfrm>
        </p:spPr>
      </p:pic>
    </p:spTree>
    <p:extLst>
      <p:ext uri="{BB962C8B-B14F-4D97-AF65-F5344CB8AC3E}">
        <p14:creationId xmlns:p14="http://schemas.microsoft.com/office/powerpoint/2010/main" val="91173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A42514-D6E4-AB42-ACFD-3B04B4E15D37}"/>
                  </a:ext>
                </a:extLst>
              </p:cNvPr>
              <p:cNvSpPr txBox="1"/>
              <p:nvPr/>
            </p:nvSpPr>
            <p:spPr>
              <a:xfrm>
                <a:off x="1215483" y="585439"/>
                <a:ext cx="3659656" cy="4708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 R2</a:t>
                </a:r>
              </a:p>
              <a:p>
                <a:r>
                  <a:rPr lang="en-US" dirty="0"/>
                  <a:t>GR1 GR2 R1R2</a:t>
                </a:r>
                <a:endParaRPr lang="en-US" b="0" dirty="0"/>
              </a:p>
              <a:p>
                <a:endParaRPr lang="en-US" b="0" dirty="0"/>
              </a:p>
              <a:p>
                <a:r>
                  <a:rPr lang="en-US" dirty="0" err="1"/>
                  <a:t>Pr</a:t>
                </a:r>
                <a:r>
                  <a:rPr lang="en-US" dirty="0"/>
                  <a:t>(Jack)=1/3</a:t>
                </a:r>
              </a:p>
              <a:p>
                <a:r>
                  <a:rPr lang="en-US" dirty="0" err="1"/>
                  <a:t>Pr</a:t>
                </a:r>
                <a:r>
                  <a:rPr lang="en-US" dirty="0"/>
                  <a:t>(Kate)=2/3</a:t>
                </a:r>
              </a:p>
              <a:p>
                <a:endParaRPr lang="en-US" dirty="0"/>
              </a:p>
              <a:p>
                <a:r>
                  <a:rPr lang="en-US" dirty="0"/>
                  <a:t>G1 G2 R1 R2</a:t>
                </a:r>
              </a:p>
              <a:p>
                <a:r>
                  <a:rPr lang="en-US" dirty="0"/>
                  <a:t>S={G1G2 G1R1 G1R2 G2R1 G2R2 R1R2}</a:t>
                </a:r>
              </a:p>
              <a:p>
                <a:r>
                  <a:rPr lang="en-US" dirty="0" err="1"/>
                  <a:t>Pr</a:t>
                </a:r>
                <a:r>
                  <a:rPr lang="en-US" dirty="0"/>
                  <a:t>(Jack)=1/3</a:t>
                </a:r>
              </a:p>
              <a:p>
                <a:r>
                  <a:rPr lang="en-US" dirty="0" err="1"/>
                  <a:t>Pr</a:t>
                </a:r>
                <a:r>
                  <a:rPr lang="en-US" dirty="0"/>
                  <a:t>(Kate)=2/3</a:t>
                </a:r>
              </a:p>
              <a:p>
                <a:endParaRPr lang="en-US" dirty="0"/>
              </a:p>
              <a:p>
                <a:r>
                  <a:rPr lang="en-US" dirty="0"/>
                  <a:t>G R1 R2 R3</a:t>
                </a:r>
              </a:p>
              <a:p>
                <a:r>
                  <a:rPr lang="en-US" dirty="0"/>
                  <a:t>S={GR1 GR2 GR3 R1R2 R1R3 R2R3}</a:t>
                </a:r>
              </a:p>
              <a:p>
                <a:r>
                  <a:rPr lang="en-US" dirty="0" err="1"/>
                  <a:t>Pr</a:t>
                </a:r>
                <a:r>
                  <a:rPr lang="en-US" dirty="0"/>
                  <a:t>(Jack)=1/2</a:t>
                </a:r>
              </a:p>
              <a:p>
                <a:r>
                  <a:rPr lang="en-US" dirty="0" err="1"/>
                  <a:t>Pr</a:t>
                </a:r>
                <a:r>
                  <a:rPr lang="en-US" dirty="0"/>
                  <a:t>(Kate)=1/2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A42514-D6E4-AB42-ACFD-3B04B4E15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483" y="585439"/>
                <a:ext cx="3659656" cy="4708981"/>
              </a:xfrm>
              <a:prstGeom prst="rect">
                <a:avLst/>
              </a:prstGeom>
              <a:blipFill>
                <a:blip r:embed="rId2"/>
                <a:stretch>
                  <a:fillRect l="-3806" t="-1613" r="-3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26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10855</TotalTime>
  <Words>115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</dc:creator>
  <cp:lastModifiedBy>li jingchao</cp:lastModifiedBy>
  <cp:revision>8</cp:revision>
  <dcterms:created xsi:type="dcterms:W3CDTF">2020-03-02T14:35:29Z</dcterms:created>
  <dcterms:modified xsi:type="dcterms:W3CDTF">2022-03-22T02:33:46Z</dcterms:modified>
</cp:coreProperties>
</file>