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8" r:id="rId4"/>
    <p:sldId id="262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4"/>
    <p:restoredTop sz="94649"/>
  </p:normalViewPr>
  <p:slideViewPr>
    <p:cSldViewPr snapToGrid="0" snapToObjects="1">
      <p:cViewPr varScale="1">
        <p:scale>
          <a:sx n="98" d="100"/>
          <a:sy n="98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60DBE-8FE6-7E4E-B883-AC2BF5C4E2D5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AEADC-1072-6D44-8D73-F2A9D4553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0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5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CB99-DF46-4542-9D4F-49425001D5E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84DC-143C-3541-AB7B-F827BA5BE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3596"/>
            <a:ext cx="10847222" cy="54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7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74" y="874644"/>
            <a:ext cx="9785903" cy="55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5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90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526222"/>
            <a:ext cx="10529219" cy="57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26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4" y="357808"/>
            <a:ext cx="11312615" cy="65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2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86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</dc:creator>
  <cp:lastModifiedBy>Ly</cp:lastModifiedBy>
  <cp:revision>8</cp:revision>
  <dcterms:created xsi:type="dcterms:W3CDTF">2020-03-02T14:35:29Z</dcterms:created>
  <dcterms:modified xsi:type="dcterms:W3CDTF">2020-03-24T01:26:28Z</dcterms:modified>
</cp:coreProperties>
</file>