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8"/>
    <p:restoredTop sz="94649"/>
  </p:normalViewPr>
  <p:slideViewPr>
    <p:cSldViewPr snapToGrid="0" snapToObjects="1">
      <p:cViewPr>
        <p:scale>
          <a:sx n="61" d="100"/>
          <a:sy n="61" d="100"/>
        </p:scale>
        <p:origin x="3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60DBE-8FE6-7E4E-B883-AC2BF5C4E2D5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AEADC-1072-6D44-8D73-F2A9D45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B99-DF46-4542-9D4F-49425001D5E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208"/>
            <a:ext cx="1193523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0" y="1594883"/>
            <a:ext cx="10522098" cy="2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9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60" y="488802"/>
            <a:ext cx="9605040" cy="56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26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</dc:creator>
  <cp:lastModifiedBy>Ly</cp:lastModifiedBy>
  <cp:revision>10</cp:revision>
  <dcterms:created xsi:type="dcterms:W3CDTF">2020-03-02T14:35:29Z</dcterms:created>
  <dcterms:modified xsi:type="dcterms:W3CDTF">2020-03-30T16:04:28Z</dcterms:modified>
</cp:coreProperties>
</file>