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7647" r:id="rId4"/>
    <p:sldId id="1176" r:id="rId5"/>
    <p:sldId id="588" r:id="rId6"/>
    <p:sldId id="596" r:id="rId7"/>
    <p:sldId id="7651" r:id="rId8"/>
    <p:sldId id="7652" r:id="rId9"/>
    <p:sldId id="7653" r:id="rId10"/>
    <p:sldId id="761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8"/>
    <a:srgbClr val="E6E9E6"/>
    <a:srgbClr val="C1C7CB"/>
    <a:srgbClr val="AFB4B8"/>
    <a:srgbClr val="E0E8EB"/>
    <a:srgbClr val="085799"/>
    <a:srgbClr val="06447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>
      <p:cViewPr>
        <p:scale>
          <a:sx n="66" d="100"/>
          <a:sy n="66" d="100"/>
        </p:scale>
        <p:origin x="73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8DBA-14DA-4A5E-B05D-85F7A5B73E7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293F-7C25-4187-86A1-538228AE7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2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5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7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5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7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C757D-1C5F-448F-990B-E0F784EB5F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277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7A77BB-AC7F-41B9-8C9F-E944098E6F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2" t="-234" r="36" b="234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7627-F74A-47BE-BAE1-D8A89DD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2B532-C66E-498C-A527-3A0B3CF3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237A-EF21-4242-8036-230107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C6DA8-33D3-4EC0-9983-7683F0B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4C42-A668-4A7A-A018-D561413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432A7-937E-4813-BCF6-E1D9CBDD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D1448-4F5E-43E6-A4E4-9E37C9C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18F-CD8A-4865-B3DB-7E72EF9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F520-00D6-4663-9AF2-086F3E9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F123-FBA7-4FBB-89C0-B02EB94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8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F77B-5371-4712-9E6E-B28F658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D405-27D5-4DB1-B0EA-7EF27843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1177F-E428-4E89-8308-8CF4F67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0DAA3-94FD-4478-B7C4-57B288D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7003C-C7B5-46F3-9F2A-56C4574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65218-AB98-4294-8634-1D84D18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99A7-0386-462A-91A5-F27BE146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95918-53E7-4905-A5B5-5AF1EC91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74F41-BA04-4252-B7C2-BE1EDFA2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BE004-636B-4787-97E1-47634D757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E8A64-B84E-4E9B-BB14-372CF6C14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0AA18-12D5-4E19-BD79-94B3F41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1872-D37A-4754-B38F-3E303E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6DEA1-5D4C-49D9-A978-C3552B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45626-E9FA-40C3-B712-2640060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3DA49-AEF3-469B-A041-74D314FA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3F08C-C7BB-4AE3-82A5-6C9AAAC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680A-E899-43D8-A79A-EBEF3A7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3AD8E-DBAA-4E06-A116-006CBC5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E0A4AF-9CF9-4843-BA28-D6E249E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7B34C-8711-487A-8C79-849154E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CC3B-8433-43EA-A36D-C169A99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388EA-232D-4F29-AC6E-F2EBE40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5399F-87BF-41EE-A617-8467EA27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2F6E-7734-4244-9AB4-016A2F2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38A41-7B0B-492F-AFA7-E4CDBDBF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6D5B5-17CD-4981-B8A3-97F5D2D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BA48-6FF7-466D-B72D-25E1AE8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C0DBB5-D0D4-40E0-A0D3-7FEE3451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71F67-ECAE-498B-94B7-79CF23C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B2C0F-02D3-4F5E-AB90-8EE07C1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D987E-E735-4E00-B706-9A3C83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F3D15-9119-43F3-933F-B3C5AA8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100000">
              <a:srgbClr val="E6E6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D9B5F-CE5F-41AA-89FD-551FA898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2CC29-FD05-4CED-A525-0C19865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5F05-8904-4031-A68E-645822F9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3DD37-8CB0-4E7F-8647-CACE7AC7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B2A78-CDF0-438D-BC20-8B3F9537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374650" ty="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364474"/>
            <a:ext cx="1835083" cy="645459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96458" y="4079263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7E46458-47DE-485F-BEFC-0BF30283F2E3}"/>
              </a:ext>
            </a:extLst>
          </p:cNvPr>
          <p:cNvGrpSpPr/>
          <p:nvPr/>
        </p:nvGrpSpPr>
        <p:grpSpPr>
          <a:xfrm>
            <a:off x="2910545" y="1936237"/>
            <a:ext cx="6349559" cy="1656534"/>
            <a:chOff x="2910087" y="1820123"/>
            <a:chExt cx="6349559" cy="1656534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73B07BA-70B6-441F-98EB-6D0148A08C53}"/>
                </a:ext>
              </a:extLst>
            </p:cNvPr>
            <p:cNvSpPr txBox="1"/>
            <p:nvPr/>
          </p:nvSpPr>
          <p:spPr>
            <a:xfrm>
              <a:off x="3271907" y="1820123"/>
              <a:ext cx="56472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6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FZHei-B01S" panose="02010601030101010101" pitchFamily="2" charset="-122"/>
                </a:rPr>
                <a:t>HCI</a:t>
              </a:r>
              <a:r>
                <a:rPr lang="zh-TW" altLang="en-US" sz="66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FZHei-B01S" panose="02010601030101010101" pitchFamily="2" charset="-122"/>
                </a:rPr>
                <a:t>暑假訓練</a:t>
              </a:r>
              <a:endParaRPr lang="zh-CN" altLang="en-US" sz="6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06C9309-DA9A-4E52-B9D6-A88C4EF798D2}"/>
                </a:ext>
              </a:extLst>
            </p:cNvPr>
            <p:cNvSpPr txBox="1"/>
            <p:nvPr/>
          </p:nvSpPr>
          <p:spPr>
            <a:xfrm>
              <a:off x="2910087" y="2830326"/>
              <a:ext cx="63495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FZHei-B01S" panose="02010601030101010101" pitchFamily="2" charset="-122"/>
                </a:rPr>
                <a:t>Andriod</a:t>
              </a:r>
              <a:r>
                <a:rPr lang="en-US" altLang="zh-CN" sz="36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FZHei-B01S" panose="02010601030101010101" pitchFamily="2" charset="-122"/>
                </a:rPr>
                <a:t> studio HW3</a:t>
              </a:r>
              <a:endParaRPr lang="zh-CN" altLang="en-US" sz="3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8" y="3696226"/>
            <a:ext cx="1835083" cy="1634379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450D6CC-F654-4CA4-BF8A-DEE1B3D8999E}"/>
              </a:ext>
            </a:extLst>
          </p:cNvPr>
          <p:cNvSpPr txBox="1"/>
          <p:nvPr/>
        </p:nvSpPr>
        <p:spPr>
          <a:xfrm>
            <a:off x="5268675" y="3704313"/>
            <a:ext cx="16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碩</a:t>
            </a:r>
            <a:r>
              <a:rPr lang="zh-TW" altLang="en-US" sz="1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一   李怡靜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267325" y="4812456"/>
            <a:ext cx="165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2019.07.26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3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364474"/>
            <a:ext cx="1835083" cy="645459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96458" y="4079263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6C9309-DA9A-4E52-B9D6-A88C4EF798D2}"/>
              </a:ext>
            </a:extLst>
          </p:cNvPr>
          <p:cNvSpPr txBox="1"/>
          <p:nvPr/>
        </p:nvSpPr>
        <p:spPr>
          <a:xfrm>
            <a:off x="2921219" y="2861455"/>
            <a:ext cx="6349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Thanks for listening</a:t>
            </a:r>
            <a:endParaRPr lang="zh-CN" altLang="en-US" sz="4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8" y="3696226"/>
            <a:ext cx="1835083" cy="1634379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文本框 53">
            <a:extLst>
              <a:ext uri="{FF2B5EF4-FFF2-40B4-BE49-F238E27FC236}">
                <a16:creationId xmlns:a16="http://schemas.microsoft.com/office/drawing/2014/main" id="{5450D6CC-F654-4CA4-BF8A-DEE1B3D8999E}"/>
              </a:ext>
            </a:extLst>
          </p:cNvPr>
          <p:cNvSpPr txBox="1"/>
          <p:nvPr/>
        </p:nvSpPr>
        <p:spPr>
          <a:xfrm>
            <a:off x="5268675" y="3704313"/>
            <a:ext cx="16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碩</a:t>
            </a:r>
            <a:r>
              <a:rPr lang="zh-TW" altLang="en-US" sz="1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一   李怡靜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22" name="文本框 55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267325" y="4812456"/>
            <a:ext cx="165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2019.07.26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7C4C34-FF54-4740-BD9D-EA91850DE209}"/>
              </a:ext>
            </a:extLst>
          </p:cNvPr>
          <p:cNvGrpSpPr/>
          <p:nvPr/>
        </p:nvGrpSpPr>
        <p:grpSpPr>
          <a:xfrm>
            <a:off x="5862865" y="1572420"/>
            <a:ext cx="3390900" cy="827881"/>
            <a:chOff x="6591300" y="1650829"/>
            <a:chExt cx="3390900" cy="827881"/>
          </a:xfrm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CC2AC891-CF77-4576-BF9E-58002D224353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F89E15-D6BD-4440-A3F2-45089C2149F9}"/>
                </a:ext>
              </a:extLst>
            </p:cNvPr>
            <p:cNvSpPr txBox="1"/>
            <p:nvPr/>
          </p:nvSpPr>
          <p:spPr>
            <a:xfrm>
              <a:off x="7590631" y="1803159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kumimoji="1" lang="en-US" altLang="zh-CN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My Adapter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EAEF6F-C199-47E1-AC71-0269503F78E7}"/>
              </a:ext>
            </a:extLst>
          </p:cNvPr>
          <p:cNvGrpSpPr/>
          <p:nvPr/>
        </p:nvGrpSpPr>
        <p:grpSpPr>
          <a:xfrm>
            <a:off x="5862865" y="2721904"/>
            <a:ext cx="3390900" cy="827881"/>
            <a:chOff x="6591300" y="1650829"/>
            <a:chExt cx="3390900" cy="827881"/>
          </a:xfrm>
        </p:grpSpPr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AC367E3A-FFFE-4749-8D19-2317BC1ED9EC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89BC19E-9D4F-47F7-AF11-ECFF4391272C}"/>
                </a:ext>
              </a:extLst>
            </p:cNvPr>
            <p:cNvSpPr txBox="1"/>
            <p:nvPr/>
          </p:nvSpPr>
          <p:spPr>
            <a:xfrm>
              <a:off x="7590631" y="1803159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kumimoji="1" lang="en-US" altLang="zh-TW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0000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2C97C78-00E7-4B8A-8D49-F746877AC85F}"/>
              </a:ext>
            </a:extLst>
          </p:cNvPr>
          <p:cNvGrpSpPr/>
          <p:nvPr/>
        </p:nvGrpSpPr>
        <p:grpSpPr>
          <a:xfrm>
            <a:off x="5862865" y="3871389"/>
            <a:ext cx="3390900" cy="827881"/>
            <a:chOff x="6591300" y="1650829"/>
            <a:chExt cx="3390900" cy="827881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1A52B230-FF25-4022-BDC9-B684375010EE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989260-5F95-461C-9197-EF6E9266C468}"/>
                </a:ext>
              </a:extLst>
            </p:cNvPr>
            <p:cNvSpPr txBox="1"/>
            <p:nvPr/>
          </p:nvSpPr>
          <p:spPr>
            <a:xfrm>
              <a:off x="7590631" y="1803159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kumimoji="1" lang="en-US" altLang="zh-TW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0000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BC53B0-BA17-41DE-9D88-415B2B4A02CD}"/>
              </a:ext>
            </a:extLst>
          </p:cNvPr>
          <p:cNvGrpSpPr/>
          <p:nvPr/>
        </p:nvGrpSpPr>
        <p:grpSpPr>
          <a:xfrm>
            <a:off x="5862865" y="5020873"/>
            <a:ext cx="3390900" cy="827881"/>
            <a:chOff x="6591300" y="1650829"/>
            <a:chExt cx="3390900" cy="827881"/>
          </a:xfrm>
        </p:grpSpPr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09DC9B01-1FCC-4877-913D-FD1DF3083800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4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BEBBD24-8CC7-4FDF-8645-C7324614E561}"/>
                </a:ext>
              </a:extLst>
            </p:cNvPr>
            <p:cNvSpPr txBox="1"/>
            <p:nvPr/>
          </p:nvSpPr>
          <p:spPr>
            <a:xfrm>
              <a:off x="7590631" y="1803159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kumimoji="1" lang="en-US" altLang="zh-TW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0000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D505EE5-A18F-4FD7-A812-A17426DB2DA8}"/>
              </a:ext>
            </a:extLst>
          </p:cNvPr>
          <p:cNvSpPr txBox="1"/>
          <p:nvPr/>
        </p:nvSpPr>
        <p:spPr>
          <a:xfrm>
            <a:off x="1514703" y="1501634"/>
            <a:ext cx="335606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0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 </a:t>
            </a:r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5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 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628" y="826351"/>
            <a:ext cx="2848346" cy="5825547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2052734" y="2593909"/>
            <a:ext cx="9181123" cy="1772577"/>
            <a:chOff x="2052734" y="2593909"/>
            <a:chExt cx="9181123" cy="1772577"/>
          </a:xfrm>
        </p:grpSpPr>
        <p:grpSp>
          <p:nvGrpSpPr>
            <p:cNvPr id="10" name="群組 9"/>
            <p:cNvGrpSpPr/>
            <p:nvPr/>
          </p:nvGrpSpPr>
          <p:grpSpPr>
            <a:xfrm>
              <a:off x="4721289" y="2593909"/>
              <a:ext cx="6512568" cy="1772577"/>
              <a:chOff x="4273420" y="2894703"/>
              <a:chExt cx="6512568" cy="1772577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6503" y="2894703"/>
                <a:ext cx="4519485" cy="1772577"/>
              </a:xfrm>
              <a:prstGeom prst="rect">
                <a:avLst/>
              </a:prstGeom>
            </p:spPr>
          </p:pic>
          <p:cxnSp>
            <p:nvCxnSpPr>
              <p:cNvPr id="5" name="直線單箭頭接點 4"/>
              <p:cNvCxnSpPr>
                <a:stCxn id="11" idx="3"/>
                <a:endCxn id="3" idx="1"/>
              </p:cNvCxnSpPr>
              <p:nvPr/>
            </p:nvCxnSpPr>
            <p:spPr>
              <a:xfrm>
                <a:off x="4273420" y="3767117"/>
                <a:ext cx="1993083" cy="1387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2052734" y="2929812"/>
              <a:ext cx="2668555" cy="107302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/>
          <p:cNvSpPr/>
          <p:nvPr/>
        </p:nvSpPr>
        <p:spPr>
          <a:xfrm>
            <a:off x="4583583" y="2347265"/>
            <a:ext cx="1359320" cy="1359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6249097" y="2347265"/>
            <a:ext cx="1359320" cy="1359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4583583" y="3838350"/>
            <a:ext cx="1359320" cy="1359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6249097" y="3838350"/>
            <a:ext cx="1359320" cy="1359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1990846" y="2749245"/>
            <a:ext cx="228654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4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LinearLayout</a:t>
            </a:r>
            <a:r>
              <a:rPr lang="en-US" altLang="zh-TW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</a:t>
            </a:r>
          </a:p>
          <a:p>
            <a:pPr algn="ctr"/>
            <a:r>
              <a:rPr lang="en-US" altLang="zh-TW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(Horizontal)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990846" y="4217121"/>
            <a:ext cx="22865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4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LinearLayout</a:t>
            </a:r>
            <a:r>
              <a:rPr lang="en-US" altLang="zh-TW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</a:t>
            </a:r>
            <a:endParaRPr lang="en-US" altLang="zh-TW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algn="ctr"/>
            <a:r>
              <a:rPr lang="en-US" altLang="zh-TW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(Vertical)</a:t>
            </a:r>
            <a:endParaRPr lang="en-US" altLang="zh-TW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7968993" y="2842259"/>
            <a:ext cx="2449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ImageView</a:t>
            </a:r>
            <a:endParaRPr 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7968994" y="4355648"/>
            <a:ext cx="2449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TextView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1" name="矩形 1">
            <a:extLst>
              <a:ext uri="{FF2B5EF4-FFF2-40B4-BE49-F238E27FC236}">
                <a16:creationId xmlns:a16="http://schemas.microsoft.com/office/drawing/2014/main" id="{B9CD87B7-4055-4D5E-A47E-DAB65832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 rot="5400000">
            <a:off x="4896213" y="2733827"/>
            <a:ext cx="734060" cy="586196"/>
            <a:chOff x="4896213" y="2670758"/>
            <a:chExt cx="734060" cy="586196"/>
          </a:xfrm>
        </p:grpSpPr>
        <p:sp>
          <p:nvSpPr>
            <p:cNvPr id="2" name="矩形 1"/>
            <p:cNvSpPr/>
            <p:nvPr/>
          </p:nvSpPr>
          <p:spPr>
            <a:xfrm>
              <a:off x="4896213" y="2670758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896213" y="2846256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896213" y="3063148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896213" y="4217149"/>
            <a:ext cx="734060" cy="586196"/>
            <a:chOff x="4896213" y="2670758"/>
            <a:chExt cx="734060" cy="586196"/>
          </a:xfrm>
        </p:grpSpPr>
        <p:sp>
          <p:nvSpPr>
            <p:cNvPr id="48" name="矩形 47"/>
            <p:cNvSpPr/>
            <p:nvPr/>
          </p:nvSpPr>
          <p:spPr>
            <a:xfrm>
              <a:off x="4896213" y="2670758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896213" y="2846256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896213" y="3063148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6" name="Picture 2" descr="ãimage iconãçåçæå°çµæ"/>
          <p:cNvPicPr>
            <a:picLocks noChangeAspect="1" noChangeArrowheads="1"/>
          </p:cNvPicPr>
          <p:nvPr/>
        </p:nvPicPr>
        <p:blipFill>
          <a:blip r:embed="rId3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47" y="2594144"/>
            <a:ext cx="898878" cy="8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573245" y="4217149"/>
            <a:ext cx="73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AB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1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 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8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 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85" y="1308420"/>
            <a:ext cx="4131016" cy="446596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525" y="220663"/>
            <a:ext cx="3167956" cy="647922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993785" y="1458410"/>
            <a:ext cx="8705801" cy="1134319"/>
            <a:chOff x="993785" y="1458410"/>
            <a:chExt cx="8705801" cy="1134319"/>
          </a:xfrm>
        </p:grpSpPr>
        <p:sp>
          <p:nvSpPr>
            <p:cNvPr id="4" name="矩形 3"/>
            <p:cNvSpPr/>
            <p:nvPr/>
          </p:nvSpPr>
          <p:spPr>
            <a:xfrm>
              <a:off x="6759616" y="1458410"/>
              <a:ext cx="2939970" cy="11343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993785" y="2233914"/>
              <a:ext cx="5676740" cy="231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3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85" y="1308420"/>
            <a:ext cx="4131016" cy="446596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25" y="220663"/>
            <a:ext cx="3167956" cy="6479226"/>
          </a:xfrm>
          <a:prstGeom prst="rect">
            <a:avLst/>
          </a:prstGeom>
        </p:spPr>
      </p:pic>
      <p:sp>
        <p:nvSpPr>
          <p:cNvPr id="7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 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982210" y="2604304"/>
            <a:ext cx="8730703" cy="1134319"/>
            <a:chOff x="993785" y="2604304"/>
            <a:chExt cx="8730703" cy="1134319"/>
          </a:xfrm>
        </p:grpSpPr>
        <p:grpSp>
          <p:nvGrpSpPr>
            <p:cNvPr id="4" name="群組 3"/>
            <p:cNvGrpSpPr/>
            <p:nvPr/>
          </p:nvGrpSpPr>
          <p:grpSpPr>
            <a:xfrm>
              <a:off x="993785" y="2604304"/>
              <a:ext cx="8730703" cy="1134319"/>
              <a:chOff x="993785" y="2129742"/>
              <a:chExt cx="8730703" cy="113431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784518" y="2129742"/>
                <a:ext cx="2939970" cy="113431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單箭頭接點 5"/>
              <p:cNvCxnSpPr/>
              <p:nvPr/>
            </p:nvCxnSpPr>
            <p:spPr>
              <a:xfrm flipV="1">
                <a:off x="993785" y="2233914"/>
                <a:ext cx="5676740" cy="2314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/>
            <p:nvPr/>
          </p:nvCxnSpPr>
          <p:spPr>
            <a:xfrm>
              <a:off x="7824486" y="2604304"/>
              <a:ext cx="11575" cy="11343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2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85" y="1308420"/>
            <a:ext cx="4131016" cy="446596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25" y="220663"/>
            <a:ext cx="3167956" cy="6479226"/>
          </a:xfrm>
          <a:prstGeom prst="rect">
            <a:avLst/>
          </a:prstGeom>
        </p:spPr>
      </p:pic>
      <p:sp>
        <p:nvSpPr>
          <p:cNvPr id="7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 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993785" y="2621665"/>
            <a:ext cx="6842276" cy="1105383"/>
            <a:chOff x="993785" y="2621665"/>
            <a:chExt cx="6842276" cy="1105383"/>
          </a:xfrm>
        </p:grpSpPr>
        <p:grpSp>
          <p:nvGrpSpPr>
            <p:cNvPr id="4" name="群組 3"/>
            <p:cNvGrpSpPr/>
            <p:nvPr/>
          </p:nvGrpSpPr>
          <p:grpSpPr>
            <a:xfrm>
              <a:off x="993785" y="2621665"/>
              <a:ext cx="6842276" cy="1105383"/>
              <a:chOff x="993785" y="1695690"/>
              <a:chExt cx="6842276" cy="110538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784518" y="1695690"/>
                <a:ext cx="1051543" cy="110538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單箭頭接點 5"/>
              <p:cNvCxnSpPr/>
              <p:nvPr/>
            </p:nvCxnSpPr>
            <p:spPr>
              <a:xfrm flipV="1">
                <a:off x="993785" y="2176039"/>
                <a:ext cx="5676740" cy="2314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接點 11"/>
            <p:cNvCxnSpPr/>
            <p:nvPr/>
          </p:nvCxnSpPr>
          <p:spPr>
            <a:xfrm>
              <a:off x="6784518" y="3379251"/>
              <a:ext cx="105154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1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85" y="1308420"/>
            <a:ext cx="4131016" cy="446596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25" y="220663"/>
            <a:ext cx="3167956" cy="6479226"/>
          </a:xfrm>
          <a:prstGeom prst="rect">
            <a:avLst/>
          </a:prstGeom>
        </p:spPr>
      </p:pic>
      <p:sp>
        <p:nvSpPr>
          <p:cNvPr id="7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 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074808" y="3732835"/>
            <a:ext cx="8636350" cy="1221130"/>
            <a:chOff x="1074808" y="3732835"/>
            <a:chExt cx="8636350" cy="1221130"/>
          </a:xfrm>
        </p:grpSpPr>
        <p:grpSp>
          <p:nvGrpSpPr>
            <p:cNvPr id="13" name="群組 12"/>
            <p:cNvGrpSpPr/>
            <p:nvPr/>
          </p:nvGrpSpPr>
          <p:grpSpPr>
            <a:xfrm>
              <a:off x="1074808" y="3732835"/>
              <a:ext cx="8636350" cy="1221130"/>
              <a:chOff x="993785" y="2436470"/>
              <a:chExt cx="8636350" cy="1221130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993785" y="2436470"/>
                <a:ext cx="8636350" cy="1221130"/>
                <a:chOff x="993785" y="1510495"/>
                <a:chExt cx="8636350" cy="122113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7846534" y="1510495"/>
                  <a:ext cx="1783601" cy="1221130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" name="直線單箭頭接點 5"/>
                <p:cNvCxnSpPr/>
                <p:nvPr/>
              </p:nvCxnSpPr>
              <p:spPr>
                <a:xfrm flipV="1">
                  <a:off x="993785" y="2176039"/>
                  <a:ext cx="5676740" cy="2314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線接點 11"/>
              <p:cNvCxnSpPr/>
              <p:nvPr/>
            </p:nvCxnSpPr>
            <p:spPr>
              <a:xfrm>
                <a:off x="7895930" y="2974137"/>
                <a:ext cx="169352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接點 13"/>
            <p:cNvCxnSpPr/>
            <p:nvPr/>
          </p:nvCxnSpPr>
          <p:spPr>
            <a:xfrm>
              <a:off x="7978879" y="4573372"/>
              <a:ext cx="16935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6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8-40"/>
</p:tagLst>
</file>

<file path=ppt/theme/theme1.xml><?xml version="1.0" encoding="utf-8"?>
<a:theme xmlns:a="http://schemas.openxmlformats.org/drawingml/2006/main" name="AAAAAAAAAAAAAAAAAAA">
  <a:themeElements>
    <a:clrScheme name="自定义 11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61</Words>
  <Application>Microsoft Office PowerPoint</Application>
  <PresentationFormat>寬螢幕</PresentationFormat>
  <Paragraphs>38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FZHei-B01S</vt:lpstr>
      <vt:lpstr>微软雅黑</vt:lpstr>
      <vt:lpstr>宋体</vt:lpstr>
      <vt:lpstr>新細明體</vt:lpstr>
      <vt:lpstr>Arial</vt:lpstr>
      <vt:lpstr>Calibri</vt:lpstr>
      <vt:lpstr>Segoe UI</vt:lpstr>
      <vt:lpstr>AAAAAAAAAAAAAAAAAAA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5-1228-40</dc:title>
  <dc:creator>Administrator</dc:creator>
  <cp:lastModifiedBy>USER</cp:lastModifiedBy>
  <cp:revision>36</cp:revision>
  <dcterms:created xsi:type="dcterms:W3CDTF">2018-04-25T02:39:48Z</dcterms:created>
  <dcterms:modified xsi:type="dcterms:W3CDTF">2019-07-25T18:13:36Z</dcterms:modified>
</cp:coreProperties>
</file>