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86" r:id="rId4"/>
    <p:sldId id="269" r:id="rId5"/>
    <p:sldId id="288" r:id="rId6"/>
    <p:sldId id="289" r:id="rId7"/>
    <p:sldId id="284" r:id="rId8"/>
    <p:sldId id="265" r:id="rId9"/>
    <p:sldId id="266" r:id="rId10"/>
    <p:sldId id="285" r:id="rId11"/>
    <p:sldId id="281" r:id="rId12"/>
    <p:sldId id="263" r:id="rId13"/>
    <p:sldId id="287" r:id="rId14"/>
    <p:sldId id="283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B8E1"/>
    <a:srgbClr val="4098D4"/>
    <a:srgbClr val="2980B9"/>
    <a:srgbClr val="1F608B"/>
    <a:srgbClr val="8FADC3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482" autoAdjust="0"/>
  </p:normalViewPr>
  <p:slideViewPr>
    <p:cSldViewPr snapToGrid="0" showGuides="1">
      <p:cViewPr varScale="1">
        <p:scale>
          <a:sx n="75" d="100"/>
          <a:sy n="75" d="100"/>
        </p:scale>
        <p:origin x="97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E0F8E-0144-4D2E-BB4A-1BFE014E186E}" type="datetimeFigureOut">
              <a:rPr lang="zh-CN" altLang="en-US" smtClean="0"/>
              <a:t>2019/7/30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1DDD0-9BEE-4DF6-BFC5-DBA82716B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57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256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23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820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926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83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977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61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001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620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703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754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935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24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A022-389E-4DE4-829F-785F6C182B46}" type="datetime1">
              <a:rPr lang="zh-CN" altLang="en-US" smtClean="0"/>
              <a:t>2019/7/30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61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40D-7DB7-4D10-81EA-955AF4A10769}" type="datetime1">
              <a:rPr lang="zh-CN" altLang="en-US" smtClean="0"/>
              <a:t>2019/7/30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95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36A2-FD84-4DA9-8E1F-73BBA92DE04D}" type="datetime1">
              <a:rPr lang="zh-CN" altLang="en-US" smtClean="0"/>
              <a:t>2019/7/30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01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79C-9253-44F8-994C-5655F0718593}" type="datetime1">
              <a:rPr lang="zh-CN" altLang="en-US" smtClean="0"/>
              <a:t>2019/7/30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99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0ADB-3835-4BF3-80D6-645E762BD523}" type="datetime1">
              <a:rPr lang="zh-CN" altLang="en-US" smtClean="0"/>
              <a:t>2019/7/30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88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0E58-1ADB-4C99-BFC1-276561F5CD8A}" type="datetime1">
              <a:rPr lang="zh-CN" altLang="en-US" smtClean="0"/>
              <a:t>2019/7/30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66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3884-6219-4436-8716-6E27AA4CC451}" type="datetime1">
              <a:rPr lang="zh-CN" altLang="en-US" smtClean="0"/>
              <a:t>2019/7/30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78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3E59-627D-4F08-84B4-A50F9914B1C5}" type="datetime1">
              <a:rPr lang="zh-CN" altLang="en-US" smtClean="0"/>
              <a:t>2019/7/30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07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2C9E-F92B-49B9-A667-E4C621A099A7}" type="datetime1">
              <a:rPr lang="zh-CN" altLang="en-US" smtClean="0"/>
              <a:t>2019/7/30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07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8CDD-7750-4AA4-9571-6C6F0F2D95D9}" type="datetime1">
              <a:rPr lang="zh-CN" altLang="en-US" smtClean="0"/>
              <a:t>2019/7/30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77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8014-0A2A-47C2-8530-F4036F570BFF}" type="datetime1">
              <a:rPr lang="zh-CN" altLang="en-US" smtClean="0"/>
              <a:t>2019/7/30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3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5A4F9-A8AB-42A7-B37C-096A47B0C1DE}" type="datetime1">
              <a:rPr lang="zh-CN" altLang="en-US" smtClean="0"/>
              <a:t>2019/7/30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83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8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10" Type="http://schemas.openxmlformats.org/officeDocument/2006/relationships/image" Target="../media/image1.jpg"/><Relationship Id="rId4" Type="http://schemas.openxmlformats.org/officeDocument/2006/relationships/tags" Target="../tags/tag20.xml"/><Relationship Id="rId9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hemeOverride" Target="../theme/themeOverride10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image" Target="../media/image1.jpg"/><Relationship Id="rId4" Type="http://schemas.openxmlformats.org/officeDocument/2006/relationships/tags" Target="../tags/tag26.xml"/><Relationship Id="rId9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Kinec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echbang.com/posts/2936-get-to-know-how-it-works-kinect" TargetMode="External"/><Relationship Id="rId5" Type="http://schemas.openxmlformats.org/officeDocument/2006/relationships/hyperlink" Target="https://www.techbang.com/posts/7058-microsoft-not-only-play-the-game-appeared-kinect-for-windows" TargetMode="External"/><Relationship Id="rId4" Type="http://schemas.openxmlformats.org/officeDocument/2006/relationships/hyperlink" Target="https://www.ithome.com.tw/news/12895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3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5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10" Type="http://schemas.openxmlformats.org/officeDocument/2006/relationships/image" Target="../media/image1.jpg"/><Relationship Id="rId4" Type="http://schemas.openxmlformats.org/officeDocument/2006/relationships/tags" Target="../tags/tag13.xml"/><Relationship Id="rId9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6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69490" y="3061813"/>
            <a:ext cx="625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600" dirty="0">
                <a:cs typeface="+mn-ea"/>
                <a:sym typeface="+mn-lt"/>
              </a:rPr>
              <a:t>KINECT </a:t>
            </a:r>
          </a:p>
        </p:txBody>
      </p:sp>
      <p:sp>
        <p:nvSpPr>
          <p:cNvPr id="7" name="PA_文本框 2"/>
          <p:cNvSpPr txBox="1"/>
          <p:nvPr>
            <p:custDataLst>
              <p:tags r:id="rId3"/>
            </p:custDataLst>
          </p:nvPr>
        </p:nvSpPr>
        <p:spPr>
          <a:xfrm>
            <a:off x="669490" y="3949437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pc="300" dirty="0" smtClean="0">
                <a:solidFill>
                  <a:schemeClr val="accent1"/>
                </a:solidFill>
                <a:cs typeface="+mn-ea"/>
                <a:sym typeface="+mn-lt"/>
              </a:rPr>
              <a:t>-------------------</a:t>
            </a:r>
            <a:endParaRPr lang="zh-CN" altLang="en-US" sz="2400" spc="3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9490" y="4524356"/>
            <a:ext cx="3439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cs typeface="+mn-ea"/>
                <a:sym typeface="+mn-lt"/>
              </a:rPr>
              <a:t>碩一  李怡靜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9490" y="4976164"/>
            <a:ext cx="206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cs typeface="+mn-ea"/>
                <a:sym typeface="+mn-lt"/>
              </a:rPr>
              <a:t>201</a:t>
            </a:r>
            <a:r>
              <a:rPr lang="en-US" altLang="zh-TW" sz="1600" dirty="0" smtClean="0">
                <a:cs typeface="+mn-ea"/>
                <a:sym typeface="+mn-lt"/>
              </a:rPr>
              <a:t>9</a:t>
            </a:r>
            <a:r>
              <a:rPr lang="zh-CN" altLang="en-US" sz="1600" dirty="0" smtClean="0">
                <a:cs typeface="+mn-ea"/>
                <a:sym typeface="+mn-lt"/>
              </a:rPr>
              <a:t>年</a:t>
            </a:r>
            <a:r>
              <a:rPr lang="en-US" altLang="zh-TW" sz="1600" dirty="0" smtClean="0">
                <a:cs typeface="+mn-ea"/>
                <a:sym typeface="+mn-lt"/>
              </a:rPr>
              <a:t>07</a:t>
            </a:r>
            <a:r>
              <a:rPr lang="zh-CN" altLang="en-US" sz="1600" dirty="0" smtClean="0">
                <a:cs typeface="+mn-ea"/>
                <a:sym typeface="+mn-lt"/>
              </a:rPr>
              <a:t>月</a:t>
            </a:r>
            <a:r>
              <a:rPr lang="en-US" altLang="zh-TW" sz="1600" dirty="0" smtClean="0">
                <a:cs typeface="+mn-ea"/>
                <a:sym typeface="+mn-lt"/>
              </a:rPr>
              <a:t>30</a:t>
            </a:r>
            <a:r>
              <a:rPr lang="zh-CN" altLang="en-US" sz="1600" dirty="0" smtClean="0">
                <a:cs typeface="+mn-ea"/>
                <a:sym typeface="+mn-lt"/>
              </a:rPr>
              <a:t>日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1434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1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5027135" y="2307181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4800" b="1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PA_MH_Title"/>
          <p:cNvSpPr txBox="1"/>
          <p:nvPr>
            <p:custDataLst>
              <p:tags r:id="rId4"/>
            </p:custDataLst>
          </p:nvPr>
        </p:nvSpPr>
        <p:spPr>
          <a:xfrm>
            <a:off x="6939593" y="2150071"/>
            <a:ext cx="411645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TW" altLang="en-US" sz="5400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應用</a:t>
            </a:r>
            <a:endParaRPr lang="zh-CN" altLang="en-US" sz="5400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6" name="MH_Others_1"/>
          <p:cNvSpPr txBox="1"/>
          <p:nvPr>
            <p:custDataLst>
              <p:tags r:id="rId5"/>
            </p:custDataLst>
          </p:nvPr>
        </p:nvSpPr>
        <p:spPr>
          <a:xfrm>
            <a:off x="4307842" y="1464491"/>
            <a:ext cx="883953" cy="102695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</a:p>
        </p:txBody>
      </p:sp>
      <p:sp>
        <p:nvSpPr>
          <p:cNvPr id="17" name="MH_Others_2"/>
          <p:cNvSpPr txBox="1"/>
          <p:nvPr>
            <p:custDataLst>
              <p:tags r:id="rId6"/>
            </p:custDataLst>
          </p:nvPr>
        </p:nvSpPr>
        <p:spPr>
          <a:xfrm>
            <a:off x="5809975" y="3306169"/>
            <a:ext cx="631466" cy="7563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</a:p>
        </p:txBody>
      </p:sp>
      <p:sp>
        <p:nvSpPr>
          <p:cNvPr id="6" name="MH_Title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939593" y="3169644"/>
            <a:ext cx="2084194" cy="53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application</a:t>
            </a: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10</a:t>
            </a:fld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3704525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3" grpId="0"/>
      <p:bldP spid="16" grpId="0"/>
      <p:bldP spid="17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spc="600" dirty="0" smtClean="0">
                  <a:cs typeface="+mn-ea"/>
                  <a:sym typeface="+mn-lt"/>
                </a:rPr>
                <a:t>應用</a:t>
              </a:r>
              <a:endParaRPr lang="en-US" altLang="zh-TW" sz="2400" spc="6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CN" sz="1400" spc="600" dirty="0" smtClean="0">
                  <a:cs typeface="+mn-ea"/>
                  <a:sym typeface="+mn-lt"/>
                </a:rPr>
                <a:t>application</a:t>
              </a:r>
              <a:endParaRPr lang="en-US" altLang="zh-CN" sz="14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415680" y="1113130"/>
            <a:ext cx="8066949" cy="5744870"/>
            <a:chOff x="1908604" y="1113130"/>
            <a:chExt cx="8066949" cy="5744870"/>
          </a:xfrm>
        </p:grpSpPr>
        <p:sp>
          <p:nvSpPr>
            <p:cNvPr id="34" name="TextBox 19"/>
            <p:cNvSpPr txBox="1"/>
            <p:nvPr/>
          </p:nvSpPr>
          <p:spPr>
            <a:xfrm>
              <a:off x="8155081" y="3840770"/>
              <a:ext cx="1432591" cy="354970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altLang="zh-CN" sz="2000" b="1" dirty="0" err="1">
                  <a:solidFill>
                    <a:schemeClr val="accent3"/>
                  </a:solidFill>
                  <a:cs typeface="+mn-ea"/>
                  <a:sym typeface="+mn-lt"/>
                </a:rPr>
                <a:t>Ocuvera</a:t>
              </a:r>
              <a:endParaRPr lang="zh-CN" altLang="en-US" sz="2000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1908604" y="1113130"/>
              <a:ext cx="8066949" cy="5744870"/>
              <a:chOff x="1908604" y="1113130"/>
              <a:chExt cx="8066949" cy="5744870"/>
            </a:xfrm>
          </p:grpSpPr>
          <p:grpSp>
            <p:nvGrpSpPr>
              <p:cNvPr id="5" name="1476676e-707b-40de-ba53-d8466446a121"/>
              <p:cNvGrpSpPr>
                <a:grpSpLocks noChangeAspect="1"/>
              </p:cNvGrpSpPr>
              <p:nvPr/>
            </p:nvGrpSpPr>
            <p:grpSpPr>
              <a:xfrm>
                <a:off x="1908604" y="1113130"/>
                <a:ext cx="8066949" cy="5744870"/>
                <a:chOff x="2713092" y="1180388"/>
                <a:chExt cx="8066949" cy="5744870"/>
              </a:xfrm>
            </p:grpSpPr>
            <p:sp>
              <p:nvSpPr>
                <p:cNvPr id="6" name="Freeform: Shape 5"/>
                <p:cNvSpPr>
                  <a:spLocks/>
                </p:cNvSpPr>
                <p:nvPr/>
              </p:nvSpPr>
              <p:spPr bwMode="auto">
                <a:xfrm>
                  <a:off x="5130810" y="4134720"/>
                  <a:ext cx="1817891" cy="2790538"/>
                </a:xfrm>
                <a:custGeom>
                  <a:avLst/>
                  <a:gdLst>
                    <a:gd name="T0" fmla="*/ 258 w 725"/>
                    <a:gd name="T1" fmla="*/ 1251 h 1251"/>
                    <a:gd name="T2" fmla="*/ 285 w 725"/>
                    <a:gd name="T3" fmla="*/ 700 h 1251"/>
                    <a:gd name="T4" fmla="*/ 0 w 725"/>
                    <a:gd name="T5" fmla="*/ 315 h 1251"/>
                    <a:gd name="T6" fmla="*/ 46 w 725"/>
                    <a:gd name="T7" fmla="*/ 273 h 1251"/>
                    <a:gd name="T8" fmla="*/ 314 w 725"/>
                    <a:gd name="T9" fmla="*/ 578 h 1251"/>
                    <a:gd name="T10" fmla="*/ 344 w 725"/>
                    <a:gd name="T11" fmla="*/ 0 h 1251"/>
                    <a:gd name="T12" fmla="*/ 412 w 725"/>
                    <a:gd name="T13" fmla="*/ 0 h 1251"/>
                    <a:gd name="T14" fmla="*/ 440 w 725"/>
                    <a:gd name="T15" fmla="*/ 377 h 1251"/>
                    <a:gd name="T16" fmla="*/ 675 w 725"/>
                    <a:gd name="T17" fmla="*/ 126 h 1251"/>
                    <a:gd name="T18" fmla="*/ 725 w 725"/>
                    <a:gd name="T19" fmla="*/ 193 h 1251"/>
                    <a:gd name="T20" fmla="*/ 478 w 725"/>
                    <a:gd name="T21" fmla="*/ 490 h 1251"/>
                    <a:gd name="T22" fmla="*/ 461 w 725"/>
                    <a:gd name="T23" fmla="*/ 788 h 1251"/>
                    <a:gd name="T24" fmla="*/ 507 w 725"/>
                    <a:gd name="T25" fmla="*/ 1245 h 1251"/>
                    <a:gd name="T26" fmla="*/ 258 w 725"/>
                    <a:gd name="T27" fmla="*/ 1251 h 1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25" h="1251">
                      <a:moveTo>
                        <a:pt x="258" y="1251"/>
                      </a:moveTo>
                      <a:cubicBezTo>
                        <a:pt x="258" y="1251"/>
                        <a:pt x="323" y="826"/>
                        <a:pt x="285" y="700"/>
                      </a:cubicBezTo>
                      <a:cubicBezTo>
                        <a:pt x="0" y="315"/>
                        <a:pt x="0" y="315"/>
                        <a:pt x="0" y="315"/>
                      </a:cubicBezTo>
                      <a:cubicBezTo>
                        <a:pt x="46" y="273"/>
                        <a:pt x="46" y="273"/>
                        <a:pt x="46" y="273"/>
                      </a:cubicBezTo>
                      <a:cubicBezTo>
                        <a:pt x="314" y="578"/>
                        <a:pt x="314" y="578"/>
                        <a:pt x="314" y="578"/>
                      </a:cubicBezTo>
                      <a:cubicBezTo>
                        <a:pt x="344" y="0"/>
                        <a:pt x="344" y="0"/>
                        <a:pt x="344" y="0"/>
                      </a:cubicBezTo>
                      <a:cubicBezTo>
                        <a:pt x="412" y="0"/>
                        <a:pt x="412" y="0"/>
                        <a:pt x="412" y="0"/>
                      </a:cubicBezTo>
                      <a:cubicBezTo>
                        <a:pt x="440" y="377"/>
                        <a:pt x="440" y="377"/>
                        <a:pt x="440" y="377"/>
                      </a:cubicBezTo>
                      <a:cubicBezTo>
                        <a:pt x="675" y="126"/>
                        <a:pt x="675" y="126"/>
                        <a:pt x="675" y="126"/>
                      </a:cubicBezTo>
                      <a:cubicBezTo>
                        <a:pt x="725" y="193"/>
                        <a:pt x="725" y="193"/>
                        <a:pt x="725" y="193"/>
                      </a:cubicBezTo>
                      <a:cubicBezTo>
                        <a:pt x="478" y="490"/>
                        <a:pt x="478" y="490"/>
                        <a:pt x="478" y="490"/>
                      </a:cubicBezTo>
                      <a:cubicBezTo>
                        <a:pt x="478" y="490"/>
                        <a:pt x="436" y="490"/>
                        <a:pt x="461" y="788"/>
                      </a:cubicBezTo>
                      <a:cubicBezTo>
                        <a:pt x="486" y="1085"/>
                        <a:pt x="507" y="1245"/>
                        <a:pt x="507" y="1245"/>
                      </a:cubicBezTo>
                      <a:cubicBezTo>
                        <a:pt x="258" y="1251"/>
                        <a:pt x="258" y="1251"/>
                        <a:pt x="258" y="1251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" name="Oval 16"/>
                <p:cNvSpPr>
                  <a:spLocks/>
                </p:cNvSpPr>
                <p:nvPr/>
              </p:nvSpPr>
              <p:spPr bwMode="auto">
                <a:xfrm>
                  <a:off x="4569131" y="1180388"/>
                  <a:ext cx="3082086" cy="308208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" name="Oval 17"/>
                <p:cNvSpPr>
                  <a:spLocks/>
                </p:cNvSpPr>
                <p:nvPr/>
              </p:nvSpPr>
              <p:spPr bwMode="auto">
                <a:xfrm>
                  <a:off x="4806779" y="1420487"/>
                  <a:ext cx="2601888" cy="260433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Oval 14"/>
                <p:cNvSpPr>
                  <a:spLocks/>
                </p:cNvSpPr>
                <p:nvPr/>
              </p:nvSpPr>
              <p:spPr bwMode="auto">
                <a:xfrm>
                  <a:off x="6590370" y="3248178"/>
                  <a:ext cx="1788492" cy="1790943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Oval 15"/>
                <p:cNvSpPr>
                  <a:spLocks/>
                </p:cNvSpPr>
                <p:nvPr/>
              </p:nvSpPr>
              <p:spPr bwMode="auto">
                <a:xfrm>
                  <a:off x="6788820" y="3444177"/>
                  <a:ext cx="1394045" cy="1396494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Oval 8"/>
                <p:cNvSpPr>
                  <a:spLocks/>
                </p:cNvSpPr>
                <p:nvPr/>
              </p:nvSpPr>
              <p:spPr bwMode="auto">
                <a:xfrm>
                  <a:off x="3387725" y="3506557"/>
                  <a:ext cx="1994168" cy="1989889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Oval 9"/>
                <p:cNvSpPr>
                  <a:spLocks/>
                </p:cNvSpPr>
                <p:nvPr/>
              </p:nvSpPr>
              <p:spPr bwMode="auto">
                <a:xfrm>
                  <a:off x="3569596" y="3688429"/>
                  <a:ext cx="1630425" cy="162828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Rectangle 10"/>
                <p:cNvSpPr/>
                <p:nvPr/>
              </p:nvSpPr>
              <p:spPr>
                <a:xfrm>
                  <a:off x="3569596" y="4255129"/>
                  <a:ext cx="1603829" cy="631283"/>
                </a:xfrm>
                <a:prstGeom prst="rect">
                  <a:avLst/>
                </a:prstGeom>
              </p:spPr>
              <p:txBody>
                <a:bodyPr wrap="square">
                  <a:noAutofit/>
                </a:bodyPr>
                <a:lstStyle/>
                <a:p>
                  <a:pPr algn="ctr"/>
                  <a:r>
                    <a:rPr lang="zh-TW" altLang="en-US" sz="1600" b="1" dirty="0" smtClean="0">
                      <a:solidFill>
                        <a:schemeClr val="bg1"/>
                      </a:solidFill>
                      <a:cs typeface="+mn-ea"/>
                      <a:sym typeface="+mn-lt"/>
                    </a:rPr>
                    <a:t>娛樂</a:t>
                  </a:r>
                  <a:endParaRPr lang="en-US" altLang="zh-CN" sz="1600" b="1" dirty="0" smtClean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  <a:p>
                  <a:pPr algn="ctr"/>
                  <a:r>
                    <a:rPr lang="en-US" altLang="zh-CN" sz="1600" b="1" dirty="0" smtClean="0">
                      <a:solidFill>
                        <a:schemeClr val="bg1"/>
                      </a:solidFill>
                      <a:cs typeface="+mn-ea"/>
                      <a:sym typeface="+mn-lt"/>
                    </a:rPr>
                    <a:t>entertainment</a:t>
                  </a:r>
                  <a:endPara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Rectangle 11"/>
                <p:cNvSpPr/>
                <p:nvPr/>
              </p:nvSpPr>
              <p:spPr>
                <a:xfrm>
                  <a:off x="5049506" y="1978228"/>
                  <a:ext cx="2092426" cy="1444239"/>
                </a:xfrm>
                <a:prstGeom prst="rect">
                  <a:avLst/>
                </a:prstGeom>
              </p:spPr>
              <p:txBody>
                <a:bodyPr wrap="square" lIns="0" tIns="0" rIns="0" bIns="0" anchor="ctr" anchorCtr="1">
                  <a:normAutofit/>
                </a:bodyPr>
                <a:lstStyle/>
                <a:p>
                  <a:pPr algn="ct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TW" altLang="en-US" dirty="0">
                      <a:solidFill>
                        <a:schemeClr val="bg1"/>
                      </a:solidFill>
                    </a:rPr>
                    <a:t>無人</a:t>
                  </a:r>
                  <a:r>
                    <a:rPr lang="zh-TW" altLang="en-US" dirty="0" smtClean="0">
                      <a:solidFill>
                        <a:schemeClr val="bg1"/>
                      </a:solidFill>
                    </a:rPr>
                    <a:t>商店</a:t>
                  </a:r>
                  <a:endParaRPr lang="en-US" altLang="zh-TW" dirty="0" smtClean="0">
                    <a:solidFill>
                      <a:schemeClr val="bg1"/>
                    </a:solidFill>
                  </a:endParaRPr>
                </a:p>
                <a:p>
                  <a:pPr algn="ct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en-US" altLang="zh-TW" dirty="0">
                      <a:solidFill>
                        <a:schemeClr val="bg1"/>
                      </a:solidFill>
                    </a:rPr>
                    <a:t>unmanned store</a:t>
                  </a:r>
                  <a:endPara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Rectangle 12"/>
                <p:cNvSpPr/>
                <p:nvPr/>
              </p:nvSpPr>
              <p:spPr>
                <a:xfrm>
                  <a:off x="6691428" y="3825199"/>
                  <a:ext cx="1586376" cy="650413"/>
                </a:xfrm>
                <a:prstGeom prst="rect">
                  <a:avLst/>
                </a:prstGeom>
              </p:spPr>
              <p:txBody>
                <a:bodyPr wrap="square" anchor="ctr" anchorCtr="1">
                  <a:noAutofit/>
                </a:bodyPr>
                <a:lstStyle/>
                <a:p>
                  <a:pPr algn="ctr"/>
                  <a:r>
                    <a:rPr lang="zh-TW" altLang="en-US" b="1" dirty="0" smtClean="0">
                      <a:solidFill>
                        <a:schemeClr val="bg1"/>
                      </a:solidFill>
                      <a:cs typeface="+mn-ea"/>
                      <a:sym typeface="+mn-lt"/>
                    </a:rPr>
                    <a:t>照護</a:t>
                  </a:r>
                  <a:endParaRPr lang="en-US" altLang="zh-TW" b="1" dirty="0" smtClean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  <a:p>
                  <a:pPr algn="ctr"/>
                  <a:r>
                    <a:rPr lang="en-US" altLang="zh-CN" b="1" dirty="0" smtClean="0">
                      <a:solidFill>
                        <a:schemeClr val="bg1"/>
                      </a:solidFill>
                      <a:cs typeface="+mn-ea"/>
                      <a:sym typeface="+mn-lt"/>
                    </a:rPr>
                    <a:t>Care</a:t>
                  </a:r>
                  <a:endParaRPr lang="zh-CN" altLang="en-US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TextBox 19"/>
                <p:cNvSpPr txBox="1"/>
                <p:nvPr/>
              </p:nvSpPr>
              <p:spPr>
                <a:xfrm>
                  <a:off x="2915848" y="1482016"/>
                  <a:ext cx="1432591" cy="3549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altLang="zh-CN" sz="2000" b="1" dirty="0" smtClean="0">
                      <a:solidFill>
                        <a:schemeClr val="accent3"/>
                      </a:solidFill>
                      <a:cs typeface="+mn-ea"/>
                      <a:sym typeface="+mn-lt"/>
                    </a:rPr>
                    <a:t>AVA </a:t>
                  </a:r>
                  <a:r>
                    <a:rPr lang="en-US" altLang="zh-CN" sz="2000" b="1" dirty="0" err="1" smtClean="0">
                      <a:solidFill>
                        <a:schemeClr val="accent3"/>
                      </a:solidFill>
                      <a:cs typeface="+mn-ea"/>
                      <a:sym typeface="+mn-lt"/>
                    </a:rPr>
                    <a:t>Retai</a:t>
                  </a:r>
                  <a:endParaRPr lang="zh-CN" altLang="en-US" sz="2000" b="1" dirty="0">
                    <a:solidFill>
                      <a:schemeClr val="accent3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Rectangle 1"/>
                <p:cNvSpPr/>
                <p:nvPr/>
              </p:nvSpPr>
              <p:spPr>
                <a:xfrm>
                  <a:off x="2713092" y="1848607"/>
                  <a:ext cx="1871762" cy="1229831"/>
                </a:xfrm>
                <a:prstGeom prst="rect">
                  <a:avLst/>
                </a:prstGeom>
              </p:spPr>
              <p:txBody>
                <a:bodyPr wrap="square" anchor="t" anchorCtr="1">
                  <a:noAutofit/>
                </a:bodyPr>
                <a:lstStyle/>
                <a:p>
                  <a:pPr algn="ct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en-US" altLang="zh-TW" sz="1400" dirty="0" smtClean="0">
                      <a:cs typeface="+mn-ea"/>
                      <a:sym typeface="+mn-lt"/>
                    </a:rPr>
                    <a:t>AVA </a:t>
                  </a:r>
                  <a:r>
                    <a:rPr lang="en-US" altLang="zh-TW" sz="1400" dirty="0" err="1" smtClean="0">
                      <a:cs typeface="+mn-ea"/>
                      <a:sym typeface="+mn-lt"/>
                    </a:rPr>
                    <a:t>Retai</a:t>
                  </a:r>
                  <a:r>
                    <a:rPr lang="zh-TW" altLang="en-US" sz="1400" dirty="0" smtClean="0">
                      <a:cs typeface="+mn-ea"/>
                      <a:sym typeface="+mn-lt"/>
                    </a:rPr>
                    <a:t> </a:t>
                  </a:r>
                  <a:r>
                    <a:rPr lang="en-US" altLang="zh-TW" sz="1400" dirty="0" smtClean="0">
                      <a:cs typeface="+mn-ea"/>
                      <a:sym typeface="+mn-lt"/>
                    </a:rPr>
                    <a:t>l</a:t>
                  </a:r>
                  <a:r>
                    <a:rPr lang="zh-TW" altLang="en-US" sz="1400" dirty="0" smtClean="0">
                      <a:cs typeface="+mn-ea"/>
                      <a:sym typeface="+mn-lt"/>
                    </a:rPr>
                    <a:t>將</a:t>
                  </a:r>
                  <a:r>
                    <a:rPr lang="en-US" altLang="zh-TW" sz="1400" dirty="0" smtClean="0">
                      <a:cs typeface="+mn-ea"/>
                      <a:sym typeface="+mn-lt"/>
                    </a:rPr>
                    <a:t>Kinect</a:t>
                  </a:r>
                  <a:r>
                    <a:rPr lang="zh-TW" altLang="en-US" sz="1400" dirty="0" smtClean="0">
                      <a:cs typeface="+mn-ea"/>
                      <a:sym typeface="+mn-lt"/>
                    </a:rPr>
                    <a:t>用於監控消費者</a:t>
                  </a:r>
                  <a:r>
                    <a:rPr lang="zh-TW" altLang="en-US" sz="1400" dirty="0">
                      <a:cs typeface="+mn-ea"/>
                      <a:sym typeface="+mn-lt"/>
                    </a:rPr>
                    <a:t>從貨架取物後是否完成自動</a:t>
                  </a:r>
                  <a:r>
                    <a:rPr lang="zh-TW" altLang="en-US" sz="1400" dirty="0" smtClean="0">
                      <a:cs typeface="+mn-ea"/>
                      <a:sym typeface="+mn-lt"/>
                    </a:rPr>
                    <a:t>結帳。</a:t>
                  </a:r>
                  <a:endParaRPr lang="zh-CN" altLang="en-US" sz="14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Rectangle 30"/>
                <p:cNvSpPr/>
                <p:nvPr/>
              </p:nvSpPr>
              <p:spPr>
                <a:xfrm>
                  <a:off x="8476254" y="4240312"/>
                  <a:ext cx="2303787" cy="1180171"/>
                </a:xfrm>
                <a:prstGeom prst="rect">
                  <a:avLst/>
                </a:prstGeom>
              </p:spPr>
              <p:txBody>
                <a:bodyPr wrap="square" anchor="t" anchorCtr="1">
                  <a:noAutofit/>
                </a:bodyPr>
                <a:lstStyle/>
                <a:p>
                  <a:pPr algn="ct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TW" altLang="en-US" sz="1400" dirty="0" smtClean="0">
                      <a:cs typeface="+mn-ea"/>
                      <a:sym typeface="+mn-lt"/>
                    </a:rPr>
                    <a:t>以</a:t>
                  </a:r>
                  <a:r>
                    <a:rPr lang="en-US" altLang="zh-TW" sz="1400" dirty="0" smtClean="0">
                      <a:cs typeface="+mn-ea"/>
                      <a:sym typeface="+mn-lt"/>
                    </a:rPr>
                    <a:t>AI</a:t>
                  </a:r>
                  <a:r>
                    <a:rPr lang="zh-TW" altLang="en-US" sz="1400" dirty="0" smtClean="0">
                      <a:cs typeface="+mn-ea"/>
                      <a:sym typeface="+mn-lt"/>
                    </a:rPr>
                    <a:t>預測醫院中長者離床及跌倒時間，以</a:t>
                  </a:r>
                  <a:r>
                    <a:rPr lang="en-US" altLang="zh-TW" sz="1400" dirty="0">
                      <a:cs typeface="+mn-ea"/>
                      <a:sym typeface="+mn-lt"/>
                    </a:rPr>
                    <a:t>Azure Kinect DK </a:t>
                  </a:r>
                  <a:r>
                    <a:rPr lang="zh-TW" altLang="en-US" sz="1400" dirty="0">
                      <a:cs typeface="+mn-ea"/>
                      <a:sym typeface="+mn-lt"/>
                    </a:rPr>
                    <a:t>提前或在跌倒時通知</a:t>
                  </a:r>
                  <a:r>
                    <a:rPr lang="zh-TW" altLang="en-US" sz="1400" dirty="0" smtClean="0">
                      <a:cs typeface="+mn-ea"/>
                      <a:sym typeface="+mn-lt"/>
                    </a:rPr>
                    <a:t>醫護人員</a:t>
                  </a:r>
                  <a:r>
                    <a:rPr lang="zh-TW" altLang="en-US" sz="1400" dirty="0">
                      <a:cs typeface="+mn-ea"/>
                      <a:sym typeface="+mn-lt"/>
                    </a:rPr>
                    <a:t>。</a:t>
                  </a:r>
                  <a:endParaRPr lang="zh-CN" altLang="en-US" sz="1400" dirty="0">
                    <a:cs typeface="+mn-ea"/>
                    <a:sym typeface="+mn-lt"/>
                  </a:endParaRPr>
                </a:p>
                <a:p>
                  <a:pPr algn="ct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endParaRPr lang="zh-CN" altLang="en-US" sz="14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5" name="Oval 8"/>
              <p:cNvSpPr>
                <a:spLocks/>
              </p:cNvSpPr>
              <p:nvPr/>
            </p:nvSpPr>
            <p:spPr bwMode="auto">
              <a:xfrm>
                <a:off x="4485308" y="3356186"/>
                <a:ext cx="1519609" cy="151634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Oval 9"/>
              <p:cNvSpPr>
                <a:spLocks/>
              </p:cNvSpPr>
              <p:nvPr/>
            </p:nvSpPr>
            <p:spPr bwMode="auto">
              <a:xfrm>
                <a:off x="4623898" y="3474502"/>
                <a:ext cx="1242427" cy="124079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Rectangle 10"/>
              <p:cNvSpPr/>
              <p:nvPr/>
            </p:nvSpPr>
            <p:spPr>
              <a:xfrm>
                <a:off x="4457668" y="3797754"/>
                <a:ext cx="1603829" cy="63128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/>
                <a:r>
                  <a:rPr lang="zh-TW" altLang="en-US" sz="1600" b="1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企業</a:t>
                </a:r>
                <a:endParaRPr lang="en-US" altLang="zh-TW" sz="1600" b="1" dirty="0" smtClean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 algn="ctr"/>
                <a:r>
                  <a:rPr lang="en-US" altLang="zh-CN" sz="1600" b="1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enterprise</a:t>
                </a:r>
                <a:endParaRPr lang="zh-CN" altLang="en-US"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1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5027135" y="2307181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4800" b="1" dirty="0">
                <a:solidFill>
                  <a:srgbClr val="FFFFFF"/>
                </a:solidFill>
                <a:cs typeface="+mn-ea"/>
                <a:sym typeface="+mn-lt"/>
              </a:rPr>
              <a:t>4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MH_Others_1"/>
          <p:cNvSpPr txBox="1"/>
          <p:nvPr>
            <p:custDataLst>
              <p:tags r:id="rId4"/>
            </p:custDataLst>
          </p:nvPr>
        </p:nvSpPr>
        <p:spPr>
          <a:xfrm>
            <a:off x="4307842" y="1464491"/>
            <a:ext cx="883953" cy="102695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</a:p>
        </p:txBody>
      </p:sp>
      <p:sp>
        <p:nvSpPr>
          <p:cNvPr id="17" name="MH_Others_2"/>
          <p:cNvSpPr txBox="1"/>
          <p:nvPr>
            <p:custDataLst>
              <p:tags r:id="rId5"/>
            </p:custDataLst>
          </p:nvPr>
        </p:nvSpPr>
        <p:spPr>
          <a:xfrm>
            <a:off x="5809975" y="3306169"/>
            <a:ext cx="631466" cy="7563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6876046" y="2033067"/>
            <a:ext cx="4116459" cy="1671860"/>
            <a:chOff x="6876046" y="2033067"/>
            <a:chExt cx="4116459" cy="1671860"/>
          </a:xfrm>
        </p:grpSpPr>
        <p:sp>
          <p:nvSpPr>
            <p:cNvPr id="23" name="PA_MH_Title"/>
            <p:cNvSpPr txBox="1"/>
            <p:nvPr>
              <p:custDataLst>
                <p:tags r:id="rId6"/>
              </p:custDataLst>
            </p:nvPr>
          </p:nvSpPr>
          <p:spPr>
            <a:xfrm>
              <a:off x="6876046" y="2033067"/>
              <a:ext cx="4116459" cy="128672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TW" altLang="en-US" sz="5400" spc="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參考資料</a:t>
              </a:r>
              <a:endParaRPr lang="zh-CN" altLang="en-US" sz="54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6" name="MH_Title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990514" y="3168670"/>
              <a:ext cx="1943762" cy="536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>
              <a:defPPr>
                <a:defRPr lang="zh-CN"/>
              </a:defPPr>
              <a:lvl1pPr>
                <a:defRPr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latin typeface="+mn-lt"/>
                  <a:ea typeface="+mn-ea"/>
                  <a:cs typeface="+mn-ea"/>
                  <a:sym typeface="+mn-lt"/>
                </a:rPr>
                <a:t>Reference</a:t>
              </a:r>
              <a:endParaRPr lang="zh-CN" altLang="en-US" sz="20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12</a:t>
            </a:fld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6167867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spc="600" dirty="0" smtClean="0">
                  <a:cs typeface="+mn-ea"/>
                  <a:sym typeface="+mn-lt"/>
                </a:rPr>
                <a:t>參考資料</a:t>
              </a:r>
              <a:endParaRPr lang="en-US" altLang="zh-TW" sz="2400" spc="6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CN" sz="1400" dirty="0" smtClean="0">
                  <a:cs typeface="+mn-ea"/>
                  <a:sym typeface="+mn-lt"/>
                </a:rPr>
                <a:t>Reference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985148" y="1744258"/>
            <a:ext cx="10249592" cy="4615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/>
              <a:t>維基百科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zh.wikipedia.org/wiki/Kinect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Kinect</a:t>
            </a:r>
            <a:r>
              <a:rPr lang="zh-TW" altLang="en-US" dirty="0"/>
              <a:t>加入</a:t>
            </a:r>
            <a:r>
              <a:rPr lang="en-US" altLang="zh-TW" dirty="0"/>
              <a:t>Azure AI</a:t>
            </a:r>
            <a:r>
              <a:rPr lang="zh-TW" altLang="en-US" dirty="0"/>
              <a:t>能力復活，只打企業市場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    </a:t>
            </a: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www.ithome.com.tw/news/128958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不只玩遊戲，微軟 </a:t>
            </a:r>
            <a:r>
              <a:rPr lang="en-US" altLang="zh-TW" dirty="0"/>
              <a:t>Kinect for Windows </a:t>
            </a:r>
            <a:r>
              <a:rPr lang="zh-TW" altLang="en-US" dirty="0"/>
              <a:t>推出 </a:t>
            </a:r>
            <a:r>
              <a:rPr lang="en-US" altLang="zh-TW" dirty="0"/>
              <a:t>PC </a:t>
            </a:r>
            <a:r>
              <a:rPr lang="zh-TW" altLang="en-US" dirty="0"/>
              <a:t>的多種</a:t>
            </a:r>
            <a:r>
              <a:rPr lang="zh-TW" altLang="en-US" dirty="0" smtClean="0"/>
              <a:t>應用</a:t>
            </a:r>
            <a:r>
              <a:rPr lang="en-US" altLang="zh-TW" dirty="0" smtClean="0">
                <a:hlinkClick r:id="rId5"/>
              </a:rPr>
              <a:t>https</a:t>
            </a:r>
            <a:r>
              <a:rPr lang="en-US" altLang="zh-TW" dirty="0">
                <a:hlinkClick r:id="rId5"/>
              </a:rPr>
              <a:t>://</a:t>
            </a:r>
            <a:r>
              <a:rPr lang="en-US" altLang="zh-TW" dirty="0" smtClean="0">
                <a:hlinkClick r:id="rId5"/>
              </a:rPr>
              <a:t>www.techbang.com/posts/7058-microsoft-not-only-play-the-game-appeared-kinect-for-windows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身體就是控制器，微軟</a:t>
            </a:r>
            <a:r>
              <a:rPr lang="en-US" altLang="zh-TW" dirty="0"/>
              <a:t>Kinect</a:t>
            </a:r>
            <a:r>
              <a:rPr lang="zh-TW" altLang="en-US" dirty="0"/>
              <a:t>是怎麼做到的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/>
              <a:t>　 </a:t>
            </a:r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www.techbang.com/posts/2936-get-to-know-how-it-works-kinect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46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69490" y="2442648"/>
            <a:ext cx="625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spc="600" dirty="0" smtClean="0">
                <a:cs typeface="+mn-ea"/>
                <a:sym typeface="+mn-lt"/>
              </a:rPr>
              <a:t>感謝聆聽</a:t>
            </a:r>
            <a:endParaRPr lang="zh-CN" altLang="en-US" sz="4800" spc="600" dirty="0">
              <a:cs typeface="+mn-ea"/>
              <a:sym typeface="+mn-lt"/>
            </a:endParaRPr>
          </a:p>
        </p:txBody>
      </p:sp>
      <p:sp>
        <p:nvSpPr>
          <p:cNvPr id="7" name="PA_文本框 2"/>
          <p:cNvSpPr txBox="1"/>
          <p:nvPr>
            <p:custDataLst>
              <p:tags r:id="rId3"/>
            </p:custDataLst>
          </p:nvPr>
        </p:nvSpPr>
        <p:spPr>
          <a:xfrm>
            <a:off x="669490" y="343866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pc="300" dirty="0" smtClean="0">
                <a:solidFill>
                  <a:schemeClr val="accent1"/>
                </a:solidFill>
                <a:cs typeface="+mn-ea"/>
                <a:sym typeface="+mn-lt"/>
              </a:rPr>
              <a:t>Thanks for listening</a:t>
            </a:r>
            <a:endParaRPr lang="zh-CN" altLang="en-US" sz="2400" spc="3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9490" y="4065344"/>
            <a:ext cx="206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cs typeface="+mn-ea"/>
                <a:sym typeface="+mn-lt"/>
              </a:rPr>
              <a:t>201</a:t>
            </a:r>
            <a:r>
              <a:rPr lang="en-US" altLang="zh-TW" sz="1600" dirty="0" smtClean="0">
                <a:cs typeface="+mn-ea"/>
                <a:sym typeface="+mn-lt"/>
              </a:rPr>
              <a:t>9</a:t>
            </a:r>
            <a:r>
              <a:rPr lang="zh-CN" altLang="en-US" sz="1600" dirty="0" smtClean="0">
                <a:cs typeface="+mn-ea"/>
                <a:sym typeface="+mn-lt"/>
              </a:rPr>
              <a:t>年</a:t>
            </a:r>
            <a:r>
              <a:rPr lang="en-US" altLang="zh-TW" sz="1600" dirty="0" smtClean="0">
                <a:cs typeface="+mn-ea"/>
                <a:sym typeface="+mn-lt"/>
              </a:rPr>
              <a:t>07</a:t>
            </a:r>
            <a:r>
              <a:rPr lang="zh-CN" altLang="en-US" sz="1600" dirty="0" smtClean="0">
                <a:cs typeface="+mn-ea"/>
                <a:sym typeface="+mn-lt"/>
              </a:rPr>
              <a:t>月</a:t>
            </a:r>
            <a:r>
              <a:rPr lang="en-US" altLang="zh-TW" sz="1600" dirty="0" smtClean="0">
                <a:cs typeface="+mn-ea"/>
                <a:sym typeface="+mn-lt"/>
              </a:rPr>
              <a:t>30</a:t>
            </a:r>
            <a:r>
              <a:rPr lang="zh-CN" altLang="en-US" sz="1600" dirty="0" smtClean="0">
                <a:cs typeface="+mn-ea"/>
                <a:sym typeface="+mn-lt"/>
              </a:rPr>
              <a:t>日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60944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_组合 54"/>
          <p:cNvGrpSpPr/>
          <p:nvPr>
            <p:custDataLst>
              <p:tags r:id="rId2"/>
            </p:custDataLst>
          </p:nvPr>
        </p:nvGrpSpPr>
        <p:grpSpPr>
          <a:xfrm>
            <a:off x="6317743" y="1035896"/>
            <a:ext cx="5529625" cy="5813138"/>
            <a:chOff x="6230840" y="1044862"/>
            <a:chExt cx="5529625" cy="5813138"/>
          </a:xfrm>
        </p:grpSpPr>
        <p:sp>
          <p:nvSpPr>
            <p:cNvPr id="29" name="Freeform: Shape 55"/>
            <p:cNvSpPr>
              <a:spLocks/>
            </p:cNvSpPr>
            <p:nvPr/>
          </p:nvSpPr>
          <p:spPr bwMode="auto">
            <a:xfrm>
              <a:off x="10947862" y="5008664"/>
              <a:ext cx="140513" cy="140513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0" name="Group 56"/>
            <p:cNvGrpSpPr/>
            <p:nvPr/>
          </p:nvGrpSpPr>
          <p:grpSpPr>
            <a:xfrm>
              <a:off x="7072302" y="1851988"/>
              <a:ext cx="3803693" cy="3661505"/>
              <a:chOff x="3200445" y="1228386"/>
              <a:chExt cx="2852761" cy="2746150"/>
            </a:xfrm>
          </p:grpSpPr>
          <p:sp>
            <p:nvSpPr>
              <p:cNvPr id="191" name="Freeform: Shape 218"/>
              <p:cNvSpPr>
                <a:spLocks/>
              </p:cNvSpPr>
              <p:nvPr/>
            </p:nvSpPr>
            <p:spPr bwMode="auto">
              <a:xfrm>
                <a:off x="3871972" y="1364407"/>
                <a:ext cx="162980" cy="164205"/>
              </a:xfrm>
              <a:custGeom>
                <a:avLst/>
                <a:gdLst>
                  <a:gd name="T0" fmla="*/ 18 w 37"/>
                  <a:gd name="T1" fmla="*/ 37 h 37"/>
                  <a:gd name="T2" fmla="*/ 19 w 37"/>
                  <a:gd name="T3" fmla="*/ 37 h 37"/>
                  <a:gd name="T4" fmla="*/ 37 w 37"/>
                  <a:gd name="T5" fmla="*/ 18 h 37"/>
                  <a:gd name="T6" fmla="*/ 23 w 37"/>
                  <a:gd name="T7" fmla="*/ 0 h 37"/>
                  <a:gd name="T8" fmla="*/ 1 w 37"/>
                  <a:gd name="T9" fmla="*/ 12 h 37"/>
                  <a:gd name="T10" fmla="*/ 0 w 37"/>
                  <a:gd name="T11" fmla="*/ 18 h 37"/>
                  <a:gd name="T12" fmla="*/ 10 w 37"/>
                  <a:gd name="T13" fmla="*/ 24 h 37"/>
                  <a:gd name="T14" fmla="*/ 18 w 37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cubicBezTo>
                      <a:pt x="18" y="37"/>
                      <a:pt x="18" y="37"/>
                      <a:pt x="19" y="37"/>
                    </a:cubicBezTo>
                    <a:cubicBezTo>
                      <a:pt x="29" y="37"/>
                      <a:pt x="37" y="29"/>
                      <a:pt x="37" y="18"/>
                    </a:cubicBezTo>
                    <a:cubicBezTo>
                      <a:pt x="37" y="10"/>
                      <a:pt x="31" y="2"/>
                      <a:pt x="23" y="0"/>
                    </a:cubicBezTo>
                    <a:cubicBezTo>
                      <a:pt x="16" y="4"/>
                      <a:pt x="8" y="8"/>
                      <a:pt x="1" y="12"/>
                    </a:cubicBezTo>
                    <a:cubicBezTo>
                      <a:pt x="1" y="14"/>
                      <a:pt x="0" y="16"/>
                      <a:pt x="0" y="18"/>
                    </a:cubicBezTo>
                    <a:cubicBezTo>
                      <a:pt x="4" y="19"/>
                      <a:pt x="7" y="21"/>
                      <a:pt x="10" y="24"/>
                    </a:cubicBezTo>
                    <a:cubicBezTo>
                      <a:pt x="14" y="28"/>
                      <a:pt x="16" y="32"/>
                      <a:pt x="18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2" name="Freeform: Shape 219"/>
              <p:cNvSpPr>
                <a:spLocks/>
              </p:cNvSpPr>
              <p:nvPr/>
            </p:nvSpPr>
            <p:spPr bwMode="auto">
              <a:xfrm>
                <a:off x="4048431" y="1422001"/>
                <a:ext cx="35537" cy="49017"/>
              </a:xfrm>
              <a:custGeom>
                <a:avLst/>
                <a:gdLst>
                  <a:gd name="T0" fmla="*/ 0 w 29"/>
                  <a:gd name="T1" fmla="*/ 40 h 40"/>
                  <a:gd name="T2" fmla="*/ 29 w 29"/>
                  <a:gd name="T3" fmla="*/ 18 h 40"/>
                  <a:gd name="T4" fmla="*/ 0 w 29"/>
                  <a:gd name="T5" fmla="*/ 0 h 40"/>
                  <a:gd name="T6" fmla="*/ 0 w 29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0">
                    <a:moveTo>
                      <a:pt x="0" y="40"/>
                    </a:moveTo>
                    <a:lnTo>
                      <a:pt x="29" y="18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3" name="Freeform: Shape 220"/>
              <p:cNvSpPr>
                <a:spLocks/>
              </p:cNvSpPr>
              <p:nvPr/>
            </p:nvSpPr>
            <p:spPr bwMode="auto">
              <a:xfrm>
                <a:off x="3845012" y="1426903"/>
                <a:ext cx="18381" cy="13480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4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1" y="3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4" name="Freeform: Shape 221"/>
              <p:cNvSpPr>
                <a:spLocks/>
              </p:cNvSpPr>
              <p:nvPr/>
            </p:nvSpPr>
            <p:spPr bwMode="auto">
              <a:xfrm>
                <a:off x="4004316" y="1355829"/>
                <a:ext cx="40439" cy="40439"/>
              </a:xfrm>
              <a:custGeom>
                <a:avLst/>
                <a:gdLst>
                  <a:gd name="T0" fmla="*/ 0 w 33"/>
                  <a:gd name="T1" fmla="*/ 7 h 33"/>
                  <a:gd name="T2" fmla="*/ 25 w 33"/>
                  <a:gd name="T3" fmla="*/ 33 h 33"/>
                  <a:gd name="T4" fmla="*/ 33 w 33"/>
                  <a:gd name="T5" fmla="*/ 0 h 33"/>
                  <a:gd name="T6" fmla="*/ 0 w 33"/>
                  <a:gd name="T7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0" y="7"/>
                    </a:moveTo>
                    <a:lnTo>
                      <a:pt x="25" y="33"/>
                    </a:lnTo>
                    <a:lnTo>
                      <a:pt x="3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5" name="Freeform: Shape 222"/>
              <p:cNvSpPr>
                <a:spLocks/>
              </p:cNvSpPr>
              <p:nvPr/>
            </p:nvSpPr>
            <p:spPr bwMode="auto">
              <a:xfrm>
                <a:off x="4004316" y="1493075"/>
                <a:ext cx="40439" cy="44115"/>
              </a:xfrm>
              <a:custGeom>
                <a:avLst/>
                <a:gdLst>
                  <a:gd name="T0" fmla="*/ 25 w 33"/>
                  <a:gd name="T1" fmla="*/ 0 h 36"/>
                  <a:gd name="T2" fmla="*/ 0 w 33"/>
                  <a:gd name="T3" fmla="*/ 29 h 36"/>
                  <a:gd name="T4" fmla="*/ 33 w 33"/>
                  <a:gd name="T5" fmla="*/ 36 h 36"/>
                  <a:gd name="T6" fmla="*/ 25 w 33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6">
                    <a:moveTo>
                      <a:pt x="25" y="0"/>
                    </a:moveTo>
                    <a:lnTo>
                      <a:pt x="0" y="29"/>
                    </a:lnTo>
                    <a:lnTo>
                      <a:pt x="33" y="3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6" name="Freeform: Shape 223"/>
              <p:cNvSpPr>
                <a:spLocks/>
              </p:cNvSpPr>
              <p:nvPr/>
            </p:nvSpPr>
            <p:spPr bwMode="auto">
              <a:xfrm>
                <a:off x="3690610" y="1448960"/>
                <a:ext cx="357820" cy="220574"/>
              </a:xfrm>
              <a:custGeom>
                <a:avLst/>
                <a:gdLst>
                  <a:gd name="T0" fmla="*/ 66 w 81"/>
                  <a:gd name="T1" fmla="*/ 21 h 50"/>
                  <a:gd name="T2" fmla="*/ 64 w 81"/>
                  <a:gd name="T3" fmla="*/ 21 h 50"/>
                  <a:gd name="T4" fmla="*/ 57 w 81"/>
                  <a:gd name="T5" fmla="*/ 24 h 50"/>
                  <a:gd name="T6" fmla="*/ 57 w 81"/>
                  <a:gd name="T7" fmla="*/ 20 h 50"/>
                  <a:gd name="T8" fmla="*/ 56 w 81"/>
                  <a:gd name="T9" fmla="*/ 18 h 50"/>
                  <a:gd name="T10" fmla="*/ 41 w 81"/>
                  <a:gd name="T11" fmla="*/ 1 h 50"/>
                  <a:gd name="T12" fmla="*/ 39 w 81"/>
                  <a:gd name="T13" fmla="*/ 1 h 50"/>
                  <a:gd name="T14" fmla="*/ 32 w 81"/>
                  <a:gd name="T15" fmla="*/ 0 h 50"/>
                  <a:gd name="T16" fmla="*/ 31 w 81"/>
                  <a:gd name="T17" fmla="*/ 0 h 50"/>
                  <a:gd name="T18" fmla="*/ 31 w 81"/>
                  <a:gd name="T19" fmla="*/ 0 h 50"/>
                  <a:gd name="T20" fmla="*/ 9 w 81"/>
                  <a:gd name="T21" fmla="*/ 15 h 50"/>
                  <a:gd name="T22" fmla="*/ 7 w 81"/>
                  <a:gd name="T23" fmla="*/ 25 h 50"/>
                  <a:gd name="T24" fmla="*/ 8 w 81"/>
                  <a:gd name="T25" fmla="*/ 32 h 50"/>
                  <a:gd name="T26" fmla="*/ 0 w 81"/>
                  <a:gd name="T27" fmla="*/ 41 h 50"/>
                  <a:gd name="T28" fmla="*/ 9 w 81"/>
                  <a:gd name="T29" fmla="*/ 50 h 50"/>
                  <a:gd name="T30" fmla="*/ 32 w 81"/>
                  <a:gd name="T31" fmla="*/ 50 h 50"/>
                  <a:gd name="T32" fmla="*/ 33 w 81"/>
                  <a:gd name="T33" fmla="*/ 50 h 50"/>
                  <a:gd name="T34" fmla="*/ 66 w 81"/>
                  <a:gd name="T35" fmla="*/ 50 h 50"/>
                  <a:gd name="T36" fmla="*/ 81 w 81"/>
                  <a:gd name="T37" fmla="*/ 35 h 50"/>
                  <a:gd name="T38" fmla="*/ 66 w 81"/>
                  <a:gd name="T39" fmla="*/ 2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50">
                    <a:moveTo>
                      <a:pt x="66" y="21"/>
                    </a:moveTo>
                    <a:cubicBezTo>
                      <a:pt x="66" y="21"/>
                      <a:pt x="65" y="21"/>
                      <a:pt x="64" y="21"/>
                    </a:cubicBezTo>
                    <a:cubicBezTo>
                      <a:pt x="62" y="21"/>
                      <a:pt x="59" y="23"/>
                      <a:pt x="57" y="24"/>
                    </a:cubicBezTo>
                    <a:cubicBezTo>
                      <a:pt x="57" y="23"/>
                      <a:pt x="57" y="22"/>
                      <a:pt x="57" y="20"/>
                    </a:cubicBezTo>
                    <a:cubicBezTo>
                      <a:pt x="57" y="19"/>
                      <a:pt x="56" y="18"/>
                      <a:pt x="56" y="18"/>
                    </a:cubicBezTo>
                    <a:cubicBezTo>
                      <a:pt x="54" y="10"/>
                      <a:pt x="48" y="4"/>
                      <a:pt x="41" y="1"/>
                    </a:cubicBezTo>
                    <a:cubicBezTo>
                      <a:pt x="40" y="1"/>
                      <a:pt x="40" y="1"/>
                      <a:pt x="39" y="1"/>
                    </a:cubicBezTo>
                    <a:cubicBezTo>
                      <a:pt x="37" y="0"/>
                      <a:pt x="35" y="0"/>
                      <a:pt x="32" y="0"/>
                    </a:cubicBezTo>
                    <a:cubicBezTo>
                      <a:pt x="32" y="0"/>
                      <a:pt x="32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4" y="5"/>
                      <a:pt x="16" y="10"/>
                      <a:pt x="9" y="15"/>
                    </a:cubicBezTo>
                    <a:cubicBezTo>
                      <a:pt x="8" y="18"/>
                      <a:pt x="7" y="21"/>
                      <a:pt x="7" y="25"/>
                    </a:cubicBezTo>
                    <a:cubicBezTo>
                      <a:pt x="7" y="27"/>
                      <a:pt x="8" y="30"/>
                      <a:pt x="8" y="32"/>
                    </a:cubicBezTo>
                    <a:cubicBezTo>
                      <a:pt x="4" y="32"/>
                      <a:pt x="0" y="36"/>
                      <a:pt x="0" y="41"/>
                    </a:cubicBezTo>
                    <a:cubicBezTo>
                      <a:pt x="0" y="46"/>
                      <a:pt x="4" y="50"/>
                      <a:pt x="9" y="50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74" y="50"/>
                      <a:pt x="81" y="43"/>
                      <a:pt x="81" y="35"/>
                    </a:cubicBezTo>
                    <a:cubicBezTo>
                      <a:pt x="81" y="27"/>
                      <a:pt x="74" y="21"/>
                      <a:pt x="66" y="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7" name="Freeform: Shape 224"/>
              <p:cNvSpPr>
                <a:spLocks/>
              </p:cNvSpPr>
              <p:nvPr/>
            </p:nvSpPr>
            <p:spPr bwMode="auto">
              <a:xfrm>
                <a:off x="5028761" y="3524809"/>
                <a:ext cx="318607" cy="344341"/>
              </a:xfrm>
              <a:custGeom>
                <a:avLst/>
                <a:gdLst>
                  <a:gd name="T0" fmla="*/ 60 w 72"/>
                  <a:gd name="T1" fmla="*/ 2 h 78"/>
                  <a:gd name="T2" fmla="*/ 60 w 72"/>
                  <a:gd name="T3" fmla="*/ 26 h 78"/>
                  <a:gd name="T4" fmla="*/ 64 w 72"/>
                  <a:gd name="T5" fmla="*/ 37 h 78"/>
                  <a:gd name="T6" fmla="*/ 66 w 72"/>
                  <a:gd name="T7" fmla="*/ 43 h 78"/>
                  <a:gd name="T8" fmla="*/ 60 w 72"/>
                  <a:gd name="T9" fmla="*/ 50 h 78"/>
                  <a:gd name="T10" fmla="*/ 56 w 72"/>
                  <a:gd name="T11" fmla="*/ 53 h 78"/>
                  <a:gd name="T12" fmla="*/ 60 w 72"/>
                  <a:gd name="T13" fmla="*/ 50 h 78"/>
                  <a:gd name="T14" fmla="*/ 60 w 72"/>
                  <a:gd name="T15" fmla="*/ 44 h 78"/>
                  <a:gd name="T16" fmla="*/ 56 w 72"/>
                  <a:gd name="T17" fmla="*/ 33 h 78"/>
                  <a:gd name="T18" fmla="*/ 60 w 72"/>
                  <a:gd name="T19" fmla="*/ 26 h 78"/>
                  <a:gd name="T20" fmla="*/ 55 w 72"/>
                  <a:gd name="T21" fmla="*/ 46 h 78"/>
                  <a:gd name="T22" fmla="*/ 55 w 72"/>
                  <a:gd name="T23" fmla="*/ 53 h 78"/>
                  <a:gd name="T24" fmla="*/ 55 w 72"/>
                  <a:gd name="T25" fmla="*/ 1 h 78"/>
                  <a:gd name="T26" fmla="*/ 55 w 72"/>
                  <a:gd name="T27" fmla="*/ 9 h 78"/>
                  <a:gd name="T28" fmla="*/ 55 w 72"/>
                  <a:gd name="T29" fmla="*/ 16 h 78"/>
                  <a:gd name="T30" fmla="*/ 60 w 72"/>
                  <a:gd name="T31" fmla="*/ 21 h 78"/>
                  <a:gd name="T32" fmla="*/ 31 w 72"/>
                  <a:gd name="T33" fmla="*/ 71 h 78"/>
                  <a:gd name="T34" fmla="*/ 55 w 72"/>
                  <a:gd name="T35" fmla="*/ 46 h 78"/>
                  <a:gd name="T36" fmla="*/ 50 w 72"/>
                  <a:gd name="T37" fmla="*/ 28 h 78"/>
                  <a:gd name="T38" fmla="*/ 55 w 72"/>
                  <a:gd name="T39" fmla="*/ 27 h 78"/>
                  <a:gd name="T40" fmla="*/ 55 w 72"/>
                  <a:gd name="T41" fmla="*/ 21 h 78"/>
                  <a:gd name="T42" fmla="*/ 50 w 72"/>
                  <a:gd name="T43" fmla="*/ 10 h 78"/>
                  <a:gd name="T44" fmla="*/ 55 w 72"/>
                  <a:gd name="T45" fmla="*/ 4 h 78"/>
                  <a:gd name="T46" fmla="*/ 44 w 72"/>
                  <a:gd name="T47" fmla="*/ 4 h 78"/>
                  <a:gd name="T48" fmla="*/ 22 w 72"/>
                  <a:gd name="T49" fmla="*/ 55 h 78"/>
                  <a:gd name="T50" fmla="*/ 22 w 72"/>
                  <a:gd name="T51" fmla="*/ 60 h 78"/>
                  <a:gd name="T52" fmla="*/ 26 w 72"/>
                  <a:gd name="T53" fmla="*/ 71 h 78"/>
                  <a:gd name="T54" fmla="*/ 22 w 72"/>
                  <a:gd name="T55" fmla="*/ 76 h 78"/>
                  <a:gd name="T56" fmla="*/ 22 w 72"/>
                  <a:gd name="T57" fmla="*/ 72 h 78"/>
                  <a:gd name="T58" fmla="*/ 22 w 72"/>
                  <a:gd name="T59" fmla="*/ 66 h 78"/>
                  <a:gd name="T60" fmla="*/ 16 w 72"/>
                  <a:gd name="T61" fmla="*/ 61 h 78"/>
                  <a:gd name="T62" fmla="*/ 20 w 72"/>
                  <a:gd name="T63" fmla="*/ 29 h 78"/>
                  <a:gd name="T64" fmla="*/ 17 w 72"/>
                  <a:gd name="T65" fmla="*/ 37 h 78"/>
                  <a:gd name="T66" fmla="*/ 16 w 72"/>
                  <a:gd name="T67" fmla="*/ 43 h 78"/>
                  <a:gd name="T68" fmla="*/ 20 w 72"/>
                  <a:gd name="T69" fmla="*/ 49 h 78"/>
                  <a:gd name="T70" fmla="*/ 22 w 72"/>
                  <a:gd name="T71" fmla="*/ 54 h 78"/>
                  <a:gd name="T72" fmla="*/ 11 w 72"/>
                  <a:gd name="T73" fmla="*/ 12 h 78"/>
                  <a:gd name="T74" fmla="*/ 10 w 72"/>
                  <a:gd name="T75" fmla="*/ 20 h 78"/>
                  <a:gd name="T76" fmla="*/ 14 w 72"/>
                  <a:gd name="T77" fmla="*/ 26 h 78"/>
                  <a:gd name="T78" fmla="*/ 16 w 72"/>
                  <a:gd name="T79" fmla="*/ 31 h 78"/>
                  <a:gd name="T80" fmla="*/ 16 w 72"/>
                  <a:gd name="T81" fmla="*/ 11 h 78"/>
                  <a:gd name="T82" fmla="*/ 16 w 72"/>
                  <a:gd name="T83" fmla="*/ 78 h 78"/>
                  <a:gd name="T84" fmla="*/ 15 w 72"/>
                  <a:gd name="T85" fmla="*/ 55 h 78"/>
                  <a:gd name="T86" fmla="*/ 13 w 72"/>
                  <a:gd name="T87" fmla="*/ 50 h 78"/>
                  <a:gd name="T88" fmla="*/ 16 w 72"/>
                  <a:gd name="T89" fmla="*/ 37 h 78"/>
                  <a:gd name="T90" fmla="*/ 10 w 72"/>
                  <a:gd name="T91" fmla="*/ 56 h 78"/>
                  <a:gd name="T92" fmla="*/ 4 w 72"/>
                  <a:gd name="T93" fmla="*/ 14 h 78"/>
                  <a:gd name="T94" fmla="*/ 10 w 72"/>
                  <a:gd name="T95" fmla="*/ 38 h 78"/>
                  <a:gd name="T96" fmla="*/ 10 w 72"/>
                  <a:gd name="T97" fmla="*/ 27 h 78"/>
                  <a:gd name="T98" fmla="*/ 10 w 72"/>
                  <a:gd name="T99" fmla="*/ 2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" h="78">
                    <a:moveTo>
                      <a:pt x="60" y="55"/>
                    </a:moveTo>
                    <a:cubicBezTo>
                      <a:pt x="64" y="53"/>
                      <a:pt x="68" y="50"/>
                      <a:pt x="72" y="48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0"/>
                      <a:pt x="60" y="50"/>
                      <a:pt x="60" y="50"/>
                    </a:cubicBezTo>
                    <a:lnTo>
                      <a:pt x="60" y="55"/>
                    </a:lnTo>
                    <a:close/>
                    <a:moveTo>
                      <a:pt x="55" y="53"/>
                    </a:move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6"/>
                      <a:pt x="59" y="56"/>
                      <a:pt x="60" y="55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53"/>
                      <a:pt x="55" y="53"/>
                      <a:pt x="55" y="53"/>
                    </a:cubicBezTo>
                    <a:close/>
                    <a:moveTo>
                      <a:pt x="60" y="2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2"/>
                    </a:lnTo>
                    <a:close/>
                    <a:moveTo>
                      <a:pt x="22" y="76"/>
                    </a:moveTo>
                    <a:cubicBezTo>
                      <a:pt x="25" y="74"/>
                      <a:pt x="28" y="73"/>
                      <a:pt x="31" y="7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2" y="72"/>
                      <a:pt x="22" y="72"/>
                      <a:pt x="22" y="72"/>
                    </a:cubicBezTo>
                    <a:lnTo>
                      <a:pt x="22" y="76"/>
                    </a:lnTo>
                    <a:close/>
                    <a:moveTo>
                      <a:pt x="16" y="78"/>
                    </a:moveTo>
                    <a:cubicBezTo>
                      <a:pt x="18" y="77"/>
                      <a:pt x="20" y="76"/>
                      <a:pt x="22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78"/>
                      <a:pt x="16" y="78"/>
                      <a:pt x="16" y="78"/>
                    </a:cubicBezTo>
                    <a:close/>
                    <a:moveTo>
                      <a:pt x="22" y="28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2" y="55"/>
                      <a:pt x="22" y="55"/>
                    </a:cubicBezTo>
                    <a:lnTo>
                      <a:pt x="22" y="28"/>
                    </a:lnTo>
                    <a:close/>
                    <a:moveTo>
                      <a:pt x="11" y="12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1" y="12"/>
                      <a:pt x="11" y="12"/>
                      <a:pt x="11" y="12"/>
                    </a:cubicBezTo>
                    <a:close/>
                    <a:moveTo>
                      <a:pt x="10" y="5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10" y="56"/>
                    </a:lnTo>
                    <a:close/>
                    <a:moveTo>
                      <a:pt x="10" y="15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0" y="1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8" name="Freeform: Shape 225"/>
              <p:cNvSpPr>
                <a:spLocks/>
              </p:cNvSpPr>
              <p:nvPr/>
            </p:nvSpPr>
            <p:spPr bwMode="auto">
              <a:xfrm>
                <a:off x="4397674" y="3767441"/>
                <a:ext cx="283070" cy="207095"/>
              </a:xfrm>
              <a:custGeom>
                <a:avLst/>
                <a:gdLst>
                  <a:gd name="T0" fmla="*/ 16 w 64"/>
                  <a:gd name="T1" fmla="*/ 46 h 47"/>
                  <a:gd name="T2" fmla="*/ 16 w 64"/>
                  <a:gd name="T3" fmla="*/ 16 h 47"/>
                  <a:gd name="T4" fmla="*/ 56 w 64"/>
                  <a:gd name="T5" fmla="*/ 16 h 47"/>
                  <a:gd name="T6" fmla="*/ 56 w 64"/>
                  <a:gd name="T7" fmla="*/ 45 h 47"/>
                  <a:gd name="T8" fmla="*/ 51 w 64"/>
                  <a:gd name="T9" fmla="*/ 44 h 47"/>
                  <a:gd name="T10" fmla="*/ 43 w 64"/>
                  <a:gd name="T11" fmla="*/ 47 h 47"/>
                  <a:gd name="T12" fmla="*/ 64 w 64"/>
                  <a:gd name="T13" fmla="*/ 46 h 47"/>
                  <a:gd name="T14" fmla="*/ 64 w 64"/>
                  <a:gd name="T15" fmla="*/ 16 h 47"/>
                  <a:gd name="T16" fmla="*/ 64 w 64"/>
                  <a:gd name="T17" fmla="*/ 0 h 47"/>
                  <a:gd name="T18" fmla="*/ 56 w 64"/>
                  <a:gd name="T19" fmla="*/ 0 h 47"/>
                  <a:gd name="T20" fmla="*/ 16 w 64"/>
                  <a:gd name="T21" fmla="*/ 0 h 47"/>
                  <a:gd name="T22" fmla="*/ 8 w 64"/>
                  <a:gd name="T23" fmla="*/ 0 h 47"/>
                  <a:gd name="T24" fmla="*/ 8 w 64"/>
                  <a:gd name="T25" fmla="*/ 16 h 47"/>
                  <a:gd name="T26" fmla="*/ 8 w 64"/>
                  <a:gd name="T27" fmla="*/ 45 h 47"/>
                  <a:gd name="T28" fmla="*/ 3 w 64"/>
                  <a:gd name="T29" fmla="*/ 44 h 47"/>
                  <a:gd name="T30" fmla="*/ 0 w 64"/>
                  <a:gd name="T31" fmla="*/ 44 h 47"/>
                  <a:gd name="T32" fmla="*/ 16 w 64"/>
                  <a:gd name="T33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47">
                    <a:moveTo>
                      <a:pt x="16" y="4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4" y="44"/>
                      <a:pt x="53" y="44"/>
                      <a:pt x="51" y="44"/>
                    </a:cubicBezTo>
                    <a:cubicBezTo>
                      <a:pt x="48" y="44"/>
                      <a:pt x="45" y="45"/>
                      <a:pt x="43" y="47"/>
                    </a:cubicBezTo>
                    <a:cubicBezTo>
                      <a:pt x="50" y="47"/>
                      <a:pt x="57" y="47"/>
                      <a:pt x="64" y="4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6" y="44"/>
                      <a:pt x="5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  <a:cubicBezTo>
                      <a:pt x="5" y="45"/>
                      <a:pt x="10" y="46"/>
                      <a:pt x="16" y="4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9" name="Freeform: Shape 226"/>
              <p:cNvSpPr>
                <a:spLocks/>
              </p:cNvSpPr>
              <p:nvPr/>
            </p:nvSpPr>
            <p:spPr bwMode="auto">
              <a:xfrm>
                <a:off x="5333889" y="1660957"/>
                <a:ext cx="273267" cy="159304"/>
              </a:xfrm>
              <a:custGeom>
                <a:avLst/>
                <a:gdLst>
                  <a:gd name="T0" fmla="*/ 35 w 62"/>
                  <a:gd name="T1" fmla="*/ 0 h 36"/>
                  <a:gd name="T2" fmla="*/ 35 w 62"/>
                  <a:gd name="T3" fmla="*/ 6 h 36"/>
                  <a:gd name="T4" fmla="*/ 0 w 62"/>
                  <a:gd name="T5" fmla="*/ 36 h 36"/>
                  <a:gd name="T6" fmla="*/ 35 w 62"/>
                  <a:gd name="T7" fmla="*/ 29 h 36"/>
                  <a:gd name="T8" fmla="*/ 35 w 62"/>
                  <a:gd name="T9" fmla="*/ 36 h 36"/>
                  <a:gd name="T10" fmla="*/ 62 w 62"/>
                  <a:gd name="T11" fmla="*/ 18 h 36"/>
                  <a:gd name="T12" fmla="*/ 35 w 62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36">
                    <a:moveTo>
                      <a:pt x="35" y="0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4" y="6"/>
                      <a:pt x="0" y="36"/>
                      <a:pt x="0" y="36"/>
                    </a:cubicBezTo>
                    <a:cubicBezTo>
                      <a:pt x="0" y="36"/>
                      <a:pt x="10" y="29"/>
                      <a:pt x="35" y="29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62" y="18"/>
                      <a:pt x="62" y="18"/>
                      <a:pt x="62" y="18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0" name="Freeform: Shape 227"/>
              <p:cNvSpPr>
                <a:spLocks/>
              </p:cNvSpPr>
              <p:nvPr/>
            </p:nvSpPr>
            <p:spPr bwMode="auto">
              <a:xfrm>
                <a:off x="5306930" y="1801879"/>
                <a:ext cx="269591" cy="159304"/>
              </a:xfrm>
              <a:custGeom>
                <a:avLst/>
                <a:gdLst>
                  <a:gd name="T0" fmla="*/ 27 w 61"/>
                  <a:gd name="T1" fmla="*/ 36 h 36"/>
                  <a:gd name="T2" fmla="*/ 27 w 61"/>
                  <a:gd name="T3" fmla="*/ 30 h 36"/>
                  <a:gd name="T4" fmla="*/ 61 w 61"/>
                  <a:gd name="T5" fmla="*/ 0 h 36"/>
                  <a:gd name="T6" fmla="*/ 27 w 61"/>
                  <a:gd name="T7" fmla="*/ 7 h 36"/>
                  <a:gd name="T8" fmla="*/ 27 w 61"/>
                  <a:gd name="T9" fmla="*/ 1 h 36"/>
                  <a:gd name="T10" fmla="*/ 0 w 61"/>
                  <a:gd name="T11" fmla="*/ 19 h 36"/>
                  <a:gd name="T12" fmla="*/ 27 w 6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36">
                    <a:moveTo>
                      <a:pt x="27" y="36"/>
                    </a:moveTo>
                    <a:cubicBezTo>
                      <a:pt x="27" y="30"/>
                      <a:pt x="27" y="30"/>
                      <a:pt x="27" y="30"/>
                    </a:cubicBezTo>
                    <a:cubicBezTo>
                      <a:pt x="58" y="30"/>
                      <a:pt x="61" y="0"/>
                      <a:pt x="61" y="0"/>
                    </a:cubicBezTo>
                    <a:cubicBezTo>
                      <a:pt x="61" y="0"/>
                      <a:pt x="52" y="7"/>
                      <a:pt x="27" y="7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7" y="36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1" name="Freeform: Shape 228"/>
              <p:cNvSpPr>
                <a:spLocks/>
              </p:cNvSpPr>
              <p:nvPr/>
            </p:nvSpPr>
            <p:spPr bwMode="auto">
              <a:xfrm>
                <a:off x="5885324" y="2977050"/>
                <a:ext cx="4902" cy="857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2" name="Freeform: Shape 229"/>
              <p:cNvSpPr>
                <a:spLocks/>
              </p:cNvSpPr>
              <p:nvPr/>
            </p:nvSpPr>
            <p:spPr bwMode="auto">
              <a:xfrm>
                <a:off x="5885324" y="2880242"/>
                <a:ext cx="26959" cy="79652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2 w 6"/>
                  <a:gd name="T5" fmla="*/ 18 h 18"/>
                  <a:gd name="T6" fmla="*/ 6 w 6"/>
                  <a:gd name="T7" fmla="*/ 1 h 18"/>
                  <a:gd name="T8" fmla="*/ 6 w 6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cubicBezTo>
                      <a:pt x="3" y="5"/>
                      <a:pt x="1" y="11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2"/>
                      <a:pt x="5" y="7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3" name="Freeform: Shape 230"/>
              <p:cNvSpPr>
                <a:spLocks/>
              </p:cNvSpPr>
              <p:nvPr/>
            </p:nvSpPr>
            <p:spPr bwMode="auto">
              <a:xfrm>
                <a:off x="5841210" y="2848382"/>
                <a:ext cx="53918" cy="111513"/>
              </a:xfrm>
              <a:custGeom>
                <a:avLst/>
                <a:gdLst>
                  <a:gd name="T0" fmla="*/ 0 w 12"/>
                  <a:gd name="T1" fmla="*/ 0 h 25"/>
                  <a:gd name="T2" fmla="*/ 0 w 12"/>
                  <a:gd name="T3" fmla="*/ 25 h 25"/>
                  <a:gd name="T4" fmla="*/ 6 w 12"/>
                  <a:gd name="T5" fmla="*/ 25 h 25"/>
                  <a:gd name="T6" fmla="*/ 12 w 12"/>
                  <a:gd name="T7" fmla="*/ 4 h 25"/>
                  <a:gd name="T8" fmla="*/ 0 w 1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17"/>
                      <a:pt x="9" y="10"/>
                      <a:pt x="12" y="4"/>
                    </a:cubicBezTo>
                    <a:cubicBezTo>
                      <a:pt x="9" y="2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4" name="Freeform: Shape 231"/>
              <p:cNvSpPr>
                <a:spLocks/>
              </p:cNvSpPr>
              <p:nvPr/>
            </p:nvSpPr>
            <p:spPr bwMode="auto">
              <a:xfrm>
                <a:off x="5766459" y="2977050"/>
                <a:ext cx="52693" cy="110287"/>
              </a:xfrm>
              <a:custGeom>
                <a:avLst/>
                <a:gdLst>
                  <a:gd name="T0" fmla="*/ 12 w 12"/>
                  <a:gd name="T1" fmla="*/ 25 h 25"/>
                  <a:gd name="T2" fmla="*/ 12 w 12"/>
                  <a:gd name="T3" fmla="*/ 0 h 25"/>
                  <a:gd name="T4" fmla="*/ 6 w 12"/>
                  <a:gd name="T5" fmla="*/ 0 h 25"/>
                  <a:gd name="T6" fmla="*/ 0 w 12"/>
                  <a:gd name="T7" fmla="*/ 21 h 25"/>
                  <a:gd name="T8" fmla="*/ 12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12" y="25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9"/>
                      <a:pt x="3" y="16"/>
                      <a:pt x="0" y="21"/>
                    </a:cubicBezTo>
                    <a:cubicBezTo>
                      <a:pt x="3" y="23"/>
                      <a:pt x="8" y="25"/>
                      <a:pt x="12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5" name="Freeform: Shape 232"/>
              <p:cNvSpPr>
                <a:spLocks/>
              </p:cNvSpPr>
              <p:nvPr/>
            </p:nvSpPr>
            <p:spPr bwMode="auto">
              <a:xfrm>
                <a:off x="5766459" y="2848382"/>
                <a:ext cx="52693" cy="111513"/>
              </a:xfrm>
              <a:custGeom>
                <a:avLst/>
                <a:gdLst>
                  <a:gd name="T0" fmla="*/ 6 w 12"/>
                  <a:gd name="T1" fmla="*/ 25 h 25"/>
                  <a:gd name="T2" fmla="*/ 12 w 12"/>
                  <a:gd name="T3" fmla="*/ 25 h 25"/>
                  <a:gd name="T4" fmla="*/ 12 w 12"/>
                  <a:gd name="T5" fmla="*/ 0 h 25"/>
                  <a:gd name="T6" fmla="*/ 0 w 12"/>
                  <a:gd name="T7" fmla="*/ 5 h 25"/>
                  <a:gd name="T8" fmla="*/ 6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6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3" y="2"/>
                      <a:pt x="0" y="5"/>
                    </a:cubicBezTo>
                    <a:cubicBezTo>
                      <a:pt x="3" y="10"/>
                      <a:pt x="6" y="17"/>
                      <a:pt x="6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6" name="Freeform: Shape 233"/>
              <p:cNvSpPr>
                <a:spLocks/>
              </p:cNvSpPr>
              <p:nvPr/>
            </p:nvSpPr>
            <p:spPr bwMode="auto">
              <a:xfrm>
                <a:off x="5713767" y="2977050"/>
                <a:ext cx="61271" cy="79652"/>
              </a:xfrm>
              <a:custGeom>
                <a:avLst/>
                <a:gdLst>
                  <a:gd name="T0" fmla="*/ 8 w 14"/>
                  <a:gd name="T1" fmla="*/ 18 h 18"/>
                  <a:gd name="T2" fmla="*/ 14 w 14"/>
                  <a:gd name="T3" fmla="*/ 0 h 18"/>
                  <a:gd name="T4" fmla="*/ 0 w 14"/>
                  <a:gd name="T5" fmla="*/ 0 h 18"/>
                  <a:gd name="T6" fmla="*/ 8 w 14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18"/>
                    </a:moveTo>
                    <a:cubicBezTo>
                      <a:pt x="11" y="14"/>
                      <a:pt x="13" y="7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3"/>
                      <a:pt x="8" y="18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7" name="Freeform: Shape 234"/>
              <p:cNvSpPr>
                <a:spLocks/>
              </p:cNvSpPr>
              <p:nvPr/>
            </p:nvSpPr>
            <p:spPr bwMode="auto">
              <a:xfrm>
                <a:off x="5713767" y="2880242"/>
                <a:ext cx="61271" cy="79652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18 h 18"/>
                  <a:gd name="T4" fmla="*/ 14 w 14"/>
                  <a:gd name="T5" fmla="*/ 18 h 18"/>
                  <a:gd name="T6" fmla="*/ 8 w 14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cubicBezTo>
                      <a:pt x="3" y="5"/>
                      <a:pt x="0" y="11"/>
                      <a:pt x="0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1"/>
                      <a:pt x="11" y="5"/>
                      <a:pt x="8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8" name="Freeform: Shape 235"/>
              <p:cNvSpPr>
                <a:spLocks/>
              </p:cNvSpPr>
              <p:nvPr/>
            </p:nvSpPr>
            <p:spPr bwMode="auto">
              <a:xfrm>
                <a:off x="5841210" y="2977050"/>
                <a:ext cx="35537" cy="110287"/>
              </a:xfrm>
              <a:custGeom>
                <a:avLst/>
                <a:gdLst>
                  <a:gd name="T0" fmla="*/ 0 w 8"/>
                  <a:gd name="T1" fmla="*/ 25 h 25"/>
                  <a:gd name="T2" fmla="*/ 3 w 8"/>
                  <a:gd name="T3" fmla="*/ 25 h 25"/>
                  <a:gd name="T4" fmla="*/ 8 w 8"/>
                  <a:gd name="T5" fmla="*/ 11 h 25"/>
                  <a:gd name="T6" fmla="*/ 6 w 8"/>
                  <a:gd name="T7" fmla="*/ 0 h 25"/>
                  <a:gd name="T8" fmla="*/ 0 w 8"/>
                  <a:gd name="T9" fmla="*/ 0 h 25"/>
                  <a:gd name="T10" fmla="*/ 0 w 8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5">
                    <a:moveTo>
                      <a:pt x="0" y="25"/>
                    </a:moveTo>
                    <a:cubicBezTo>
                      <a:pt x="1" y="25"/>
                      <a:pt x="2" y="25"/>
                      <a:pt x="3" y="25"/>
                    </a:cubicBezTo>
                    <a:cubicBezTo>
                      <a:pt x="5" y="20"/>
                      <a:pt x="6" y="16"/>
                      <a:pt x="8" y="11"/>
                    </a:cubicBezTo>
                    <a:cubicBezTo>
                      <a:pt x="7" y="8"/>
                      <a:pt x="6" y="4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9" name="Oval 236"/>
              <p:cNvSpPr>
                <a:spLocks/>
              </p:cNvSpPr>
              <p:nvPr/>
            </p:nvSpPr>
            <p:spPr bwMode="auto">
              <a:xfrm>
                <a:off x="4746916" y="3312813"/>
                <a:ext cx="61271" cy="6127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0" name="Freeform: Shape 237"/>
              <p:cNvSpPr>
                <a:spLocks/>
              </p:cNvSpPr>
              <p:nvPr/>
            </p:nvSpPr>
            <p:spPr bwMode="auto">
              <a:xfrm>
                <a:off x="4507961" y="3494174"/>
                <a:ext cx="132345" cy="132345"/>
              </a:xfrm>
              <a:custGeom>
                <a:avLst/>
                <a:gdLst>
                  <a:gd name="T0" fmla="*/ 15 w 30"/>
                  <a:gd name="T1" fmla="*/ 30 h 30"/>
                  <a:gd name="T2" fmla="*/ 30 w 30"/>
                  <a:gd name="T3" fmla="*/ 15 h 30"/>
                  <a:gd name="T4" fmla="*/ 15 w 30"/>
                  <a:gd name="T5" fmla="*/ 0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30 h 30"/>
                  <a:gd name="T14" fmla="*/ 15 w 30"/>
                  <a:gd name="T15" fmla="*/ 0 h 30"/>
                  <a:gd name="T16" fmla="*/ 0 w 30"/>
                  <a:gd name="T17" fmla="*/ 15 h 30"/>
                  <a:gd name="T18" fmla="*/ 15 w 30"/>
                  <a:gd name="T19" fmla="*/ 30 h 30"/>
                  <a:gd name="T20" fmla="*/ 15 w 30"/>
                  <a:gd name="T21" fmla="*/ 30 h 30"/>
                  <a:gd name="T22" fmla="*/ 15 w 30"/>
                  <a:gd name="T23" fmla="*/ 23 h 30"/>
                  <a:gd name="T24" fmla="*/ 15 w 30"/>
                  <a:gd name="T25" fmla="*/ 23 h 30"/>
                  <a:gd name="T26" fmla="*/ 15 w 30"/>
                  <a:gd name="T27" fmla="*/ 23 h 30"/>
                  <a:gd name="T28" fmla="*/ 7 w 30"/>
                  <a:gd name="T29" fmla="*/ 15 h 30"/>
                  <a:gd name="T30" fmla="*/ 15 w 30"/>
                  <a:gd name="T31" fmla="*/ 7 h 30"/>
                  <a:gd name="T32" fmla="*/ 15 w 30"/>
                  <a:gd name="T33" fmla="*/ 7 h 30"/>
                  <a:gd name="T34" fmla="*/ 15 w 30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lnTo>
                      <a:pt x="15" y="30"/>
                    </a:lnTo>
                    <a:close/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1" name="Freeform: Shape 238"/>
              <p:cNvSpPr>
                <a:spLocks/>
              </p:cNvSpPr>
              <p:nvPr/>
            </p:nvSpPr>
            <p:spPr bwMode="auto">
              <a:xfrm>
                <a:off x="4494481" y="3462313"/>
                <a:ext cx="159304" cy="57594"/>
              </a:xfrm>
              <a:custGeom>
                <a:avLst/>
                <a:gdLst>
                  <a:gd name="T0" fmla="*/ 3 w 36"/>
                  <a:gd name="T1" fmla="*/ 13 h 13"/>
                  <a:gd name="T2" fmla="*/ 5 w 36"/>
                  <a:gd name="T3" fmla="*/ 12 h 13"/>
                  <a:gd name="T4" fmla="*/ 18 w 36"/>
                  <a:gd name="T5" fmla="*/ 4 h 13"/>
                  <a:gd name="T6" fmla="*/ 31 w 36"/>
                  <a:gd name="T7" fmla="*/ 12 h 13"/>
                  <a:gd name="T8" fmla="*/ 35 w 36"/>
                  <a:gd name="T9" fmla="*/ 12 h 13"/>
                  <a:gd name="T10" fmla="*/ 35 w 36"/>
                  <a:gd name="T11" fmla="*/ 9 h 13"/>
                  <a:gd name="T12" fmla="*/ 18 w 36"/>
                  <a:gd name="T13" fmla="*/ 0 h 13"/>
                  <a:gd name="T14" fmla="*/ 1 w 36"/>
                  <a:gd name="T15" fmla="*/ 9 h 13"/>
                  <a:gd name="T16" fmla="*/ 1 w 36"/>
                  <a:gd name="T17" fmla="*/ 12 h 13"/>
                  <a:gd name="T18" fmla="*/ 3 w 36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3" y="13"/>
                    </a:moveTo>
                    <a:cubicBezTo>
                      <a:pt x="3" y="13"/>
                      <a:pt x="4" y="12"/>
                      <a:pt x="5" y="12"/>
                    </a:cubicBezTo>
                    <a:cubicBezTo>
                      <a:pt x="8" y="7"/>
                      <a:pt x="13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4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ubicBezTo>
                      <a:pt x="11" y="0"/>
                      <a:pt x="5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2" name="Freeform: Shape 239"/>
              <p:cNvSpPr>
                <a:spLocks/>
              </p:cNvSpPr>
              <p:nvPr/>
            </p:nvSpPr>
            <p:spPr bwMode="auto">
              <a:xfrm>
                <a:off x="4750592" y="3494174"/>
                <a:ext cx="132345" cy="132345"/>
              </a:xfrm>
              <a:custGeom>
                <a:avLst/>
                <a:gdLst>
                  <a:gd name="T0" fmla="*/ 15 w 30"/>
                  <a:gd name="T1" fmla="*/ 0 h 30"/>
                  <a:gd name="T2" fmla="*/ 15 w 30"/>
                  <a:gd name="T3" fmla="*/ 0 h 30"/>
                  <a:gd name="T4" fmla="*/ 15 w 30"/>
                  <a:gd name="T5" fmla="*/ 7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23 h 30"/>
                  <a:gd name="T14" fmla="*/ 15 w 30"/>
                  <a:gd name="T15" fmla="*/ 23 h 30"/>
                  <a:gd name="T16" fmla="*/ 15 w 30"/>
                  <a:gd name="T17" fmla="*/ 30 h 30"/>
                  <a:gd name="T18" fmla="*/ 15 w 30"/>
                  <a:gd name="T19" fmla="*/ 30 h 30"/>
                  <a:gd name="T20" fmla="*/ 30 w 30"/>
                  <a:gd name="T21" fmla="*/ 15 h 30"/>
                  <a:gd name="T22" fmla="*/ 15 w 30"/>
                  <a:gd name="T23" fmla="*/ 0 h 30"/>
                  <a:gd name="T24" fmla="*/ 15 w 30"/>
                  <a:gd name="T25" fmla="*/ 0 h 30"/>
                  <a:gd name="T26" fmla="*/ 0 w 30"/>
                  <a:gd name="T27" fmla="*/ 15 h 30"/>
                  <a:gd name="T28" fmla="*/ 15 w 30"/>
                  <a:gd name="T29" fmla="*/ 30 h 30"/>
                  <a:gd name="T30" fmla="*/ 15 w 30"/>
                  <a:gd name="T31" fmla="*/ 23 h 30"/>
                  <a:gd name="T32" fmla="*/ 7 w 30"/>
                  <a:gd name="T33" fmla="*/ 15 h 30"/>
                  <a:gd name="T34" fmla="*/ 15 w 30"/>
                  <a:gd name="T35" fmla="*/ 7 h 30"/>
                  <a:gd name="T36" fmla="*/ 15 w 30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3" name="Freeform: Shape 240"/>
              <p:cNvSpPr>
                <a:spLocks/>
              </p:cNvSpPr>
              <p:nvPr/>
            </p:nvSpPr>
            <p:spPr bwMode="auto">
              <a:xfrm>
                <a:off x="4737113" y="3462313"/>
                <a:ext cx="159304" cy="57594"/>
              </a:xfrm>
              <a:custGeom>
                <a:avLst/>
                <a:gdLst>
                  <a:gd name="T0" fmla="*/ 18 w 36"/>
                  <a:gd name="T1" fmla="*/ 0 h 13"/>
                  <a:gd name="T2" fmla="*/ 1 w 36"/>
                  <a:gd name="T3" fmla="*/ 9 h 13"/>
                  <a:gd name="T4" fmla="*/ 1 w 36"/>
                  <a:gd name="T5" fmla="*/ 12 h 13"/>
                  <a:gd name="T6" fmla="*/ 3 w 36"/>
                  <a:gd name="T7" fmla="*/ 13 h 13"/>
                  <a:gd name="T8" fmla="*/ 4 w 36"/>
                  <a:gd name="T9" fmla="*/ 12 h 13"/>
                  <a:gd name="T10" fmla="*/ 18 w 36"/>
                  <a:gd name="T11" fmla="*/ 4 h 13"/>
                  <a:gd name="T12" fmla="*/ 31 w 36"/>
                  <a:gd name="T13" fmla="*/ 12 h 13"/>
                  <a:gd name="T14" fmla="*/ 35 w 36"/>
                  <a:gd name="T15" fmla="*/ 12 h 13"/>
                  <a:gd name="T16" fmla="*/ 35 w 36"/>
                  <a:gd name="T17" fmla="*/ 9 h 13"/>
                  <a:gd name="T18" fmla="*/ 18 w 36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18" y="0"/>
                    </a:moveTo>
                    <a:cubicBezTo>
                      <a:pt x="11" y="0"/>
                      <a:pt x="4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4" y="12"/>
                      <a:pt x="4" y="12"/>
                    </a:cubicBezTo>
                    <a:cubicBezTo>
                      <a:pt x="7" y="7"/>
                      <a:pt x="12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3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4" name="Freeform: Shape 241"/>
              <p:cNvSpPr>
                <a:spLocks/>
              </p:cNvSpPr>
              <p:nvPr/>
            </p:nvSpPr>
            <p:spPr bwMode="auto">
              <a:xfrm>
                <a:off x="4618248" y="3348350"/>
                <a:ext cx="234054" cy="273267"/>
              </a:xfrm>
              <a:custGeom>
                <a:avLst/>
                <a:gdLst>
                  <a:gd name="T0" fmla="*/ 36 w 53"/>
                  <a:gd name="T1" fmla="*/ 22 h 62"/>
                  <a:gd name="T2" fmla="*/ 37 w 53"/>
                  <a:gd name="T3" fmla="*/ 23 h 62"/>
                  <a:gd name="T4" fmla="*/ 51 w 53"/>
                  <a:gd name="T5" fmla="*/ 17 h 62"/>
                  <a:gd name="T6" fmla="*/ 53 w 53"/>
                  <a:gd name="T7" fmla="*/ 12 h 62"/>
                  <a:gd name="T8" fmla="*/ 48 w 53"/>
                  <a:gd name="T9" fmla="*/ 11 h 62"/>
                  <a:gd name="T10" fmla="*/ 39 w 53"/>
                  <a:gd name="T11" fmla="*/ 15 h 62"/>
                  <a:gd name="T12" fmla="*/ 38 w 53"/>
                  <a:gd name="T13" fmla="*/ 15 h 62"/>
                  <a:gd name="T14" fmla="*/ 23 w 53"/>
                  <a:gd name="T15" fmla="*/ 0 h 62"/>
                  <a:gd name="T16" fmla="*/ 21 w 53"/>
                  <a:gd name="T17" fmla="*/ 0 h 62"/>
                  <a:gd name="T18" fmla="*/ 0 w 53"/>
                  <a:gd name="T19" fmla="*/ 21 h 62"/>
                  <a:gd name="T20" fmla="*/ 0 w 53"/>
                  <a:gd name="T21" fmla="*/ 22 h 62"/>
                  <a:gd name="T22" fmla="*/ 15 w 53"/>
                  <a:gd name="T23" fmla="*/ 35 h 62"/>
                  <a:gd name="T24" fmla="*/ 15 w 53"/>
                  <a:gd name="T25" fmla="*/ 36 h 62"/>
                  <a:gd name="T26" fmla="*/ 8 w 53"/>
                  <a:gd name="T27" fmla="*/ 52 h 62"/>
                  <a:gd name="T28" fmla="*/ 8 w 53"/>
                  <a:gd name="T29" fmla="*/ 54 h 62"/>
                  <a:gd name="T30" fmla="*/ 13 w 53"/>
                  <a:gd name="T31" fmla="*/ 60 h 62"/>
                  <a:gd name="T32" fmla="*/ 16 w 53"/>
                  <a:gd name="T33" fmla="*/ 62 h 62"/>
                  <a:gd name="T34" fmla="*/ 19 w 53"/>
                  <a:gd name="T35" fmla="*/ 61 h 62"/>
                  <a:gd name="T36" fmla="*/ 20 w 53"/>
                  <a:gd name="T37" fmla="*/ 55 h 62"/>
                  <a:gd name="T38" fmla="*/ 18 w 53"/>
                  <a:gd name="T39" fmla="*/ 53 h 62"/>
                  <a:gd name="T40" fmla="*/ 18 w 53"/>
                  <a:gd name="T41" fmla="*/ 51 h 62"/>
                  <a:gd name="T42" fmla="*/ 25 w 53"/>
                  <a:gd name="T43" fmla="*/ 34 h 62"/>
                  <a:gd name="T44" fmla="*/ 25 w 53"/>
                  <a:gd name="T45" fmla="*/ 32 h 62"/>
                  <a:gd name="T46" fmla="*/ 17 w 53"/>
                  <a:gd name="T47" fmla="*/ 25 h 62"/>
                  <a:gd name="T48" fmla="*/ 17 w 53"/>
                  <a:gd name="T49" fmla="*/ 23 h 62"/>
                  <a:gd name="T50" fmla="*/ 26 w 53"/>
                  <a:gd name="T51" fmla="*/ 14 h 62"/>
                  <a:gd name="T52" fmla="*/ 27 w 53"/>
                  <a:gd name="T53" fmla="*/ 15 h 62"/>
                  <a:gd name="T54" fmla="*/ 36 w 53"/>
                  <a:gd name="T55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62">
                    <a:moveTo>
                      <a:pt x="36" y="22"/>
                    </a:moveTo>
                    <a:cubicBezTo>
                      <a:pt x="36" y="23"/>
                      <a:pt x="37" y="23"/>
                      <a:pt x="37" y="23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3" y="16"/>
                      <a:pt x="53" y="14"/>
                      <a:pt x="53" y="12"/>
                    </a:cubicBezTo>
                    <a:cubicBezTo>
                      <a:pt x="52" y="11"/>
                      <a:pt x="50" y="10"/>
                      <a:pt x="48" y="11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8" y="15"/>
                      <a:pt x="38" y="1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3" y="25"/>
                      <a:pt x="12" y="32"/>
                      <a:pt x="15" y="35"/>
                    </a:cubicBezTo>
                    <a:cubicBezTo>
                      <a:pt x="15" y="35"/>
                      <a:pt x="15" y="36"/>
                      <a:pt x="15" y="3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2"/>
                      <a:pt x="8" y="53"/>
                      <a:pt x="8" y="54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4" y="61"/>
                      <a:pt x="15" y="62"/>
                      <a:pt x="16" y="62"/>
                    </a:cubicBezTo>
                    <a:cubicBezTo>
                      <a:pt x="17" y="62"/>
                      <a:pt x="18" y="62"/>
                      <a:pt x="19" y="61"/>
                    </a:cubicBezTo>
                    <a:cubicBezTo>
                      <a:pt x="21" y="60"/>
                      <a:pt x="21" y="57"/>
                      <a:pt x="20" y="55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2"/>
                      <a:pt x="18" y="51"/>
                      <a:pt x="18" y="51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3"/>
                      <a:pt x="25" y="33"/>
                      <a:pt x="25" y="32"/>
                    </a:cubicBezTo>
                    <a:cubicBezTo>
                      <a:pt x="23" y="31"/>
                      <a:pt x="19" y="27"/>
                      <a:pt x="17" y="25"/>
                    </a:cubicBezTo>
                    <a:cubicBezTo>
                      <a:pt x="17" y="24"/>
                      <a:pt x="17" y="24"/>
                      <a:pt x="17" y="2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7" y="14"/>
                      <a:pt x="27" y="15"/>
                    </a:cubicBezTo>
                    <a:lnTo>
                      <a:pt x="36" y="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5" name="Freeform: Shape 242"/>
              <p:cNvSpPr>
                <a:spLocks/>
              </p:cNvSpPr>
              <p:nvPr/>
            </p:nvSpPr>
            <p:spPr bwMode="auto">
              <a:xfrm>
                <a:off x="3514151" y="1696494"/>
                <a:ext cx="26959" cy="30635"/>
              </a:xfrm>
              <a:custGeom>
                <a:avLst/>
                <a:gdLst>
                  <a:gd name="T0" fmla="*/ 0 w 6"/>
                  <a:gd name="T1" fmla="*/ 7 h 7"/>
                  <a:gd name="T2" fmla="*/ 6 w 6"/>
                  <a:gd name="T3" fmla="*/ 7 h 7"/>
                  <a:gd name="T4" fmla="*/ 6 w 6"/>
                  <a:gd name="T5" fmla="*/ 0 h 7"/>
                  <a:gd name="T6" fmla="*/ 0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3"/>
                      <a:pt x="2" y="5"/>
                      <a:pt x="0" y="7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6" name="Freeform: Shape 243"/>
              <p:cNvSpPr>
                <a:spLocks/>
              </p:cNvSpPr>
              <p:nvPr/>
            </p:nvSpPr>
            <p:spPr bwMode="auto">
              <a:xfrm>
                <a:off x="4097447" y="3582404"/>
                <a:ext cx="145824" cy="145824"/>
              </a:xfrm>
              <a:custGeom>
                <a:avLst/>
                <a:gdLst>
                  <a:gd name="T0" fmla="*/ 8 w 33"/>
                  <a:gd name="T1" fmla="*/ 30 h 33"/>
                  <a:gd name="T2" fmla="*/ 17 w 33"/>
                  <a:gd name="T3" fmla="*/ 33 h 33"/>
                  <a:gd name="T4" fmla="*/ 33 w 33"/>
                  <a:gd name="T5" fmla="*/ 17 h 33"/>
                  <a:gd name="T6" fmla="*/ 17 w 33"/>
                  <a:gd name="T7" fmla="*/ 0 h 33"/>
                  <a:gd name="T8" fmla="*/ 0 w 33"/>
                  <a:gd name="T9" fmla="*/ 14 h 33"/>
                  <a:gd name="T10" fmla="*/ 17 w 33"/>
                  <a:gd name="T11" fmla="*/ 14 h 33"/>
                  <a:gd name="T12" fmla="*/ 22 w 33"/>
                  <a:gd name="T13" fmla="*/ 14 h 33"/>
                  <a:gd name="T14" fmla="*/ 18 w 33"/>
                  <a:gd name="T15" fmla="*/ 18 h 33"/>
                  <a:gd name="T16" fmla="*/ 8 w 33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8" y="30"/>
                    </a:moveTo>
                    <a:cubicBezTo>
                      <a:pt x="10" y="32"/>
                      <a:pt x="13" y="33"/>
                      <a:pt x="17" y="33"/>
                    </a:cubicBezTo>
                    <a:cubicBezTo>
                      <a:pt x="26" y="33"/>
                      <a:pt x="33" y="26"/>
                      <a:pt x="33" y="17"/>
                    </a:cubicBezTo>
                    <a:cubicBezTo>
                      <a:pt x="33" y="7"/>
                      <a:pt x="26" y="0"/>
                      <a:pt x="17" y="0"/>
                    </a:cubicBezTo>
                    <a:cubicBezTo>
                      <a:pt x="8" y="0"/>
                      <a:pt x="1" y="6"/>
                      <a:pt x="0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8" y="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7" name="Freeform: Shape 244"/>
              <p:cNvSpPr>
                <a:spLocks/>
              </p:cNvSpPr>
              <p:nvPr/>
            </p:nvSpPr>
            <p:spPr bwMode="auto">
              <a:xfrm>
                <a:off x="3871972" y="3657154"/>
                <a:ext cx="300226" cy="211996"/>
              </a:xfrm>
              <a:custGeom>
                <a:avLst/>
                <a:gdLst>
                  <a:gd name="T0" fmla="*/ 30 w 68"/>
                  <a:gd name="T1" fmla="*/ 34 h 48"/>
                  <a:gd name="T2" fmla="*/ 30 w 68"/>
                  <a:gd name="T3" fmla="*/ 35 h 48"/>
                  <a:gd name="T4" fmla="*/ 30 w 68"/>
                  <a:gd name="T5" fmla="*/ 37 h 48"/>
                  <a:gd name="T6" fmla="*/ 30 w 68"/>
                  <a:gd name="T7" fmla="*/ 44 h 48"/>
                  <a:gd name="T8" fmla="*/ 37 w 68"/>
                  <a:gd name="T9" fmla="*/ 48 h 48"/>
                  <a:gd name="T10" fmla="*/ 37 w 68"/>
                  <a:gd name="T11" fmla="*/ 37 h 48"/>
                  <a:gd name="T12" fmla="*/ 37 w 68"/>
                  <a:gd name="T13" fmla="*/ 35 h 48"/>
                  <a:gd name="T14" fmla="*/ 37 w 68"/>
                  <a:gd name="T15" fmla="*/ 34 h 48"/>
                  <a:gd name="T16" fmla="*/ 57 w 68"/>
                  <a:gd name="T17" fmla="*/ 12 h 48"/>
                  <a:gd name="T18" fmla="*/ 68 w 68"/>
                  <a:gd name="T19" fmla="*/ 0 h 48"/>
                  <a:gd name="T20" fmla="*/ 51 w 68"/>
                  <a:gd name="T21" fmla="*/ 0 h 48"/>
                  <a:gd name="T22" fmla="*/ 0 w 68"/>
                  <a:gd name="T23" fmla="*/ 0 h 48"/>
                  <a:gd name="T24" fmla="*/ 30 w 68"/>
                  <a:gd name="T25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8">
                    <a:moveTo>
                      <a:pt x="30" y="34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3" y="45"/>
                      <a:pt x="35" y="47"/>
                      <a:pt x="37" y="4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0" y="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8" name="Freeform: Shape 245"/>
              <p:cNvSpPr>
                <a:spLocks/>
              </p:cNvSpPr>
              <p:nvPr/>
            </p:nvSpPr>
            <p:spPr bwMode="auto">
              <a:xfrm>
                <a:off x="3266618" y="1903588"/>
                <a:ext cx="238955" cy="269591"/>
              </a:xfrm>
              <a:custGeom>
                <a:avLst/>
                <a:gdLst>
                  <a:gd name="T0" fmla="*/ 0 w 54"/>
                  <a:gd name="T1" fmla="*/ 61 h 61"/>
                  <a:gd name="T2" fmla="*/ 11 w 54"/>
                  <a:gd name="T3" fmla="*/ 50 h 61"/>
                  <a:gd name="T4" fmla="*/ 11 w 54"/>
                  <a:gd name="T5" fmla="*/ 50 h 61"/>
                  <a:gd name="T6" fmla="*/ 11 w 54"/>
                  <a:gd name="T7" fmla="*/ 32 h 61"/>
                  <a:gd name="T8" fmla="*/ 0 w 54"/>
                  <a:gd name="T9" fmla="*/ 61 h 61"/>
                  <a:gd name="T10" fmla="*/ 0 w 54"/>
                  <a:gd name="T11" fmla="*/ 61 h 61"/>
                  <a:gd name="T12" fmla="*/ 20 w 54"/>
                  <a:gd name="T13" fmla="*/ 14 h 61"/>
                  <a:gd name="T14" fmla="*/ 47 w 54"/>
                  <a:gd name="T15" fmla="*/ 14 h 61"/>
                  <a:gd name="T16" fmla="*/ 47 w 54"/>
                  <a:gd name="T17" fmla="*/ 40 h 61"/>
                  <a:gd name="T18" fmla="*/ 43 w 54"/>
                  <a:gd name="T19" fmla="*/ 39 h 61"/>
                  <a:gd name="T20" fmla="*/ 32 w 54"/>
                  <a:gd name="T21" fmla="*/ 50 h 61"/>
                  <a:gd name="T22" fmla="*/ 43 w 54"/>
                  <a:gd name="T23" fmla="*/ 61 h 61"/>
                  <a:gd name="T24" fmla="*/ 54 w 54"/>
                  <a:gd name="T25" fmla="*/ 50 h 61"/>
                  <a:gd name="T26" fmla="*/ 54 w 54"/>
                  <a:gd name="T27" fmla="*/ 50 h 61"/>
                  <a:gd name="T28" fmla="*/ 54 w 54"/>
                  <a:gd name="T29" fmla="*/ 50 h 61"/>
                  <a:gd name="T30" fmla="*/ 54 w 54"/>
                  <a:gd name="T31" fmla="*/ 14 h 61"/>
                  <a:gd name="T32" fmla="*/ 54 w 54"/>
                  <a:gd name="T33" fmla="*/ 0 h 61"/>
                  <a:gd name="T34" fmla="*/ 47 w 54"/>
                  <a:gd name="T35" fmla="*/ 0 h 61"/>
                  <a:gd name="T36" fmla="*/ 28 w 54"/>
                  <a:gd name="T37" fmla="*/ 0 h 61"/>
                  <a:gd name="T38" fmla="*/ 20 w 54"/>
                  <a:gd name="T39" fmla="*/ 1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61">
                    <a:moveTo>
                      <a:pt x="0" y="61"/>
                    </a:moveTo>
                    <a:cubicBezTo>
                      <a:pt x="6" y="61"/>
                      <a:pt x="11" y="56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7" y="42"/>
                      <a:pt x="3" y="5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lose/>
                    <a:moveTo>
                      <a:pt x="20" y="14"/>
                    </a:move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6" y="39"/>
                      <a:pt x="44" y="39"/>
                      <a:pt x="43" y="39"/>
                    </a:cubicBezTo>
                    <a:cubicBezTo>
                      <a:pt x="37" y="39"/>
                      <a:pt x="32" y="44"/>
                      <a:pt x="32" y="50"/>
                    </a:cubicBezTo>
                    <a:cubicBezTo>
                      <a:pt x="32" y="56"/>
                      <a:pt x="37" y="61"/>
                      <a:pt x="43" y="61"/>
                    </a:cubicBezTo>
                    <a:cubicBezTo>
                      <a:pt x="49" y="61"/>
                      <a:pt x="54" y="56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5"/>
                      <a:pt x="22" y="9"/>
                      <a:pt x="20" y="1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9" name="Freeform: Shape 246"/>
              <p:cNvSpPr>
                <a:spLocks/>
              </p:cNvSpPr>
              <p:nvPr/>
            </p:nvSpPr>
            <p:spPr bwMode="auto">
              <a:xfrm>
                <a:off x="4838822" y="1276177"/>
                <a:ext cx="340665" cy="274492"/>
              </a:xfrm>
              <a:custGeom>
                <a:avLst/>
                <a:gdLst>
                  <a:gd name="T0" fmla="*/ 11 w 77"/>
                  <a:gd name="T1" fmla="*/ 48 h 62"/>
                  <a:gd name="T2" fmla="*/ 32 w 77"/>
                  <a:gd name="T3" fmla="*/ 37 h 62"/>
                  <a:gd name="T4" fmla="*/ 36 w 77"/>
                  <a:gd name="T5" fmla="*/ 37 h 62"/>
                  <a:gd name="T6" fmla="*/ 36 w 77"/>
                  <a:gd name="T7" fmla="*/ 41 h 62"/>
                  <a:gd name="T8" fmla="*/ 36 w 77"/>
                  <a:gd name="T9" fmla="*/ 50 h 62"/>
                  <a:gd name="T10" fmla="*/ 35 w 77"/>
                  <a:gd name="T11" fmla="*/ 62 h 62"/>
                  <a:gd name="T12" fmla="*/ 42 w 77"/>
                  <a:gd name="T13" fmla="*/ 62 h 62"/>
                  <a:gd name="T14" fmla="*/ 41 w 77"/>
                  <a:gd name="T15" fmla="*/ 50 h 62"/>
                  <a:gd name="T16" fmla="*/ 41 w 77"/>
                  <a:gd name="T17" fmla="*/ 41 h 62"/>
                  <a:gd name="T18" fmla="*/ 41 w 77"/>
                  <a:gd name="T19" fmla="*/ 37 h 62"/>
                  <a:gd name="T20" fmla="*/ 45 w 77"/>
                  <a:gd name="T21" fmla="*/ 37 h 62"/>
                  <a:gd name="T22" fmla="*/ 66 w 77"/>
                  <a:gd name="T23" fmla="*/ 48 h 62"/>
                  <a:gd name="T24" fmla="*/ 74 w 77"/>
                  <a:gd name="T25" fmla="*/ 40 h 62"/>
                  <a:gd name="T26" fmla="*/ 74 w 77"/>
                  <a:gd name="T27" fmla="*/ 20 h 62"/>
                  <a:gd name="T28" fmla="*/ 60 w 77"/>
                  <a:gd name="T29" fmla="*/ 14 h 62"/>
                  <a:gd name="T30" fmla="*/ 43 w 77"/>
                  <a:gd name="T31" fmla="*/ 30 h 62"/>
                  <a:gd name="T32" fmla="*/ 42 w 77"/>
                  <a:gd name="T33" fmla="*/ 28 h 62"/>
                  <a:gd name="T34" fmla="*/ 46 w 77"/>
                  <a:gd name="T35" fmla="*/ 19 h 62"/>
                  <a:gd name="T36" fmla="*/ 52 w 77"/>
                  <a:gd name="T37" fmla="*/ 11 h 62"/>
                  <a:gd name="T38" fmla="*/ 22 w 77"/>
                  <a:gd name="T39" fmla="*/ 0 h 62"/>
                  <a:gd name="T40" fmla="*/ 30 w 77"/>
                  <a:gd name="T41" fmla="*/ 19 h 62"/>
                  <a:gd name="T42" fmla="*/ 35 w 77"/>
                  <a:gd name="T43" fmla="*/ 28 h 62"/>
                  <a:gd name="T44" fmla="*/ 34 w 77"/>
                  <a:gd name="T45" fmla="*/ 30 h 62"/>
                  <a:gd name="T46" fmla="*/ 8 w 77"/>
                  <a:gd name="T47" fmla="*/ 13 h 62"/>
                  <a:gd name="T48" fmla="*/ 2 w 77"/>
                  <a:gd name="T49" fmla="*/ 40 h 62"/>
                  <a:gd name="T50" fmla="*/ 11 w 77"/>
                  <a:gd name="T51" fmla="*/ 4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7" h="62">
                    <a:moveTo>
                      <a:pt x="11" y="48"/>
                    </a:moveTo>
                    <a:cubicBezTo>
                      <a:pt x="19" y="49"/>
                      <a:pt x="25" y="41"/>
                      <a:pt x="32" y="37"/>
                    </a:cubicBezTo>
                    <a:cubicBezTo>
                      <a:pt x="33" y="37"/>
                      <a:pt x="35" y="35"/>
                      <a:pt x="36" y="37"/>
                    </a:cubicBezTo>
                    <a:cubicBezTo>
                      <a:pt x="36" y="38"/>
                      <a:pt x="36" y="40"/>
                      <a:pt x="36" y="41"/>
                    </a:cubicBezTo>
                    <a:cubicBezTo>
                      <a:pt x="36" y="44"/>
                      <a:pt x="36" y="47"/>
                      <a:pt x="36" y="50"/>
                    </a:cubicBezTo>
                    <a:cubicBezTo>
                      <a:pt x="36" y="53"/>
                      <a:pt x="35" y="59"/>
                      <a:pt x="35" y="62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1" y="59"/>
                      <a:pt x="41" y="53"/>
                      <a:pt x="41" y="50"/>
                    </a:cubicBezTo>
                    <a:cubicBezTo>
                      <a:pt x="41" y="47"/>
                      <a:pt x="41" y="44"/>
                      <a:pt x="41" y="41"/>
                    </a:cubicBezTo>
                    <a:cubicBezTo>
                      <a:pt x="41" y="40"/>
                      <a:pt x="40" y="38"/>
                      <a:pt x="41" y="37"/>
                    </a:cubicBezTo>
                    <a:cubicBezTo>
                      <a:pt x="42" y="35"/>
                      <a:pt x="44" y="37"/>
                      <a:pt x="45" y="37"/>
                    </a:cubicBezTo>
                    <a:cubicBezTo>
                      <a:pt x="51" y="41"/>
                      <a:pt x="58" y="49"/>
                      <a:pt x="66" y="48"/>
                    </a:cubicBezTo>
                    <a:cubicBezTo>
                      <a:pt x="70" y="48"/>
                      <a:pt x="73" y="44"/>
                      <a:pt x="74" y="40"/>
                    </a:cubicBezTo>
                    <a:cubicBezTo>
                      <a:pt x="76" y="35"/>
                      <a:pt x="77" y="26"/>
                      <a:pt x="74" y="20"/>
                    </a:cubicBezTo>
                    <a:cubicBezTo>
                      <a:pt x="70" y="18"/>
                      <a:pt x="65" y="16"/>
                      <a:pt x="60" y="14"/>
                    </a:cubicBezTo>
                    <a:cubicBezTo>
                      <a:pt x="54" y="18"/>
                      <a:pt x="50" y="29"/>
                      <a:pt x="43" y="30"/>
                    </a:cubicBezTo>
                    <a:cubicBezTo>
                      <a:pt x="41" y="30"/>
                      <a:pt x="41" y="29"/>
                      <a:pt x="42" y="28"/>
                    </a:cubicBezTo>
                    <a:cubicBezTo>
                      <a:pt x="43" y="24"/>
                      <a:pt x="44" y="21"/>
                      <a:pt x="46" y="19"/>
                    </a:cubicBezTo>
                    <a:cubicBezTo>
                      <a:pt x="48" y="16"/>
                      <a:pt x="50" y="14"/>
                      <a:pt x="52" y="11"/>
                    </a:cubicBezTo>
                    <a:cubicBezTo>
                      <a:pt x="42" y="7"/>
                      <a:pt x="32" y="3"/>
                      <a:pt x="22" y="0"/>
                    </a:cubicBezTo>
                    <a:cubicBezTo>
                      <a:pt x="21" y="7"/>
                      <a:pt x="27" y="14"/>
                      <a:pt x="30" y="19"/>
                    </a:cubicBezTo>
                    <a:cubicBezTo>
                      <a:pt x="32" y="21"/>
                      <a:pt x="34" y="24"/>
                      <a:pt x="35" y="28"/>
                    </a:cubicBezTo>
                    <a:cubicBezTo>
                      <a:pt x="36" y="29"/>
                      <a:pt x="36" y="30"/>
                      <a:pt x="34" y="30"/>
                    </a:cubicBezTo>
                    <a:cubicBezTo>
                      <a:pt x="24" y="29"/>
                      <a:pt x="20" y="6"/>
                      <a:pt x="8" y="13"/>
                    </a:cubicBezTo>
                    <a:cubicBezTo>
                      <a:pt x="0" y="18"/>
                      <a:pt x="0" y="32"/>
                      <a:pt x="2" y="40"/>
                    </a:cubicBezTo>
                    <a:cubicBezTo>
                      <a:pt x="4" y="44"/>
                      <a:pt x="6" y="48"/>
                      <a:pt x="11" y="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0" name="Freeform: Shape 247"/>
              <p:cNvSpPr>
                <a:spLocks/>
              </p:cNvSpPr>
              <p:nvPr/>
            </p:nvSpPr>
            <p:spPr bwMode="auto">
              <a:xfrm>
                <a:off x="5832632" y="2464827"/>
                <a:ext cx="101709" cy="101709"/>
              </a:xfrm>
              <a:custGeom>
                <a:avLst/>
                <a:gdLst>
                  <a:gd name="T0" fmla="*/ 11 w 23"/>
                  <a:gd name="T1" fmla="*/ 23 h 23"/>
                  <a:gd name="T2" fmla="*/ 11 w 23"/>
                  <a:gd name="T3" fmla="*/ 23 h 23"/>
                  <a:gd name="T4" fmla="*/ 23 w 23"/>
                  <a:gd name="T5" fmla="*/ 11 h 23"/>
                  <a:gd name="T6" fmla="*/ 11 w 23"/>
                  <a:gd name="T7" fmla="*/ 0 h 23"/>
                  <a:gd name="T8" fmla="*/ 0 w 23"/>
                  <a:gd name="T9" fmla="*/ 11 h 23"/>
                  <a:gd name="T10" fmla="*/ 6 w 23"/>
                  <a:gd name="T11" fmla="*/ 15 h 23"/>
                  <a:gd name="T12" fmla="*/ 11 w 23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3">
                    <a:moveTo>
                      <a:pt x="11" y="23"/>
                    </a:moveTo>
                    <a:cubicBezTo>
                      <a:pt x="11" y="23"/>
                      <a:pt x="11" y="23"/>
                      <a:pt x="11" y="23"/>
                    </a:cubicBezTo>
                    <a:cubicBezTo>
                      <a:pt x="18" y="23"/>
                      <a:pt x="23" y="17"/>
                      <a:pt x="23" y="11"/>
                    </a:cubicBezTo>
                    <a:cubicBezTo>
                      <a:pt x="23" y="5"/>
                      <a:pt x="18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2" y="12"/>
                      <a:pt x="4" y="13"/>
                      <a:pt x="6" y="15"/>
                    </a:cubicBezTo>
                    <a:cubicBezTo>
                      <a:pt x="8" y="17"/>
                      <a:pt x="10" y="20"/>
                      <a:pt x="1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1" name="Freeform: Shape 248"/>
              <p:cNvSpPr>
                <a:spLocks/>
              </p:cNvSpPr>
              <p:nvPr/>
            </p:nvSpPr>
            <p:spPr bwMode="auto">
              <a:xfrm>
                <a:off x="5868169" y="2434192"/>
                <a:ext cx="26959" cy="22057"/>
              </a:xfrm>
              <a:custGeom>
                <a:avLst/>
                <a:gdLst>
                  <a:gd name="T0" fmla="*/ 22 w 22"/>
                  <a:gd name="T1" fmla="*/ 18 h 18"/>
                  <a:gd name="T2" fmla="*/ 11 w 22"/>
                  <a:gd name="T3" fmla="*/ 0 h 18"/>
                  <a:gd name="T4" fmla="*/ 0 w 22"/>
                  <a:gd name="T5" fmla="*/ 18 h 18"/>
                  <a:gd name="T6" fmla="*/ 22 w 22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22" y="18"/>
                    </a:moveTo>
                    <a:lnTo>
                      <a:pt x="11" y="0"/>
                    </a:lnTo>
                    <a:lnTo>
                      <a:pt x="0" y="18"/>
                    </a:lnTo>
                    <a:lnTo>
                      <a:pt x="22" y="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2" name="Freeform: Shape 249"/>
              <p:cNvSpPr>
                <a:spLocks/>
              </p:cNvSpPr>
              <p:nvPr/>
            </p:nvSpPr>
            <p:spPr bwMode="auto">
              <a:xfrm>
                <a:off x="5939243" y="2500364"/>
                <a:ext cx="3676" cy="25734"/>
              </a:xfrm>
              <a:custGeom>
                <a:avLst/>
                <a:gdLst>
                  <a:gd name="T0" fmla="*/ 0 w 1"/>
                  <a:gd name="T1" fmla="*/ 6 h 6"/>
                  <a:gd name="T2" fmla="*/ 1 w 1"/>
                  <a:gd name="T3" fmla="*/ 6 h 6"/>
                  <a:gd name="T4" fmla="*/ 0 w 1"/>
                  <a:gd name="T5" fmla="*/ 0 h 6"/>
                  <a:gd name="T6" fmla="*/ 0 w 1"/>
                  <a:gd name="T7" fmla="*/ 0 h 6"/>
                  <a:gd name="T8" fmla="*/ 0 w 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0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3" name="Freeform: Shape 250"/>
              <p:cNvSpPr>
                <a:spLocks/>
              </p:cNvSpPr>
              <p:nvPr/>
            </p:nvSpPr>
            <p:spPr bwMode="auto">
              <a:xfrm>
                <a:off x="5810574" y="2500364"/>
                <a:ext cx="13480" cy="857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4" name="Freeform: Shape 251"/>
              <p:cNvSpPr>
                <a:spLocks/>
              </p:cNvSpPr>
              <p:nvPr/>
            </p:nvSpPr>
            <p:spPr bwMode="auto">
              <a:xfrm>
                <a:off x="5912283" y="2456249"/>
                <a:ext cx="26959" cy="25734"/>
              </a:xfrm>
              <a:custGeom>
                <a:avLst/>
                <a:gdLst>
                  <a:gd name="T0" fmla="*/ 0 w 6"/>
                  <a:gd name="T1" fmla="*/ 2 h 6"/>
                  <a:gd name="T2" fmla="*/ 5 w 6"/>
                  <a:gd name="T3" fmla="*/ 6 h 6"/>
                  <a:gd name="T4" fmla="*/ 6 w 6"/>
                  <a:gd name="T5" fmla="*/ 2 h 6"/>
                  <a:gd name="T6" fmla="*/ 6 w 6"/>
                  <a:gd name="T7" fmla="*/ 0 h 6"/>
                  <a:gd name="T8" fmla="*/ 0 w 6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5" name="Freeform: Shape 252"/>
              <p:cNvSpPr>
                <a:spLocks/>
              </p:cNvSpPr>
              <p:nvPr/>
            </p:nvSpPr>
            <p:spPr bwMode="auto">
              <a:xfrm>
                <a:off x="5912283" y="2544479"/>
                <a:ext cx="26959" cy="25734"/>
              </a:xfrm>
              <a:custGeom>
                <a:avLst/>
                <a:gdLst>
                  <a:gd name="T0" fmla="*/ 18 w 22"/>
                  <a:gd name="T1" fmla="*/ 0 h 21"/>
                  <a:gd name="T2" fmla="*/ 0 w 22"/>
                  <a:gd name="T3" fmla="*/ 18 h 21"/>
                  <a:gd name="T4" fmla="*/ 22 w 22"/>
                  <a:gd name="T5" fmla="*/ 21 h 21"/>
                  <a:gd name="T6" fmla="*/ 18 w 2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18" y="0"/>
                    </a:moveTo>
                    <a:lnTo>
                      <a:pt x="0" y="18"/>
                    </a:lnTo>
                    <a:lnTo>
                      <a:pt x="22" y="2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6" name="Freeform: Shape 253"/>
              <p:cNvSpPr>
                <a:spLocks/>
              </p:cNvSpPr>
              <p:nvPr/>
            </p:nvSpPr>
            <p:spPr bwMode="auto">
              <a:xfrm>
                <a:off x="5824054" y="2456249"/>
                <a:ext cx="26959" cy="25734"/>
              </a:xfrm>
              <a:custGeom>
                <a:avLst/>
                <a:gdLst>
                  <a:gd name="T0" fmla="*/ 7 w 22"/>
                  <a:gd name="T1" fmla="*/ 21 h 21"/>
                  <a:gd name="T2" fmla="*/ 22 w 22"/>
                  <a:gd name="T3" fmla="*/ 7 h 21"/>
                  <a:gd name="T4" fmla="*/ 0 w 22"/>
                  <a:gd name="T5" fmla="*/ 0 h 21"/>
                  <a:gd name="T6" fmla="*/ 7 w 22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7" y="21"/>
                    </a:moveTo>
                    <a:lnTo>
                      <a:pt x="22" y="7"/>
                    </a:lnTo>
                    <a:lnTo>
                      <a:pt x="0" y="0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7" name="Freeform: Shape 254"/>
              <p:cNvSpPr>
                <a:spLocks/>
              </p:cNvSpPr>
              <p:nvPr/>
            </p:nvSpPr>
            <p:spPr bwMode="auto">
              <a:xfrm>
                <a:off x="5717443" y="2513844"/>
                <a:ext cx="221800" cy="136021"/>
              </a:xfrm>
              <a:custGeom>
                <a:avLst/>
                <a:gdLst>
                  <a:gd name="T0" fmla="*/ 41 w 50"/>
                  <a:gd name="T1" fmla="*/ 13 h 31"/>
                  <a:gd name="T2" fmla="*/ 40 w 50"/>
                  <a:gd name="T3" fmla="*/ 14 h 31"/>
                  <a:gd name="T4" fmla="*/ 36 w 50"/>
                  <a:gd name="T5" fmla="*/ 16 h 31"/>
                  <a:gd name="T6" fmla="*/ 35 w 50"/>
                  <a:gd name="T7" fmla="*/ 13 h 31"/>
                  <a:gd name="T8" fmla="*/ 35 w 50"/>
                  <a:gd name="T9" fmla="*/ 11 h 31"/>
                  <a:gd name="T10" fmla="*/ 26 w 50"/>
                  <a:gd name="T11" fmla="*/ 1 h 31"/>
                  <a:gd name="T12" fmla="*/ 24 w 50"/>
                  <a:gd name="T13" fmla="*/ 1 h 31"/>
                  <a:gd name="T14" fmla="*/ 20 w 50"/>
                  <a:gd name="T15" fmla="*/ 0 h 31"/>
                  <a:gd name="T16" fmla="*/ 19 w 50"/>
                  <a:gd name="T17" fmla="*/ 0 h 31"/>
                  <a:gd name="T18" fmla="*/ 5 w 50"/>
                  <a:gd name="T19" fmla="*/ 16 h 31"/>
                  <a:gd name="T20" fmla="*/ 5 w 50"/>
                  <a:gd name="T21" fmla="*/ 20 h 31"/>
                  <a:gd name="T22" fmla="*/ 0 w 50"/>
                  <a:gd name="T23" fmla="*/ 26 h 31"/>
                  <a:gd name="T24" fmla="*/ 5 w 50"/>
                  <a:gd name="T25" fmla="*/ 31 h 31"/>
                  <a:gd name="T26" fmla="*/ 20 w 50"/>
                  <a:gd name="T27" fmla="*/ 31 h 31"/>
                  <a:gd name="T28" fmla="*/ 21 w 50"/>
                  <a:gd name="T29" fmla="*/ 31 h 31"/>
                  <a:gd name="T30" fmla="*/ 41 w 50"/>
                  <a:gd name="T31" fmla="*/ 31 h 31"/>
                  <a:gd name="T32" fmla="*/ 50 w 50"/>
                  <a:gd name="T33" fmla="*/ 22 h 31"/>
                  <a:gd name="T34" fmla="*/ 41 w 50"/>
                  <a:gd name="T3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1">
                    <a:moveTo>
                      <a:pt x="41" y="13"/>
                    </a:moveTo>
                    <a:cubicBezTo>
                      <a:pt x="41" y="13"/>
                      <a:pt x="41" y="14"/>
                      <a:pt x="40" y="14"/>
                    </a:cubicBezTo>
                    <a:cubicBezTo>
                      <a:pt x="38" y="14"/>
                      <a:pt x="37" y="15"/>
                      <a:pt x="36" y="16"/>
                    </a:cubicBezTo>
                    <a:cubicBezTo>
                      <a:pt x="36" y="15"/>
                      <a:pt x="36" y="14"/>
                      <a:pt x="35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4" y="7"/>
                      <a:pt x="30" y="3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1" y="1"/>
                      <a:pt x="5" y="8"/>
                      <a:pt x="5" y="16"/>
                    </a:cubicBezTo>
                    <a:cubicBezTo>
                      <a:pt x="5" y="17"/>
                      <a:pt x="5" y="19"/>
                      <a:pt x="5" y="20"/>
                    </a:cubicBezTo>
                    <a:cubicBezTo>
                      <a:pt x="2" y="21"/>
                      <a:pt x="0" y="23"/>
                      <a:pt x="0" y="26"/>
                    </a:cubicBezTo>
                    <a:cubicBezTo>
                      <a:pt x="0" y="29"/>
                      <a:pt x="2" y="31"/>
                      <a:pt x="5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6" y="31"/>
                      <a:pt x="50" y="27"/>
                      <a:pt x="50" y="22"/>
                    </a:cubicBezTo>
                    <a:cubicBezTo>
                      <a:pt x="50" y="18"/>
                      <a:pt x="46" y="13"/>
                      <a:pt x="41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8" name="Freeform: Shape 255"/>
              <p:cNvSpPr>
                <a:spLocks/>
              </p:cNvSpPr>
              <p:nvPr/>
            </p:nvSpPr>
            <p:spPr bwMode="auto">
              <a:xfrm>
                <a:off x="3456557" y="3361830"/>
                <a:ext cx="150726" cy="215673"/>
              </a:xfrm>
              <a:custGeom>
                <a:avLst/>
                <a:gdLst>
                  <a:gd name="T0" fmla="*/ 34 w 34"/>
                  <a:gd name="T1" fmla="*/ 49 h 49"/>
                  <a:gd name="T2" fmla="*/ 34 w 34"/>
                  <a:gd name="T3" fmla="*/ 21 h 49"/>
                  <a:gd name="T4" fmla="*/ 33 w 34"/>
                  <a:gd name="T5" fmla="*/ 13 h 49"/>
                  <a:gd name="T6" fmla="*/ 28 w 34"/>
                  <a:gd name="T7" fmla="*/ 7 h 49"/>
                  <a:gd name="T8" fmla="*/ 28 w 34"/>
                  <a:gd name="T9" fmla="*/ 2 h 49"/>
                  <a:gd name="T10" fmla="*/ 28 w 34"/>
                  <a:gd name="T11" fmla="*/ 0 h 49"/>
                  <a:gd name="T12" fmla="*/ 26 w 34"/>
                  <a:gd name="T13" fmla="*/ 0 h 49"/>
                  <a:gd name="T14" fmla="*/ 5 w 34"/>
                  <a:gd name="T15" fmla="*/ 0 h 49"/>
                  <a:gd name="T16" fmla="*/ 3 w 34"/>
                  <a:gd name="T17" fmla="*/ 0 h 49"/>
                  <a:gd name="T18" fmla="*/ 3 w 34"/>
                  <a:gd name="T19" fmla="*/ 2 h 49"/>
                  <a:gd name="T20" fmla="*/ 3 w 34"/>
                  <a:gd name="T21" fmla="*/ 7 h 49"/>
                  <a:gd name="T22" fmla="*/ 0 w 34"/>
                  <a:gd name="T23" fmla="*/ 9 h 49"/>
                  <a:gd name="T24" fmla="*/ 5 w 34"/>
                  <a:gd name="T25" fmla="*/ 17 h 49"/>
                  <a:gd name="T26" fmla="*/ 5 w 34"/>
                  <a:gd name="T27" fmla="*/ 6 h 49"/>
                  <a:gd name="T28" fmla="*/ 5 w 34"/>
                  <a:gd name="T29" fmla="*/ 6 h 49"/>
                  <a:gd name="T30" fmla="*/ 5 w 34"/>
                  <a:gd name="T31" fmla="*/ 6 h 49"/>
                  <a:gd name="T32" fmla="*/ 5 w 34"/>
                  <a:gd name="T33" fmla="*/ 2 h 49"/>
                  <a:gd name="T34" fmla="*/ 26 w 34"/>
                  <a:gd name="T35" fmla="*/ 2 h 49"/>
                  <a:gd name="T36" fmla="*/ 26 w 34"/>
                  <a:gd name="T37" fmla="*/ 6 h 49"/>
                  <a:gd name="T38" fmla="*/ 26 w 34"/>
                  <a:gd name="T39" fmla="*/ 34 h 49"/>
                  <a:gd name="T40" fmla="*/ 16 w 34"/>
                  <a:gd name="T41" fmla="*/ 24 h 49"/>
                  <a:gd name="T42" fmla="*/ 13 w 34"/>
                  <a:gd name="T43" fmla="*/ 26 h 49"/>
                  <a:gd name="T44" fmla="*/ 34 w 34"/>
                  <a:gd name="T4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49">
                    <a:moveTo>
                      <a:pt x="34" y="49"/>
                    </a:moveTo>
                    <a:cubicBezTo>
                      <a:pt x="34" y="38"/>
                      <a:pt x="34" y="27"/>
                      <a:pt x="34" y="21"/>
                    </a:cubicBezTo>
                    <a:cubicBezTo>
                      <a:pt x="34" y="19"/>
                      <a:pt x="34" y="15"/>
                      <a:pt x="33" y="13"/>
                    </a:cubicBezTo>
                    <a:cubicBezTo>
                      <a:pt x="32" y="10"/>
                      <a:pt x="30" y="8"/>
                      <a:pt x="28" y="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8"/>
                      <a:pt x="0" y="9"/>
                    </a:cubicBezTo>
                    <a:cubicBezTo>
                      <a:pt x="2" y="12"/>
                      <a:pt x="3" y="14"/>
                      <a:pt x="5" y="1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20" y="34"/>
                      <a:pt x="26" y="42"/>
                      <a:pt x="34" y="4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9" name="Freeform: Shape 256"/>
              <p:cNvSpPr>
                <a:spLocks/>
              </p:cNvSpPr>
              <p:nvPr/>
            </p:nvSpPr>
            <p:spPr bwMode="auto">
              <a:xfrm>
                <a:off x="3615860" y="3383887"/>
                <a:ext cx="162980" cy="339439"/>
              </a:xfrm>
              <a:custGeom>
                <a:avLst/>
                <a:gdLst>
                  <a:gd name="T0" fmla="*/ 22 w 37"/>
                  <a:gd name="T1" fmla="*/ 66 h 77"/>
                  <a:gd name="T2" fmla="*/ 36 w 37"/>
                  <a:gd name="T3" fmla="*/ 74 h 77"/>
                  <a:gd name="T4" fmla="*/ 37 w 37"/>
                  <a:gd name="T5" fmla="*/ 74 h 77"/>
                  <a:gd name="T6" fmla="*/ 37 w 37"/>
                  <a:gd name="T7" fmla="*/ 16 h 77"/>
                  <a:gd name="T8" fmla="*/ 36 w 37"/>
                  <a:gd name="T9" fmla="*/ 8 h 77"/>
                  <a:gd name="T10" fmla="*/ 18 w 37"/>
                  <a:gd name="T11" fmla="*/ 0 h 77"/>
                  <a:gd name="T12" fmla="*/ 1 w 37"/>
                  <a:gd name="T13" fmla="*/ 8 h 77"/>
                  <a:gd name="T14" fmla="*/ 0 w 37"/>
                  <a:gd name="T15" fmla="*/ 16 h 77"/>
                  <a:gd name="T16" fmla="*/ 0 w 37"/>
                  <a:gd name="T17" fmla="*/ 46 h 77"/>
                  <a:gd name="T18" fmla="*/ 22 w 37"/>
                  <a:gd name="T19" fmla="*/ 6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77">
                    <a:moveTo>
                      <a:pt x="22" y="66"/>
                    </a:moveTo>
                    <a:cubicBezTo>
                      <a:pt x="29" y="66"/>
                      <a:pt x="34" y="69"/>
                      <a:pt x="36" y="74"/>
                    </a:cubicBezTo>
                    <a:cubicBezTo>
                      <a:pt x="37" y="77"/>
                      <a:pt x="37" y="77"/>
                      <a:pt x="37" y="74"/>
                    </a:cubicBezTo>
                    <a:cubicBezTo>
                      <a:pt x="37" y="62"/>
                      <a:pt x="37" y="28"/>
                      <a:pt x="37" y="16"/>
                    </a:cubicBezTo>
                    <a:cubicBezTo>
                      <a:pt x="37" y="14"/>
                      <a:pt x="37" y="10"/>
                      <a:pt x="36" y="8"/>
                    </a:cubicBezTo>
                    <a:cubicBezTo>
                      <a:pt x="34" y="1"/>
                      <a:pt x="27" y="0"/>
                      <a:pt x="18" y="0"/>
                    </a:cubicBezTo>
                    <a:cubicBezTo>
                      <a:pt x="10" y="0"/>
                      <a:pt x="3" y="1"/>
                      <a:pt x="1" y="8"/>
                    </a:cubicBezTo>
                    <a:cubicBezTo>
                      <a:pt x="0" y="10"/>
                      <a:pt x="0" y="14"/>
                      <a:pt x="0" y="1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7" y="53"/>
                      <a:pt x="15" y="60"/>
                      <a:pt x="22" y="6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0" name="Freeform: Shape 257"/>
              <p:cNvSpPr>
                <a:spLocks/>
              </p:cNvSpPr>
              <p:nvPr/>
            </p:nvSpPr>
            <p:spPr bwMode="auto">
              <a:xfrm>
                <a:off x="5550787" y="3472117"/>
                <a:ext cx="25734" cy="91906"/>
              </a:xfrm>
              <a:custGeom>
                <a:avLst/>
                <a:gdLst>
                  <a:gd name="T0" fmla="*/ 6 w 6"/>
                  <a:gd name="T1" fmla="*/ 1 h 21"/>
                  <a:gd name="T2" fmla="*/ 3 w 6"/>
                  <a:gd name="T3" fmla="*/ 0 h 21"/>
                  <a:gd name="T4" fmla="*/ 3 w 6"/>
                  <a:gd name="T5" fmla="*/ 0 h 21"/>
                  <a:gd name="T6" fmla="*/ 0 w 6"/>
                  <a:gd name="T7" fmla="*/ 1 h 21"/>
                  <a:gd name="T8" fmla="*/ 0 w 6"/>
                  <a:gd name="T9" fmla="*/ 21 h 21"/>
                  <a:gd name="T10" fmla="*/ 6 w 6"/>
                  <a:gd name="T11" fmla="*/ 15 h 21"/>
                  <a:gd name="T12" fmla="*/ 6 w 6"/>
                  <a:gd name="T13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1">
                    <a:moveTo>
                      <a:pt x="6" y="1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9"/>
                      <a:pt x="4" y="17"/>
                      <a:pt x="6" y="1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1" name="Freeform: Shape 258"/>
              <p:cNvSpPr>
                <a:spLocks/>
              </p:cNvSpPr>
              <p:nvPr/>
            </p:nvSpPr>
            <p:spPr bwMode="auto">
              <a:xfrm>
                <a:off x="5550787" y="3290756"/>
                <a:ext cx="25734" cy="17156"/>
              </a:xfrm>
              <a:custGeom>
                <a:avLst/>
                <a:gdLst>
                  <a:gd name="T0" fmla="*/ 4 w 6"/>
                  <a:gd name="T1" fmla="*/ 4 h 4"/>
                  <a:gd name="T2" fmla="*/ 4 w 6"/>
                  <a:gd name="T3" fmla="*/ 4 h 4"/>
                  <a:gd name="T4" fmla="*/ 6 w 6"/>
                  <a:gd name="T5" fmla="*/ 4 h 4"/>
                  <a:gd name="T6" fmla="*/ 6 w 6"/>
                  <a:gd name="T7" fmla="*/ 0 h 4"/>
                  <a:gd name="T8" fmla="*/ 0 w 6"/>
                  <a:gd name="T9" fmla="*/ 0 h 4"/>
                  <a:gd name="T10" fmla="*/ 0 w 6"/>
                  <a:gd name="T11" fmla="*/ 4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4" y="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2" name="Freeform: Shape 259"/>
              <p:cNvSpPr>
                <a:spLocks/>
              </p:cNvSpPr>
              <p:nvPr/>
            </p:nvSpPr>
            <p:spPr bwMode="auto">
              <a:xfrm>
                <a:off x="5439274" y="3316489"/>
                <a:ext cx="243857" cy="177685"/>
              </a:xfrm>
              <a:custGeom>
                <a:avLst/>
                <a:gdLst>
                  <a:gd name="T0" fmla="*/ 31 w 55"/>
                  <a:gd name="T1" fmla="*/ 0 h 40"/>
                  <a:gd name="T2" fmla="*/ 29 w 55"/>
                  <a:gd name="T3" fmla="*/ 0 h 40"/>
                  <a:gd name="T4" fmla="*/ 29 w 55"/>
                  <a:gd name="T5" fmla="*/ 0 h 40"/>
                  <a:gd name="T6" fmla="*/ 25 w 55"/>
                  <a:gd name="T7" fmla="*/ 0 h 40"/>
                  <a:gd name="T8" fmla="*/ 0 w 55"/>
                  <a:gd name="T9" fmla="*/ 27 h 40"/>
                  <a:gd name="T10" fmla="*/ 2 w 55"/>
                  <a:gd name="T11" fmla="*/ 38 h 40"/>
                  <a:gd name="T12" fmla="*/ 3 w 55"/>
                  <a:gd name="T13" fmla="*/ 39 h 40"/>
                  <a:gd name="T14" fmla="*/ 5 w 55"/>
                  <a:gd name="T15" fmla="*/ 37 h 40"/>
                  <a:gd name="T16" fmla="*/ 12 w 55"/>
                  <a:gd name="T17" fmla="*/ 33 h 40"/>
                  <a:gd name="T18" fmla="*/ 12 w 55"/>
                  <a:gd name="T19" fmla="*/ 33 h 40"/>
                  <a:gd name="T20" fmla="*/ 19 w 55"/>
                  <a:gd name="T21" fmla="*/ 38 h 40"/>
                  <a:gd name="T22" fmla="*/ 20 w 55"/>
                  <a:gd name="T23" fmla="*/ 39 h 40"/>
                  <a:gd name="T24" fmla="*/ 21 w 55"/>
                  <a:gd name="T25" fmla="*/ 38 h 40"/>
                  <a:gd name="T26" fmla="*/ 25 w 55"/>
                  <a:gd name="T27" fmla="*/ 34 h 40"/>
                  <a:gd name="T28" fmla="*/ 28 w 55"/>
                  <a:gd name="T29" fmla="*/ 33 h 40"/>
                  <a:gd name="T30" fmla="*/ 28 w 55"/>
                  <a:gd name="T31" fmla="*/ 33 h 40"/>
                  <a:gd name="T32" fmla="*/ 31 w 55"/>
                  <a:gd name="T33" fmla="*/ 34 h 40"/>
                  <a:gd name="T34" fmla="*/ 36 w 55"/>
                  <a:gd name="T35" fmla="*/ 38 h 40"/>
                  <a:gd name="T36" fmla="*/ 36 w 55"/>
                  <a:gd name="T37" fmla="*/ 40 h 40"/>
                  <a:gd name="T38" fmla="*/ 37 w 55"/>
                  <a:gd name="T39" fmla="*/ 38 h 40"/>
                  <a:gd name="T40" fmla="*/ 44 w 55"/>
                  <a:gd name="T41" fmla="*/ 34 h 40"/>
                  <a:gd name="T42" fmla="*/ 44 w 55"/>
                  <a:gd name="T43" fmla="*/ 34 h 40"/>
                  <a:gd name="T44" fmla="*/ 45 w 55"/>
                  <a:gd name="T45" fmla="*/ 34 h 40"/>
                  <a:gd name="T46" fmla="*/ 55 w 55"/>
                  <a:gd name="T47" fmla="*/ 20 h 40"/>
                  <a:gd name="T48" fmla="*/ 31 w 55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40">
                    <a:moveTo>
                      <a:pt x="31" y="0"/>
                    </a:move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11" y="2"/>
                      <a:pt x="1" y="13"/>
                      <a:pt x="0" y="27"/>
                    </a:cubicBezTo>
                    <a:cubicBezTo>
                      <a:pt x="0" y="31"/>
                      <a:pt x="1" y="34"/>
                      <a:pt x="2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8"/>
                      <a:pt x="5" y="37"/>
                    </a:cubicBezTo>
                    <a:cubicBezTo>
                      <a:pt x="6" y="35"/>
                      <a:pt x="9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5" y="33"/>
                      <a:pt x="18" y="35"/>
                      <a:pt x="19" y="38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1" y="38"/>
                    </a:cubicBezTo>
                    <a:cubicBezTo>
                      <a:pt x="22" y="36"/>
                      <a:pt x="23" y="35"/>
                      <a:pt x="25" y="34"/>
                    </a:cubicBezTo>
                    <a:cubicBezTo>
                      <a:pt x="26" y="34"/>
                      <a:pt x="27" y="33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30" y="34"/>
                      <a:pt x="31" y="34"/>
                    </a:cubicBezTo>
                    <a:cubicBezTo>
                      <a:pt x="33" y="35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7" y="40"/>
                      <a:pt x="37" y="39"/>
                      <a:pt x="37" y="38"/>
                    </a:cubicBezTo>
                    <a:cubicBezTo>
                      <a:pt x="39" y="36"/>
                      <a:pt x="41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8" y="29"/>
                      <a:pt x="52" y="25"/>
                      <a:pt x="55" y="20"/>
                    </a:cubicBezTo>
                    <a:cubicBezTo>
                      <a:pt x="52" y="9"/>
                      <a:pt x="43" y="1"/>
                      <a:pt x="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3" name="Freeform: Shape 260"/>
              <p:cNvSpPr>
                <a:spLocks/>
              </p:cNvSpPr>
              <p:nvPr/>
            </p:nvSpPr>
            <p:spPr bwMode="auto">
              <a:xfrm>
                <a:off x="4295964" y="1228386"/>
                <a:ext cx="322284" cy="256111"/>
              </a:xfrm>
              <a:custGeom>
                <a:avLst/>
                <a:gdLst>
                  <a:gd name="T0" fmla="*/ 71 w 73"/>
                  <a:gd name="T1" fmla="*/ 14 h 58"/>
                  <a:gd name="T2" fmla="*/ 57 w 73"/>
                  <a:gd name="T3" fmla="*/ 20 h 58"/>
                  <a:gd name="T4" fmla="*/ 51 w 73"/>
                  <a:gd name="T5" fmla="*/ 20 h 58"/>
                  <a:gd name="T6" fmla="*/ 48 w 73"/>
                  <a:gd name="T7" fmla="*/ 13 h 58"/>
                  <a:gd name="T8" fmla="*/ 52 w 73"/>
                  <a:gd name="T9" fmla="*/ 9 h 58"/>
                  <a:gd name="T10" fmla="*/ 67 w 73"/>
                  <a:gd name="T11" fmla="*/ 3 h 58"/>
                  <a:gd name="T12" fmla="*/ 51 w 73"/>
                  <a:gd name="T13" fmla="*/ 1 h 58"/>
                  <a:gd name="T14" fmla="*/ 50 w 73"/>
                  <a:gd name="T15" fmla="*/ 3 h 58"/>
                  <a:gd name="T16" fmla="*/ 43 w 73"/>
                  <a:gd name="T17" fmla="*/ 13 h 58"/>
                  <a:gd name="T18" fmla="*/ 44 w 73"/>
                  <a:gd name="T19" fmla="*/ 2 h 58"/>
                  <a:gd name="T20" fmla="*/ 38 w 73"/>
                  <a:gd name="T21" fmla="*/ 1 h 58"/>
                  <a:gd name="T22" fmla="*/ 34 w 73"/>
                  <a:gd name="T23" fmla="*/ 7 h 58"/>
                  <a:gd name="T24" fmla="*/ 27 w 73"/>
                  <a:gd name="T25" fmla="*/ 10 h 58"/>
                  <a:gd name="T26" fmla="*/ 23 w 73"/>
                  <a:gd name="T27" fmla="*/ 3 h 58"/>
                  <a:gd name="T28" fmla="*/ 22 w 73"/>
                  <a:gd name="T29" fmla="*/ 3 h 58"/>
                  <a:gd name="T30" fmla="*/ 19 w 73"/>
                  <a:gd name="T31" fmla="*/ 7 h 58"/>
                  <a:gd name="T32" fmla="*/ 17 w 73"/>
                  <a:gd name="T33" fmla="*/ 13 h 58"/>
                  <a:gd name="T34" fmla="*/ 25 w 73"/>
                  <a:gd name="T35" fmla="*/ 20 h 58"/>
                  <a:gd name="T36" fmla="*/ 14 w 73"/>
                  <a:gd name="T37" fmla="*/ 18 h 58"/>
                  <a:gd name="T38" fmla="*/ 4 w 73"/>
                  <a:gd name="T39" fmla="*/ 11 h 58"/>
                  <a:gd name="T40" fmla="*/ 0 w 73"/>
                  <a:gd name="T41" fmla="*/ 20 h 58"/>
                  <a:gd name="T42" fmla="*/ 1 w 73"/>
                  <a:gd name="T43" fmla="*/ 30 h 58"/>
                  <a:gd name="T44" fmla="*/ 16 w 73"/>
                  <a:gd name="T45" fmla="*/ 24 h 58"/>
                  <a:gd name="T46" fmla="*/ 22 w 73"/>
                  <a:gd name="T47" fmla="*/ 24 h 58"/>
                  <a:gd name="T48" fmla="*/ 24 w 73"/>
                  <a:gd name="T49" fmla="*/ 31 h 58"/>
                  <a:gd name="T50" fmla="*/ 20 w 73"/>
                  <a:gd name="T51" fmla="*/ 35 h 58"/>
                  <a:gd name="T52" fmla="*/ 6 w 73"/>
                  <a:gd name="T53" fmla="*/ 41 h 58"/>
                  <a:gd name="T54" fmla="*/ 12 w 73"/>
                  <a:gd name="T55" fmla="*/ 49 h 58"/>
                  <a:gd name="T56" fmla="*/ 22 w 73"/>
                  <a:gd name="T57" fmla="*/ 53 h 58"/>
                  <a:gd name="T58" fmla="*/ 23 w 73"/>
                  <a:gd name="T59" fmla="*/ 41 h 58"/>
                  <a:gd name="T60" fmla="*/ 30 w 73"/>
                  <a:gd name="T61" fmla="*/ 31 h 58"/>
                  <a:gd name="T62" fmla="*/ 29 w 73"/>
                  <a:gd name="T63" fmla="*/ 42 h 58"/>
                  <a:gd name="T64" fmla="*/ 34 w 73"/>
                  <a:gd name="T65" fmla="*/ 45 h 58"/>
                  <a:gd name="T66" fmla="*/ 34 w 73"/>
                  <a:gd name="T67" fmla="*/ 51 h 58"/>
                  <a:gd name="T68" fmla="*/ 38 w 73"/>
                  <a:gd name="T69" fmla="*/ 51 h 58"/>
                  <a:gd name="T70" fmla="*/ 38 w 73"/>
                  <a:gd name="T71" fmla="*/ 45 h 58"/>
                  <a:gd name="T72" fmla="*/ 44 w 73"/>
                  <a:gd name="T73" fmla="*/ 42 h 58"/>
                  <a:gd name="T74" fmla="*/ 43 w 73"/>
                  <a:gd name="T75" fmla="*/ 31 h 58"/>
                  <a:gd name="T76" fmla="*/ 50 w 73"/>
                  <a:gd name="T77" fmla="*/ 41 h 58"/>
                  <a:gd name="T78" fmla="*/ 51 w 73"/>
                  <a:gd name="T79" fmla="*/ 53 h 58"/>
                  <a:gd name="T80" fmla="*/ 61 w 73"/>
                  <a:gd name="T81" fmla="*/ 49 h 58"/>
                  <a:gd name="T82" fmla="*/ 67 w 73"/>
                  <a:gd name="T83" fmla="*/ 41 h 58"/>
                  <a:gd name="T84" fmla="*/ 52 w 73"/>
                  <a:gd name="T85" fmla="*/ 35 h 58"/>
                  <a:gd name="T86" fmla="*/ 48 w 73"/>
                  <a:gd name="T87" fmla="*/ 31 h 58"/>
                  <a:gd name="T88" fmla="*/ 51 w 73"/>
                  <a:gd name="T89" fmla="*/ 24 h 58"/>
                  <a:gd name="T90" fmla="*/ 57 w 73"/>
                  <a:gd name="T91" fmla="*/ 24 h 58"/>
                  <a:gd name="T92" fmla="*/ 71 w 73"/>
                  <a:gd name="T93" fmla="*/ 30 h 58"/>
                  <a:gd name="T94" fmla="*/ 73 w 73"/>
                  <a:gd name="T95" fmla="*/ 2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3" h="58">
                    <a:moveTo>
                      <a:pt x="73" y="20"/>
                    </a:moveTo>
                    <a:cubicBezTo>
                      <a:pt x="65" y="20"/>
                      <a:pt x="65" y="20"/>
                      <a:pt x="65" y="2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8" y="0"/>
                      <a:pt x="54" y="0"/>
                      <a:pt x="51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1" y="12"/>
                      <a:pt x="40" y="11"/>
                      <a:pt x="38" y="11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1"/>
                      <a:pt x="40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5" y="2"/>
                      <a:pt x="32" y="2"/>
                      <a:pt x="29" y="2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1" y="12"/>
                      <a:pt x="30" y="13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6" y="4"/>
                      <a:pt x="11" y="5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7"/>
                      <a:pt x="26" y="18"/>
                      <a:pt x="25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6"/>
                      <a:pt x="26" y="27"/>
                      <a:pt x="27" y="28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2"/>
                      <a:pt x="33" y="33"/>
                      <a:pt x="34" y="33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40" y="33"/>
                      <a:pt x="41" y="32"/>
                      <a:pt x="43" y="31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7"/>
                      <a:pt x="47" y="26"/>
                      <a:pt x="47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73" y="24"/>
                      <a:pt x="73" y="24"/>
                      <a:pt x="73" y="24"/>
                    </a:cubicBez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4" name="Freeform: Shape 261"/>
              <p:cNvSpPr>
                <a:spLocks/>
              </p:cNvSpPr>
              <p:nvPr/>
            </p:nvSpPr>
            <p:spPr bwMode="auto">
              <a:xfrm>
                <a:off x="3320536" y="2283466"/>
                <a:ext cx="259787" cy="256111"/>
              </a:xfrm>
              <a:custGeom>
                <a:avLst/>
                <a:gdLst>
                  <a:gd name="T0" fmla="*/ 52 w 59"/>
                  <a:gd name="T1" fmla="*/ 41 h 58"/>
                  <a:gd name="T2" fmla="*/ 55 w 59"/>
                  <a:gd name="T3" fmla="*/ 44 h 58"/>
                  <a:gd name="T4" fmla="*/ 48 w 59"/>
                  <a:gd name="T5" fmla="*/ 52 h 58"/>
                  <a:gd name="T6" fmla="*/ 45 w 59"/>
                  <a:gd name="T7" fmla="*/ 49 h 58"/>
                  <a:gd name="T8" fmla="*/ 37 w 59"/>
                  <a:gd name="T9" fmla="*/ 53 h 58"/>
                  <a:gd name="T10" fmla="*/ 37 w 59"/>
                  <a:gd name="T11" fmla="*/ 58 h 58"/>
                  <a:gd name="T12" fmla="*/ 29 w 59"/>
                  <a:gd name="T13" fmla="*/ 58 h 58"/>
                  <a:gd name="T14" fmla="*/ 29 w 59"/>
                  <a:gd name="T15" fmla="*/ 46 h 58"/>
                  <a:gd name="T16" fmla="*/ 42 w 59"/>
                  <a:gd name="T17" fmla="*/ 40 h 58"/>
                  <a:gd name="T18" fmla="*/ 40 w 59"/>
                  <a:gd name="T19" fmla="*/ 16 h 58"/>
                  <a:gd name="T20" fmla="*/ 40 w 59"/>
                  <a:gd name="T21" fmla="*/ 16 h 58"/>
                  <a:gd name="T22" fmla="*/ 34 w 59"/>
                  <a:gd name="T23" fmla="*/ 13 h 58"/>
                  <a:gd name="T24" fmla="*/ 29 w 59"/>
                  <a:gd name="T25" fmla="*/ 12 h 58"/>
                  <a:gd name="T26" fmla="*/ 29 w 59"/>
                  <a:gd name="T27" fmla="*/ 0 h 58"/>
                  <a:gd name="T28" fmla="*/ 32 w 59"/>
                  <a:gd name="T29" fmla="*/ 0 h 58"/>
                  <a:gd name="T30" fmla="*/ 33 w 59"/>
                  <a:gd name="T31" fmla="*/ 4 h 58"/>
                  <a:gd name="T32" fmla="*/ 41 w 59"/>
                  <a:gd name="T33" fmla="*/ 7 h 58"/>
                  <a:gd name="T34" fmla="*/ 44 w 59"/>
                  <a:gd name="T35" fmla="*/ 3 h 58"/>
                  <a:gd name="T36" fmla="*/ 52 w 59"/>
                  <a:gd name="T37" fmla="*/ 10 h 58"/>
                  <a:gd name="T38" fmla="*/ 49 w 59"/>
                  <a:gd name="T39" fmla="*/ 14 h 58"/>
                  <a:gd name="T40" fmla="*/ 53 w 59"/>
                  <a:gd name="T41" fmla="*/ 22 h 58"/>
                  <a:gd name="T42" fmla="*/ 58 w 59"/>
                  <a:gd name="T43" fmla="*/ 21 h 58"/>
                  <a:gd name="T44" fmla="*/ 59 w 59"/>
                  <a:gd name="T45" fmla="*/ 32 h 58"/>
                  <a:gd name="T46" fmla="*/ 54 w 59"/>
                  <a:gd name="T47" fmla="*/ 32 h 58"/>
                  <a:gd name="T48" fmla="*/ 52 w 59"/>
                  <a:gd name="T49" fmla="*/ 41 h 58"/>
                  <a:gd name="T50" fmla="*/ 29 w 59"/>
                  <a:gd name="T51" fmla="*/ 58 h 58"/>
                  <a:gd name="T52" fmla="*/ 26 w 59"/>
                  <a:gd name="T53" fmla="*/ 58 h 58"/>
                  <a:gd name="T54" fmla="*/ 26 w 59"/>
                  <a:gd name="T55" fmla="*/ 54 h 58"/>
                  <a:gd name="T56" fmla="*/ 18 w 59"/>
                  <a:gd name="T57" fmla="*/ 51 h 58"/>
                  <a:gd name="T58" fmla="*/ 15 w 59"/>
                  <a:gd name="T59" fmla="*/ 55 h 58"/>
                  <a:gd name="T60" fmla="*/ 7 w 59"/>
                  <a:gd name="T61" fmla="*/ 48 h 58"/>
                  <a:gd name="T62" fmla="*/ 9 w 59"/>
                  <a:gd name="T63" fmla="*/ 45 h 58"/>
                  <a:gd name="T64" fmla="*/ 5 w 59"/>
                  <a:gd name="T65" fmla="*/ 37 h 58"/>
                  <a:gd name="T66" fmla="*/ 1 w 59"/>
                  <a:gd name="T67" fmla="*/ 37 h 58"/>
                  <a:gd name="T68" fmla="*/ 0 w 59"/>
                  <a:gd name="T69" fmla="*/ 26 h 58"/>
                  <a:gd name="T70" fmla="*/ 4 w 59"/>
                  <a:gd name="T71" fmla="*/ 26 h 58"/>
                  <a:gd name="T72" fmla="*/ 7 w 59"/>
                  <a:gd name="T73" fmla="*/ 17 h 58"/>
                  <a:gd name="T74" fmla="*/ 4 w 59"/>
                  <a:gd name="T75" fmla="*/ 15 h 58"/>
                  <a:gd name="T76" fmla="*/ 11 w 59"/>
                  <a:gd name="T77" fmla="*/ 6 h 58"/>
                  <a:gd name="T78" fmla="*/ 14 w 59"/>
                  <a:gd name="T79" fmla="*/ 9 h 58"/>
                  <a:gd name="T80" fmla="*/ 22 w 59"/>
                  <a:gd name="T81" fmla="*/ 5 h 58"/>
                  <a:gd name="T82" fmla="*/ 21 w 59"/>
                  <a:gd name="T83" fmla="*/ 1 h 58"/>
                  <a:gd name="T84" fmla="*/ 29 w 59"/>
                  <a:gd name="T85" fmla="*/ 0 h 58"/>
                  <a:gd name="T86" fmla="*/ 29 w 59"/>
                  <a:gd name="T87" fmla="*/ 12 h 58"/>
                  <a:gd name="T88" fmla="*/ 16 w 59"/>
                  <a:gd name="T89" fmla="*/ 18 h 58"/>
                  <a:gd name="T90" fmla="*/ 18 w 59"/>
                  <a:gd name="T91" fmla="*/ 42 h 58"/>
                  <a:gd name="T92" fmla="*/ 24 w 59"/>
                  <a:gd name="T93" fmla="*/ 45 h 58"/>
                  <a:gd name="T94" fmla="*/ 29 w 59"/>
                  <a:gd name="T95" fmla="*/ 46 h 58"/>
                  <a:gd name="T96" fmla="*/ 29 w 59"/>
                  <a:gd name="T9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9" h="58">
                    <a:moveTo>
                      <a:pt x="52" y="41"/>
                    </a:moveTo>
                    <a:cubicBezTo>
                      <a:pt x="55" y="44"/>
                      <a:pt x="55" y="44"/>
                      <a:pt x="55" y="4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2" y="51"/>
                      <a:pt x="40" y="52"/>
                      <a:pt x="37" y="53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34" y="46"/>
                      <a:pt x="39" y="44"/>
                      <a:pt x="42" y="40"/>
                    </a:cubicBezTo>
                    <a:cubicBezTo>
                      <a:pt x="48" y="33"/>
                      <a:pt x="47" y="22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8" y="15"/>
                      <a:pt x="36" y="14"/>
                      <a:pt x="34" y="13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6" y="4"/>
                      <a:pt x="38" y="5"/>
                      <a:pt x="41" y="7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6"/>
                      <a:pt x="53" y="19"/>
                      <a:pt x="53" y="22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5"/>
                      <a:pt x="53" y="38"/>
                      <a:pt x="52" y="41"/>
                    </a:cubicBezTo>
                    <a:close/>
                    <a:moveTo>
                      <a:pt x="29" y="58"/>
                    </a:move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3" y="54"/>
                      <a:pt x="20" y="53"/>
                      <a:pt x="18" y="5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8" y="42"/>
                      <a:pt x="6" y="40"/>
                      <a:pt x="5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5" y="23"/>
                      <a:pt x="6" y="20"/>
                      <a:pt x="7" y="17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7"/>
                      <a:pt x="19" y="6"/>
                      <a:pt x="22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4" y="12"/>
                      <a:pt x="20" y="14"/>
                      <a:pt x="16" y="18"/>
                    </a:cubicBezTo>
                    <a:cubicBezTo>
                      <a:pt x="10" y="25"/>
                      <a:pt x="11" y="36"/>
                      <a:pt x="18" y="42"/>
                    </a:cubicBezTo>
                    <a:cubicBezTo>
                      <a:pt x="20" y="44"/>
                      <a:pt x="22" y="45"/>
                      <a:pt x="24" y="45"/>
                    </a:cubicBezTo>
                    <a:cubicBezTo>
                      <a:pt x="26" y="46"/>
                      <a:pt x="28" y="46"/>
                      <a:pt x="29" y="46"/>
                    </a:cubicBezTo>
                    <a:lnTo>
                      <a:pt x="29" y="58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5" name="Freeform: Shape 262"/>
              <p:cNvSpPr>
                <a:spLocks/>
              </p:cNvSpPr>
              <p:nvPr/>
            </p:nvSpPr>
            <p:spPr bwMode="auto">
              <a:xfrm>
                <a:off x="3205347" y="2729517"/>
                <a:ext cx="13480" cy="22057"/>
              </a:xfrm>
              <a:custGeom>
                <a:avLst/>
                <a:gdLst>
                  <a:gd name="T0" fmla="*/ 0 w 3"/>
                  <a:gd name="T1" fmla="*/ 5 h 5"/>
                  <a:gd name="T2" fmla="*/ 3 w 3"/>
                  <a:gd name="T3" fmla="*/ 1 h 5"/>
                  <a:gd name="T4" fmla="*/ 0 w 3"/>
                  <a:gd name="T5" fmla="*/ 0 h 5"/>
                  <a:gd name="T6" fmla="*/ 0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6" name="Freeform: Shape 263"/>
              <p:cNvSpPr>
                <a:spLocks/>
              </p:cNvSpPr>
              <p:nvPr/>
            </p:nvSpPr>
            <p:spPr bwMode="auto">
              <a:xfrm>
                <a:off x="3200445" y="2671922"/>
                <a:ext cx="49017" cy="53918"/>
              </a:xfrm>
              <a:custGeom>
                <a:avLst/>
                <a:gdLst>
                  <a:gd name="T0" fmla="*/ 5 w 11"/>
                  <a:gd name="T1" fmla="*/ 12 h 12"/>
                  <a:gd name="T2" fmla="*/ 6 w 11"/>
                  <a:gd name="T3" fmla="*/ 12 h 12"/>
                  <a:gd name="T4" fmla="*/ 6 w 11"/>
                  <a:gd name="T5" fmla="*/ 12 h 12"/>
                  <a:gd name="T6" fmla="*/ 11 w 11"/>
                  <a:gd name="T7" fmla="*/ 6 h 12"/>
                  <a:gd name="T8" fmla="*/ 11 w 11"/>
                  <a:gd name="T9" fmla="*/ 6 h 12"/>
                  <a:gd name="T10" fmla="*/ 11 w 11"/>
                  <a:gd name="T11" fmla="*/ 5 h 12"/>
                  <a:gd name="T12" fmla="*/ 5 w 11"/>
                  <a:gd name="T13" fmla="*/ 0 h 12"/>
                  <a:gd name="T14" fmla="*/ 4 w 11"/>
                  <a:gd name="T15" fmla="*/ 0 h 12"/>
                  <a:gd name="T16" fmla="*/ 0 w 11"/>
                  <a:gd name="T17" fmla="*/ 3 h 12"/>
                  <a:gd name="T18" fmla="*/ 1 w 11"/>
                  <a:gd name="T19" fmla="*/ 9 h 12"/>
                  <a:gd name="T20" fmla="*/ 5 w 11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2">
                    <a:moveTo>
                      <a:pt x="5" y="12"/>
                    </a:move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1"/>
                      <a:pt x="11" y="8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5"/>
                      <a:pt x="0" y="7"/>
                      <a:pt x="1" y="9"/>
                    </a:cubicBezTo>
                    <a:cubicBezTo>
                      <a:pt x="2" y="11"/>
                      <a:pt x="3" y="12"/>
                      <a:pt x="5" y="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7" name="Freeform: Shape 264"/>
              <p:cNvSpPr>
                <a:spLocks/>
              </p:cNvSpPr>
              <p:nvPr/>
            </p:nvSpPr>
            <p:spPr bwMode="auto">
              <a:xfrm>
                <a:off x="3293577" y="2712361"/>
                <a:ext cx="96808" cy="91906"/>
              </a:xfrm>
              <a:custGeom>
                <a:avLst/>
                <a:gdLst>
                  <a:gd name="T0" fmla="*/ 12 w 22"/>
                  <a:gd name="T1" fmla="*/ 21 h 21"/>
                  <a:gd name="T2" fmla="*/ 22 w 22"/>
                  <a:gd name="T3" fmla="*/ 21 h 21"/>
                  <a:gd name="T4" fmla="*/ 6 w 22"/>
                  <a:gd name="T5" fmla="*/ 0 h 21"/>
                  <a:gd name="T6" fmla="*/ 0 w 22"/>
                  <a:gd name="T7" fmla="*/ 5 h 21"/>
                  <a:gd name="T8" fmla="*/ 12 w 2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1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2" y="5"/>
                      <a:pt x="0" y="5"/>
                    </a:cubicBezTo>
                    <a:lnTo>
                      <a:pt x="12" y="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8" name="Freeform: Shape 265"/>
              <p:cNvSpPr>
                <a:spLocks/>
              </p:cNvSpPr>
              <p:nvPr/>
            </p:nvSpPr>
            <p:spPr bwMode="auto">
              <a:xfrm>
                <a:off x="3258040" y="2671922"/>
                <a:ext cx="52693" cy="53918"/>
              </a:xfrm>
              <a:custGeom>
                <a:avLst/>
                <a:gdLst>
                  <a:gd name="T0" fmla="*/ 8 w 12"/>
                  <a:gd name="T1" fmla="*/ 0 h 12"/>
                  <a:gd name="T2" fmla="*/ 6 w 12"/>
                  <a:gd name="T3" fmla="*/ 0 h 12"/>
                  <a:gd name="T4" fmla="*/ 1 w 12"/>
                  <a:gd name="T5" fmla="*/ 5 h 12"/>
                  <a:gd name="T6" fmla="*/ 1 w 12"/>
                  <a:gd name="T7" fmla="*/ 6 h 12"/>
                  <a:gd name="T8" fmla="*/ 1 w 12"/>
                  <a:gd name="T9" fmla="*/ 6 h 12"/>
                  <a:gd name="T10" fmla="*/ 5 w 12"/>
                  <a:gd name="T11" fmla="*/ 12 h 12"/>
                  <a:gd name="T12" fmla="*/ 6 w 12"/>
                  <a:gd name="T13" fmla="*/ 12 h 12"/>
                  <a:gd name="T14" fmla="*/ 6 w 12"/>
                  <a:gd name="T15" fmla="*/ 12 h 12"/>
                  <a:gd name="T16" fmla="*/ 12 w 12"/>
                  <a:gd name="T17" fmla="*/ 7 h 12"/>
                  <a:gd name="T18" fmla="*/ 12 w 12"/>
                  <a:gd name="T19" fmla="*/ 7 h 12"/>
                  <a:gd name="T20" fmla="*/ 8 w 12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2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2" y="11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2"/>
                      <a:pt x="11" y="10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4"/>
                      <a:pt x="11" y="1"/>
                      <a:pt x="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9" name="Freeform: Shape 266"/>
              <p:cNvSpPr>
                <a:spLocks/>
              </p:cNvSpPr>
              <p:nvPr/>
            </p:nvSpPr>
            <p:spPr bwMode="auto">
              <a:xfrm>
                <a:off x="3213925" y="2814070"/>
                <a:ext cx="220574" cy="180136"/>
              </a:xfrm>
              <a:custGeom>
                <a:avLst/>
                <a:gdLst>
                  <a:gd name="T0" fmla="*/ 9 w 50"/>
                  <a:gd name="T1" fmla="*/ 41 h 41"/>
                  <a:gd name="T2" fmla="*/ 39 w 50"/>
                  <a:gd name="T3" fmla="*/ 41 h 41"/>
                  <a:gd name="T4" fmla="*/ 50 w 50"/>
                  <a:gd name="T5" fmla="*/ 0 h 41"/>
                  <a:gd name="T6" fmla="*/ 41 w 50"/>
                  <a:gd name="T7" fmla="*/ 0 h 41"/>
                  <a:gd name="T8" fmla="*/ 31 w 50"/>
                  <a:gd name="T9" fmla="*/ 0 h 41"/>
                  <a:gd name="T10" fmla="*/ 0 w 50"/>
                  <a:gd name="T11" fmla="*/ 0 h 41"/>
                  <a:gd name="T12" fmla="*/ 9 w 5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1">
                    <a:moveTo>
                      <a:pt x="9" y="41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4"/>
                      <a:pt x="5" y="28"/>
                      <a:pt x="9" y="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0" name="Freeform: Shape 267"/>
              <p:cNvSpPr>
                <a:spLocks/>
              </p:cNvSpPr>
              <p:nvPr/>
            </p:nvSpPr>
            <p:spPr bwMode="auto">
              <a:xfrm>
                <a:off x="5735824" y="2010199"/>
                <a:ext cx="88230" cy="88230"/>
              </a:xfrm>
              <a:custGeom>
                <a:avLst/>
                <a:gdLst>
                  <a:gd name="T0" fmla="*/ 17 w 20"/>
                  <a:gd name="T1" fmla="*/ 0 h 20"/>
                  <a:gd name="T2" fmla="*/ 9 w 20"/>
                  <a:gd name="T3" fmla="*/ 0 h 20"/>
                  <a:gd name="T4" fmla="*/ 0 w 20"/>
                  <a:gd name="T5" fmla="*/ 9 h 20"/>
                  <a:gd name="T6" fmla="*/ 0 w 20"/>
                  <a:gd name="T7" fmla="*/ 20 h 20"/>
                  <a:gd name="T8" fmla="*/ 7 w 20"/>
                  <a:gd name="T9" fmla="*/ 20 h 20"/>
                  <a:gd name="T10" fmla="*/ 7 w 20"/>
                  <a:gd name="T11" fmla="*/ 9 h 20"/>
                  <a:gd name="T12" fmla="*/ 9 w 20"/>
                  <a:gd name="T13" fmla="*/ 7 h 20"/>
                  <a:gd name="T14" fmla="*/ 20 w 20"/>
                  <a:gd name="T15" fmla="*/ 7 h 20"/>
                  <a:gd name="T16" fmla="*/ 17 w 20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1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4"/>
                      <a:pt x="18" y="2"/>
                      <a:pt x="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1" name="Freeform: Shape 268"/>
              <p:cNvSpPr>
                <a:spLocks/>
              </p:cNvSpPr>
              <p:nvPr/>
            </p:nvSpPr>
            <p:spPr bwMode="auto">
              <a:xfrm>
                <a:off x="5708865" y="2142544"/>
                <a:ext cx="198517" cy="149500"/>
              </a:xfrm>
              <a:custGeom>
                <a:avLst/>
                <a:gdLst>
                  <a:gd name="T0" fmla="*/ 35 w 45"/>
                  <a:gd name="T1" fmla="*/ 0 h 34"/>
                  <a:gd name="T2" fmla="*/ 29 w 45"/>
                  <a:gd name="T3" fmla="*/ 0 h 34"/>
                  <a:gd name="T4" fmla="*/ 29 w 45"/>
                  <a:gd name="T5" fmla="*/ 9 h 34"/>
                  <a:gd name="T6" fmla="*/ 34 w 45"/>
                  <a:gd name="T7" fmla="*/ 15 h 34"/>
                  <a:gd name="T8" fmla="*/ 31 w 45"/>
                  <a:gd name="T9" fmla="*/ 19 h 34"/>
                  <a:gd name="T10" fmla="*/ 31 w 45"/>
                  <a:gd name="T11" fmla="*/ 19 h 34"/>
                  <a:gd name="T12" fmla="*/ 31 w 45"/>
                  <a:gd name="T13" fmla="*/ 27 h 34"/>
                  <a:gd name="T14" fmla="*/ 29 w 45"/>
                  <a:gd name="T15" fmla="*/ 27 h 34"/>
                  <a:gd name="T16" fmla="*/ 29 w 45"/>
                  <a:gd name="T17" fmla="*/ 34 h 34"/>
                  <a:gd name="T18" fmla="*/ 45 w 45"/>
                  <a:gd name="T19" fmla="*/ 34 h 34"/>
                  <a:gd name="T20" fmla="*/ 35 w 45"/>
                  <a:gd name="T21" fmla="*/ 0 h 34"/>
                  <a:gd name="T22" fmla="*/ 29 w 45"/>
                  <a:gd name="T23" fmla="*/ 0 h 34"/>
                  <a:gd name="T24" fmla="*/ 0 w 45"/>
                  <a:gd name="T25" fmla="*/ 0 h 34"/>
                  <a:gd name="T26" fmla="*/ 0 w 45"/>
                  <a:gd name="T27" fmla="*/ 34 h 34"/>
                  <a:gd name="T28" fmla="*/ 29 w 45"/>
                  <a:gd name="T29" fmla="*/ 34 h 34"/>
                  <a:gd name="T30" fmla="*/ 29 w 45"/>
                  <a:gd name="T31" fmla="*/ 27 h 34"/>
                  <a:gd name="T32" fmla="*/ 27 w 45"/>
                  <a:gd name="T33" fmla="*/ 27 h 34"/>
                  <a:gd name="T34" fmla="*/ 27 w 45"/>
                  <a:gd name="T35" fmla="*/ 19 h 34"/>
                  <a:gd name="T36" fmla="*/ 24 w 45"/>
                  <a:gd name="T37" fmla="*/ 15 h 34"/>
                  <a:gd name="T38" fmla="*/ 29 w 45"/>
                  <a:gd name="T39" fmla="*/ 9 h 34"/>
                  <a:gd name="T40" fmla="*/ 29 w 45"/>
                  <a:gd name="T41" fmla="*/ 9 h 34"/>
                  <a:gd name="T42" fmla="*/ 29 w 45"/>
                  <a:gd name="T4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34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9"/>
                      <a:pt x="34" y="12"/>
                      <a:pt x="34" y="15"/>
                    </a:cubicBezTo>
                    <a:cubicBezTo>
                      <a:pt x="34" y="17"/>
                      <a:pt x="33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2" y="22"/>
                      <a:pt x="39" y="11"/>
                      <a:pt x="35" y="0"/>
                    </a:cubicBezTo>
                    <a:close/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5" y="19"/>
                      <a:pt x="24" y="17"/>
                      <a:pt x="24" y="15"/>
                    </a:cubicBezTo>
                    <a:cubicBezTo>
                      <a:pt x="24" y="12"/>
                      <a:pt x="26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2" name="Freeform: Shape 269"/>
              <p:cNvSpPr>
                <a:spLocks/>
              </p:cNvSpPr>
              <p:nvPr/>
            </p:nvSpPr>
            <p:spPr bwMode="auto">
              <a:xfrm>
                <a:off x="4269005" y="1537190"/>
                <a:ext cx="155627" cy="66172"/>
              </a:xfrm>
              <a:custGeom>
                <a:avLst/>
                <a:gdLst>
                  <a:gd name="T0" fmla="*/ 0 w 127"/>
                  <a:gd name="T1" fmla="*/ 29 h 54"/>
                  <a:gd name="T2" fmla="*/ 51 w 127"/>
                  <a:gd name="T3" fmla="*/ 54 h 54"/>
                  <a:gd name="T4" fmla="*/ 127 w 127"/>
                  <a:gd name="T5" fmla="*/ 54 h 54"/>
                  <a:gd name="T6" fmla="*/ 15 w 127"/>
                  <a:gd name="T7" fmla="*/ 0 h 54"/>
                  <a:gd name="T8" fmla="*/ 0 w 127"/>
                  <a:gd name="T9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4">
                    <a:moveTo>
                      <a:pt x="0" y="29"/>
                    </a:moveTo>
                    <a:lnTo>
                      <a:pt x="51" y="54"/>
                    </a:lnTo>
                    <a:lnTo>
                      <a:pt x="127" y="54"/>
                    </a:lnTo>
                    <a:lnTo>
                      <a:pt x="15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3" name="Freeform: Shape 270"/>
              <p:cNvSpPr>
                <a:spLocks/>
              </p:cNvSpPr>
              <p:nvPr/>
            </p:nvSpPr>
            <p:spPr bwMode="auto">
              <a:xfrm>
                <a:off x="4269005" y="1611940"/>
                <a:ext cx="376202" cy="189939"/>
              </a:xfrm>
              <a:custGeom>
                <a:avLst/>
                <a:gdLst>
                  <a:gd name="T0" fmla="*/ 123 w 307"/>
                  <a:gd name="T1" fmla="*/ 155 h 155"/>
                  <a:gd name="T2" fmla="*/ 245 w 307"/>
                  <a:gd name="T3" fmla="*/ 155 h 155"/>
                  <a:gd name="T4" fmla="*/ 245 w 307"/>
                  <a:gd name="T5" fmla="*/ 123 h 155"/>
                  <a:gd name="T6" fmla="*/ 307 w 307"/>
                  <a:gd name="T7" fmla="*/ 123 h 155"/>
                  <a:gd name="T8" fmla="*/ 307 w 307"/>
                  <a:gd name="T9" fmla="*/ 33 h 155"/>
                  <a:gd name="T10" fmla="*/ 245 w 307"/>
                  <a:gd name="T11" fmla="*/ 33 h 155"/>
                  <a:gd name="T12" fmla="*/ 245 w 307"/>
                  <a:gd name="T13" fmla="*/ 0 h 155"/>
                  <a:gd name="T14" fmla="*/ 145 w 307"/>
                  <a:gd name="T15" fmla="*/ 0 h 155"/>
                  <a:gd name="T16" fmla="*/ 123 w 307"/>
                  <a:gd name="T17" fmla="*/ 0 h 155"/>
                  <a:gd name="T18" fmla="*/ 123 w 307"/>
                  <a:gd name="T19" fmla="*/ 62 h 155"/>
                  <a:gd name="T20" fmla="*/ 184 w 307"/>
                  <a:gd name="T21" fmla="*/ 62 h 155"/>
                  <a:gd name="T22" fmla="*/ 184 w 307"/>
                  <a:gd name="T23" fmla="*/ 94 h 155"/>
                  <a:gd name="T24" fmla="*/ 123 w 307"/>
                  <a:gd name="T25" fmla="*/ 94 h 155"/>
                  <a:gd name="T26" fmla="*/ 123 w 307"/>
                  <a:gd name="T27" fmla="*/ 155 h 155"/>
                  <a:gd name="T28" fmla="*/ 0 w 307"/>
                  <a:gd name="T29" fmla="*/ 155 h 155"/>
                  <a:gd name="T30" fmla="*/ 123 w 307"/>
                  <a:gd name="T31" fmla="*/ 155 h 155"/>
                  <a:gd name="T32" fmla="*/ 123 w 307"/>
                  <a:gd name="T33" fmla="*/ 94 h 155"/>
                  <a:gd name="T34" fmla="*/ 62 w 307"/>
                  <a:gd name="T35" fmla="*/ 94 h 155"/>
                  <a:gd name="T36" fmla="*/ 62 w 307"/>
                  <a:gd name="T37" fmla="*/ 62 h 155"/>
                  <a:gd name="T38" fmla="*/ 62 w 307"/>
                  <a:gd name="T39" fmla="*/ 62 h 155"/>
                  <a:gd name="T40" fmla="*/ 123 w 307"/>
                  <a:gd name="T41" fmla="*/ 62 h 155"/>
                  <a:gd name="T42" fmla="*/ 123 w 307"/>
                  <a:gd name="T43" fmla="*/ 0 h 155"/>
                  <a:gd name="T44" fmla="*/ 65 w 307"/>
                  <a:gd name="T45" fmla="*/ 0 h 155"/>
                  <a:gd name="T46" fmla="*/ 0 w 307"/>
                  <a:gd name="T47" fmla="*/ 0 h 155"/>
                  <a:gd name="T48" fmla="*/ 0 w 307"/>
                  <a:gd name="T4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7" h="155">
                    <a:moveTo>
                      <a:pt x="123" y="155"/>
                    </a:moveTo>
                    <a:lnTo>
                      <a:pt x="245" y="155"/>
                    </a:lnTo>
                    <a:lnTo>
                      <a:pt x="245" y="123"/>
                    </a:lnTo>
                    <a:lnTo>
                      <a:pt x="307" y="123"/>
                    </a:lnTo>
                    <a:lnTo>
                      <a:pt x="307" y="33"/>
                    </a:lnTo>
                    <a:lnTo>
                      <a:pt x="245" y="33"/>
                    </a:lnTo>
                    <a:lnTo>
                      <a:pt x="245" y="0"/>
                    </a:lnTo>
                    <a:lnTo>
                      <a:pt x="145" y="0"/>
                    </a:lnTo>
                    <a:lnTo>
                      <a:pt x="123" y="0"/>
                    </a:lnTo>
                    <a:lnTo>
                      <a:pt x="123" y="62"/>
                    </a:lnTo>
                    <a:lnTo>
                      <a:pt x="184" y="62"/>
                    </a:lnTo>
                    <a:lnTo>
                      <a:pt x="184" y="94"/>
                    </a:lnTo>
                    <a:lnTo>
                      <a:pt x="123" y="94"/>
                    </a:lnTo>
                    <a:lnTo>
                      <a:pt x="123" y="155"/>
                    </a:lnTo>
                    <a:close/>
                    <a:moveTo>
                      <a:pt x="0" y="155"/>
                    </a:moveTo>
                    <a:lnTo>
                      <a:pt x="123" y="155"/>
                    </a:lnTo>
                    <a:lnTo>
                      <a:pt x="123" y="94"/>
                    </a:lnTo>
                    <a:lnTo>
                      <a:pt x="62" y="94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123" y="62"/>
                    </a:lnTo>
                    <a:lnTo>
                      <a:pt x="123" y="0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4" name="Freeform: Shape 271"/>
              <p:cNvSpPr>
                <a:spLocks/>
              </p:cNvSpPr>
              <p:nvPr/>
            </p:nvSpPr>
            <p:spPr bwMode="auto">
              <a:xfrm>
                <a:off x="3637918" y="1788400"/>
                <a:ext cx="84553" cy="142148"/>
              </a:xfrm>
              <a:custGeom>
                <a:avLst/>
                <a:gdLst>
                  <a:gd name="T0" fmla="*/ 0 w 19"/>
                  <a:gd name="T1" fmla="*/ 22 h 32"/>
                  <a:gd name="T2" fmla="*/ 0 w 19"/>
                  <a:gd name="T3" fmla="*/ 27 h 32"/>
                  <a:gd name="T4" fmla="*/ 6 w 19"/>
                  <a:gd name="T5" fmla="*/ 32 h 32"/>
                  <a:gd name="T6" fmla="*/ 14 w 19"/>
                  <a:gd name="T7" fmla="*/ 32 h 32"/>
                  <a:gd name="T8" fmla="*/ 19 w 19"/>
                  <a:gd name="T9" fmla="*/ 27 h 32"/>
                  <a:gd name="T10" fmla="*/ 19 w 19"/>
                  <a:gd name="T11" fmla="*/ 22 h 32"/>
                  <a:gd name="T12" fmla="*/ 12 w 19"/>
                  <a:gd name="T13" fmla="*/ 22 h 32"/>
                  <a:gd name="T14" fmla="*/ 12 w 19"/>
                  <a:gd name="T15" fmla="*/ 18 h 32"/>
                  <a:gd name="T16" fmla="*/ 19 w 19"/>
                  <a:gd name="T17" fmla="*/ 18 h 32"/>
                  <a:gd name="T18" fmla="*/ 19 w 19"/>
                  <a:gd name="T19" fmla="*/ 12 h 32"/>
                  <a:gd name="T20" fmla="*/ 12 w 19"/>
                  <a:gd name="T21" fmla="*/ 12 h 32"/>
                  <a:gd name="T22" fmla="*/ 12 w 19"/>
                  <a:gd name="T23" fmla="*/ 8 h 32"/>
                  <a:gd name="T24" fmla="*/ 19 w 19"/>
                  <a:gd name="T25" fmla="*/ 8 h 32"/>
                  <a:gd name="T26" fmla="*/ 19 w 19"/>
                  <a:gd name="T27" fmla="*/ 6 h 32"/>
                  <a:gd name="T28" fmla="*/ 14 w 19"/>
                  <a:gd name="T29" fmla="*/ 0 h 32"/>
                  <a:gd name="T30" fmla="*/ 6 w 19"/>
                  <a:gd name="T31" fmla="*/ 0 h 32"/>
                  <a:gd name="T32" fmla="*/ 0 w 19"/>
                  <a:gd name="T33" fmla="*/ 6 h 32"/>
                  <a:gd name="T34" fmla="*/ 0 w 19"/>
                  <a:gd name="T35" fmla="*/ 8 h 32"/>
                  <a:gd name="T36" fmla="*/ 7 w 19"/>
                  <a:gd name="T37" fmla="*/ 8 h 32"/>
                  <a:gd name="T38" fmla="*/ 7 w 19"/>
                  <a:gd name="T39" fmla="*/ 12 h 32"/>
                  <a:gd name="T40" fmla="*/ 0 w 19"/>
                  <a:gd name="T41" fmla="*/ 12 h 32"/>
                  <a:gd name="T42" fmla="*/ 0 w 19"/>
                  <a:gd name="T43" fmla="*/ 18 h 32"/>
                  <a:gd name="T44" fmla="*/ 7 w 19"/>
                  <a:gd name="T45" fmla="*/ 18 h 32"/>
                  <a:gd name="T46" fmla="*/ 7 w 19"/>
                  <a:gd name="T47" fmla="*/ 22 h 32"/>
                  <a:gd name="T48" fmla="*/ 0 w 19"/>
                  <a:gd name="T4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32">
                    <a:moveTo>
                      <a:pt x="0" y="22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3" y="32"/>
                      <a:pt x="6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7" y="32"/>
                      <a:pt x="19" y="30"/>
                      <a:pt x="19" y="27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2"/>
                      <a:pt x="7" y="22"/>
                      <a:pt x="7" y="22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5" name="Freeform: Shape 272"/>
              <p:cNvSpPr>
                <a:spLocks/>
              </p:cNvSpPr>
              <p:nvPr/>
            </p:nvSpPr>
            <p:spPr bwMode="auto">
              <a:xfrm>
                <a:off x="3615860" y="1917068"/>
                <a:ext cx="132345" cy="83328"/>
              </a:xfrm>
              <a:custGeom>
                <a:avLst/>
                <a:gdLst>
                  <a:gd name="T0" fmla="*/ 0 w 30"/>
                  <a:gd name="T1" fmla="*/ 0 h 19"/>
                  <a:gd name="T2" fmla="*/ 10 w 30"/>
                  <a:gd name="T3" fmla="*/ 9 h 19"/>
                  <a:gd name="T4" fmla="*/ 13 w 30"/>
                  <a:gd name="T5" fmla="*/ 9 h 19"/>
                  <a:gd name="T6" fmla="*/ 13 w 30"/>
                  <a:gd name="T7" fmla="*/ 15 h 19"/>
                  <a:gd name="T8" fmla="*/ 9 w 30"/>
                  <a:gd name="T9" fmla="*/ 15 h 19"/>
                  <a:gd name="T10" fmla="*/ 9 w 30"/>
                  <a:gd name="T11" fmla="*/ 19 h 19"/>
                  <a:gd name="T12" fmla="*/ 21 w 30"/>
                  <a:gd name="T13" fmla="*/ 19 h 19"/>
                  <a:gd name="T14" fmla="*/ 21 w 30"/>
                  <a:gd name="T15" fmla="*/ 15 h 19"/>
                  <a:gd name="T16" fmla="*/ 17 w 30"/>
                  <a:gd name="T17" fmla="*/ 15 h 19"/>
                  <a:gd name="T18" fmla="*/ 17 w 30"/>
                  <a:gd name="T19" fmla="*/ 9 h 19"/>
                  <a:gd name="T20" fmla="*/ 20 w 30"/>
                  <a:gd name="T21" fmla="*/ 9 h 19"/>
                  <a:gd name="T22" fmla="*/ 30 w 30"/>
                  <a:gd name="T23" fmla="*/ 0 h 19"/>
                  <a:gd name="T24" fmla="*/ 26 w 30"/>
                  <a:gd name="T25" fmla="*/ 0 h 19"/>
                  <a:gd name="T26" fmla="*/ 20 w 30"/>
                  <a:gd name="T27" fmla="*/ 5 h 19"/>
                  <a:gd name="T28" fmla="*/ 10 w 30"/>
                  <a:gd name="T29" fmla="*/ 5 h 19"/>
                  <a:gd name="T30" fmla="*/ 4 w 30"/>
                  <a:gd name="T31" fmla="*/ 0 h 19"/>
                  <a:gd name="T32" fmla="*/ 0 w 30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9">
                    <a:moveTo>
                      <a:pt x="0" y="0"/>
                    </a:moveTo>
                    <a:cubicBezTo>
                      <a:pt x="1" y="5"/>
                      <a:pt x="5" y="9"/>
                      <a:pt x="1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5" y="9"/>
                      <a:pt x="29" y="5"/>
                      <a:pt x="3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3" y="5"/>
                      <a:pt x="2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4" y="2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6" name="Freeform: Shape 273"/>
              <p:cNvSpPr>
                <a:spLocks/>
              </p:cNvSpPr>
              <p:nvPr/>
            </p:nvSpPr>
            <p:spPr bwMode="auto">
              <a:xfrm>
                <a:off x="5369426" y="2200138"/>
                <a:ext cx="269591" cy="136021"/>
              </a:xfrm>
              <a:custGeom>
                <a:avLst/>
                <a:gdLst>
                  <a:gd name="T0" fmla="*/ 53 w 61"/>
                  <a:gd name="T1" fmla="*/ 22 h 31"/>
                  <a:gd name="T2" fmla="*/ 61 w 61"/>
                  <a:gd name="T3" fmla="*/ 11 h 31"/>
                  <a:gd name="T4" fmla="*/ 53 w 61"/>
                  <a:gd name="T5" fmla="*/ 1 h 31"/>
                  <a:gd name="T6" fmla="*/ 53 w 61"/>
                  <a:gd name="T7" fmla="*/ 5 h 31"/>
                  <a:gd name="T8" fmla="*/ 57 w 61"/>
                  <a:gd name="T9" fmla="*/ 11 h 31"/>
                  <a:gd name="T10" fmla="*/ 53 w 61"/>
                  <a:gd name="T11" fmla="*/ 17 h 31"/>
                  <a:gd name="T12" fmla="*/ 53 w 61"/>
                  <a:gd name="T13" fmla="*/ 22 h 31"/>
                  <a:gd name="T14" fmla="*/ 26 w 61"/>
                  <a:gd name="T15" fmla="*/ 31 h 31"/>
                  <a:gd name="T16" fmla="*/ 46 w 61"/>
                  <a:gd name="T17" fmla="*/ 21 h 31"/>
                  <a:gd name="T18" fmla="*/ 51 w 61"/>
                  <a:gd name="T19" fmla="*/ 22 h 31"/>
                  <a:gd name="T20" fmla="*/ 53 w 61"/>
                  <a:gd name="T21" fmla="*/ 22 h 31"/>
                  <a:gd name="T22" fmla="*/ 53 w 61"/>
                  <a:gd name="T23" fmla="*/ 17 h 31"/>
                  <a:gd name="T24" fmla="*/ 51 w 61"/>
                  <a:gd name="T25" fmla="*/ 17 h 31"/>
                  <a:gd name="T26" fmla="*/ 49 w 61"/>
                  <a:gd name="T27" fmla="*/ 17 h 31"/>
                  <a:gd name="T28" fmla="*/ 52 w 61"/>
                  <a:gd name="T29" fmla="*/ 5 h 31"/>
                  <a:gd name="T30" fmla="*/ 52 w 61"/>
                  <a:gd name="T31" fmla="*/ 5 h 31"/>
                  <a:gd name="T32" fmla="*/ 52 w 61"/>
                  <a:gd name="T33" fmla="*/ 5 h 31"/>
                  <a:gd name="T34" fmla="*/ 53 w 61"/>
                  <a:gd name="T35" fmla="*/ 5 h 31"/>
                  <a:gd name="T36" fmla="*/ 53 w 61"/>
                  <a:gd name="T37" fmla="*/ 1 h 31"/>
                  <a:gd name="T38" fmla="*/ 51 w 61"/>
                  <a:gd name="T39" fmla="*/ 0 h 31"/>
                  <a:gd name="T40" fmla="*/ 51 w 61"/>
                  <a:gd name="T41" fmla="*/ 0 h 31"/>
                  <a:gd name="T42" fmla="*/ 1 w 61"/>
                  <a:gd name="T43" fmla="*/ 0 h 31"/>
                  <a:gd name="T44" fmla="*/ 0 w 61"/>
                  <a:gd name="T45" fmla="*/ 5 h 31"/>
                  <a:gd name="T46" fmla="*/ 26 w 61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" h="31">
                    <a:moveTo>
                      <a:pt x="53" y="22"/>
                    </a:moveTo>
                    <a:cubicBezTo>
                      <a:pt x="58" y="21"/>
                      <a:pt x="61" y="16"/>
                      <a:pt x="61" y="11"/>
                    </a:cubicBezTo>
                    <a:cubicBezTo>
                      <a:pt x="61" y="6"/>
                      <a:pt x="58" y="1"/>
                      <a:pt x="53" y="1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5" y="6"/>
                      <a:pt x="57" y="8"/>
                      <a:pt x="57" y="11"/>
                    </a:cubicBezTo>
                    <a:cubicBezTo>
                      <a:pt x="57" y="14"/>
                      <a:pt x="55" y="16"/>
                      <a:pt x="53" y="17"/>
                    </a:cubicBezTo>
                    <a:lnTo>
                      <a:pt x="53" y="22"/>
                    </a:lnTo>
                    <a:close/>
                    <a:moveTo>
                      <a:pt x="26" y="31"/>
                    </a:moveTo>
                    <a:cubicBezTo>
                      <a:pt x="34" y="31"/>
                      <a:pt x="41" y="27"/>
                      <a:pt x="46" y="21"/>
                    </a:cubicBezTo>
                    <a:cubicBezTo>
                      <a:pt x="47" y="22"/>
                      <a:pt x="49" y="22"/>
                      <a:pt x="51" y="22"/>
                    </a:cubicBezTo>
                    <a:cubicBezTo>
                      <a:pt x="51" y="22"/>
                      <a:pt x="52" y="22"/>
                      <a:pt x="53" y="22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1" y="17"/>
                      <a:pt x="51" y="17"/>
                    </a:cubicBezTo>
                    <a:cubicBezTo>
                      <a:pt x="50" y="17"/>
                      <a:pt x="49" y="17"/>
                      <a:pt x="49" y="17"/>
                    </a:cubicBezTo>
                    <a:cubicBezTo>
                      <a:pt x="51" y="13"/>
                      <a:pt x="52" y="9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3" y="5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7" name="Rectangle 274"/>
              <p:cNvSpPr>
                <a:spLocks/>
              </p:cNvSpPr>
              <p:nvPr/>
            </p:nvSpPr>
            <p:spPr bwMode="auto">
              <a:xfrm>
                <a:off x="5369426" y="2345962"/>
                <a:ext cx="247533" cy="22057"/>
              </a:xfrm>
              <a:prstGeom prst="rect">
                <a:avLst/>
              </a:pr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8" name="Freeform: Shape 275"/>
              <p:cNvSpPr>
                <a:spLocks/>
              </p:cNvSpPr>
              <p:nvPr/>
            </p:nvSpPr>
            <p:spPr bwMode="auto">
              <a:xfrm>
                <a:off x="5427020" y="2080048"/>
                <a:ext cx="44115" cy="115189"/>
              </a:xfrm>
              <a:custGeom>
                <a:avLst/>
                <a:gdLst>
                  <a:gd name="T0" fmla="*/ 3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6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3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3" y="19"/>
                    </a:moveTo>
                    <a:cubicBezTo>
                      <a:pt x="0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7" y="12"/>
                      <a:pt x="7" y="11"/>
                    </a:cubicBezTo>
                    <a:cubicBezTo>
                      <a:pt x="6" y="10"/>
                      <a:pt x="5" y="7"/>
                      <a:pt x="6" y="7"/>
                    </a:cubicBezTo>
                    <a:cubicBezTo>
                      <a:pt x="9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1" y="12"/>
                      <a:pt x="6" y="19"/>
                      <a:pt x="3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9" name="Freeform: Shape 276"/>
              <p:cNvSpPr>
                <a:spLocks/>
              </p:cNvSpPr>
              <p:nvPr/>
            </p:nvSpPr>
            <p:spPr bwMode="auto">
              <a:xfrm>
                <a:off x="5488291" y="2080048"/>
                <a:ext cx="44115" cy="115189"/>
              </a:xfrm>
              <a:custGeom>
                <a:avLst/>
                <a:gdLst>
                  <a:gd name="T0" fmla="*/ 4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7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4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4" y="19"/>
                    </a:moveTo>
                    <a:cubicBezTo>
                      <a:pt x="1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8" y="12"/>
                      <a:pt x="7" y="11"/>
                    </a:cubicBezTo>
                    <a:cubicBezTo>
                      <a:pt x="6" y="10"/>
                      <a:pt x="5" y="7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2" y="12"/>
                      <a:pt x="6" y="19"/>
                      <a:pt x="4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0" name="Freeform: Shape 277"/>
              <p:cNvSpPr>
                <a:spLocks/>
              </p:cNvSpPr>
              <p:nvPr/>
            </p:nvSpPr>
            <p:spPr bwMode="auto">
              <a:xfrm>
                <a:off x="4794707" y="1638899"/>
                <a:ext cx="220574" cy="220574"/>
              </a:xfrm>
              <a:custGeom>
                <a:avLst/>
                <a:gdLst>
                  <a:gd name="T0" fmla="*/ 25 w 50"/>
                  <a:gd name="T1" fmla="*/ 47 h 50"/>
                  <a:gd name="T2" fmla="*/ 29 w 50"/>
                  <a:gd name="T3" fmla="*/ 46 h 50"/>
                  <a:gd name="T4" fmla="*/ 30 w 50"/>
                  <a:gd name="T5" fmla="*/ 50 h 50"/>
                  <a:gd name="T6" fmla="*/ 39 w 50"/>
                  <a:gd name="T7" fmla="*/ 46 h 50"/>
                  <a:gd name="T8" fmla="*/ 38 w 50"/>
                  <a:gd name="T9" fmla="*/ 43 h 50"/>
                  <a:gd name="T10" fmla="*/ 43 w 50"/>
                  <a:gd name="T11" fmla="*/ 37 h 50"/>
                  <a:gd name="T12" fmla="*/ 46 w 50"/>
                  <a:gd name="T13" fmla="*/ 39 h 50"/>
                  <a:gd name="T14" fmla="*/ 50 w 50"/>
                  <a:gd name="T15" fmla="*/ 30 h 50"/>
                  <a:gd name="T16" fmla="*/ 46 w 50"/>
                  <a:gd name="T17" fmla="*/ 29 h 50"/>
                  <a:gd name="T18" fmla="*/ 46 w 50"/>
                  <a:gd name="T19" fmla="*/ 21 h 50"/>
                  <a:gd name="T20" fmla="*/ 50 w 50"/>
                  <a:gd name="T21" fmla="*/ 20 h 50"/>
                  <a:gd name="T22" fmla="*/ 46 w 50"/>
                  <a:gd name="T23" fmla="*/ 11 h 50"/>
                  <a:gd name="T24" fmla="*/ 43 w 50"/>
                  <a:gd name="T25" fmla="*/ 12 h 50"/>
                  <a:gd name="T26" fmla="*/ 37 w 50"/>
                  <a:gd name="T27" fmla="*/ 7 h 50"/>
                  <a:gd name="T28" fmla="*/ 39 w 50"/>
                  <a:gd name="T29" fmla="*/ 4 h 50"/>
                  <a:gd name="T30" fmla="*/ 30 w 50"/>
                  <a:gd name="T31" fmla="*/ 0 h 50"/>
                  <a:gd name="T32" fmla="*/ 29 w 50"/>
                  <a:gd name="T33" fmla="*/ 4 h 50"/>
                  <a:gd name="T34" fmla="*/ 25 w 50"/>
                  <a:gd name="T35" fmla="*/ 3 h 50"/>
                  <a:gd name="T36" fmla="*/ 25 w 50"/>
                  <a:gd name="T37" fmla="*/ 10 h 50"/>
                  <a:gd name="T38" fmla="*/ 38 w 50"/>
                  <a:gd name="T39" fmla="*/ 19 h 50"/>
                  <a:gd name="T40" fmla="*/ 31 w 50"/>
                  <a:gd name="T41" fmla="*/ 38 h 50"/>
                  <a:gd name="T42" fmla="*/ 25 w 50"/>
                  <a:gd name="T43" fmla="*/ 40 h 50"/>
                  <a:gd name="T44" fmla="*/ 25 w 50"/>
                  <a:gd name="T45" fmla="*/ 40 h 50"/>
                  <a:gd name="T46" fmla="*/ 25 w 50"/>
                  <a:gd name="T47" fmla="*/ 47 h 50"/>
                  <a:gd name="T48" fmla="*/ 4 w 50"/>
                  <a:gd name="T49" fmla="*/ 29 h 50"/>
                  <a:gd name="T50" fmla="*/ 0 w 50"/>
                  <a:gd name="T51" fmla="*/ 31 h 50"/>
                  <a:gd name="T52" fmla="*/ 4 w 50"/>
                  <a:gd name="T53" fmla="*/ 39 h 50"/>
                  <a:gd name="T54" fmla="*/ 7 w 50"/>
                  <a:gd name="T55" fmla="*/ 38 h 50"/>
                  <a:gd name="T56" fmla="*/ 13 w 50"/>
                  <a:gd name="T57" fmla="*/ 43 h 50"/>
                  <a:gd name="T58" fmla="*/ 11 w 50"/>
                  <a:gd name="T59" fmla="*/ 46 h 50"/>
                  <a:gd name="T60" fmla="*/ 20 w 50"/>
                  <a:gd name="T61" fmla="*/ 50 h 50"/>
                  <a:gd name="T62" fmla="*/ 21 w 50"/>
                  <a:gd name="T63" fmla="*/ 46 h 50"/>
                  <a:gd name="T64" fmla="*/ 25 w 50"/>
                  <a:gd name="T65" fmla="*/ 47 h 50"/>
                  <a:gd name="T66" fmla="*/ 25 w 50"/>
                  <a:gd name="T67" fmla="*/ 40 h 50"/>
                  <a:gd name="T68" fmla="*/ 12 w 50"/>
                  <a:gd name="T69" fmla="*/ 31 h 50"/>
                  <a:gd name="T70" fmla="*/ 19 w 50"/>
                  <a:gd name="T71" fmla="*/ 12 h 50"/>
                  <a:gd name="T72" fmla="*/ 19 w 50"/>
                  <a:gd name="T73" fmla="*/ 12 h 50"/>
                  <a:gd name="T74" fmla="*/ 25 w 50"/>
                  <a:gd name="T75" fmla="*/ 10 h 50"/>
                  <a:gd name="T76" fmla="*/ 25 w 50"/>
                  <a:gd name="T77" fmla="*/ 10 h 50"/>
                  <a:gd name="T78" fmla="*/ 25 w 50"/>
                  <a:gd name="T79" fmla="*/ 3 h 50"/>
                  <a:gd name="T80" fmla="*/ 21 w 50"/>
                  <a:gd name="T81" fmla="*/ 4 h 50"/>
                  <a:gd name="T82" fmla="*/ 19 w 50"/>
                  <a:gd name="T83" fmla="*/ 0 h 50"/>
                  <a:gd name="T84" fmla="*/ 11 w 50"/>
                  <a:gd name="T85" fmla="*/ 4 h 50"/>
                  <a:gd name="T86" fmla="*/ 12 w 50"/>
                  <a:gd name="T87" fmla="*/ 7 h 50"/>
                  <a:gd name="T88" fmla="*/ 7 w 50"/>
                  <a:gd name="T89" fmla="*/ 13 h 50"/>
                  <a:gd name="T90" fmla="*/ 4 w 50"/>
                  <a:gd name="T91" fmla="*/ 11 h 50"/>
                  <a:gd name="T92" fmla="*/ 0 w 50"/>
                  <a:gd name="T93" fmla="*/ 20 h 50"/>
                  <a:gd name="T94" fmla="*/ 4 w 50"/>
                  <a:gd name="T95" fmla="*/ 21 h 50"/>
                  <a:gd name="T96" fmla="*/ 4 w 50"/>
                  <a:gd name="T97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" h="50">
                    <a:moveTo>
                      <a:pt x="25" y="47"/>
                    </a:moveTo>
                    <a:cubicBezTo>
                      <a:pt x="26" y="47"/>
                      <a:pt x="28" y="47"/>
                      <a:pt x="29" y="46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0" y="41"/>
                      <a:pt x="41" y="39"/>
                      <a:pt x="43" y="37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6"/>
                      <a:pt x="47" y="24"/>
                      <a:pt x="46" y="21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1" y="10"/>
                      <a:pt x="39" y="9"/>
                      <a:pt x="37" y="7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7" y="3"/>
                      <a:pt x="26" y="3"/>
                      <a:pt x="25" y="3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31" y="10"/>
                      <a:pt x="36" y="14"/>
                      <a:pt x="38" y="19"/>
                    </a:cubicBezTo>
                    <a:cubicBezTo>
                      <a:pt x="42" y="27"/>
                      <a:pt x="38" y="35"/>
                      <a:pt x="31" y="38"/>
                    </a:cubicBezTo>
                    <a:cubicBezTo>
                      <a:pt x="29" y="39"/>
                      <a:pt x="27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lnTo>
                      <a:pt x="25" y="47"/>
                    </a:lnTo>
                    <a:close/>
                    <a:moveTo>
                      <a:pt x="4" y="29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9" y="40"/>
                      <a:pt x="11" y="42"/>
                      <a:pt x="13" y="43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7"/>
                      <a:pt x="24" y="47"/>
                      <a:pt x="25" y="47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9" y="40"/>
                      <a:pt x="14" y="36"/>
                      <a:pt x="12" y="31"/>
                    </a:cubicBezTo>
                    <a:cubicBezTo>
                      <a:pt x="8" y="23"/>
                      <a:pt x="12" y="15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1"/>
                      <a:pt x="23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4" y="3"/>
                      <a:pt x="22" y="3"/>
                      <a:pt x="21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9"/>
                      <a:pt x="8" y="11"/>
                      <a:pt x="7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4"/>
                      <a:pt x="3" y="27"/>
                      <a:pt x="4" y="2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1" name="Freeform: Shape 278"/>
              <p:cNvSpPr>
                <a:spLocks/>
              </p:cNvSpPr>
              <p:nvPr/>
            </p:nvSpPr>
            <p:spPr bwMode="auto">
              <a:xfrm>
                <a:off x="4163620" y="3246641"/>
                <a:ext cx="225476" cy="229152"/>
              </a:xfrm>
              <a:custGeom>
                <a:avLst/>
                <a:gdLst>
                  <a:gd name="T0" fmla="*/ 38 w 51"/>
                  <a:gd name="T1" fmla="*/ 52 h 52"/>
                  <a:gd name="T2" fmla="*/ 35 w 51"/>
                  <a:gd name="T3" fmla="*/ 52 h 52"/>
                  <a:gd name="T4" fmla="*/ 34 w 51"/>
                  <a:gd name="T5" fmla="*/ 51 h 52"/>
                  <a:gd name="T6" fmla="*/ 30 w 51"/>
                  <a:gd name="T7" fmla="*/ 49 h 52"/>
                  <a:gd name="T8" fmla="*/ 12 w 51"/>
                  <a:gd name="T9" fmla="*/ 49 h 52"/>
                  <a:gd name="T10" fmla="*/ 8 w 51"/>
                  <a:gd name="T11" fmla="*/ 47 h 52"/>
                  <a:gd name="T12" fmla="*/ 1 w 51"/>
                  <a:gd name="T13" fmla="*/ 25 h 52"/>
                  <a:gd name="T14" fmla="*/ 4 w 51"/>
                  <a:gd name="T15" fmla="*/ 20 h 52"/>
                  <a:gd name="T16" fmla="*/ 20 w 51"/>
                  <a:gd name="T17" fmla="*/ 20 h 52"/>
                  <a:gd name="T18" fmla="*/ 19 w 51"/>
                  <a:gd name="T19" fmla="*/ 15 h 52"/>
                  <a:gd name="T20" fmla="*/ 16 w 51"/>
                  <a:gd name="T21" fmla="*/ 7 h 52"/>
                  <a:gd name="T22" fmla="*/ 18 w 51"/>
                  <a:gd name="T23" fmla="*/ 3 h 52"/>
                  <a:gd name="T24" fmla="*/ 24 w 51"/>
                  <a:gd name="T25" fmla="*/ 3 h 52"/>
                  <a:gd name="T26" fmla="*/ 28 w 51"/>
                  <a:gd name="T27" fmla="*/ 13 h 52"/>
                  <a:gd name="T28" fmla="*/ 38 w 51"/>
                  <a:gd name="T29" fmla="*/ 25 h 52"/>
                  <a:gd name="T30" fmla="*/ 40 w 51"/>
                  <a:gd name="T31" fmla="*/ 27 h 52"/>
                  <a:gd name="T32" fmla="*/ 50 w 51"/>
                  <a:gd name="T33" fmla="*/ 37 h 52"/>
                  <a:gd name="T34" fmla="*/ 50 w 51"/>
                  <a:gd name="T35" fmla="*/ 40 h 52"/>
                  <a:gd name="T36" fmla="*/ 38 w 51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2">
                    <a:moveTo>
                      <a:pt x="38" y="52"/>
                    </a:moveTo>
                    <a:cubicBezTo>
                      <a:pt x="37" y="52"/>
                      <a:pt x="36" y="52"/>
                      <a:pt x="35" y="52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0"/>
                      <a:pt x="31" y="49"/>
                      <a:pt x="30" y="49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0" y="49"/>
                      <a:pt x="9" y="48"/>
                      <a:pt x="8" y="47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2"/>
                      <a:pt x="1" y="20"/>
                      <a:pt x="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8"/>
                      <a:pt x="20" y="16"/>
                      <a:pt x="19" y="15"/>
                    </a:cubicBezTo>
                    <a:cubicBezTo>
                      <a:pt x="18" y="14"/>
                      <a:pt x="16" y="11"/>
                      <a:pt x="16" y="7"/>
                    </a:cubicBezTo>
                    <a:cubicBezTo>
                      <a:pt x="16" y="6"/>
                      <a:pt x="17" y="4"/>
                      <a:pt x="18" y="3"/>
                    </a:cubicBezTo>
                    <a:cubicBezTo>
                      <a:pt x="20" y="0"/>
                      <a:pt x="24" y="0"/>
                      <a:pt x="24" y="3"/>
                    </a:cubicBezTo>
                    <a:cubicBezTo>
                      <a:pt x="24" y="6"/>
                      <a:pt x="22" y="10"/>
                      <a:pt x="28" y="13"/>
                    </a:cubicBezTo>
                    <a:cubicBezTo>
                      <a:pt x="34" y="17"/>
                      <a:pt x="38" y="25"/>
                      <a:pt x="38" y="25"/>
                    </a:cubicBezTo>
                    <a:cubicBezTo>
                      <a:pt x="38" y="25"/>
                      <a:pt x="39" y="26"/>
                      <a:pt x="40" y="2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1" y="38"/>
                      <a:pt x="51" y="39"/>
                      <a:pt x="50" y="40"/>
                    </a:cubicBezTo>
                    <a:lnTo>
                      <a:pt x="38" y="5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2" name="Freeform: Shape 279"/>
              <p:cNvSpPr>
                <a:spLocks/>
              </p:cNvSpPr>
              <p:nvPr/>
            </p:nvSpPr>
            <p:spPr bwMode="auto">
              <a:xfrm>
                <a:off x="4335177" y="3428002"/>
                <a:ext cx="71074" cy="69849"/>
              </a:xfrm>
              <a:custGeom>
                <a:avLst/>
                <a:gdLst>
                  <a:gd name="T0" fmla="*/ 47 w 58"/>
                  <a:gd name="T1" fmla="*/ 0 h 57"/>
                  <a:gd name="T2" fmla="*/ 0 w 58"/>
                  <a:gd name="T3" fmla="*/ 46 h 57"/>
                  <a:gd name="T4" fmla="*/ 11 w 58"/>
                  <a:gd name="T5" fmla="*/ 57 h 57"/>
                  <a:gd name="T6" fmla="*/ 58 w 58"/>
                  <a:gd name="T7" fmla="*/ 10 h 57"/>
                  <a:gd name="T8" fmla="*/ 47 w 5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47" y="0"/>
                    </a:moveTo>
                    <a:lnTo>
                      <a:pt x="0" y="46"/>
                    </a:lnTo>
                    <a:lnTo>
                      <a:pt x="11" y="57"/>
                    </a:lnTo>
                    <a:lnTo>
                      <a:pt x="5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3" name="Oval 280"/>
              <p:cNvSpPr>
                <a:spLocks/>
              </p:cNvSpPr>
              <p:nvPr/>
            </p:nvSpPr>
            <p:spPr bwMode="auto">
              <a:xfrm>
                <a:off x="6017669" y="2646188"/>
                <a:ext cx="35537" cy="34312"/>
              </a:xfrm>
              <a:prstGeom prst="ellipse">
                <a:avLst/>
              </a:pr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4" name="Freeform: Shape 281"/>
              <p:cNvSpPr>
                <a:spLocks/>
              </p:cNvSpPr>
              <p:nvPr/>
            </p:nvSpPr>
            <p:spPr bwMode="auto">
              <a:xfrm>
                <a:off x="3634242" y="1364407"/>
                <a:ext cx="74750" cy="75976"/>
              </a:xfrm>
              <a:custGeom>
                <a:avLst/>
                <a:gdLst>
                  <a:gd name="T0" fmla="*/ 9 w 17"/>
                  <a:gd name="T1" fmla="*/ 17 h 17"/>
                  <a:gd name="T2" fmla="*/ 17 w 17"/>
                  <a:gd name="T3" fmla="*/ 9 h 17"/>
                  <a:gd name="T4" fmla="*/ 9 w 17"/>
                  <a:gd name="T5" fmla="*/ 0 h 17"/>
                  <a:gd name="T6" fmla="*/ 9 w 17"/>
                  <a:gd name="T7" fmla="*/ 3 h 17"/>
                  <a:gd name="T8" fmla="*/ 14 w 17"/>
                  <a:gd name="T9" fmla="*/ 9 h 17"/>
                  <a:gd name="T10" fmla="*/ 9 w 17"/>
                  <a:gd name="T11" fmla="*/ 14 h 17"/>
                  <a:gd name="T12" fmla="*/ 9 w 17"/>
                  <a:gd name="T13" fmla="*/ 17 h 17"/>
                  <a:gd name="T14" fmla="*/ 9 w 17"/>
                  <a:gd name="T15" fmla="*/ 0 h 17"/>
                  <a:gd name="T16" fmla="*/ 0 w 17"/>
                  <a:gd name="T17" fmla="*/ 9 h 17"/>
                  <a:gd name="T18" fmla="*/ 9 w 17"/>
                  <a:gd name="T19" fmla="*/ 17 h 17"/>
                  <a:gd name="T20" fmla="*/ 9 w 17"/>
                  <a:gd name="T21" fmla="*/ 17 h 17"/>
                  <a:gd name="T22" fmla="*/ 9 w 17"/>
                  <a:gd name="T23" fmla="*/ 14 h 17"/>
                  <a:gd name="T24" fmla="*/ 9 w 17"/>
                  <a:gd name="T25" fmla="*/ 14 h 17"/>
                  <a:gd name="T26" fmla="*/ 9 w 17"/>
                  <a:gd name="T27" fmla="*/ 14 h 17"/>
                  <a:gd name="T28" fmla="*/ 3 w 17"/>
                  <a:gd name="T29" fmla="*/ 9 h 17"/>
                  <a:gd name="T30" fmla="*/ 9 w 17"/>
                  <a:gd name="T31" fmla="*/ 3 h 17"/>
                  <a:gd name="T32" fmla="*/ 9 w 17"/>
                  <a:gd name="T33" fmla="*/ 3 h 17"/>
                  <a:gd name="T34" fmla="*/ 9 w 17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3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3"/>
                      <a:pt x="14" y="5"/>
                      <a:pt x="14" y="9"/>
                    </a:cubicBezTo>
                    <a:cubicBezTo>
                      <a:pt x="14" y="12"/>
                      <a:pt x="12" y="14"/>
                      <a:pt x="9" y="14"/>
                    </a:cubicBezTo>
                    <a:lnTo>
                      <a:pt x="9" y="17"/>
                    </a:lnTo>
                    <a:close/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5" y="14"/>
                      <a:pt x="3" y="12"/>
                      <a:pt x="3" y="9"/>
                    </a:cubicBezTo>
                    <a:cubicBezTo>
                      <a:pt x="3" y="5"/>
                      <a:pt x="5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5" name="Freeform: Shape 282"/>
              <p:cNvSpPr>
                <a:spLocks/>
              </p:cNvSpPr>
              <p:nvPr/>
            </p:nvSpPr>
            <p:spPr bwMode="auto">
              <a:xfrm>
                <a:off x="3588901" y="3533387"/>
                <a:ext cx="18381" cy="44115"/>
              </a:xfrm>
              <a:custGeom>
                <a:avLst/>
                <a:gdLst>
                  <a:gd name="T0" fmla="*/ 1 w 4"/>
                  <a:gd name="T1" fmla="*/ 8 h 10"/>
                  <a:gd name="T2" fmla="*/ 4 w 4"/>
                  <a:gd name="T3" fmla="*/ 3 h 10"/>
                  <a:gd name="T4" fmla="*/ 1 w 4"/>
                  <a:gd name="T5" fmla="*/ 0 h 10"/>
                  <a:gd name="T6" fmla="*/ 1 w 4"/>
                  <a:gd name="T7" fmla="*/ 8 h 10"/>
                  <a:gd name="T8" fmla="*/ 1 w 4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1" y="8"/>
                    </a:moveTo>
                    <a:cubicBezTo>
                      <a:pt x="2" y="6"/>
                      <a:pt x="3" y="5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0" y="10"/>
                      <a:pt x="1" y="8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Group 57"/>
            <p:cNvGrpSpPr/>
            <p:nvPr/>
          </p:nvGrpSpPr>
          <p:grpSpPr>
            <a:xfrm>
              <a:off x="6230840" y="1044862"/>
              <a:ext cx="5334632" cy="5300318"/>
              <a:chOff x="2569358" y="623032"/>
              <a:chExt cx="4000972" cy="3975239"/>
            </a:xfrm>
          </p:grpSpPr>
          <p:sp>
            <p:nvSpPr>
              <p:cNvPr id="103" name="Freeform: Shape 130"/>
              <p:cNvSpPr>
                <a:spLocks/>
              </p:cNvSpPr>
              <p:nvPr/>
            </p:nvSpPr>
            <p:spPr bwMode="auto">
              <a:xfrm>
                <a:off x="6256624" y="2084949"/>
                <a:ext cx="225476" cy="145824"/>
              </a:xfrm>
              <a:custGeom>
                <a:avLst/>
                <a:gdLst>
                  <a:gd name="T0" fmla="*/ 0 w 51"/>
                  <a:gd name="T1" fmla="*/ 1 h 33"/>
                  <a:gd name="T2" fmla="*/ 17 w 51"/>
                  <a:gd name="T3" fmla="*/ 15 h 33"/>
                  <a:gd name="T4" fmla="*/ 22 w 51"/>
                  <a:gd name="T5" fmla="*/ 15 h 33"/>
                  <a:gd name="T6" fmla="*/ 22 w 51"/>
                  <a:gd name="T7" fmla="*/ 26 h 33"/>
                  <a:gd name="T8" fmla="*/ 16 w 51"/>
                  <a:gd name="T9" fmla="*/ 26 h 33"/>
                  <a:gd name="T10" fmla="*/ 16 w 51"/>
                  <a:gd name="T11" fmla="*/ 33 h 33"/>
                  <a:gd name="T12" fmla="*/ 36 w 51"/>
                  <a:gd name="T13" fmla="*/ 33 h 33"/>
                  <a:gd name="T14" fmla="*/ 36 w 51"/>
                  <a:gd name="T15" fmla="*/ 26 h 33"/>
                  <a:gd name="T16" fmla="*/ 29 w 51"/>
                  <a:gd name="T17" fmla="*/ 26 h 33"/>
                  <a:gd name="T18" fmla="*/ 29 w 51"/>
                  <a:gd name="T19" fmla="*/ 15 h 33"/>
                  <a:gd name="T20" fmla="*/ 35 w 51"/>
                  <a:gd name="T21" fmla="*/ 15 h 33"/>
                  <a:gd name="T22" fmla="*/ 51 w 51"/>
                  <a:gd name="T23" fmla="*/ 1 h 33"/>
                  <a:gd name="T24" fmla="*/ 45 w 51"/>
                  <a:gd name="T25" fmla="*/ 0 h 33"/>
                  <a:gd name="T26" fmla="*/ 35 w 51"/>
                  <a:gd name="T27" fmla="*/ 9 h 33"/>
                  <a:gd name="T28" fmla="*/ 17 w 51"/>
                  <a:gd name="T29" fmla="*/ 9 h 33"/>
                  <a:gd name="T30" fmla="*/ 7 w 51"/>
                  <a:gd name="T31" fmla="*/ 0 h 33"/>
                  <a:gd name="T32" fmla="*/ 0 w 51"/>
                  <a:gd name="T3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33">
                    <a:moveTo>
                      <a:pt x="0" y="1"/>
                    </a:moveTo>
                    <a:cubicBezTo>
                      <a:pt x="2" y="9"/>
                      <a:pt x="9" y="15"/>
                      <a:pt x="17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43" y="15"/>
                      <a:pt x="50" y="8"/>
                      <a:pt x="51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4"/>
                      <a:pt x="39" y="9"/>
                      <a:pt x="3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3" y="9"/>
                      <a:pt x="8" y="5"/>
                      <a:pt x="7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2E2E2">
                  <a:alpha val="40000"/>
                </a:srgb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4" name="Freeform: Shape 131"/>
              <p:cNvSpPr>
                <a:spLocks/>
              </p:cNvSpPr>
              <p:nvPr/>
            </p:nvSpPr>
            <p:spPr bwMode="auto">
              <a:xfrm>
                <a:off x="6151239" y="1925646"/>
                <a:ext cx="100484" cy="110287"/>
              </a:xfrm>
              <a:custGeom>
                <a:avLst/>
                <a:gdLst>
                  <a:gd name="T0" fmla="*/ 19 w 23"/>
                  <a:gd name="T1" fmla="*/ 17 h 25"/>
                  <a:gd name="T2" fmla="*/ 20 w 23"/>
                  <a:gd name="T3" fmla="*/ 16 h 25"/>
                  <a:gd name="T4" fmla="*/ 22 w 23"/>
                  <a:gd name="T5" fmla="*/ 16 h 25"/>
                  <a:gd name="T6" fmla="*/ 23 w 23"/>
                  <a:gd name="T7" fmla="*/ 13 h 25"/>
                  <a:gd name="T8" fmla="*/ 22 w 23"/>
                  <a:gd name="T9" fmla="*/ 7 h 25"/>
                  <a:gd name="T10" fmla="*/ 17 w 23"/>
                  <a:gd name="T11" fmla="*/ 12 h 25"/>
                  <a:gd name="T12" fmla="*/ 15 w 23"/>
                  <a:gd name="T13" fmla="*/ 14 h 25"/>
                  <a:gd name="T14" fmla="*/ 15 w 23"/>
                  <a:gd name="T15" fmla="*/ 12 h 25"/>
                  <a:gd name="T16" fmla="*/ 17 w 23"/>
                  <a:gd name="T17" fmla="*/ 8 h 25"/>
                  <a:gd name="T18" fmla="*/ 15 w 23"/>
                  <a:gd name="T19" fmla="*/ 5 h 25"/>
                  <a:gd name="T20" fmla="*/ 11 w 23"/>
                  <a:gd name="T21" fmla="*/ 0 h 25"/>
                  <a:gd name="T22" fmla="*/ 11 w 23"/>
                  <a:gd name="T23" fmla="*/ 0 h 25"/>
                  <a:gd name="T24" fmla="*/ 11 w 23"/>
                  <a:gd name="T25" fmla="*/ 0 h 25"/>
                  <a:gd name="T26" fmla="*/ 11 w 23"/>
                  <a:gd name="T27" fmla="*/ 0 h 25"/>
                  <a:gd name="T28" fmla="*/ 11 w 23"/>
                  <a:gd name="T29" fmla="*/ 0 h 25"/>
                  <a:gd name="T30" fmla="*/ 7 w 23"/>
                  <a:gd name="T31" fmla="*/ 5 h 25"/>
                  <a:gd name="T32" fmla="*/ 5 w 23"/>
                  <a:gd name="T33" fmla="*/ 8 h 25"/>
                  <a:gd name="T34" fmla="*/ 7 w 23"/>
                  <a:gd name="T35" fmla="*/ 12 h 25"/>
                  <a:gd name="T36" fmla="*/ 7 w 23"/>
                  <a:gd name="T37" fmla="*/ 14 h 25"/>
                  <a:gd name="T38" fmla="*/ 5 w 23"/>
                  <a:gd name="T39" fmla="*/ 12 h 25"/>
                  <a:gd name="T40" fmla="*/ 0 w 23"/>
                  <a:gd name="T41" fmla="*/ 7 h 25"/>
                  <a:gd name="T42" fmla="*/ 0 w 23"/>
                  <a:gd name="T43" fmla="*/ 13 h 25"/>
                  <a:gd name="T44" fmla="*/ 0 w 23"/>
                  <a:gd name="T45" fmla="*/ 16 h 25"/>
                  <a:gd name="T46" fmla="*/ 2 w 23"/>
                  <a:gd name="T47" fmla="*/ 16 h 25"/>
                  <a:gd name="T48" fmla="*/ 4 w 23"/>
                  <a:gd name="T49" fmla="*/ 17 h 25"/>
                  <a:gd name="T50" fmla="*/ 3 w 23"/>
                  <a:gd name="T51" fmla="*/ 18 h 25"/>
                  <a:gd name="T52" fmla="*/ 0 w 23"/>
                  <a:gd name="T53" fmla="*/ 17 h 25"/>
                  <a:gd name="T54" fmla="*/ 5 w 23"/>
                  <a:gd name="T55" fmla="*/ 24 h 25"/>
                  <a:gd name="T56" fmla="*/ 7 w 23"/>
                  <a:gd name="T57" fmla="*/ 24 h 25"/>
                  <a:gd name="T58" fmla="*/ 10 w 23"/>
                  <a:gd name="T59" fmla="*/ 22 h 25"/>
                  <a:gd name="T60" fmla="*/ 11 w 23"/>
                  <a:gd name="T61" fmla="*/ 22 h 25"/>
                  <a:gd name="T62" fmla="*/ 11 w 23"/>
                  <a:gd name="T63" fmla="*/ 21 h 25"/>
                  <a:gd name="T64" fmla="*/ 11 w 23"/>
                  <a:gd name="T65" fmla="*/ 11 h 25"/>
                  <a:gd name="T66" fmla="*/ 12 w 23"/>
                  <a:gd name="T67" fmla="*/ 21 h 25"/>
                  <a:gd name="T68" fmla="*/ 12 w 23"/>
                  <a:gd name="T69" fmla="*/ 22 h 25"/>
                  <a:gd name="T70" fmla="*/ 12 w 23"/>
                  <a:gd name="T71" fmla="*/ 22 h 25"/>
                  <a:gd name="T72" fmla="*/ 15 w 23"/>
                  <a:gd name="T73" fmla="*/ 24 h 25"/>
                  <a:gd name="T74" fmla="*/ 17 w 23"/>
                  <a:gd name="T75" fmla="*/ 24 h 25"/>
                  <a:gd name="T76" fmla="*/ 23 w 23"/>
                  <a:gd name="T77" fmla="*/ 17 h 25"/>
                  <a:gd name="T78" fmla="*/ 19 w 23"/>
                  <a:gd name="T79" fmla="*/ 18 h 25"/>
                  <a:gd name="T80" fmla="*/ 19 w 23"/>
                  <a:gd name="T8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" h="25">
                    <a:moveTo>
                      <a:pt x="19" y="17"/>
                    </a:moveTo>
                    <a:cubicBezTo>
                      <a:pt x="19" y="17"/>
                      <a:pt x="20" y="17"/>
                      <a:pt x="20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3" y="15"/>
                      <a:pt x="23" y="14"/>
                      <a:pt x="23" y="13"/>
                    </a:cubicBezTo>
                    <a:cubicBezTo>
                      <a:pt x="22" y="11"/>
                      <a:pt x="22" y="9"/>
                      <a:pt x="22" y="7"/>
                    </a:cubicBezTo>
                    <a:cubicBezTo>
                      <a:pt x="20" y="9"/>
                      <a:pt x="17" y="9"/>
                      <a:pt x="17" y="12"/>
                    </a:cubicBezTo>
                    <a:cubicBezTo>
                      <a:pt x="17" y="12"/>
                      <a:pt x="16" y="14"/>
                      <a:pt x="15" y="14"/>
                    </a:cubicBezTo>
                    <a:cubicBezTo>
                      <a:pt x="14" y="13"/>
                      <a:pt x="15" y="12"/>
                      <a:pt x="15" y="12"/>
                    </a:cubicBezTo>
                    <a:cubicBezTo>
                      <a:pt x="16" y="11"/>
                      <a:pt x="17" y="10"/>
                      <a:pt x="17" y="8"/>
                    </a:cubicBezTo>
                    <a:cubicBezTo>
                      <a:pt x="17" y="7"/>
                      <a:pt x="16" y="6"/>
                      <a:pt x="15" y="5"/>
                    </a:cubicBezTo>
                    <a:cubicBezTo>
                      <a:pt x="14" y="3"/>
                      <a:pt x="12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8" y="3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6" y="11"/>
                      <a:pt x="7" y="12"/>
                    </a:cubicBezTo>
                    <a:cubicBezTo>
                      <a:pt x="7" y="12"/>
                      <a:pt x="8" y="13"/>
                      <a:pt x="7" y="14"/>
                    </a:cubicBezTo>
                    <a:cubicBezTo>
                      <a:pt x="6" y="14"/>
                      <a:pt x="6" y="12"/>
                      <a:pt x="5" y="12"/>
                    </a:cubicBezTo>
                    <a:cubicBezTo>
                      <a:pt x="5" y="9"/>
                      <a:pt x="2" y="9"/>
                      <a:pt x="0" y="7"/>
                    </a:cubicBezTo>
                    <a:cubicBezTo>
                      <a:pt x="0" y="9"/>
                      <a:pt x="0" y="11"/>
                      <a:pt x="0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3" y="17"/>
                      <a:pt x="4" y="17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2" y="18"/>
                      <a:pt x="1" y="17"/>
                      <a:pt x="0" y="17"/>
                    </a:cubicBezTo>
                    <a:cubicBezTo>
                      <a:pt x="0" y="20"/>
                      <a:pt x="2" y="23"/>
                      <a:pt x="5" y="24"/>
                    </a:cubicBezTo>
                    <a:cubicBezTo>
                      <a:pt x="6" y="25"/>
                      <a:pt x="6" y="25"/>
                      <a:pt x="7" y="24"/>
                    </a:cubicBezTo>
                    <a:cubicBezTo>
                      <a:pt x="8" y="23"/>
                      <a:pt x="9" y="23"/>
                      <a:pt x="10" y="22"/>
                    </a:cubicBezTo>
                    <a:cubicBezTo>
                      <a:pt x="10" y="22"/>
                      <a:pt x="10" y="23"/>
                      <a:pt x="11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17"/>
                      <a:pt x="11" y="15"/>
                      <a:pt x="11" y="11"/>
                    </a:cubicBezTo>
                    <a:cubicBezTo>
                      <a:pt x="11" y="15"/>
                      <a:pt x="12" y="17"/>
                      <a:pt x="12" y="21"/>
                    </a:cubicBezTo>
                    <a:cubicBezTo>
                      <a:pt x="12" y="21"/>
                      <a:pt x="12" y="22"/>
                      <a:pt x="12" y="22"/>
                    </a:cubicBezTo>
                    <a:cubicBezTo>
                      <a:pt x="12" y="23"/>
                      <a:pt x="12" y="22"/>
                      <a:pt x="12" y="22"/>
                    </a:cubicBezTo>
                    <a:cubicBezTo>
                      <a:pt x="13" y="23"/>
                      <a:pt x="14" y="23"/>
                      <a:pt x="15" y="24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20" y="23"/>
                      <a:pt x="22" y="20"/>
                      <a:pt x="23" y="17"/>
                    </a:cubicBezTo>
                    <a:cubicBezTo>
                      <a:pt x="21" y="17"/>
                      <a:pt x="20" y="18"/>
                      <a:pt x="19" y="18"/>
                    </a:cubicBezTo>
                    <a:cubicBezTo>
                      <a:pt x="18" y="18"/>
                      <a:pt x="18" y="18"/>
                      <a:pt x="19" y="17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05" name="Group 132"/>
              <p:cNvGrpSpPr/>
              <p:nvPr/>
            </p:nvGrpSpPr>
            <p:grpSpPr>
              <a:xfrm>
                <a:off x="2569358" y="623032"/>
                <a:ext cx="4000972" cy="3975239"/>
                <a:chOff x="2569358" y="623032"/>
                <a:chExt cx="4000972" cy="397523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06" name="Freeform: Shape 133"/>
                <p:cNvSpPr>
                  <a:spLocks/>
                </p:cNvSpPr>
                <p:nvPr/>
              </p:nvSpPr>
              <p:spPr bwMode="auto">
                <a:xfrm>
                  <a:off x="6256624" y="2680500"/>
                  <a:ext cx="300226" cy="301452"/>
                </a:xfrm>
                <a:custGeom>
                  <a:avLst/>
                  <a:gdLst>
                    <a:gd name="T0" fmla="*/ 67 w 68"/>
                    <a:gd name="T1" fmla="*/ 26 h 68"/>
                    <a:gd name="T2" fmla="*/ 53 w 68"/>
                    <a:gd name="T3" fmla="*/ 32 h 68"/>
                    <a:gd name="T4" fmla="*/ 48 w 68"/>
                    <a:gd name="T5" fmla="*/ 32 h 68"/>
                    <a:gd name="T6" fmla="*/ 45 w 68"/>
                    <a:gd name="T7" fmla="*/ 25 h 68"/>
                    <a:gd name="T8" fmla="*/ 49 w 68"/>
                    <a:gd name="T9" fmla="*/ 21 h 68"/>
                    <a:gd name="T10" fmla="*/ 63 w 68"/>
                    <a:gd name="T11" fmla="*/ 16 h 68"/>
                    <a:gd name="T12" fmla="*/ 56 w 68"/>
                    <a:gd name="T13" fmla="*/ 8 h 68"/>
                    <a:gd name="T14" fmla="*/ 48 w 68"/>
                    <a:gd name="T15" fmla="*/ 5 h 68"/>
                    <a:gd name="T16" fmla="*/ 46 w 68"/>
                    <a:gd name="T17" fmla="*/ 16 h 68"/>
                    <a:gd name="T18" fmla="*/ 40 w 68"/>
                    <a:gd name="T19" fmla="*/ 25 h 68"/>
                    <a:gd name="T20" fmla="*/ 40 w 68"/>
                    <a:gd name="T21" fmla="*/ 15 h 68"/>
                    <a:gd name="T22" fmla="*/ 36 w 68"/>
                    <a:gd name="T23" fmla="*/ 12 h 68"/>
                    <a:gd name="T24" fmla="*/ 36 w 68"/>
                    <a:gd name="T25" fmla="*/ 7 h 68"/>
                    <a:gd name="T26" fmla="*/ 32 w 68"/>
                    <a:gd name="T27" fmla="*/ 7 h 68"/>
                    <a:gd name="T28" fmla="*/ 32 w 68"/>
                    <a:gd name="T29" fmla="*/ 12 h 68"/>
                    <a:gd name="T30" fmla="*/ 27 w 68"/>
                    <a:gd name="T31" fmla="*/ 15 h 68"/>
                    <a:gd name="T32" fmla="*/ 28 w 68"/>
                    <a:gd name="T33" fmla="*/ 25 h 68"/>
                    <a:gd name="T34" fmla="*/ 21 w 68"/>
                    <a:gd name="T35" fmla="*/ 16 h 68"/>
                    <a:gd name="T36" fmla="*/ 20 w 68"/>
                    <a:gd name="T37" fmla="*/ 5 h 68"/>
                    <a:gd name="T38" fmla="*/ 11 w 68"/>
                    <a:gd name="T39" fmla="*/ 8 h 68"/>
                    <a:gd name="T40" fmla="*/ 5 w 68"/>
                    <a:gd name="T41" fmla="*/ 16 h 68"/>
                    <a:gd name="T42" fmla="*/ 19 w 68"/>
                    <a:gd name="T43" fmla="*/ 21 h 68"/>
                    <a:gd name="T44" fmla="*/ 22 w 68"/>
                    <a:gd name="T45" fmla="*/ 25 h 68"/>
                    <a:gd name="T46" fmla="*/ 20 w 68"/>
                    <a:gd name="T47" fmla="*/ 32 h 68"/>
                    <a:gd name="T48" fmla="*/ 14 w 68"/>
                    <a:gd name="T49" fmla="*/ 32 h 68"/>
                    <a:gd name="T50" fmla="*/ 1 w 68"/>
                    <a:gd name="T51" fmla="*/ 26 h 68"/>
                    <a:gd name="T52" fmla="*/ 0 w 68"/>
                    <a:gd name="T53" fmla="*/ 36 h 68"/>
                    <a:gd name="T54" fmla="*/ 3 w 68"/>
                    <a:gd name="T55" fmla="*/ 44 h 68"/>
                    <a:gd name="T56" fmla="*/ 12 w 68"/>
                    <a:gd name="T57" fmla="*/ 38 h 68"/>
                    <a:gd name="T58" fmla="*/ 23 w 68"/>
                    <a:gd name="T59" fmla="*/ 36 h 68"/>
                    <a:gd name="T60" fmla="*/ 16 w 68"/>
                    <a:gd name="T61" fmla="*/ 42 h 68"/>
                    <a:gd name="T62" fmla="*/ 17 w 68"/>
                    <a:gd name="T63" fmla="*/ 48 h 68"/>
                    <a:gd name="T64" fmla="*/ 13 w 68"/>
                    <a:gd name="T65" fmla="*/ 52 h 68"/>
                    <a:gd name="T66" fmla="*/ 16 w 68"/>
                    <a:gd name="T67" fmla="*/ 54 h 68"/>
                    <a:gd name="T68" fmla="*/ 20 w 68"/>
                    <a:gd name="T69" fmla="*/ 50 h 68"/>
                    <a:gd name="T70" fmla="*/ 25 w 68"/>
                    <a:gd name="T71" fmla="*/ 52 h 68"/>
                    <a:gd name="T72" fmla="*/ 32 w 68"/>
                    <a:gd name="T73" fmla="*/ 44 h 68"/>
                    <a:gd name="T74" fmla="*/ 30 w 68"/>
                    <a:gd name="T75" fmla="*/ 55 h 68"/>
                    <a:gd name="T76" fmla="*/ 23 w 68"/>
                    <a:gd name="T77" fmla="*/ 64 h 68"/>
                    <a:gd name="T78" fmla="*/ 32 w 68"/>
                    <a:gd name="T79" fmla="*/ 68 h 68"/>
                    <a:gd name="T80" fmla="*/ 42 w 68"/>
                    <a:gd name="T81" fmla="*/ 67 h 68"/>
                    <a:gd name="T82" fmla="*/ 36 w 68"/>
                    <a:gd name="T83" fmla="*/ 53 h 68"/>
                    <a:gd name="T84" fmla="*/ 36 w 68"/>
                    <a:gd name="T85" fmla="*/ 48 h 68"/>
                    <a:gd name="T86" fmla="*/ 42 w 68"/>
                    <a:gd name="T87" fmla="*/ 45 h 68"/>
                    <a:gd name="T88" fmla="*/ 46 w 68"/>
                    <a:gd name="T89" fmla="*/ 49 h 68"/>
                    <a:gd name="T90" fmla="*/ 52 w 68"/>
                    <a:gd name="T91" fmla="*/ 63 h 68"/>
                    <a:gd name="T92" fmla="*/ 59 w 68"/>
                    <a:gd name="T93" fmla="*/ 56 h 68"/>
                    <a:gd name="T94" fmla="*/ 63 w 68"/>
                    <a:gd name="T95" fmla="*/ 48 h 68"/>
                    <a:gd name="T96" fmla="*/ 52 w 68"/>
                    <a:gd name="T97" fmla="*/ 46 h 68"/>
                    <a:gd name="T98" fmla="*/ 42 w 68"/>
                    <a:gd name="T99" fmla="*/ 40 h 68"/>
                    <a:gd name="T100" fmla="*/ 53 w 68"/>
                    <a:gd name="T101" fmla="*/ 40 h 68"/>
                    <a:gd name="T102" fmla="*/ 55 w 68"/>
                    <a:gd name="T103" fmla="*/ 36 h 68"/>
                    <a:gd name="T104" fmla="*/ 61 w 68"/>
                    <a:gd name="T105" fmla="*/ 36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68">
                      <a:moveTo>
                        <a:pt x="68" y="32"/>
                      </a:move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7" y="26"/>
                        <a:pt x="67" y="26"/>
                        <a:pt x="67" y="26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55" y="32"/>
                        <a:pt x="55" y="32"/>
                        <a:pt x="55" y="32"/>
                      </a:cubicBezTo>
                      <a:cubicBezTo>
                        <a:pt x="53" y="32"/>
                        <a:pt x="53" y="32"/>
                        <a:pt x="53" y="32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0"/>
                        <a:pt x="43" y="29"/>
                        <a:pt x="42" y="28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1"/>
                        <a:pt x="52" y="21"/>
                        <a:pt x="52" y="21"/>
                      </a:cubicBezTo>
                      <a:cubicBezTo>
                        <a:pt x="49" y="21"/>
                        <a:pt x="49" y="21"/>
                        <a:pt x="49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16"/>
                        <a:pt x="63" y="16"/>
                        <a:pt x="63" y="16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40" y="25"/>
                        <a:pt x="40" y="25"/>
                        <a:pt x="40" y="25"/>
                      </a:cubicBezTo>
                      <a:cubicBezTo>
                        <a:pt x="38" y="24"/>
                        <a:pt x="37" y="24"/>
                        <a:pt x="36" y="23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4"/>
                        <a:pt x="29" y="24"/>
                        <a:pt x="28" y="25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4" y="29"/>
                        <a:pt x="24" y="30"/>
                        <a:pt x="23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" y="42"/>
                        <a:pt x="1" y="42"/>
                        <a:pt x="1" y="42"/>
                      </a:cubicBez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4" y="37"/>
                        <a:pt x="24" y="38"/>
                        <a:pt x="25" y="40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6" y="42"/>
                        <a:pt x="16" y="42"/>
                        <a:pt x="16" y="42"/>
                      </a:cubicBezTo>
                      <a:cubicBezTo>
                        <a:pt x="16" y="46"/>
                        <a:pt x="16" y="46"/>
                        <a:pt x="16" y="46"/>
                      </a:cubicBezTo>
                      <a:cubicBezTo>
                        <a:pt x="19" y="46"/>
                        <a:pt x="19" y="46"/>
                        <a:pt x="19" y="46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11" y="59"/>
                        <a:pt x="11" y="59"/>
                        <a:pt x="11" y="59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6" y="63"/>
                        <a:pt x="16" y="63"/>
                        <a:pt x="16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9" y="43"/>
                        <a:pt x="30" y="44"/>
                        <a:pt x="32" y="4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cubicBezTo>
                        <a:pt x="32" y="61"/>
                        <a:pt x="32" y="61"/>
                        <a:pt x="32" y="61"/>
                      </a:cubicBezTo>
                      <a:cubicBezTo>
                        <a:pt x="32" y="68"/>
                        <a:pt x="32" y="68"/>
                        <a:pt x="32" y="68"/>
                      </a:cubicBezTo>
                      <a:cubicBezTo>
                        <a:pt x="36" y="68"/>
                        <a:pt x="36" y="68"/>
                        <a:pt x="36" y="68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36" y="55"/>
                        <a:pt x="36" y="55"/>
                        <a:pt x="36" y="55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7" y="44"/>
                        <a:pt x="38" y="43"/>
                        <a:pt x="40" y="42"/>
                      </a:cubicBezTo>
                      <a:cubicBezTo>
                        <a:pt x="42" y="45"/>
                        <a:pt x="42" y="45"/>
                        <a:pt x="42" y="45"/>
                      </a:cubicBezTo>
                      <a:cubicBezTo>
                        <a:pt x="42" y="52"/>
                        <a:pt x="42" y="52"/>
                        <a:pt x="42" y="52"/>
                      </a:cubicBezTo>
                      <a:cubicBezTo>
                        <a:pt x="46" y="52"/>
                        <a:pt x="46" y="52"/>
                        <a:pt x="46" y="52"/>
                      </a:cubicBezTo>
                      <a:cubicBezTo>
                        <a:pt x="46" y="49"/>
                        <a:pt x="46" y="49"/>
                        <a:pt x="46" y="49"/>
                      </a:cubicBez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8" y="63"/>
                        <a:pt x="48" y="63"/>
                        <a:pt x="48" y="63"/>
                      </a:cubicBez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9" y="56"/>
                        <a:pt x="59" y="56"/>
                        <a:pt x="59" y="56"/>
                      </a:cubicBezTo>
                      <a:cubicBezTo>
                        <a:pt x="54" y="52"/>
                        <a:pt x="54" y="52"/>
                        <a:pt x="54" y="52"/>
                      </a:cubicBezTo>
                      <a:cubicBezTo>
                        <a:pt x="63" y="52"/>
                        <a:pt x="63" y="52"/>
                        <a:pt x="63" y="52"/>
                      </a:cubicBezTo>
                      <a:cubicBezTo>
                        <a:pt x="63" y="48"/>
                        <a:pt x="63" y="48"/>
                        <a:pt x="63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2"/>
                        <a:pt x="52" y="42"/>
                        <a:pt x="52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38"/>
                        <a:pt x="44" y="37"/>
                        <a:pt x="44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ubicBezTo>
                        <a:pt x="53" y="36"/>
                        <a:pt x="53" y="36"/>
                        <a:pt x="53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lnTo>
                        <a:pt x="6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Freeform: Shape 134"/>
                <p:cNvSpPr>
                  <a:spLocks/>
                </p:cNvSpPr>
                <p:nvPr/>
              </p:nvSpPr>
              <p:spPr bwMode="auto">
                <a:xfrm>
                  <a:off x="2582838" y="2159700"/>
                  <a:ext cx="344341" cy="401935"/>
                </a:xfrm>
                <a:custGeom>
                  <a:avLst/>
                  <a:gdLst>
                    <a:gd name="T0" fmla="*/ 73 w 78"/>
                    <a:gd name="T1" fmla="*/ 84 h 91"/>
                    <a:gd name="T2" fmla="*/ 78 w 78"/>
                    <a:gd name="T3" fmla="*/ 16 h 91"/>
                    <a:gd name="T4" fmla="*/ 66 w 78"/>
                    <a:gd name="T5" fmla="*/ 12 h 91"/>
                    <a:gd name="T6" fmla="*/ 77 w 78"/>
                    <a:gd name="T7" fmla="*/ 1 h 91"/>
                    <a:gd name="T8" fmla="*/ 65 w 78"/>
                    <a:gd name="T9" fmla="*/ 7 h 91"/>
                    <a:gd name="T10" fmla="*/ 71 w 78"/>
                    <a:gd name="T11" fmla="*/ 23 h 91"/>
                    <a:gd name="T12" fmla="*/ 65 w 78"/>
                    <a:gd name="T13" fmla="*/ 63 h 91"/>
                    <a:gd name="T14" fmla="*/ 70 w 78"/>
                    <a:gd name="T15" fmla="*/ 74 h 91"/>
                    <a:gd name="T16" fmla="*/ 65 w 78"/>
                    <a:gd name="T17" fmla="*/ 91 h 91"/>
                    <a:gd name="T18" fmla="*/ 65 w 78"/>
                    <a:gd name="T19" fmla="*/ 7 h 91"/>
                    <a:gd name="T20" fmla="*/ 60 w 78"/>
                    <a:gd name="T21" fmla="*/ 8 h 91"/>
                    <a:gd name="T22" fmla="*/ 50 w 78"/>
                    <a:gd name="T23" fmla="*/ 4 h 91"/>
                    <a:gd name="T24" fmla="*/ 53 w 78"/>
                    <a:gd name="T25" fmla="*/ 12 h 91"/>
                    <a:gd name="T26" fmla="*/ 50 w 78"/>
                    <a:gd name="T27" fmla="*/ 16 h 91"/>
                    <a:gd name="T28" fmla="*/ 65 w 78"/>
                    <a:gd name="T29" fmla="*/ 23 h 91"/>
                    <a:gd name="T30" fmla="*/ 50 w 78"/>
                    <a:gd name="T31" fmla="*/ 84 h 91"/>
                    <a:gd name="T32" fmla="*/ 63 w 78"/>
                    <a:gd name="T33" fmla="*/ 91 h 91"/>
                    <a:gd name="T34" fmla="*/ 65 w 78"/>
                    <a:gd name="T35" fmla="*/ 78 h 91"/>
                    <a:gd name="T36" fmla="*/ 61 w 78"/>
                    <a:gd name="T37" fmla="*/ 74 h 91"/>
                    <a:gd name="T38" fmla="*/ 65 w 78"/>
                    <a:gd name="T39" fmla="*/ 69 h 91"/>
                    <a:gd name="T40" fmla="*/ 65 w 78"/>
                    <a:gd name="T41" fmla="*/ 63 h 91"/>
                    <a:gd name="T42" fmla="*/ 50 w 78"/>
                    <a:gd name="T43" fmla="*/ 69 h 91"/>
                    <a:gd name="T44" fmla="*/ 55 w 78"/>
                    <a:gd name="T45" fmla="*/ 74 h 91"/>
                    <a:gd name="T46" fmla="*/ 50 w 78"/>
                    <a:gd name="T47" fmla="*/ 78 h 91"/>
                    <a:gd name="T48" fmla="*/ 50 w 78"/>
                    <a:gd name="T49" fmla="*/ 84 h 91"/>
                    <a:gd name="T50" fmla="*/ 46 w 78"/>
                    <a:gd name="T51" fmla="*/ 0 h 91"/>
                    <a:gd name="T52" fmla="*/ 43 w 78"/>
                    <a:gd name="T53" fmla="*/ 4 h 91"/>
                    <a:gd name="T54" fmla="*/ 50 w 78"/>
                    <a:gd name="T55" fmla="*/ 4 h 91"/>
                    <a:gd name="T56" fmla="*/ 39 w 78"/>
                    <a:gd name="T57" fmla="*/ 16 h 91"/>
                    <a:gd name="T58" fmla="*/ 50 w 78"/>
                    <a:gd name="T59" fmla="*/ 23 h 91"/>
                    <a:gd name="T60" fmla="*/ 39 w 78"/>
                    <a:gd name="T61" fmla="*/ 84 h 91"/>
                    <a:gd name="T62" fmla="*/ 50 w 78"/>
                    <a:gd name="T63" fmla="*/ 78 h 91"/>
                    <a:gd name="T64" fmla="*/ 50 w 78"/>
                    <a:gd name="T65" fmla="*/ 69 h 91"/>
                    <a:gd name="T66" fmla="*/ 39 w 78"/>
                    <a:gd name="T67" fmla="*/ 63 h 91"/>
                    <a:gd name="T68" fmla="*/ 39 w 78"/>
                    <a:gd name="T69" fmla="*/ 16 h 91"/>
                    <a:gd name="T70" fmla="*/ 0 w 78"/>
                    <a:gd name="T71" fmla="*/ 84 h 91"/>
                    <a:gd name="T72" fmla="*/ 6 w 78"/>
                    <a:gd name="T73" fmla="*/ 91 h 91"/>
                    <a:gd name="T74" fmla="*/ 16 w 78"/>
                    <a:gd name="T75" fmla="*/ 84 h 91"/>
                    <a:gd name="T76" fmla="*/ 39 w 78"/>
                    <a:gd name="T77" fmla="*/ 63 h 91"/>
                    <a:gd name="T78" fmla="*/ 7 w 78"/>
                    <a:gd name="T79" fmla="*/ 23 h 91"/>
                    <a:gd name="T80" fmla="*/ 39 w 78"/>
                    <a:gd name="T81" fmla="*/ 2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8" h="91">
                      <a:moveTo>
                        <a:pt x="73" y="91"/>
                      </a:move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8" y="84"/>
                        <a:pt x="78" y="84"/>
                        <a:pt x="78" y="84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7" y="15"/>
                        <a:pt x="67" y="13"/>
                        <a:pt x="66" y="1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8" y="3"/>
                        <a:pt x="78" y="2"/>
                        <a:pt x="77" y="1"/>
                      </a:cubicBezTo>
                      <a:cubicBezTo>
                        <a:pt x="76" y="0"/>
                        <a:pt x="75" y="0"/>
                        <a:pt x="74" y="0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63"/>
                        <a:pt x="71" y="63"/>
                        <a:pt x="71" y="63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8" y="69"/>
                        <a:pt x="70" y="71"/>
                        <a:pt x="70" y="74"/>
                      </a:cubicBezTo>
                      <a:cubicBezTo>
                        <a:pt x="70" y="76"/>
                        <a:pt x="68" y="78"/>
                        <a:pt x="65" y="78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lnTo>
                        <a:pt x="73" y="91"/>
                      </a:lnTo>
                      <a:close/>
                      <a:moveTo>
                        <a:pt x="65" y="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2" y="9"/>
                        <a:pt x="61" y="8"/>
                        <a:pt x="60" y="8"/>
                      </a:cubicBezTo>
                      <a:cubicBezTo>
                        <a:pt x="59" y="8"/>
                        <a:pt x="58" y="9"/>
                        <a:pt x="57" y="9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52" y="13"/>
                        <a:pt x="52" y="15"/>
                        <a:pt x="52" y="16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7"/>
                        <a:pt x="65" y="7"/>
                        <a:pt x="65" y="7"/>
                      </a:cubicBezTo>
                      <a:close/>
                      <a:moveTo>
                        <a:pt x="50" y="84"/>
                      </a:moveTo>
                      <a:cubicBezTo>
                        <a:pt x="63" y="84"/>
                        <a:pt x="63" y="84"/>
                        <a:pt x="63" y="84"/>
                      </a:cubicBezTo>
                      <a:cubicBezTo>
                        <a:pt x="63" y="91"/>
                        <a:pt x="63" y="91"/>
                        <a:pt x="63" y="91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3" y="78"/>
                        <a:pt x="61" y="76"/>
                        <a:pt x="61" y="74"/>
                      </a:cubicBezTo>
                      <a:cubicBezTo>
                        <a:pt x="61" y="74"/>
                        <a:pt x="61" y="74"/>
                        <a:pt x="61" y="74"/>
                      </a:cubicBezTo>
                      <a:cubicBezTo>
                        <a:pt x="61" y="71"/>
                        <a:pt x="63" y="69"/>
                        <a:pt x="65" y="69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3" y="69"/>
                        <a:pt x="55" y="71"/>
                        <a:pt x="55" y="74"/>
                      </a:cubicBezTo>
                      <a:cubicBezTo>
                        <a:pt x="55" y="76"/>
                        <a:pt x="53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lnTo>
                        <a:pt x="50" y="84"/>
                      </a:lnTo>
                      <a:close/>
                      <a:moveTo>
                        <a:pt x="50" y="4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3" y="0"/>
                        <a:pt x="42" y="1"/>
                      </a:cubicBezTo>
                      <a:cubicBezTo>
                        <a:pt x="42" y="2"/>
                        <a:pt x="42" y="3"/>
                        <a:pt x="43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4"/>
                        <a:pt x="50" y="4"/>
                        <a:pt x="50" y="4"/>
                      </a:cubicBezTo>
                      <a:close/>
                      <a:moveTo>
                        <a:pt x="50" y="16"/>
                      </a:move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lose/>
                      <a:moveTo>
                        <a:pt x="39" y="84"/>
                      </a:move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48" y="78"/>
                        <a:pt x="46" y="76"/>
                        <a:pt x="46" y="74"/>
                      </a:cubicBezTo>
                      <a:cubicBezTo>
                        <a:pt x="46" y="71"/>
                        <a:pt x="48" y="69"/>
                        <a:pt x="50" y="69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lnTo>
                        <a:pt x="39" y="84"/>
                      </a:lnTo>
                      <a:close/>
                      <a:moveTo>
                        <a:pt x="39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6" y="91"/>
                        <a:pt x="6" y="91"/>
                        <a:pt x="6" y="91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7" y="63"/>
                        <a:pt x="7" y="63"/>
                        <a:pt x="7" y="6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lnTo>
                        <a:pt x="3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Freeform: Shape 135"/>
                <p:cNvSpPr>
                  <a:spLocks/>
                </p:cNvSpPr>
                <p:nvPr/>
              </p:nvSpPr>
              <p:spPr bwMode="auto">
                <a:xfrm>
                  <a:off x="6110800" y="1687916"/>
                  <a:ext cx="208320" cy="122541"/>
                </a:xfrm>
                <a:custGeom>
                  <a:avLst/>
                  <a:gdLst>
                    <a:gd name="T0" fmla="*/ 170 w 170"/>
                    <a:gd name="T1" fmla="*/ 0 h 100"/>
                    <a:gd name="T2" fmla="*/ 11 w 170"/>
                    <a:gd name="T3" fmla="*/ 0 h 100"/>
                    <a:gd name="T4" fmla="*/ 11 w 170"/>
                    <a:gd name="T5" fmla="*/ 28 h 100"/>
                    <a:gd name="T6" fmla="*/ 0 w 170"/>
                    <a:gd name="T7" fmla="*/ 28 h 100"/>
                    <a:gd name="T8" fmla="*/ 0 w 170"/>
                    <a:gd name="T9" fmla="*/ 72 h 100"/>
                    <a:gd name="T10" fmla="*/ 11 w 170"/>
                    <a:gd name="T11" fmla="*/ 72 h 100"/>
                    <a:gd name="T12" fmla="*/ 11 w 170"/>
                    <a:gd name="T13" fmla="*/ 100 h 100"/>
                    <a:gd name="T14" fmla="*/ 170 w 170"/>
                    <a:gd name="T15" fmla="*/ 100 h 100"/>
                    <a:gd name="T16" fmla="*/ 170 w 170"/>
                    <a:gd name="T17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100">
                      <a:moveTo>
                        <a:pt x="170" y="0"/>
                      </a:moveTo>
                      <a:lnTo>
                        <a:pt x="11" y="0"/>
                      </a:lnTo>
                      <a:lnTo>
                        <a:pt x="11" y="28"/>
                      </a:lnTo>
                      <a:lnTo>
                        <a:pt x="0" y="28"/>
                      </a:lnTo>
                      <a:lnTo>
                        <a:pt x="0" y="72"/>
                      </a:lnTo>
                      <a:lnTo>
                        <a:pt x="11" y="72"/>
                      </a:lnTo>
                      <a:lnTo>
                        <a:pt x="11" y="100"/>
                      </a:lnTo>
                      <a:lnTo>
                        <a:pt x="170" y="10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Oval 136"/>
                <p:cNvSpPr>
                  <a:spLocks/>
                </p:cNvSpPr>
                <p:nvPr/>
              </p:nvSpPr>
              <p:spPr bwMode="auto">
                <a:xfrm>
                  <a:off x="5983357" y="1709973"/>
                  <a:ext cx="66172" cy="6617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Freeform: Shape 137"/>
                <p:cNvSpPr>
                  <a:spLocks/>
                </p:cNvSpPr>
                <p:nvPr/>
              </p:nvSpPr>
              <p:spPr bwMode="auto">
                <a:xfrm>
                  <a:off x="5925763" y="1660957"/>
                  <a:ext cx="176459" cy="330861"/>
                </a:xfrm>
                <a:custGeom>
                  <a:avLst/>
                  <a:gdLst>
                    <a:gd name="T0" fmla="*/ 20 w 40"/>
                    <a:gd name="T1" fmla="*/ 75 h 75"/>
                    <a:gd name="T2" fmla="*/ 40 w 40"/>
                    <a:gd name="T3" fmla="*/ 75 h 75"/>
                    <a:gd name="T4" fmla="*/ 40 w 40"/>
                    <a:gd name="T5" fmla="*/ 26 h 75"/>
                    <a:gd name="T6" fmla="*/ 40 w 40"/>
                    <a:gd name="T7" fmla="*/ 14 h 75"/>
                    <a:gd name="T8" fmla="*/ 40 w 40"/>
                    <a:gd name="T9" fmla="*/ 0 h 75"/>
                    <a:gd name="T10" fmla="*/ 20 w 40"/>
                    <a:gd name="T11" fmla="*/ 0 h 75"/>
                    <a:gd name="T12" fmla="*/ 20 w 40"/>
                    <a:gd name="T13" fmla="*/ 4 h 75"/>
                    <a:gd name="T14" fmla="*/ 35 w 40"/>
                    <a:gd name="T15" fmla="*/ 19 h 75"/>
                    <a:gd name="T16" fmla="*/ 20 w 40"/>
                    <a:gd name="T17" fmla="*/ 33 h 75"/>
                    <a:gd name="T18" fmla="*/ 20 w 40"/>
                    <a:gd name="T19" fmla="*/ 75 h 75"/>
                    <a:gd name="T20" fmla="*/ 0 w 40"/>
                    <a:gd name="T21" fmla="*/ 75 h 75"/>
                    <a:gd name="T22" fmla="*/ 20 w 40"/>
                    <a:gd name="T23" fmla="*/ 75 h 75"/>
                    <a:gd name="T24" fmla="*/ 20 w 40"/>
                    <a:gd name="T25" fmla="*/ 33 h 75"/>
                    <a:gd name="T26" fmla="*/ 20 w 40"/>
                    <a:gd name="T27" fmla="*/ 33 h 75"/>
                    <a:gd name="T28" fmla="*/ 5 w 40"/>
                    <a:gd name="T29" fmla="*/ 19 h 75"/>
                    <a:gd name="T30" fmla="*/ 20 w 40"/>
                    <a:gd name="T31" fmla="*/ 4 h 75"/>
                    <a:gd name="T32" fmla="*/ 20 w 40"/>
                    <a:gd name="T33" fmla="*/ 4 h 75"/>
                    <a:gd name="T34" fmla="*/ 20 w 40"/>
                    <a:gd name="T35" fmla="*/ 4 h 75"/>
                    <a:gd name="T36" fmla="*/ 20 w 40"/>
                    <a:gd name="T37" fmla="*/ 0 h 75"/>
                    <a:gd name="T38" fmla="*/ 0 w 40"/>
                    <a:gd name="T39" fmla="*/ 0 h 75"/>
                    <a:gd name="T40" fmla="*/ 0 w 40"/>
                    <a:gd name="T4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0" h="75">
                      <a:moveTo>
                        <a:pt x="20" y="75"/>
                      </a:moveTo>
                      <a:cubicBezTo>
                        <a:pt x="40" y="75"/>
                        <a:pt x="40" y="75"/>
                        <a:pt x="40" y="75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14"/>
                        <a:pt x="40" y="14"/>
                        <a:pt x="40" y="14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8" y="4"/>
                        <a:pt x="35" y="10"/>
                        <a:pt x="35" y="19"/>
                      </a:cubicBezTo>
                      <a:cubicBezTo>
                        <a:pt x="35" y="27"/>
                        <a:pt x="28" y="33"/>
                        <a:pt x="20" y="33"/>
                      </a:cubicBezTo>
                      <a:lnTo>
                        <a:pt x="20" y="75"/>
                      </a:lnTo>
                      <a:close/>
                      <a:moveTo>
                        <a:pt x="0" y="75"/>
                      </a:moveTo>
                      <a:cubicBezTo>
                        <a:pt x="20" y="75"/>
                        <a:pt x="20" y="75"/>
                        <a:pt x="20" y="75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12" y="33"/>
                        <a:pt x="5" y="27"/>
                        <a:pt x="5" y="19"/>
                      </a:cubicBezTo>
                      <a:cubicBezTo>
                        <a:pt x="5" y="10"/>
                        <a:pt x="12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Freeform: Shape 138"/>
                <p:cNvSpPr>
                  <a:spLocks/>
                </p:cNvSpPr>
                <p:nvPr/>
              </p:nvSpPr>
              <p:spPr bwMode="auto">
                <a:xfrm>
                  <a:off x="5360848" y="4169377"/>
                  <a:ext cx="202193" cy="203419"/>
                </a:xfrm>
                <a:custGeom>
                  <a:avLst/>
                  <a:gdLst>
                    <a:gd name="T0" fmla="*/ 41 w 46"/>
                    <a:gd name="T1" fmla="*/ 32 h 46"/>
                    <a:gd name="T2" fmla="*/ 43 w 46"/>
                    <a:gd name="T3" fmla="*/ 34 h 46"/>
                    <a:gd name="T4" fmla="*/ 38 w 46"/>
                    <a:gd name="T5" fmla="*/ 41 h 46"/>
                    <a:gd name="T6" fmla="*/ 35 w 46"/>
                    <a:gd name="T7" fmla="*/ 38 h 46"/>
                    <a:gd name="T8" fmla="*/ 29 w 46"/>
                    <a:gd name="T9" fmla="*/ 42 h 46"/>
                    <a:gd name="T10" fmla="*/ 29 w 46"/>
                    <a:gd name="T11" fmla="*/ 45 h 46"/>
                    <a:gd name="T12" fmla="*/ 23 w 46"/>
                    <a:gd name="T13" fmla="*/ 45 h 46"/>
                    <a:gd name="T14" fmla="*/ 23 w 46"/>
                    <a:gd name="T15" fmla="*/ 36 h 46"/>
                    <a:gd name="T16" fmla="*/ 33 w 46"/>
                    <a:gd name="T17" fmla="*/ 31 h 46"/>
                    <a:gd name="T18" fmla="*/ 32 w 46"/>
                    <a:gd name="T19" fmla="*/ 13 h 46"/>
                    <a:gd name="T20" fmla="*/ 32 w 46"/>
                    <a:gd name="T21" fmla="*/ 13 h 46"/>
                    <a:gd name="T22" fmla="*/ 27 w 46"/>
                    <a:gd name="T23" fmla="*/ 10 h 46"/>
                    <a:gd name="T24" fmla="*/ 23 w 46"/>
                    <a:gd name="T25" fmla="*/ 10 h 46"/>
                    <a:gd name="T26" fmla="*/ 23 w 46"/>
                    <a:gd name="T27" fmla="*/ 0 h 46"/>
                    <a:gd name="T28" fmla="*/ 26 w 46"/>
                    <a:gd name="T29" fmla="*/ 0 h 46"/>
                    <a:gd name="T30" fmla="*/ 26 w 46"/>
                    <a:gd name="T31" fmla="*/ 3 h 46"/>
                    <a:gd name="T32" fmla="*/ 32 w 46"/>
                    <a:gd name="T33" fmla="*/ 5 h 46"/>
                    <a:gd name="T34" fmla="*/ 35 w 46"/>
                    <a:gd name="T35" fmla="*/ 3 h 46"/>
                    <a:gd name="T36" fmla="*/ 41 w 46"/>
                    <a:gd name="T37" fmla="*/ 8 h 46"/>
                    <a:gd name="T38" fmla="*/ 39 w 46"/>
                    <a:gd name="T39" fmla="*/ 11 h 46"/>
                    <a:gd name="T40" fmla="*/ 42 w 46"/>
                    <a:gd name="T41" fmla="*/ 17 h 46"/>
                    <a:gd name="T42" fmla="*/ 45 w 46"/>
                    <a:gd name="T43" fmla="*/ 17 h 46"/>
                    <a:gd name="T44" fmla="*/ 46 w 46"/>
                    <a:gd name="T45" fmla="*/ 25 h 46"/>
                    <a:gd name="T46" fmla="*/ 43 w 46"/>
                    <a:gd name="T47" fmla="*/ 25 h 46"/>
                    <a:gd name="T48" fmla="*/ 41 w 46"/>
                    <a:gd name="T49" fmla="*/ 32 h 46"/>
                    <a:gd name="T50" fmla="*/ 23 w 46"/>
                    <a:gd name="T51" fmla="*/ 45 h 46"/>
                    <a:gd name="T52" fmla="*/ 21 w 46"/>
                    <a:gd name="T53" fmla="*/ 46 h 46"/>
                    <a:gd name="T54" fmla="*/ 21 w 46"/>
                    <a:gd name="T55" fmla="*/ 42 h 46"/>
                    <a:gd name="T56" fmla="*/ 14 w 46"/>
                    <a:gd name="T57" fmla="*/ 40 h 46"/>
                    <a:gd name="T58" fmla="*/ 12 w 46"/>
                    <a:gd name="T59" fmla="*/ 43 h 46"/>
                    <a:gd name="T60" fmla="*/ 6 w 46"/>
                    <a:gd name="T61" fmla="*/ 37 h 46"/>
                    <a:gd name="T62" fmla="*/ 8 w 46"/>
                    <a:gd name="T63" fmla="*/ 35 h 46"/>
                    <a:gd name="T64" fmla="*/ 5 w 46"/>
                    <a:gd name="T65" fmla="*/ 29 h 46"/>
                    <a:gd name="T66" fmla="*/ 1 w 46"/>
                    <a:gd name="T67" fmla="*/ 29 h 46"/>
                    <a:gd name="T68" fmla="*/ 0 w 46"/>
                    <a:gd name="T69" fmla="*/ 21 h 46"/>
                    <a:gd name="T70" fmla="*/ 4 w 46"/>
                    <a:gd name="T71" fmla="*/ 20 h 46"/>
                    <a:gd name="T72" fmla="*/ 6 w 46"/>
                    <a:gd name="T73" fmla="*/ 14 h 46"/>
                    <a:gd name="T74" fmla="*/ 3 w 46"/>
                    <a:gd name="T75" fmla="*/ 12 h 46"/>
                    <a:gd name="T76" fmla="*/ 9 w 46"/>
                    <a:gd name="T77" fmla="*/ 5 h 46"/>
                    <a:gd name="T78" fmla="*/ 11 w 46"/>
                    <a:gd name="T79" fmla="*/ 7 h 46"/>
                    <a:gd name="T80" fmla="*/ 17 w 46"/>
                    <a:gd name="T81" fmla="*/ 4 h 46"/>
                    <a:gd name="T82" fmla="*/ 17 w 46"/>
                    <a:gd name="T83" fmla="*/ 1 h 46"/>
                    <a:gd name="T84" fmla="*/ 23 w 46"/>
                    <a:gd name="T85" fmla="*/ 0 h 46"/>
                    <a:gd name="T86" fmla="*/ 23 w 46"/>
                    <a:gd name="T87" fmla="*/ 10 h 46"/>
                    <a:gd name="T88" fmla="*/ 13 w 46"/>
                    <a:gd name="T89" fmla="*/ 14 h 46"/>
                    <a:gd name="T90" fmla="*/ 15 w 46"/>
                    <a:gd name="T91" fmla="*/ 33 h 46"/>
                    <a:gd name="T92" fmla="*/ 19 w 46"/>
                    <a:gd name="T93" fmla="*/ 35 h 46"/>
                    <a:gd name="T94" fmla="*/ 23 w 46"/>
                    <a:gd name="T95" fmla="*/ 36 h 46"/>
                    <a:gd name="T96" fmla="*/ 23 w 46"/>
                    <a:gd name="T97" fmla="*/ 45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" h="46">
                      <a:moveTo>
                        <a:pt x="41" y="32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8" y="41"/>
                        <a:pt x="38" y="41"/>
                        <a:pt x="38" y="41"/>
                      </a:cubicBez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3" y="40"/>
                        <a:pt x="31" y="41"/>
                        <a:pt x="29" y="42"/>
                      </a:cubicBezTo>
                      <a:cubicBezTo>
                        <a:pt x="29" y="45"/>
                        <a:pt x="29" y="45"/>
                        <a:pt x="29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7" y="36"/>
                        <a:pt x="31" y="34"/>
                        <a:pt x="33" y="31"/>
                      </a:cubicBezTo>
                      <a:cubicBezTo>
                        <a:pt x="38" y="26"/>
                        <a:pt x="37" y="17"/>
                        <a:pt x="32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0" y="12"/>
                        <a:pt x="29" y="11"/>
                        <a:pt x="27" y="10"/>
                      </a:cubicBezTo>
                      <a:cubicBezTo>
                        <a:pt x="26" y="10"/>
                        <a:pt x="25" y="10"/>
                        <a:pt x="23" y="1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8" y="4"/>
                        <a:pt x="30" y="4"/>
                        <a:pt x="32" y="5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40" y="13"/>
                        <a:pt x="41" y="15"/>
                        <a:pt x="42" y="17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6" y="25"/>
                        <a:pt x="46" y="25"/>
                        <a:pt x="46" y="25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2" y="28"/>
                        <a:pt x="42" y="30"/>
                        <a:pt x="41" y="32"/>
                      </a:cubicBezTo>
                      <a:close/>
                      <a:moveTo>
                        <a:pt x="23" y="45"/>
                      </a:move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18" y="42"/>
                        <a:pt x="16" y="41"/>
                        <a:pt x="14" y="40"/>
                      </a:cubicBezTo>
                      <a:cubicBezTo>
                        <a:pt x="12" y="43"/>
                        <a:pt x="12" y="43"/>
                        <a:pt x="12" y="43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6" y="33"/>
                        <a:pt x="5" y="31"/>
                        <a:pt x="5" y="29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8"/>
                        <a:pt x="5" y="16"/>
                        <a:pt x="6" y="14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3" y="6"/>
                        <a:pt x="15" y="5"/>
                        <a:pt x="17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19" y="10"/>
                        <a:pt x="16" y="11"/>
                        <a:pt x="13" y="14"/>
                      </a:cubicBezTo>
                      <a:cubicBezTo>
                        <a:pt x="9" y="20"/>
                        <a:pt x="9" y="28"/>
                        <a:pt x="15" y="33"/>
                      </a:cubicBezTo>
                      <a:cubicBezTo>
                        <a:pt x="16" y="34"/>
                        <a:pt x="18" y="35"/>
                        <a:pt x="19" y="35"/>
                      </a:cubicBezTo>
                      <a:cubicBezTo>
                        <a:pt x="21" y="36"/>
                        <a:pt x="22" y="36"/>
                        <a:pt x="23" y="36"/>
                      </a:cubicBezTo>
                      <a:lnTo>
                        <a:pt x="23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Freeform: Shape 139"/>
                <p:cNvSpPr>
                  <a:spLocks/>
                </p:cNvSpPr>
                <p:nvPr/>
              </p:nvSpPr>
              <p:spPr bwMode="auto">
                <a:xfrm>
                  <a:off x="6066685" y="3104493"/>
                  <a:ext cx="208320" cy="398259"/>
                </a:xfrm>
                <a:custGeom>
                  <a:avLst/>
                  <a:gdLst>
                    <a:gd name="T0" fmla="*/ 24 w 47"/>
                    <a:gd name="T1" fmla="*/ 90 h 90"/>
                    <a:gd name="T2" fmla="*/ 47 w 47"/>
                    <a:gd name="T3" fmla="*/ 90 h 90"/>
                    <a:gd name="T4" fmla="*/ 47 w 47"/>
                    <a:gd name="T5" fmla="*/ 0 h 90"/>
                    <a:gd name="T6" fmla="*/ 24 w 47"/>
                    <a:gd name="T7" fmla="*/ 0 h 90"/>
                    <a:gd name="T8" fmla="*/ 24 w 47"/>
                    <a:gd name="T9" fmla="*/ 5 h 90"/>
                    <a:gd name="T10" fmla="*/ 42 w 47"/>
                    <a:gd name="T11" fmla="*/ 5 h 90"/>
                    <a:gd name="T12" fmla="*/ 42 w 47"/>
                    <a:gd name="T13" fmla="*/ 23 h 90"/>
                    <a:gd name="T14" fmla="*/ 24 w 47"/>
                    <a:gd name="T15" fmla="*/ 23 h 90"/>
                    <a:gd name="T16" fmla="*/ 24 w 47"/>
                    <a:gd name="T17" fmla="*/ 27 h 90"/>
                    <a:gd name="T18" fmla="*/ 42 w 47"/>
                    <a:gd name="T19" fmla="*/ 27 h 90"/>
                    <a:gd name="T20" fmla="*/ 42 w 47"/>
                    <a:gd name="T21" fmla="*/ 44 h 90"/>
                    <a:gd name="T22" fmla="*/ 24 w 47"/>
                    <a:gd name="T23" fmla="*/ 44 h 90"/>
                    <a:gd name="T24" fmla="*/ 24 w 47"/>
                    <a:gd name="T25" fmla="*/ 51 h 90"/>
                    <a:gd name="T26" fmla="*/ 24 w 47"/>
                    <a:gd name="T27" fmla="*/ 51 h 90"/>
                    <a:gd name="T28" fmla="*/ 29 w 47"/>
                    <a:gd name="T29" fmla="*/ 57 h 90"/>
                    <a:gd name="T30" fmla="*/ 24 w 47"/>
                    <a:gd name="T31" fmla="*/ 62 h 90"/>
                    <a:gd name="T32" fmla="*/ 24 w 47"/>
                    <a:gd name="T33" fmla="*/ 62 h 90"/>
                    <a:gd name="T34" fmla="*/ 24 w 47"/>
                    <a:gd name="T35" fmla="*/ 62 h 90"/>
                    <a:gd name="T36" fmla="*/ 24 w 47"/>
                    <a:gd name="T37" fmla="*/ 71 h 90"/>
                    <a:gd name="T38" fmla="*/ 24 w 47"/>
                    <a:gd name="T39" fmla="*/ 71 h 90"/>
                    <a:gd name="T40" fmla="*/ 29 w 47"/>
                    <a:gd name="T41" fmla="*/ 77 h 90"/>
                    <a:gd name="T42" fmla="*/ 24 w 47"/>
                    <a:gd name="T43" fmla="*/ 82 h 90"/>
                    <a:gd name="T44" fmla="*/ 24 w 47"/>
                    <a:gd name="T45" fmla="*/ 82 h 90"/>
                    <a:gd name="T46" fmla="*/ 24 w 47"/>
                    <a:gd name="T47" fmla="*/ 82 h 90"/>
                    <a:gd name="T48" fmla="*/ 24 w 47"/>
                    <a:gd name="T49" fmla="*/ 90 h 90"/>
                    <a:gd name="T50" fmla="*/ 0 w 47"/>
                    <a:gd name="T51" fmla="*/ 90 h 90"/>
                    <a:gd name="T52" fmla="*/ 24 w 47"/>
                    <a:gd name="T53" fmla="*/ 90 h 90"/>
                    <a:gd name="T54" fmla="*/ 24 w 47"/>
                    <a:gd name="T55" fmla="*/ 82 h 90"/>
                    <a:gd name="T56" fmla="*/ 18 w 47"/>
                    <a:gd name="T57" fmla="*/ 77 h 90"/>
                    <a:gd name="T58" fmla="*/ 24 w 47"/>
                    <a:gd name="T59" fmla="*/ 71 h 90"/>
                    <a:gd name="T60" fmla="*/ 24 w 47"/>
                    <a:gd name="T61" fmla="*/ 62 h 90"/>
                    <a:gd name="T62" fmla="*/ 18 w 47"/>
                    <a:gd name="T63" fmla="*/ 57 h 90"/>
                    <a:gd name="T64" fmla="*/ 24 w 47"/>
                    <a:gd name="T65" fmla="*/ 51 h 90"/>
                    <a:gd name="T66" fmla="*/ 24 w 47"/>
                    <a:gd name="T67" fmla="*/ 44 h 90"/>
                    <a:gd name="T68" fmla="*/ 5 w 47"/>
                    <a:gd name="T69" fmla="*/ 44 h 90"/>
                    <a:gd name="T70" fmla="*/ 5 w 47"/>
                    <a:gd name="T71" fmla="*/ 27 h 90"/>
                    <a:gd name="T72" fmla="*/ 5 w 47"/>
                    <a:gd name="T73" fmla="*/ 27 h 90"/>
                    <a:gd name="T74" fmla="*/ 24 w 47"/>
                    <a:gd name="T75" fmla="*/ 27 h 90"/>
                    <a:gd name="T76" fmla="*/ 24 w 47"/>
                    <a:gd name="T77" fmla="*/ 23 h 90"/>
                    <a:gd name="T78" fmla="*/ 5 w 47"/>
                    <a:gd name="T79" fmla="*/ 23 h 90"/>
                    <a:gd name="T80" fmla="*/ 5 w 47"/>
                    <a:gd name="T81" fmla="*/ 5 h 90"/>
                    <a:gd name="T82" fmla="*/ 5 w 47"/>
                    <a:gd name="T83" fmla="*/ 5 h 90"/>
                    <a:gd name="T84" fmla="*/ 24 w 47"/>
                    <a:gd name="T85" fmla="*/ 5 h 90"/>
                    <a:gd name="T86" fmla="*/ 24 w 47"/>
                    <a:gd name="T87" fmla="*/ 0 h 90"/>
                    <a:gd name="T88" fmla="*/ 0 w 47"/>
                    <a:gd name="T89" fmla="*/ 0 h 90"/>
                    <a:gd name="T90" fmla="*/ 0 w 47"/>
                    <a:gd name="T91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7" h="90">
                      <a:moveTo>
                        <a:pt x="24" y="90"/>
                      </a:moveTo>
                      <a:cubicBezTo>
                        <a:pt x="47" y="90"/>
                        <a:pt x="47" y="90"/>
                        <a:pt x="47" y="9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2" y="23"/>
                        <a:pt x="42" y="23"/>
                        <a:pt x="42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7" y="51"/>
                        <a:pt x="29" y="54"/>
                        <a:pt x="29" y="57"/>
                      </a:cubicBezTo>
                      <a:cubicBezTo>
                        <a:pt x="29" y="60"/>
                        <a:pt x="27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7" y="71"/>
                        <a:pt x="29" y="74"/>
                        <a:pt x="29" y="77"/>
                      </a:cubicBezTo>
                      <a:cubicBezTo>
                        <a:pt x="29" y="80"/>
                        <a:pt x="27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lnTo>
                        <a:pt x="24" y="90"/>
                      </a:lnTo>
                      <a:close/>
                      <a:moveTo>
                        <a:pt x="0" y="90"/>
                      </a:moveTo>
                      <a:cubicBezTo>
                        <a:pt x="24" y="90"/>
                        <a:pt x="24" y="90"/>
                        <a:pt x="24" y="90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1" y="82"/>
                        <a:pt x="18" y="80"/>
                        <a:pt x="18" y="77"/>
                      </a:cubicBezTo>
                      <a:cubicBezTo>
                        <a:pt x="18" y="74"/>
                        <a:pt x="21" y="71"/>
                        <a:pt x="24" y="71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1" y="62"/>
                        <a:pt x="18" y="60"/>
                        <a:pt x="18" y="57"/>
                      </a:cubicBezTo>
                      <a:cubicBezTo>
                        <a:pt x="18" y="54"/>
                        <a:pt x="21" y="51"/>
                        <a:pt x="24" y="51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Freeform: Shape 140"/>
                <p:cNvSpPr>
                  <a:spLocks/>
                </p:cNvSpPr>
                <p:nvPr/>
              </p:nvSpPr>
              <p:spPr bwMode="auto">
                <a:xfrm>
                  <a:off x="6292161" y="3104493"/>
                  <a:ext cx="83328" cy="398259"/>
                </a:xfrm>
                <a:custGeom>
                  <a:avLst/>
                  <a:gdLst>
                    <a:gd name="T0" fmla="*/ 68 w 68"/>
                    <a:gd name="T1" fmla="*/ 307 h 325"/>
                    <a:gd name="T2" fmla="*/ 68 w 68"/>
                    <a:gd name="T3" fmla="*/ 55 h 325"/>
                    <a:gd name="T4" fmla="*/ 0 w 68"/>
                    <a:gd name="T5" fmla="*/ 0 h 325"/>
                    <a:gd name="T6" fmla="*/ 0 w 68"/>
                    <a:gd name="T7" fmla="*/ 325 h 325"/>
                    <a:gd name="T8" fmla="*/ 68 w 68"/>
                    <a:gd name="T9" fmla="*/ 307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25">
                      <a:moveTo>
                        <a:pt x="68" y="307"/>
                      </a:moveTo>
                      <a:lnTo>
                        <a:pt x="68" y="55"/>
                      </a:lnTo>
                      <a:lnTo>
                        <a:pt x="0" y="0"/>
                      </a:lnTo>
                      <a:lnTo>
                        <a:pt x="0" y="325"/>
                      </a:lnTo>
                      <a:lnTo>
                        <a:pt x="68" y="3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Rectangle 141"/>
                <p:cNvSpPr>
                  <a:spLocks/>
                </p:cNvSpPr>
                <p:nvPr/>
              </p:nvSpPr>
              <p:spPr bwMode="auto">
                <a:xfrm>
                  <a:off x="6102222" y="3140030"/>
                  <a:ext cx="140922" cy="539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Rectangle 142"/>
                <p:cNvSpPr>
                  <a:spLocks/>
                </p:cNvSpPr>
                <p:nvPr/>
              </p:nvSpPr>
              <p:spPr bwMode="auto">
                <a:xfrm>
                  <a:off x="6102222" y="3233161"/>
                  <a:ext cx="140922" cy="5269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Freeform: Shape 143"/>
                <p:cNvSpPr>
                  <a:spLocks/>
                </p:cNvSpPr>
                <p:nvPr/>
              </p:nvSpPr>
              <p:spPr bwMode="auto">
                <a:xfrm>
                  <a:off x="6300739" y="1872953"/>
                  <a:ext cx="140922" cy="238955"/>
                </a:xfrm>
                <a:custGeom>
                  <a:avLst/>
                  <a:gdLst>
                    <a:gd name="T0" fmla="*/ 0 w 32"/>
                    <a:gd name="T1" fmla="*/ 37 h 54"/>
                    <a:gd name="T2" fmla="*/ 0 w 32"/>
                    <a:gd name="T3" fmla="*/ 45 h 54"/>
                    <a:gd name="T4" fmla="*/ 9 w 32"/>
                    <a:gd name="T5" fmla="*/ 54 h 54"/>
                    <a:gd name="T6" fmla="*/ 23 w 32"/>
                    <a:gd name="T7" fmla="*/ 54 h 54"/>
                    <a:gd name="T8" fmla="*/ 32 w 32"/>
                    <a:gd name="T9" fmla="*/ 45 h 54"/>
                    <a:gd name="T10" fmla="*/ 32 w 32"/>
                    <a:gd name="T11" fmla="*/ 37 h 54"/>
                    <a:gd name="T12" fmla="*/ 20 w 32"/>
                    <a:gd name="T13" fmla="*/ 37 h 54"/>
                    <a:gd name="T14" fmla="*/ 20 w 32"/>
                    <a:gd name="T15" fmla="*/ 30 h 54"/>
                    <a:gd name="T16" fmla="*/ 32 w 32"/>
                    <a:gd name="T17" fmla="*/ 30 h 54"/>
                    <a:gd name="T18" fmla="*/ 32 w 32"/>
                    <a:gd name="T19" fmla="*/ 20 h 54"/>
                    <a:gd name="T20" fmla="*/ 20 w 32"/>
                    <a:gd name="T21" fmla="*/ 20 h 54"/>
                    <a:gd name="T22" fmla="*/ 20 w 32"/>
                    <a:gd name="T23" fmla="*/ 13 h 54"/>
                    <a:gd name="T24" fmla="*/ 32 w 32"/>
                    <a:gd name="T25" fmla="*/ 13 h 54"/>
                    <a:gd name="T26" fmla="*/ 32 w 32"/>
                    <a:gd name="T27" fmla="*/ 9 h 54"/>
                    <a:gd name="T28" fmla="*/ 23 w 32"/>
                    <a:gd name="T29" fmla="*/ 0 h 54"/>
                    <a:gd name="T30" fmla="*/ 9 w 32"/>
                    <a:gd name="T31" fmla="*/ 0 h 54"/>
                    <a:gd name="T32" fmla="*/ 0 w 32"/>
                    <a:gd name="T33" fmla="*/ 9 h 54"/>
                    <a:gd name="T34" fmla="*/ 0 w 32"/>
                    <a:gd name="T35" fmla="*/ 13 h 54"/>
                    <a:gd name="T36" fmla="*/ 11 w 32"/>
                    <a:gd name="T37" fmla="*/ 13 h 54"/>
                    <a:gd name="T38" fmla="*/ 11 w 32"/>
                    <a:gd name="T39" fmla="*/ 20 h 54"/>
                    <a:gd name="T40" fmla="*/ 0 w 32"/>
                    <a:gd name="T41" fmla="*/ 20 h 54"/>
                    <a:gd name="T42" fmla="*/ 0 w 32"/>
                    <a:gd name="T43" fmla="*/ 30 h 54"/>
                    <a:gd name="T44" fmla="*/ 11 w 32"/>
                    <a:gd name="T45" fmla="*/ 30 h 54"/>
                    <a:gd name="T46" fmla="*/ 11 w 32"/>
                    <a:gd name="T47" fmla="*/ 37 h 54"/>
                    <a:gd name="T48" fmla="*/ 0 w 32"/>
                    <a:gd name="T49" fmla="*/ 3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54">
                      <a:moveTo>
                        <a:pt x="0" y="37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50"/>
                        <a:pt x="4" y="54"/>
                        <a:pt x="9" y="54"/>
                      </a:cubicBezTo>
                      <a:cubicBezTo>
                        <a:pt x="23" y="54"/>
                        <a:pt x="23" y="54"/>
                        <a:pt x="23" y="54"/>
                      </a:cubicBezTo>
                      <a:cubicBezTo>
                        <a:pt x="28" y="54"/>
                        <a:pt x="32" y="50"/>
                        <a:pt x="32" y="45"/>
                      </a:cubicBez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2" y="4"/>
                        <a:pt x="28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Rectangle 144"/>
                <p:cNvSpPr>
                  <a:spLocks/>
                </p:cNvSpPr>
                <p:nvPr/>
              </p:nvSpPr>
              <p:spPr bwMode="auto">
                <a:xfrm>
                  <a:off x="4202833" y="680626"/>
                  <a:ext cx="44115" cy="10170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Rectangle 145"/>
                <p:cNvSpPr>
                  <a:spLocks/>
                </p:cNvSpPr>
                <p:nvPr/>
              </p:nvSpPr>
              <p:spPr bwMode="auto">
                <a:xfrm>
                  <a:off x="4202833" y="835028"/>
                  <a:ext cx="44115" cy="18136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Rectangle 146"/>
                <p:cNvSpPr>
                  <a:spLocks/>
                </p:cNvSpPr>
                <p:nvPr/>
              </p:nvSpPr>
              <p:spPr bwMode="auto">
                <a:xfrm>
                  <a:off x="4092546" y="680626"/>
                  <a:ext cx="49017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Rectangle 147"/>
                <p:cNvSpPr>
                  <a:spLocks/>
                </p:cNvSpPr>
                <p:nvPr/>
              </p:nvSpPr>
              <p:spPr bwMode="auto">
                <a:xfrm>
                  <a:off x="4092546" y="923258"/>
                  <a:ext cx="49017" cy="931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Rectangle 148"/>
                <p:cNvSpPr>
                  <a:spLocks/>
                </p:cNvSpPr>
                <p:nvPr/>
              </p:nvSpPr>
              <p:spPr bwMode="auto">
                <a:xfrm>
                  <a:off x="3987160" y="680626"/>
                  <a:ext cx="44115" cy="306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Rectangle 149"/>
                <p:cNvSpPr>
                  <a:spLocks/>
                </p:cNvSpPr>
                <p:nvPr/>
              </p:nvSpPr>
              <p:spPr bwMode="auto">
                <a:xfrm>
                  <a:off x="3987160" y="763954"/>
                  <a:ext cx="44115" cy="2524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Freeform: Shape 150"/>
                <p:cNvSpPr>
                  <a:spLocks/>
                </p:cNvSpPr>
                <p:nvPr/>
              </p:nvSpPr>
              <p:spPr bwMode="auto">
                <a:xfrm>
                  <a:off x="3968779" y="719840"/>
                  <a:ext cx="79652" cy="35537"/>
                </a:xfrm>
                <a:custGeom>
                  <a:avLst/>
                  <a:gdLst>
                    <a:gd name="T0" fmla="*/ 0 w 65"/>
                    <a:gd name="T1" fmla="*/ 0 h 29"/>
                    <a:gd name="T2" fmla="*/ 0 w 65"/>
                    <a:gd name="T3" fmla="*/ 29 h 29"/>
                    <a:gd name="T4" fmla="*/ 15 w 65"/>
                    <a:gd name="T5" fmla="*/ 29 h 29"/>
                    <a:gd name="T6" fmla="*/ 51 w 65"/>
                    <a:gd name="T7" fmla="*/ 29 h 29"/>
                    <a:gd name="T8" fmla="*/ 65 w 65"/>
                    <a:gd name="T9" fmla="*/ 29 h 29"/>
                    <a:gd name="T10" fmla="*/ 65 w 65"/>
                    <a:gd name="T11" fmla="*/ 0 h 29"/>
                    <a:gd name="T12" fmla="*/ 51 w 65"/>
                    <a:gd name="T13" fmla="*/ 0 h 29"/>
                    <a:gd name="T14" fmla="*/ 15 w 65"/>
                    <a:gd name="T15" fmla="*/ 0 h 29"/>
                    <a:gd name="T16" fmla="*/ 0 w 6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5" y="29"/>
                      </a:lnTo>
                      <a:lnTo>
                        <a:pt x="51" y="29"/>
                      </a:lnTo>
                      <a:lnTo>
                        <a:pt x="65" y="29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Freeform: Shape 151"/>
                <p:cNvSpPr>
                  <a:spLocks/>
                </p:cNvSpPr>
                <p:nvPr/>
              </p:nvSpPr>
              <p:spPr bwMode="auto">
                <a:xfrm>
                  <a:off x="4075390" y="874242"/>
                  <a:ext cx="83328" cy="35537"/>
                </a:xfrm>
                <a:custGeom>
                  <a:avLst/>
                  <a:gdLst>
                    <a:gd name="T0" fmla="*/ 0 w 68"/>
                    <a:gd name="T1" fmla="*/ 0 h 29"/>
                    <a:gd name="T2" fmla="*/ 0 w 68"/>
                    <a:gd name="T3" fmla="*/ 29 h 29"/>
                    <a:gd name="T4" fmla="*/ 14 w 68"/>
                    <a:gd name="T5" fmla="*/ 29 h 29"/>
                    <a:gd name="T6" fmla="*/ 54 w 68"/>
                    <a:gd name="T7" fmla="*/ 29 h 29"/>
                    <a:gd name="T8" fmla="*/ 68 w 68"/>
                    <a:gd name="T9" fmla="*/ 29 h 29"/>
                    <a:gd name="T10" fmla="*/ 68 w 68"/>
                    <a:gd name="T11" fmla="*/ 0 h 29"/>
                    <a:gd name="T12" fmla="*/ 54 w 68"/>
                    <a:gd name="T13" fmla="*/ 0 h 29"/>
                    <a:gd name="T14" fmla="*/ 14 w 68"/>
                    <a:gd name="T15" fmla="*/ 0 h 29"/>
                    <a:gd name="T16" fmla="*/ 0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4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Freeform: Shape 152"/>
                <p:cNvSpPr>
                  <a:spLocks/>
                </p:cNvSpPr>
                <p:nvPr/>
              </p:nvSpPr>
              <p:spPr bwMode="auto">
                <a:xfrm>
                  <a:off x="4185677" y="790914"/>
                  <a:ext cx="83328" cy="35537"/>
                </a:xfrm>
                <a:custGeom>
                  <a:avLst/>
                  <a:gdLst>
                    <a:gd name="T0" fmla="*/ 14 w 68"/>
                    <a:gd name="T1" fmla="*/ 0 h 29"/>
                    <a:gd name="T2" fmla="*/ 0 w 68"/>
                    <a:gd name="T3" fmla="*/ 0 h 29"/>
                    <a:gd name="T4" fmla="*/ 0 w 68"/>
                    <a:gd name="T5" fmla="*/ 29 h 29"/>
                    <a:gd name="T6" fmla="*/ 14 w 68"/>
                    <a:gd name="T7" fmla="*/ 29 h 29"/>
                    <a:gd name="T8" fmla="*/ 50 w 68"/>
                    <a:gd name="T9" fmla="*/ 29 h 29"/>
                    <a:gd name="T10" fmla="*/ 68 w 68"/>
                    <a:gd name="T11" fmla="*/ 29 h 29"/>
                    <a:gd name="T12" fmla="*/ 68 w 68"/>
                    <a:gd name="T13" fmla="*/ 0 h 29"/>
                    <a:gd name="T14" fmla="*/ 50 w 68"/>
                    <a:gd name="T15" fmla="*/ 0 h 29"/>
                    <a:gd name="T16" fmla="*/ 14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0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Freeform: Shape 153"/>
                <p:cNvSpPr>
                  <a:spLocks/>
                </p:cNvSpPr>
                <p:nvPr/>
              </p:nvSpPr>
              <p:spPr bwMode="auto">
                <a:xfrm>
                  <a:off x="4335177" y="623032"/>
                  <a:ext cx="442374" cy="344341"/>
                </a:xfrm>
                <a:custGeom>
                  <a:avLst/>
                  <a:gdLst>
                    <a:gd name="T0" fmla="*/ 89 w 100"/>
                    <a:gd name="T1" fmla="*/ 17 h 78"/>
                    <a:gd name="T2" fmla="*/ 81 w 100"/>
                    <a:gd name="T3" fmla="*/ 18 h 78"/>
                    <a:gd name="T4" fmla="*/ 81 w 100"/>
                    <a:gd name="T5" fmla="*/ 22 h 78"/>
                    <a:gd name="T6" fmla="*/ 91 w 100"/>
                    <a:gd name="T7" fmla="*/ 44 h 78"/>
                    <a:gd name="T8" fmla="*/ 91 w 100"/>
                    <a:gd name="T9" fmla="*/ 55 h 78"/>
                    <a:gd name="T10" fmla="*/ 81 w 100"/>
                    <a:gd name="T11" fmla="*/ 78 h 78"/>
                    <a:gd name="T12" fmla="*/ 100 w 100"/>
                    <a:gd name="T13" fmla="*/ 74 h 78"/>
                    <a:gd name="T14" fmla="*/ 100 w 100"/>
                    <a:gd name="T15" fmla="*/ 28 h 78"/>
                    <a:gd name="T16" fmla="*/ 80 w 100"/>
                    <a:gd name="T17" fmla="*/ 0 h 78"/>
                    <a:gd name="T18" fmla="*/ 50 w 100"/>
                    <a:gd name="T19" fmla="*/ 6 h 78"/>
                    <a:gd name="T20" fmla="*/ 81 w 100"/>
                    <a:gd name="T21" fmla="*/ 18 h 78"/>
                    <a:gd name="T22" fmla="*/ 50 w 100"/>
                    <a:gd name="T23" fmla="*/ 63 h 78"/>
                    <a:gd name="T24" fmla="*/ 76 w 100"/>
                    <a:gd name="T25" fmla="*/ 74 h 78"/>
                    <a:gd name="T26" fmla="*/ 81 w 100"/>
                    <a:gd name="T27" fmla="*/ 78 h 78"/>
                    <a:gd name="T28" fmla="*/ 71 w 100"/>
                    <a:gd name="T29" fmla="*/ 55 h 78"/>
                    <a:gd name="T30" fmla="*/ 81 w 100"/>
                    <a:gd name="T31" fmla="*/ 44 h 78"/>
                    <a:gd name="T32" fmla="*/ 50 w 100"/>
                    <a:gd name="T33" fmla="*/ 22 h 78"/>
                    <a:gd name="T34" fmla="*/ 50 w 100"/>
                    <a:gd name="T35" fmla="*/ 0 h 78"/>
                    <a:gd name="T36" fmla="*/ 19 w 100"/>
                    <a:gd name="T37" fmla="*/ 1 h 78"/>
                    <a:gd name="T38" fmla="*/ 25 w 100"/>
                    <a:gd name="T39" fmla="*/ 6 h 78"/>
                    <a:gd name="T40" fmla="*/ 50 w 100"/>
                    <a:gd name="T41" fmla="*/ 6 h 78"/>
                    <a:gd name="T42" fmla="*/ 19 w 100"/>
                    <a:gd name="T43" fmla="*/ 78 h 78"/>
                    <a:gd name="T44" fmla="*/ 24 w 100"/>
                    <a:gd name="T45" fmla="*/ 74 h 78"/>
                    <a:gd name="T46" fmla="*/ 50 w 100"/>
                    <a:gd name="T47" fmla="*/ 63 h 78"/>
                    <a:gd name="T48" fmla="*/ 19 w 100"/>
                    <a:gd name="T49" fmla="*/ 22 h 78"/>
                    <a:gd name="T50" fmla="*/ 29 w 100"/>
                    <a:gd name="T51" fmla="*/ 44 h 78"/>
                    <a:gd name="T52" fmla="*/ 29 w 100"/>
                    <a:gd name="T53" fmla="*/ 55 h 78"/>
                    <a:gd name="T54" fmla="*/ 19 w 100"/>
                    <a:gd name="T55" fmla="*/ 78 h 78"/>
                    <a:gd name="T56" fmla="*/ 10 w 100"/>
                    <a:gd name="T57" fmla="*/ 17 h 78"/>
                    <a:gd name="T58" fmla="*/ 0 w 100"/>
                    <a:gd name="T59" fmla="*/ 60 h 78"/>
                    <a:gd name="T60" fmla="*/ 0 w 100"/>
                    <a:gd name="T61" fmla="*/ 74 h 78"/>
                    <a:gd name="T62" fmla="*/ 19 w 100"/>
                    <a:gd name="T63" fmla="*/ 78 h 78"/>
                    <a:gd name="T64" fmla="*/ 9 w 100"/>
                    <a:gd name="T65" fmla="*/ 55 h 78"/>
                    <a:gd name="T66" fmla="*/ 19 w 100"/>
                    <a:gd name="T67" fmla="*/ 44 h 78"/>
                    <a:gd name="T68" fmla="*/ 17 w 100"/>
                    <a:gd name="T69" fmla="*/ 22 h 78"/>
                    <a:gd name="T70" fmla="*/ 19 w 100"/>
                    <a:gd name="T71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78">
                      <a:moveTo>
                        <a:pt x="100" y="28"/>
                      </a:moveTo>
                      <a:cubicBezTo>
                        <a:pt x="89" y="17"/>
                        <a:pt x="89" y="17"/>
                        <a:pt x="89" y="17"/>
                      </a:cubicBezTo>
                      <a:cubicBezTo>
                        <a:pt x="81" y="1"/>
                        <a:pt x="81" y="1"/>
                        <a:pt x="81" y="1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3" y="22"/>
                        <a:pt x="83" y="22"/>
                        <a:pt x="83" y="22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95" y="78"/>
                        <a:pt x="95" y="78"/>
                        <a:pt x="95" y="78"/>
                      </a:cubicBezTo>
                      <a:cubicBezTo>
                        <a:pt x="97" y="78"/>
                        <a:pt x="100" y="76"/>
                        <a:pt x="100" y="74"/>
                      </a:cubicBezTo>
                      <a:cubicBezTo>
                        <a:pt x="100" y="63"/>
                        <a:pt x="100" y="63"/>
                        <a:pt x="100" y="63"/>
                      </a:cubicBezTo>
                      <a:lnTo>
                        <a:pt x="100" y="28"/>
                      </a:lnTo>
                      <a:close/>
                      <a:moveTo>
                        <a:pt x="81" y="1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75" y="6"/>
                        <a:pt x="75" y="6"/>
                        <a:pt x="75" y="6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1" y="1"/>
                        <a:pt x="81" y="1"/>
                        <a:pt x="81" y="1"/>
                      </a:cubicBezTo>
                      <a:close/>
                      <a:moveTo>
                        <a:pt x="50" y="63"/>
                      </a:moveTo>
                      <a:cubicBezTo>
                        <a:pt x="76" y="63"/>
                        <a:pt x="76" y="63"/>
                        <a:pt x="76" y="63"/>
                      </a:cubicBezTo>
                      <a:cubicBezTo>
                        <a:pt x="76" y="74"/>
                        <a:pt x="76" y="74"/>
                        <a:pt x="76" y="74"/>
                      </a:cubicBezTo>
                      <a:cubicBezTo>
                        <a:pt x="76" y="76"/>
                        <a:pt x="78" y="78"/>
                        <a:pt x="80" y="78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44"/>
                        <a:pt x="71" y="44"/>
                        <a:pt x="71" y="44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lnTo>
                        <a:pt x="50" y="63"/>
                      </a:lnTo>
                      <a:close/>
                      <a:moveTo>
                        <a:pt x="50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0"/>
                        <a:pt x="50" y="0"/>
                        <a:pt x="50" y="0"/>
                      </a:cubicBezTo>
                      <a:close/>
                      <a:moveTo>
                        <a:pt x="19" y="78"/>
                      </a:move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22" y="78"/>
                        <a:pt x="24" y="76"/>
                        <a:pt x="24" y="74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29" y="44"/>
                        <a:pt x="29" y="44"/>
                        <a:pt x="29" y="44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lnTo>
                        <a:pt x="19" y="78"/>
                      </a:lnTo>
                      <a:close/>
                      <a:moveTo>
                        <a:pt x="19" y="1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6"/>
                        <a:pt x="2" y="78"/>
                        <a:pt x="5" y="78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9" y="55"/>
                        <a:pt x="9" y="55"/>
                        <a:pt x="9" y="55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lnTo>
                        <a:pt x="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Freeform: Shape 154"/>
                <p:cNvSpPr>
                  <a:spLocks/>
                </p:cNvSpPr>
                <p:nvPr/>
              </p:nvSpPr>
              <p:spPr bwMode="auto">
                <a:xfrm>
                  <a:off x="2913699" y="3453735"/>
                  <a:ext cx="374976" cy="379878"/>
                </a:xfrm>
                <a:custGeom>
                  <a:avLst/>
                  <a:gdLst>
                    <a:gd name="T0" fmla="*/ 64 w 85"/>
                    <a:gd name="T1" fmla="*/ 80 h 86"/>
                    <a:gd name="T2" fmla="*/ 79 w 85"/>
                    <a:gd name="T3" fmla="*/ 64 h 86"/>
                    <a:gd name="T4" fmla="*/ 84 w 85"/>
                    <a:gd name="T5" fmla="*/ 52 h 86"/>
                    <a:gd name="T6" fmla="*/ 84 w 85"/>
                    <a:gd name="T7" fmla="*/ 34 h 86"/>
                    <a:gd name="T8" fmla="*/ 79 w 85"/>
                    <a:gd name="T9" fmla="*/ 22 h 86"/>
                    <a:gd name="T10" fmla="*/ 64 w 85"/>
                    <a:gd name="T11" fmla="*/ 6 h 86"/>
                    <a:gd name="T12" fmla="*/ 58 w 85"/>
                    <a:gd name="T13" fmla="*/ 3 h 86"/>
                    <a:gd name="T14" fmla="*/ 45 w 85"/>
                    <a:gd name="T15" fmla="*/ 0 h 86"/>
                    <a:gd name="T16" fmla="*/ 47 w 85"/>
                    <a:gd name="T17" fmla="*/ 5 h 86"/>
                    <a:gd name="T18" fmla="*/ 53 w 85"/>
                    <a:gd name="T19" fmla="*/ 5 h 86"/>
                    <a:gd name="T20" fmla="*/ 57 w 85"/>
                    <a:gd name="T21" fmla="*/ 6 h 86"/>
                    <a:gd name="T22" fmla="*/ 56 w 85"/>
                    <a:gd name="T23" fmla="*/ 7 h 86"/>
                    <a:gd name="T24" fmla="*/ 49 w 85"/>
                    <a:gd name="T25" fmla="*/ 9 h 86"/>
                    <a:gd name="T26" fmla="*/ 50 w 85"/>
                    <a:gd name="T27" fmla="*/ 14 h 86"/>
                    <a:gd name="T28" fmla="*/ 54 w 85"/>
                    <a:gd name="T29" fmla="*/ 17 h 86"/>
                    <a:gd name="T30" fmla="*/ 60 w 85"/>
                    <a:gd name="T31" fmla="*/ 9 h 86"/>
                    <a:gd name="T32" fmla="*/ 65 w 85"/>
                    <a:gd name="T33" fmla="*/ 10 h 86"/>
                    <a:gd name="T34" fmla="*/ 68 w 85"/>
                    <a:gd name="T35" fmla="*/ 12 h 86"/>
                    <a:gd name="T36" fmla="*/ 70 w 85"/>
                    <a:gd name="T37" fmla="*/ 18 h 86"/>
                    <a:gd name="T38" fmla="*/ 69 w 85"/>
                    <a:gd name="T39" fmla="*/ 21 h 86"/>
                    <a:gd name="T40" fmla="*/ 67 w 85"/>
                    <a:gd name="T41" fmla="*/ 19 h 86"/>
                    <a:gd name="T42" fmla="*/ 61 w 85"/>
                    <a:gd name="T43" fmla="*/ 19 h 86"/>
                    <a:gd name="T44" fmla="*/ 65 w 85"/>
                    <a:gd name="T45" fmla="*/ 21 h 86"/>
                    <a:gd name="T46" fmla="*/ 56 w 85"/>
                    <a:gd name="T47" fmla="*/ 25 h 86"/>
                    <a:gd name="T48" fmla="*/ 52 w 85"/>
                    <a:gd name="T49" fmla="*/ 28 h 86"/>
                    <a:gd name="T50" fmla="*/ 46 w 85"/>
                    <a:gd name="T51" fmla="*/ 33 h 86"/>
                    <a:gd name="T52" fmla="*/ 49 w 85"/>
                    <a:gd name="T53" fmla="*/ 51 h 86"/>
                    <a:gd name="T54" fmla="*/ 54 w 85"/>
                    <a:gd name="T55" fmla="*/ 52 h 86"/>
                    <a:gd name="T56" fmla="*/ 59 w 85"/>
                    <a:gd name="T57" fmla="*/ 54 h 86"/>
                    <a:gd name="T58" fmla="*/ 66 w 85"/>
                    <a:gd name="T59" fmla="*/ 58 h 86"/>
                    <a:gd name="T60" fmla="*/ 71 w 85"/>
                    <a:gd name="T61" fmla="*/ 62 h 86"/>
                    <a:gd name="T62" fmla="*/ 77 w 85"/>
                    <a:gd name="T63" fmla="*/ 64 h 86"/>
                    <a:gd name="T64" fmla="*/ 49 w 85"/>
                    <a:gd name="T65" fmla="*/ 75 h 86"/>
                    <a:gd name="T66" fmla="*/ 0 w 85"/>
                    <a:gd name="T67" fmla="*/ 36 h 86"/>
                    <a:gd name="T68" fmla="*/ 1 w 85"/>
                    <a:gd name="T69" fmla="*/ 54 h 86"/>
                    <a:gd name="T70" fmla="*/ 9 w 85"/>
                    <a:gd name="T71" fmla="*/ 69 h 86"/>
                    <a:gd name="T72" fmla="*/ 27 w 85"/>
                    <a:gd name="T73" fmla="*/ 83 h 86"/>
                    <a:gd name="T74" fmla="*/ 43 w 85"/>
                    <a:gd name="T75" fmla="*/ 68 h 86"/>
                    <a:gd name="T76" fmla="*/ 42 w 85"/>
                    <a:gd name="T77" fmla="*/ 61 h 86"/>
                    <a:gd name="T78" fmla="*/ 44 w 85"/>
                    <a:gd name="T79" fmla="*/ 55 h 86"/>
                    <a:gd name="T80" fmla="*/ 39 w 85"/>
                    <a:gd name="T81" fmla="*/ 53 h 86"/>
                    <a:gd name="T82" fmla="*/ 33 w 85"/>
                    <a:gd name="T83" fmla="*/ 49 h 86"/>
                    <a:gd name="T84" fmla="*/ 24 w 85"/>
                    <a:gd name="T85" fmla="*/ 46 h 86"/>
                    <a:gd name="T86" fmla="*/ 21 w 85"/>
                    <a:gd name="T87" fmla="*/ 38 h 86"/>
                    <a:gd name="T88" fmla="*/ 18 w 85"/>
                    <a:gd name="T89" fmla="*/ 37 h 86"/>
                    <a:gd name="T90" fmla="*/ 18 w 85"/>
                    <a:gd name="T91" fmla="*/ 39 h 86"/>
                    <a:gd name="T92" fmla="*/ 15 w 85"/>
                    <a:gd name="T93" fmla="*/ 32 h 86"/>
                    <a:gd name="T94" fmla="*/ 15 w 85"/>
                    <a:gd name="T95" fmla="*/ 25 h 86"/>
                    <a:gd name="T96" fmla="*/ 19 w 85"/>
                    <a:gd name="T97" fmla="*/ 17 h 86"/>
                    <a:gd name="T98" fmla="*/ 18 w 85"/>
                    <a:gd name="T99" fmla="*/ 12 h 86"/>
                    <a:gd name="T100" fmla="*/ 38 w 85"/>
                    <a:gd name="T101" fmla="*/ 3 h 86"/>
                    <a:gd name="T102" fmla="*/ 45 w 85"/>
                    <a:gd name="T103" fmla="*/ 0 h 86"/>
                    <a:gd name="T104" fmla="*/ 26 w 85"/>
                    <a:gd name="T105" fmla="*/ 3 h 86"/>
                    <a:gd name="T106" fmla="*/ 12 w 85"/>
                    <a:gd name="T107" fmla="*/ 13 h 86"/>
                    <a:gd name="T108" fmla="*/ 3 w 85"/>
                    <a:gd name="T109" fmla="*/ 27 h 86"/>
                    <a:gd name="T110" fmla="*/ 45 w 85"/>
                    <a:gd name="T111" fmla="*/ 54 h 86"/>
                    <a:gd name="T112" fmla="*/ 39 w 85"/>
                    <a:gd name="T113" fmla="*/ 47 h 86"/>
                    <a:gd name="T114" fmla="*/ 38 w 85"/>
                    <a:gd name="T115" fmla="*/ 44 h 86"/>
                    <a:gd name="T116" fmla="*/ 30 w 85"/>
                    <a:gd name="T117" fmla="*/ 45 h 86"/>
                    <a:gd name="T118" fmla="*/ 34 w 85"/>
                    <a:gd name="T119" fmla="*/ 36 h 86"/>
                    <a:gd name="T120" fmla="*/ 42 w 85"/>
                    <a:gd name="T121" fmla="*/ 36 h 86"/>
                    <a:gd name="T122" fmla="*/ 44 w 85"/>
                    <a:gd name="T123" fmla="*/ 3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5" h="86">
                      <a:moveTo>
                        <a:pt x="45" y="85"/>
                      </a:moveTo>
                      <a:cubicBezTo>
                        <a:pt x="48" y="85"/>
                        <a:pt x="50" y="85"/>
                        <a:pt x="52" y="84"/>
                      </a:cubicBezTo>
                      <a:cubicBezTo>
                        <a:pt x="53" y="84"/>
                        <a:pt x="55" y="84"/>
                        <a:pt x="56" y="83"/>
                      </a:cubicBezTo>
                      <a:cubicBezTo>
                        <a:pt x="57" y="83"/>
                        <a:pt x="57" y="83"/>
                        <a:pt x="58" y="83"/>
                      </a:cubicBezTo>
                      <a:cubicBezTo>
                        <a:pt x="59" y="82"/>
                        <a:pt x="61" y="82"/>
                        <a:pt x="62" y="81"/>
                      </a:cubicBezTo>
                      <a:cubicBezTo>
                        <a:pt x="63" y="81"/>
                        <a:pt x="63" y="80"/>
                        <a:pt x="64" y="80"/>
                      </a:cubicBezTo>
                      <a:cubicBezTo>
                        <a:pt x="66" y="78"/>
                        <a:pt x="69" y="77"/>
                        <a:pt x="71" y="74"/>
                      </a:cubicBezTo>
                      <a:cubicBezTo>
                        <a:pt x="72" y="74"/>
                        <a:pt x="72" y="74"/>
                        <a:pt x="73" y="73"/>
                      </a:cubicBez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1"/>
                        <a:pt x="75" y="70"/>
                        <a:pt x="76" y="69"/>
                      </a:cubicBezTo>
                      <a:cubicBezTo>
                        <a:pt x="77" y="68"/>
                        <a:pt x="78" y="67"/>
                        <a:pt x="79" y="65"/>
                      </a:cubicBezTo>
                      <a:cubicBezTo>
                        <a:pt x="79" y="65"/>
                        <a:pt x="79" y="65"/>
                        <a:pt x="79" y="64"/>
                      </a:cubicBezTo>
                      <a:cubicBezTo>
                        <a:pt x="80" y="64"/>
                        <a:pt x="80" y="63"/>
                        <a:pt x="80" y="62"/>
                      </a:cubicBezTo>
                      <a:cubicBezTo>
                        <a:pt x="81" y="62"/>
                        <a:pt x="81" y="62"/>
                        <a:pt x="81" y="61"/>
                      </a:cubicBezTo>
                      <a:cubicBezTo>
                        <a:pt x="81" y="61"/>
                        <a:pt x="82" y="60"/>
                        <a:pt x="82" y="60"/>
                      </a:cubicBezTo>
                      <a:cubicBezTo>
                        <a:pt x="82" y="59"/>
                        <a:pt x="82" y="58"/>
                        <a:pt x="83" y="58"/>
                      </a:cubicBezTo>
                      <a:cubicBezTo>
                        <a:pt x="83" y="56"/>
                        <a:pt x="83" y="55"/>
                        <a:pt x="84" y="54"/>
                      </a:cubicBezTo>
                      <a:cubicBezTo>
                        <a:pt x="84" y="53"/>
                        <a:pt x="84" y="52"/>
                        <a:pt x="84" y="52"/>
                      </a:cubicBezTo>
                      <a:cubicBezTo>
                        <a:pt x="84" y="51"/>
                        <a:pt x="85" y="50"/>
                        <a:pt x="85" y="49"/>
                      </a:cubicBezTo>
                      <a:cubicBezTo>
                        <a:pt x="85" y="49"/>
                        <a:pt x="85" y="48"/>
                        <a:pt x="85" y="47"/>
                      </a:cubicBezTo>
                      <a:cubicBezTo>
                        <a:pt x="85" y="46"/>
                        <a:pt x="85" y="44"/>
                        <a:pt x="85" y="43"/>
                      </a:cubicBezTo>
                      <a:cubicBezTo>
                        <a:pt x="85" y="41"/>
                        <a:pt x="85" y="40"/>
                        <a:pt x="85" y="39"/>
                      </a:cubicBezTo>
                      <a:cubicBezTo>
                        <a:pt x="85" y="38"/>
                        <a:pt x="85" y="37"/>
                        <a:pt x="85" y="36"/>
                      </a:cubicBezTo>
                      <a:cubicBezTo>
                        <a:pt x="85" y="36"/>
                        <a:pt x="84" y="35"/>
                        <a:pt x="84" y="34"/>
                      </a:cubicBezTo>
                      <a:cubicBezTo>
                        <a:pt x="84" y="34"/>
                        <a:pt x="84" y="33"/>
                        <a:pt x="84" y="32"/>
                      </a:cubicBezTo>
                      <a:cubicBezTo>
                        <a:pt x="83" y="31"/>
                        <a:pt x="83" y="30"/>
                        <a:pt x="83" y="28"/>
                      </a:cubicBezTo>
                      <a:cubicBezTo>
                        <a:pt x="82" y="28"/>
                        <a:pt x="82" y="28"/>
                        <a:pt x="82" y="27"/>
                      </a:cubicBezTo>
                      <a:cubicBezTo>
                        <a:pt x="82" y="26"/>
                        <a:pt x="81" y="25"/>
                        <a:pt x="81" y="24"/>
                      </a:cubicBezTo>
                      <a:cubicBezTo>
                        <a:pt x="81" y="24"/>
                        <a:pt x="81" y="24"/>
                        <a:pt x="80" y="23"/>
                      </a:cubicBezTo>
                      <a:cubicBezTo>
                        <a:pt x="80" y="23"/>
                        <a:pt x="80" y="22"/>
                        <a:pt x="79" y="22"/>
                      </a:cubicBezTo>
                      <a:cubicBezTo>
                        <a:pt x="78" y="20"/>
                        <a:pt x="77" y="18"/>
                        <a:pt x="76" y="17"/>
                      </a:cubicBezTo>
                      <a:cubicBezTo>
                        <a:pt x="75" y="16"/>
                        <a:pt x="75" y="15"/>
                        <a:pt x="74" y="14"/>
                      </a:cubicBezTo>
                      <a:cubicBezTo>
                        <a:pt x="74" y="14"/>
                        <a:pt x="73" y="13"/>
                        <a:pt x="73" y="13"/>
                      </a:cubicBezTo>
                      <a:cubicBezTo>
                        <a:pt x="72" y="12"/>
                        <a:pt x="72" y="12"/>
                        <a:pt x="71" y="11"/>
                      </a:cubicBezTo>
                      <a:cubicBezTo>
                        <a:pt x="70" y="10"/>
                        <a:pt x="69" y="10"/>
                        <a:pt x="68" y="9"/>
                      </a:cubicBezTo>
                      <a:cubicBezTo>
                        <a:pt x="67" y="8"/>
                        <a:pt x="65" y="7"/>
                        <a:pt x="64" y="6"/>
                      </a:cubicBezTo>
                      <a:cubicBezTo>
                        <a:pt x="63" y="6"/>
                        <a:pt x="63" y="5"/>
                        <a:pt x="62" y="5"/>
                      </a:cubicBezTo>
                      <a:cubicBezTo>
                        <a:pt x="62" y="5"/>
                        <a:pt x="61" y="5"/>
                        <a:pt x="61" y="5"/>
                      </a:cubicBezTo>
                      <a:cubicBezTo>
                        <a:pt x="61" y="4"/>
                        <a:pt x="60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59" y="4"/>
                        <a:pt x="59" y="3"/>
                        <a:pt x="58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2"/>
                        <a:pt x="54" y="2"/>
                        <a:pt x="52" y="1"/>
                      </a:cubicBezTo>
                      <a:cubicBezTo>
                        <a:pt x="52" y="1"/>
                        <a:pt x="51" y="1"/>
                        <a:pt x="51" y="1"/>
                      </a:cubicBezTo>
                      <a:cubicBezTo>
                        <a:pt x="51" y="1"/>
                        <a:pt x="50" y="1"/>
                        <a:pt x="50" y="1"/>
                      </a:cubicBezTo>
                      <a:cubicBezTo>
                        <a:pt x="49" y="1"/>
                        <a:pt x="47" y="0"/>
                        <a:pt x="45" y="0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7" y="3"/>
                        <a:pt x="49" y="3"/>
                        <a:pt x="51" y="3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8" y="4"/>
                        <a:pt x="48" y="4"/>
                        <a:pt x="47" y="4"/>
                      </a:cubicBezTo>
                      <a:cubicBezTo>
                        <a:pt x="47" y="4"/>
                        <a:pt x="47" y="4"/>
                        <a:pt x="47" y="5"/>
                      </a:cubicBezTo>
                      <a:cubicBezTo>
                        <a:pt x="48" y="5"/>
                        <a:pt x="49" y="5"/>
                        <a:pt x="49" y="5"/>
                      </a:cubicBezTo>
                      <a:cubicBezTo>
                        <a:pt x="50" y="5"/>
                        <a:pt x="51" y="5"/>
                        <a:pt x="51" y="5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1" y="4"/>
                        <a:pt x="52" y="4"/>
                        <a:pt x="52" y="4"/>
                      </a:cubicBezTo>
                      <a:cubicBezTo>
                        <a:pt x="52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5"/>
                      </a:cubicBezTo>
                      <a:cubicBezTo>
                        <a:pt x="53" y="5"/>
                        <a:pt x="54" y="5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5" y="4"/>
                        <a:pt x="55" y="5"/>
                        <a:pt x="56" y="5"/>
                      </a:cubicBezTo>
                      <a:cubicBezTo>
                        <a:pt x="57" y="5"/>
                        <a:pt x="58" y="6"/>
                        <a:pt x="59" y="6"/>
                      </a:cubicBezTo>
                      <a:cubicBezTo>
                        <a:pt x="59" y="6"/>
                        <a:pt x="58" y="6"/>
                        <a:pt x="58" y="6"/>
                      </a:cubicBezTo>
                      <a:cubicBezTo>
                        <a:pt x="58" y="6"/>
                        <a:pt x="58" y="6"/>
                        <a:pt x="57" y="6"/>
                      </a:cubicBezTo>
                      <a:cubicBezTo>
                        <a:pt x="57" y="6"/>
                        <a:pt x="58" y="7"/>
                        <a:pt x="58" y="7"/>
                      </a:cubicBezTo>
                      <a:cubicBezTo>
                        <a:pt x="59" y="7"/>
                        <a:pt x="59" y="7"/>
                        <a:pt x="59" y="8"/>
                      </a:cubicBezTo>
                      <a:cubicBezTo>
                        <a:pt x="59" y="9"/>
                        <a:pt x="58" y="8"/>
                        <a:pt x="58" y="8"/>
                      </a:cubicBezTo>
                      <a:cubicBezTo>
                        <a:pt x="57" y="8"/>
                        <a:pt x="56" y="9"/>
                        <a:pt x="55" y="8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5" y="7"/>
                        <a:pt x="55" y="7"/>
                      </a:cubicBezTo>
                      <a:cubicBezTo>
                        <a:pt x="55" y="7"/>
                        <a:pt x="55" y="8"/>
                        <a:pt x="54" y="8"/>
                      </a:cubicBezTo>
                      <a:cubicBezTo>
                        <a:pt x="54" y="8"/>
                        <a:pt x="54" y="8"/>
                        <a:pt x="53" y="8"/>
                      </a:cubicBezTo>
                      <a:cubicBezTo>
                        <a:pt x="53" y="8"/>
                        <a:pt x="52" y="8"/>
                        <a:pt x="52" y="9"/>
                      </a:cubicBezTo>
                      <a:cubicBezTo>
                        <a:pt x="52" y="9"/>
                        <a:pt x="51" y="9"/>
                        <a:pt x="51" y="9"/>
                      </a:cubicBezTo>
                      <a:cubicBezTo>
                        <a:pt x="51" y="9"/>
                        <a:pt x="50" y="9"/>
                        <a:pt x="49" y="9"/>
                      </a:cubicBezTo>
                      <a:cubicBezTo>
                        <a:pt x="49" y="10"/>
                        <a:pt x="48" y="10"/>
                        <a:pt x="48" y="10"/>
                      </a:cubicBezTo>
                      <a:cubicBezTo>
                        <a:pt x="48" y="11"/>
                        <a:pt x="47" y="11"/>
                        <a:pt x="47" y="11"/>
                      </a:cubicBezTo>
                      <a:cubicBezTo>
                        <a:pt x="47" y="12"/>
                        <a:pt x="48" y="12"/>
                        <a:pt x="48" y="12"/>
                      </a:cubicBezTo>
                      <a:cubicBezTo>
                        <a:pt x="48" y="12"/>
                        <a:pt x="47" y="13"/>
                        <a:pt x="48" y="13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49" y="13"/>
                        <a:pt x="50" y="14"/>
                        <a:pt x="50" y="14"/>
                      </a:cubicBezTo>
                      <a:cubicBezTo>
                        <a:pt x="51" y="14"/>
                        <a:pt x="51" y="14"/>
                        <a:pt x="52" y="14"/>
                      </a:cubicBezTo>
                      <a:cubicBezTo>
                        <a:pt x="52" y="14"/>
                        <a:pt x="53" y="14"/>
                        <a:pt x="53" y="15"/>
                      </a:cubicBezTo>
                      <a:cubicBezTo>
                        <a:pt x="53" y="15"/>
                        <a:pt x="52" y="15"/>
                        <a:pt x="52" y="16"/>
                      </a:cubicBezTo>
                      <a:cubicBezTo>
                        <a:pt x="53" y="16"/>
                        <a:pt x="52" y="16"/>
                        <a:pt x="52" y="17"/>
                      </a:cubicBezTo>
                      <a:cubicBezTo>
                        <a:pt x="52" y="17"/>
                        <a:pt x="53" y="18"/>
                        <a:pt x="53" y="18"/>
                      </a:cubicBezTo>
                      <a:cubicBezTo>
                        <a:pt x="53" y="18"/>
                        <a:pt x="54" y="17"/>
                        <a:pt x="54" y="17"/>
                      </a:cubicBezTo>
                      <a:cubicBezTo>
                        <a:pt x="54" y="16"/>
                        <a:pt x="54" y="15"/>
                        <a:pt x="55" y="15"/>
                      </a:cubicBezTo>
                      <a:cubicBezTo>
                        <a:pt x="57" y="15"/>
                        <a:pt x="59" y="14"/>
                        <a:pt x="59" y="12"/>
                      </a:cubicBezTo>
                      <a:cubicBezTo>
                        <a:pt x="59" y="12"/>
                        <a:pt x="58" y="11"/>
                        <a:pt x="59" y="11"/>
                      </a:cubicBezTo>
                      <a:cubicBezTo>
                        <a:pt x="59" y="11"/>
                        <a:pt x="59" y="10"/>
                        <a:pt x="59" y="10"/>
                      </a:cubicBezTo>
                      <a:cubicBezTo>
                        <a:pt x="59" y="10"/>
                        <a:pt x="59" y="10"/>
                        <a:pt x="60" y="10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1" y="9"/>
                        <a:pt x="61" y="9"/>
                      </a:cubicBezTo>
                      <a:cubicBezTo>
                        <a:pt x="61" y="9"/>
                        <a:pt x="62" y="9"/>
                        <a:pt x="62" y="9"/>
                      </a:cubicBezTo>
                      <a:cubicBezTo>
                        <a:pt x="62" y="9"/>
                        <a:pt x="63" y="9"/>
                        <a:pt x="63" y="9"/>
                      </a:cubicBezTo>
                      <a:cubicBezTo>
                        <a:pt x="63" y="9"/>
                        <a:pt x="64" y="9"/>
                        <a:pt x="64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2"/>
                        <a:pt x="65" y="12"/>
                        <a:pt x="65" y="12"/>
                      </a:cubicBezTo>
                      <a:cubicBezTo>
                        <a:pt x="65" y="12"/>
                        <a:pt x="66" y="12"/>
                        <a:pt x="66" y="12"/>
                      </a:cubicBezTo>
                      <a:cubicBezTo>
                        <a:pt x="66" y="11"/>
                        <a:pt x="67" y="11"/>
                        <a:pt x="67" y="11"/>
                      </a:cubicBezTo>
                      <a:cubicBezTo>
                        <a:pt x="67" y="11"/>
                        <a:pt x="68" y="12"/>
                        <a:pt x="68" y="12"/>
                      </a:cubicBez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68" y="13"/>
                        <a:pt x="68" y="13"/>
                        <a:pt x="68" y="14"/>
                      </a:cubicBezTo>
                      <a:cubicBezTo>
                        <a:pt x="68" y="15"/>
                        <a:pt x="69" y="14"/>
                        <a:pt x="70" y="15"/>
                      </a:cubicBezTo>
                      <a:cubicBezTo>
                        <a:pt x="70" y="15"/>
                        <a:pt x="70" y="15"/>
                        <a:pt x="70" y="15"/>
                      </a:cubicBezTo>
                      <a:cubicBezTo>
                        <a:pt x="70" y="16"/>
                        <a:pt x="71" y="16"/>
                        <a:pt x="71" y="16"/>
                      </a:cubicBezTo>
                      <a:cubicBezTo>
                        <a:pt x="71" y="17"/>
                        <a:pt x="70" y="17"/>
                        <a:pt x="70" y="18"/>
                      </a:cubicBezTo>
                      <a:cubicBezTo>
                        <a:pt x="70" y="18"/>
                        <a:pt x="70" y="18"/>
                        <a:pt x="70" y="19"/>
                      </a:cubicBezTo>
                      <a:cubicBezTo>
                        <a:pt x="70" y="19"/>
                        <a:pt x="71" y="19"/>
                        <a:pt x="71" y="19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8" y="21"/>
                        <a:pt x="68" y="21"/>
                      </a:cubicBezTo>
                      <a:cubicBezTo>
                        <a:pt x="68" y="21"/>
                        <a:pt x="67" y="21"/>
                        <a:pt x="67" y="20"/>
                      </a:cubicBezTo>
                      <a:cubicBezTo>
                        <a:pt x="67" y="20"/>
                        <a:pt x="68" y="19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7"/>
                        <a:pt x="68" y="18"/>
                        <a:pt x="68" y="18"/>
                      </a:cubicBezTo>
                      <a:cubicBezTo>
                        <a:pt x="68" y="18"/>
                        <a:pt x="67" y="18"/>
                        <a:pt x="67" y="19"/>
                      </a:cubicBezTo>
                      <a:cubicBezTo>
                        <a:pt x="66" y="19"/>
                        <a:pt x="65" y="18"/>
                        <a:pt x="64" y="19"/>
                      </a:cubicBezTo>
                      <a:cubicBezTo>
                        <a:pt x="64" y="19"/>
                        <a:pt x="65" y="19"/>
                        <a:pt x="65" y="19"/>
                      </a:cubicBezTo>
                      <a:cubicBezTo>
                        <a:pt x="65" y="19"/>
                        <a:pt x="64" y="20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3" y="18"/>
                        <a:pt x="62" y="19"/>
                      </a:cubicBezTo>
                      <a:cubicBezTo>
                        <a:pt x="62" y="19"/>
                        <a:pt x="61" y="19"/>
                        <a:pt x="61" y="19"/>
                      </a:cubicBezTo>
                      <a:cubicBezTo>
                        <a:pt x="62" y="20"/>
                        <a:pt x="63" y="19"/>
                        <a:pt x="63" y="20"/>
                      </a:cubicBezTo>
                      <a:cubicBezTo>
                        <a:pt x="63" y="20"/>
                        <a:pt x="62" y="21"/>
                        <a:pt x="62" y="21"/>
                      </a:cubicBezTo>
                      <a:cubicBezTo>
                        <a:pt x="62" y="22"/>
                        <a:pt x="62" y="22"/>
                        <a:pt x="63" y="22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4" y="22"/>
                        <a:pt x="65" y="21"/>
                        <a:pt x="65" y="21"/>
                      </a:cubicBezTo>
                      <a:cubicBezTo>
                        <a:pt x="66" y="22"/>
                        <a:pt x="65" y="22"/>
                        <a:pt x="64" y="23"/>
                      </a:cubicBezTo>
                      <a:cubicBezTo>
                        <a:pt x="63" y="23"/>
                        <a:pt x="62" y="23"/>
                        <a:pt x="62" y="23"/>
                      </a:cubicBezTo>
                      <a:cubicBezTo>
                        <a:pt x="61" y="23"/>
                        <a:pt x="60" y="25"/>
                        <a:pt x="60" y="24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3"/>
                        <a:pt x="59" y="23"/>
                        <a:pt x="59" y="23"/>
                      </a:cubicBezTo>
                      <a:cubicBezTo>
                        <a:pt x="58" y="24"/>
                        <a:pt x="56" y="24"/>
                        <a:pt x="56" y="25"/>
                      </a:cubicBezTo>
                      <a:cubicBezTo>
                        <a:pt x="56" y="25"/>
                        <a:pt x="56" y="26"/>
                        <a:pt x="56" y="26"/>
                      </a:cubicBezTo>
                      <a:cubicBezTo>
                        <a:pt x="56" y="26"/>
                        <a:pt x="55" y="26"/>
                        <a:pt x="55" y="26"/>
                      </a:cubicBezTo>
                      <a:cubicBezTo>
                        <a:pt x="55" y="26"/>
                        <a:pt x="54" y="26"/>
                        <a:pt x="54" y="26"/>
                      </a:cubicBezTo>
                      <a:cubicBezTo>
                        <a:pt x="54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1" y="28"/>
                        <a:pt x="51" y="29"/>
                        <a:pt x="51" y="29"/>
                      </a:cubicBezTo>
                      <a:cubicBezTo>
                        <a:pt x="51" y="29"/>
                        <a:pt x="50" y="29"/>
                        <a:pt x="50" y="29"/>
                      </a:cubicBezTo>
                      <a:cubicBezTo>
                        <a:pt x="50" y="29"/>
                        <a:pt x="50" y="30"/>
                        <a:pt x="50" y="31"/>
                      </a:cubicBezTo>
                      <a:cubicBezTo>
                        <a:pt x="50" y="31"/>
                        <a:pt x="49" y="31"/>
                        <a:pt x="48" y="32"/>
                      </a:cubicBezTo>
                      <a:cubicBezTo>
                        <a:pt x="48" y="32"/>
                        <a:pt x="48" y="32"/>
                        <a:pt x="47" y="32"/>
                      </a:cubicBezTo>
                      <a:cubicBezTo>
                        <a:pt x="47" y="33"/>
                        <a:pt x="46" y="33"/>
                        <a:pt x="46" y="33"/>
                      </a:cubicBezTo>
                      <a:cubicBezTo>
                        <a:pt x="46" y="33"/>
                        <a:pt x="46" y="33"/>
                        <a:pt x="45" y="34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6" y="53"/>
                        <a:pt x="46" y="53"/>
                        <a:pt x="46" y="53"/>
                      </a:cubicBezTo>
                      <a:cubicBezTo>
                        <a:pt x="46" y="52"/>
                        <a:pt x="46" y="52"/>
                        <a:pt x="47" y="52"/>
                      </a:cubicBezTo>
                      <a:cubicBezTo>
                        <a:pt x="47" y="51"/>
                        <a:pt x="48" y="52"/>
                        <a:pt x="48" y="51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49" y="51"/>
                        <a:pt x="49" y="50"/>
                        <a:pt x="50" y="51"/>
                      </a:cubicBezTo>
                      <a:cubicBezTo>
                        <a:pt x="50" y="51"/>
                        <a:pt x="49" y="51"/>
                        <a:pt x="50" y="52"/>
                      </a:cubicBezTo>
                      <a:cubicBezTo>
                        <a:pt x="50" y="52"/>
                        <a:pt x="51" y="51"/>
                        <a:pt x="51" y="51"/>
                      </a:cubicBezTo>
                      <a:cubicBezTo>
                        <a:pt x="51" y="51"/>
                        <a:pt x="52" y="51"/>
                        <a:pt x="52" y="51"/>
                      </a:cubicBezTo>
                      <a:cubicBezTo>
                        <a:pt x="52" y="52"/>
                        <a:pt x="52" y="52"/>
                        <a:pt x="53" y="52"/>
                      </a:cubicBezTo>
                      <a:cubicBezTo>
                        <a:pt x="53" y="52"/>
                        <a:pt x="53" y="52"/>
                        <a:pt x="54" y="52"/>
                      </a:cubicBezTo>
                      <a:cubicBezTo>
                        <a:pt x="54" y="52"/>
                        <a:pt x="55" y="52"/>
                        <a:pt x="55" y="52"/>
                      </a:cubicBezTo>
                      <a:cubicBezTo>
                        <a:pt x="55" y="52"/>
                        <a:pt x="56" y="52"/>
                        <a:pt x="56" y="52"/>
                      </a:cubicBez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3"/>
                        <a:pt x="58" y="53"/>
                        <a:pt x="58" y="53"/>
                      </a:cubicBezTo>
                      <a:cubicBezTo>
                        <a:pt x="59" y="53"/>
                        <a:pt x="59" y="53"/>
                        <a:pt x="59" y="54"/>
                      </a:cubicBezTo>
                      <a:cubicBezTo>
                        <a:pt x="59" y="54"/>
                        <a:pt x="59" y="54"/>
                        <a:pt x="60" y="54"/>
                      </a:cubicBezTo>
                      <a:cubicBezTo>
                        <a:pt x="60" y="54"/>
                        <a:pt x="60" y="55"/>
                        <a:pt x="60" y="55"/>
                      </a:cubicBezTo>
                      <a:cubicBezTo>
                        <a:pt x="61" y="55"/>
                        <a:pt x="62" y="56"/>
                        <a:pt x="62" y="56"/>
                      </a:cubicBezTo>
                      <a:cubicBezTo>
                        <a:pt x="63" y="56"/>
                        <a:pt x="63" y="56"/>
                        <a:pt x="63" y="56"/>
                      </a:cubicBezTo>
                      <a:cubicBezTo>
                        <a:pt x="64" y="56"/>
                        <a:pt x="65" y="56"/>
                        <a:pt x="66" y="57"/>
                      </a:cubicBezTo>
                      <a:cubicBezTo>
                        <a:pt x="66" y="57"/>
                        <a:pt x="66" y="57"/>
                        <a:pt x="66" y="58"/>
                      </a:cubicBezTo>
                      <a:cubicBezTo>
                        <a:pt x="67" y="58"/>
                        <a:pt x="66" y="58"/>
                        <a:pt x="67" y="59"/>
                      </a:cubicBezTo>
                      <a:cubicBezTo>
                        <a:pt x="67" y="59"/>
                        <a:pt x="68" y="59"/>
                        <a:pt x="67" y="60"/>
                      </a:cubicBezTo>
                      <a:cubicBezTo>
                        <a:pt x="67" y="61"/>
                        <a:pt x="68" y="61"/>
                        <a:pt x="68" y="61"/>
                      </a:cubicBezTo>
                      <a:cubicBezTo>
                        <a:pt x="68" y="61"/>
                        <a:pt x="69" y="62"/>
                        <a:pt x="69" y="62"/>
                      </a:cubicBezTo>
                      <a:cubicBezTo>
                        <a:pt x="69" y="62"/>
                        <a:pt x="69" y="62"/>
                        <a:pt x="69" y="62"/>
                      </a:cubicBezTo>
                      <a:cubicBezTo>
                        <a:pt x="70" y="62"/>
                        <a:pt x="70" y="62"/>
                        <a:pt x="71" y="62"/>
                      </a:cubicBezTo>
                      <a:cubicBezTo>
                        <a:pt x="71" y="62"/>
                        <a:pt x="71" y="62"/>
                        <a:pt x="72" y="62"/>
                      </a:cubicBezTo>
                      <a:cubicBezTo>
                        <a:pt x="72" y="62"/>
                        <a:pt x="72" y="63"/>
                        <a:pt x="72" y="63"/>
                      </a:cubicBezTo>
                      <a:cubicBezTo>
                        <a:pt x="72" y="63"/>
                        <a:pt x="73" y="63"/>
                        <a:pt x="73" y="63"/>
                      </a:cubicBezTo>
                      <a:cubicBezTo>
                        <a:pt x="74" y="63"/>
                        <a:pt x="74" y="63"/>
                        <a:pt x="75" y="63"/>
                      </a:cubicBezTo>
                      <a:cubicBezTo>
                        <a:pt x="75" y="63"/>
                        <a:pt x="75" y="63"/>
                        <a:pt x="75" y="63"/>
                      </a:cubicBezTo>
                      <a:cubicBezTo>
                        <a:pt x="76" y="63"/>
                        <a:pt x="76" y="64"/>
                        <a:pt x="77" y="64"/>
                      </a:cubicBezTo>
                      <a:cubicBezTo>
                        <a:pt x="71" y="73"/>
                        <a:pt x="62" y="80"/>
                        <a:pt x="52" y="82"/>
                      </a:cubicBezTo>
                      <a:cubicBezTo>
                        <a:pt x="52" y="82"/>
                        <a:pt x="52" y="81"/>
                        <a:pt x="52" y="81"/>
                      </a:cubicBezTo>
                      <a:cubicBezTo>
                        <a:pt x="52" y="80"/>
                        <a:pt x="52" y="79"/>
                        <a:pt x="52" y="79"/>
                      </a:cubicBezTo>
                      <a:cubicBezTo>
                        <a:pt x="52" y="78"/>
                        <a:pt x="52" y="77"/>
                        <a:pt x="51" y="77"/>
                      </a:cubicBezTo>
                      <a:cubicBezTo>
                        <a:pt x="51" y="76"/>
                        <a:pt x="50" y="76"/>
                        <a:pt x="50" y="75"/>
                      </a:cubicBezTo>
                      <a:cubicBezTo>
                        <a:pt x="49" y="75"/>
                        <a:pt x="49" y="75"/>
                        <a:pt x="49" y="75"/>
                      </a:cubicBezTo>
                      <a:cubicBezTo>
                        <a:pt x="48" y="75"/>
                        <a:pt x="46" y="74"/>
                        <a:pt x="46" y="73"/>
                      </a:cubicBezTo>
                      <a:cubicBezTo>
                        <a:pt x="46" y="73"/>
                        <a:pt x="46" y="73"/>
                        <a:pt x="46" y="72"/>
                      </a:cubicBezTo>
                      <a:cubicBezTo>
                        <a:pt x="46" y="72"/>
                        <a:pt x="46" y="72"/>
                        <a:pt x="45" y="72"/>
                      </a:cubicBezTo>
                      <a:lnTo>
                        <a:pt x="45" y="85"/>
                      </a:lnTo>
                      <a:close/>
                      <a:moveTo>
                        <a:pt x="1" y="34"/>
                      </a:moveTo>
                      <a:cubicBezTo>
                        <a:pt x="1" y="35"/>
                        <a:pt x="0" y="36"/>
                        <a:pt x="0" y="36"/>
                      </a:cubicBezTo>
                      <a:cubicBezTo>
                        <a:pt x="0" y="37"/>
                        <a:pt x="0" y="38"/>
                        <a:pt x="0" y="39"/>
                      </a:cubicBezTo>
                      <a:cubicBezTo>
                        <a:pt x="0" y="40"/>
                        <a:pt x="0" y="41"/>
                        <a:pt x="0" y="43"/>
                      </a:cubicBezTo>
                      <a:cubicBezTo>
                        <a:pt x="0" y="44"/>
                        <a:pt x="0" y="46"/>
                        <a:pt x="0" y="47"/>
                      </a:cubicBezTo>
                      <a:cubicBezTo>
                        <a:pt x="0" y="48"/>
                        <a:pt x="0" y="49"/>
                        <a:pt x="0" y="49"/>
                      </a:cubicBezTo>
                      <a:cubicBezTo>
                        <a:pt x="0" y="50"/>
                        <a:pt x="1" y="51"/>
                        <a:pt x="1" y="52"/>
                      </a:cubicBezTo>
                      <a:cubicBezTo>
                        <a:pt x="1" y="52"/>
                        <a:pt x="1" y="53"/>
                        <a:pt x="1" y="54"/>
                      </a:cubicBezTo>
                      <a:cubicBezTo>
                        <a:pt x="2" y="55"/>
                        <a:pt x="2" y="56"/>
                        <a:pt x="2" y="58"/>
                      </a:cubicBezTo>
                      <a:cubicBezTo>
                        <a:pt x="3" y="58"/>
                        <a:pt x="3" y="59"/>
                        <a:pt x="3" y="60"/>
                      </a:cubicBezTo>
                      <a:cubicBezTo>
                        <a:pt x="3" y="60"/>
                        <a:pt x="4" y="61"/>
                        <a:pt x="4" y="61"/>
                      </a:cubicBezTo>
                      <a:cubicBezTo>
                        <a:pt x="4" y="62"/>
                        <a:pt x="4" y="62"/>
                        <a:pt x="5" y="62"/>
                      </a:cubicBezTo>
                      <a:cubicBezTo>
                        <a:pt x="5" y="63"/>
                        <a:pt x="5" y="64"/>
                        <a:pt x="5" y="64"/>
                      </a:cubicBezTo>
                      <a:cubicBezTo>
                        <a:pt x="7" y="66"/>
                        <a:pt x="8" y="68"/>
                        <a:pt x="9" y="69"/>
                      </a:cubicBezTo>
                      <a:cubicBezTo>
                        <a:pt x="10" y="70"/>
                        <a:pt x="10" y="71"/>
                        <a:pt x="11" y="72"/>
                      </a:cubicBezTo>
                      <a:cubicBezTo>
                        <a:pt x="11" y="72"/>
                        <a:pt x="12" y="73"/>
                        <a:pt x="12" y="73"/>
                      </a:cubicBezTo>
                      <a:cubicBezTo>
                        <a:pt x="13" y="74"/>
                        <a:pt x="13" y="74"/>
                        <a:pt x="14" y="74"/>
                      </a:cubicBezTo>
                      <a:cubicBezTo>
                        <a:pt x="16" y="77"/>
                        <a:pt x="19" y="78"/>
                        <a:pt x="21" y="80"/>
                      </a:cubicBezTo>
                      <a:cubicBezTo>
                        <a:pt x="22" y="80"/>
                        <a:pt x="22" y="81"/>
                        <a:pt x="23" y="81"/>
                      </a:cubicBezTo>
                      <a:cubicBezTo>
                        <a:pt x="24" y="82"/>
                        <a:pt x="26" y="82"/>
                        <a:pt x="27" y="83"/>
                      </a:cubicBezTo>
                      <a:cubicBezTo>
                        <a:pt x="27" y="83"/>
                        <a:pt x="28" y="83"/>
                        <a:pt x="29" y="83"/>
                      </a:cubicBezTo>
                      <a:cubicBezTo>
                        <a:pt x="33" y="85"/>
                        <a:pt x="38" y="86"/>
                        <a:pt x="42" y="86"/>
                      </a:cubicBezTo>
                      <a:cubicBezTo>
                        <a:pt x="43" y="86"/>
                        <a:pt x="44" y="86"/>
                        <a:pt x="45" y="85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45" y="71"/>
                        <a:pt x="45" y="71"/>
                        <a:pt x="45" y="71"/>
                      </a:cubicBezTo>
                      <a:cubicBezTo>
                        <a:pt x="44" y="70"/>
                        <a:pt x="44" y="69"/>
                        <a:pt x="43" y="68"/>
                      </a:cubicBezTo>
                      <a:cubicBezTo>
                        <a:pt x="43" y="68"/>
                        <a:pt x="43" y="67"/>
                        <a:pt x="42" y="67"/>
                      </a:cubicBezTo>
                      <a:cubicBezTo>
                        <a:pt x="42" y="67"/>
                        <a:pt x="42" y="66"/>
                        <a:pt x="42" y="66"/>
                      </a:cubicBezTo>
                      <a:cubicBezTo>
                        <a:pt x="41" y="66"/>
                        <a:pt x="41" y="65"/>
                        <a:pt x="41" y="65"/>
                      </a:cubicBezTo>
                      <a:cubicBezTo>
                        <a:pt x="41" y="64"/>
                        <a:pt x="42" y="64"/>
                        <a:pt x="42" y="6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41" y="62"/>
                        <a:pt x="42" y="62"/>
                        <a:pt x="42" y="61"/>
                      </a:cubicBezTo>
                      <a:cubicBezTo>
                        <a:pt x="42" y="61"/>
                        <a:pt x="42" y="61"/>
                        <a:pt x="42" y="60"/>
                      </a:cubicBezTo>
                      <a:cubicBezTo>
                        <a:pt x="42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4" y="59"/>
                        <a:pt x="44" y="58"/>
                        <a:pt x="44" y="58"/>
                      </a:cubicBezTo>
                      <a:cubicBezTo>
                        <a:pt x="45" y="58"/>
                        <a:pt x="45" y="56"/>
                        <a:pt x="44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44" y="54"/>
                        <a:pt x="44" y="53"/>
                        <a:pt x="43" y="53"/>
                      </a:cubicBezTo>
                      <a:cubicBezTo>
                        <a:pt x="43" y="53"/>
                        <a:pt x="43" y="54"/>
                        <a:pt x="42" y="54"/>
                      </a:cubicBezTo>
                      <a:cubicBezTo>
                        <a:pt x="42" y="54"/>
                        <a:pt x="42" y="55"/>
                        <a:pt x="42" y="55"/>
                      </a:cubicBezTo>
                      <a:cubicBezTo>
                        <a:pt x="41" y="55"/>
                        <a:pt x="41" y="54"/>
                        <a:pt x="41" y="54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39" y="54"/>
                        <a:pt x="39" y="53"/>
                        <a:pt x="39" y="53"/>
                      </a:cubicBezTo>
                      <a:cubicBezTo>
                        <a:pt x="38" y="53"/>
                        <a:pt x="38" y="53"/>
                        <a:pt x="38" y="52"/>
                      </a:cubicBezTo>
                      <a:cubicBezTo>
                        <a:pt x="38" y="52"/>
                        <a:pt x="38" y="52"/>
                        <a:pt x="38" y="51"/>
                      </a:cubicBezTo>
                      <a:cubicBezTo>
                        <a:pt x="37" y="51"/>
                        <a:pt x="37" y="50"/>
                        <a:pt x="36" y="50"/>
                      </a:cubicBezTo>
                      <a:cubicBezTo>
                        <a:pt x="36" y="50"/>
                        <a:pt x="35" y="50"/>
                        <a:pt x="35" y="50"/>
                      </a:cubicBezTo>
                      <a:cubicBezTo>
                        <a:pt x="35" y="49"/>
                        <a:pt x="34" y="49"/>
                        <a:pt x="34" y="49"/>
                      </a:cubicBezTo>
                      <a:cubicBezTo>
                        <a:pt x="34" y="49"/>
                        <a:pt x="34" y="49"/>
                        <a:pt x="33" y="49"/>
                      </a:cubicBezTo>
                      <a:cubicBezTo>
                        <a:pt x="32" y="49"/>
                        <a:pt x="32" y="47"/>
                        <a:pt x="31" y="47"/>
                      </a:cubicBezTo>
                      <a:cubicBezTo>
                        <a:pt x="30" y="47"/>
                        <a:pt x="30" y="48"/>
                        <a:pt x="29" y="48"/>
                      </a:cubicBezTo>
                      <a:cubicBezTo>
                        <a:pt x="29" y="48"/>
                        <a:pt x="28" y="47"/>
                        <a:pt x="28" y="47"/>
                      </a:cubicBezTo>
                      <a:cubicBezTo>
                        <a:pt x="27" y="47"/>
                        <a:pt x="27" y="47"/>
                        <a:pt x="26" y="46"/>
                      </a:cubicBezTo>
                      <a:cubicBezTo>
                        <a:pt x="26" y="46"/>
                        <a:pt x="25" y="46"/>
                        <a:pt x="25" y="46"/>
                      </a:cubicBezTo>
                      <a:cubicBezTo>
                        <a:pt x="25" y="46"/>
                        <a:pt x="25" y="46"/>
                        <a:pt x="24" y="46"/>
                      </a:cubicBezTo>
                      <a:cubicBezTo>
                        <a:pt x="24" y="45"/>
                        <a:pt x="24" y="45"/>
                        <a:pt x="23" y="45"/>
                      </a:cubicBezTo>
                      <a:cubicBezTo>
                        <a:pt x="23" y="45"/>
                        <a:pt x="23" y="44"/>
                        <a:pt x="23" y="44"/>
                      </a:cubicBezTo>
                      <a:cubicBezTo>
                        <a:pt x="23" y="44"/>
                        <a:pt x="23" y="43"/>
                        <a:pt x="23" y="43"/>
                      </a:cubicBezTo>
                      <a:cubicBezTo>
                        <a:pt x="23" y="42"/>
                        <a:pt x="22" y="41"/>
                        <a:pt x="22" y="40"/>
                      </a:cubicBezTo>
                      <a:cubicBezTo>
                        <a:pt x="21" y="40"/>
                        <a:pt x="21" y="40"/>
                        <a:pt x="21" y="39"/>
                      </a:cubicBezTo>
                      <a:cubicBezTo>
                        <a:pt x="21" y="39"/>
                        <a:pt x="21" y="39"/>
                        <a:pt x="21" y="38"/>
                      </a:cubicBezTo>
                      <a:cubicBezTo>
                        <a:pt x="20" y="38"/>
                        <a:pt x="20" y="38"/>
                        <a:pt x="20" y="37"/>
                      </a:cubicBezTo>
                      <a:cubicBezTo>
                        <a:pt x="19" y="37"/>
                        <a:pt x="19" y="37"/>
                        <a:pt x="19" y="36"/>
                      </a:cubicBezTo>
                      <a:cubicBezTo>
                        <a:pt x="19" y="36"/>
                        <a:pt x="19" y="35"/>
                        <a:pt x="19" y="35"/>
                      </a:cubicBezTo>
                      <a:cubicBezTo>
                        <a:pt x="19" y="34"/>
                        <a:pt x="17" y="34"/>
                        <a:pt x="18" y="35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9" y="39"/>
                        <a:pt x="19" y="40"/>
                        <a:pt x="19" y="40"/>
                      </a:cubicBezTo>
                      <a:cubicBezTo>
                        <a:pt x="20" y="40"/>
                        <a:pt x="20" y="41"/>
                        <a:pt x="20" y="41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19" y="41"/>
                        <a:pt x="18" y="40"/>
                        <a:pt x="18" y="40"/>
                      </a:cubicBezTo>
                      <a:cubicBezTo>
                        <a:pt x="18" y="40"/>
                        <a:pt x="18" y="39"/>
                        <a:pt x="18" y="39"/>
                      </a:cubicBezTo>
                      <a:cubicBezTo>
                        <a:pt x="18" y="38"/>
                        <a:pt x="17" y="38"/>
                        <a:pt x="17" y="38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6" y="35"/>
                        <a:pt x="16" y="35"/>
                        <a:pt x="16" y="34"/>
                      </a:cubicBezTo>
                      <a:cubicBezTo>
                        <a:pt x="16" y="34"/>
                        <a:pt x="16" y="33"/>
                        <a:pt x="16" y="33"/>
                      </a:cubicBezTo>
                      <a:cubicBezTo>
                        <a:pt x="16" y="33"/>
                        <a:pt x="16" y="32"/>
                        <a:pt x="15" y="32"/>
                      </a:cubicBezTo>
                      <a:cubicBezTo>
                        <a:pt x="15" y="32"/>
                        <a:pt x="15" y="32"/>
                        <a:pt x="14" y="32"/>
                      </a:cubicBezTo>
                      <a:cubicBezTo>
                        <a:pt x="14" y="31"/>
                        <a:pt x="14" y="31"/>
                        <a:pt x="14" y="30"/>
                      </a:cubicBezTo>
                      <a:cubicBezTo>
                        <a:pt x="14" y="30"/>
                        <a:pt x="14" y="29"/>
                        <a:pt x="14" y="29"/>
                      </a:cubicBezTo>
                      <a:cubicBezTo>
                        <a:pt x="14" y="28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6" y="24"/>
                        <a:pt x="16" y="24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9" y="20"/>
                        <a:pt x="19" y="20"/>
                      </a:cubicBezTo>
                      <a:cubicBezTo>
                        <a:pt x="19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7"/>
                        <a:pt x="19" y="17"/>
                      </a:cubicBezTo>
                      <a:cubicBezTo>
                        <a:pt x="19" y="17"/>
                        <a:pt x="18" y="16"/>
                        <a:pt x="18" y="16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19" y="14"/>
                        <a:pt x="18" y="15"/>
                        <a:pt x="18" y="15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7" y="11"/>
                      </a:cubicBezTo>
                      <a:cubicBezTo>
                        <a:pt x="22" y="7"/>
                        <a:pt x="29" y="4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4"/>
                        <a:pt x="36" y="4"/>
                      </a:cubicBezTo>
                      <a:cubicBezTo>
                        <a:pt x="36" y="3"/>
                        <a:pt x="36" y="4"/>
                        <a:pt x="37" y="4"/>
                      </a:cubicBezTo>
                      <a:cubicBezTo>
                        <a:pt x="37" y="4"/>
                        <a:pt x="38" y="3"/>
                        <a:pt x="38" y="3"/>
                      </a:cubicBezTo>
                      <a:cubicBezTo>
                        <a:pt x="39" y="4"/>
                        <a:pt x="40" y="4"/>
                        <a:pt x="41" y="4"/>
                      </a:cubicBezTo>
                      <a:cubicBezTo>
                        <a:pt x="41" y="4"/>
                        <a:pt x="41" y="4"/>
                        <a:pt x="41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3" y="3"/>
                        <a:pt x="44" y="3"/>
                        <a:pt x="45" y="3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0"/>
                        <a:pt x="43" y="0"/>
                        <a:pt x="42" y="0"/>
                      </a:cubicBezTo>
                      <a:cubicBezTo>
                        <a:pt x="42" y="0"/>
                        <a:pt x="42" y="0"/>
                        <a:pt x="41" y="0"/>
                      </a:cubicBezTo>
                      <a:cubicBezTo>
                        <a:pt x="37" y="0"/>
                        <a:pt x="33" y="1"/>
                        <a:pt x="29" y="3"/>
                      </a:cubicBezTo>
                      <a:cubicBezTo>
                        <a:pt x="28" y="3"/>
                        <a:pt x="27" y="3"/>
                        <a:pt x="27" y="3"/>
                      </a:cubicBezTo>
                      <a:cubicBezTo>
                        <a:pt x="27" y="3"/>
                        <a:pt x="26" y="3"/>
                        <a:pt x="26" y="3"/>
                      </a:cubicBezTo>
                      <a:cubicBezTo>
                        <a:pt x="26" y="4"/>
                        <a:pt x="25" y="4"/>
                        <a:pt x="25" y="4"/>
                      </a:cubicBezTo>
                      <a:cubicBezTo>
                        <a:pt x="24" y="4"/>
                        <a:pt x="24" y="5"/>
                        <a:pt x="23" y="5"/>
                      </a:cubicBezTo>
                      <a:cubicBezTo>
                        <a:pt x="22" y="5"/>
                        <a:pt x="22" y="6"/>
                        <a:pt x="21" y="6"/>
                      </a:cubicBezTo>
                      <a:cubicBezTo>
                        <a:pt x="19" y="7"/>
                        <a:pt x="17" y="9"/>
                        <a:pt x="15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3" y="12"/>
                        <a:pt x="13" y="12"/>
                        <a:pt x="12" y="13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ubicBezTo>
                        <a:pt x="10" y="15"/>
                        <a:pt x="10" y="16"/>
                        <a:pt x="9" y="17"/>
                      </a:cubicBezTo>
                      <a:cubicBezTo>
                        <a:pt x="8" y="18"/>
                        <a:pt x="7" y="20"/>
                        <a:pt x="5" y="22"/>
                      </a:cubicBezTo>
                      <a:cubicBezTo>
                        <a:pt x="5" y="22"/>
                        <a:pt x="5" y="23"/>
                        <a:pt x="5" y="2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4" y="25"/>
                        <a:pt x="3" y="26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30"/>
                        <a:pt x="2" y="31"/>
                        <a:pt x="1" y="32"/>
                      </a:cubicBezTo>
                      <a:cubicBezTo>
                        <a:pt x="1" y="33"/>
                        <a:pt x="1" y="34"/>
                        <a:pt x="1" y="34"/>
                      </a:cubicBezTo>
                      <a:close/>
                      <a:moveTo>
                        <a:pt x="45" y="34"/>
                      </a:move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5" y="54"/>
                        <a:pt x="44" y="53"/>
                        <a:pt x="44" y="53"/>
                      </a:cubicBezTo>
                      <a:cubicBezTo>
                        <a:pt x="43" y="53"/>
                        <a:pt x="42" y="53"/>
                        <a:pt x="41" y="53"/>
                      </a:cubicBezTo>
                      <a:cubicBezTo>
                        <a:pt x="41" y="53"/>
                        <a:pt x="40" y="52"/>
                        <a:pt x="40" y="51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49"/>
                        <a:pt x="40" y="49"/>
                        <a:pt x="40" y="49"/>
                      </a:cubicBezTo>
                      <a:cubicBezTo>
                        <a:pt x="40" y="48"/>
                        <a:pt x="40" y="48"/>
                        <a:pt x="39" y="47"/>
                      </a:cubicBezTo>
                      <a:cubicBezTo>
                        <a:pt x="38" y="47"/>
                        <a:pt x="37" y="48"/>
                        <a:pt x="36" y="47"/>
                      </a:cubicBezTo>
                      <a:cubicBezTo>
                        <a:pt x="36" y="47"/>
                        <a:pt x="36" y="47"/>
                        <a:pt x="36" y="47"/>
                      </a:cubicBezTo>
                      <a:cubicBezTo>
                        <a:pt x="37" y="46"/>
                        <a:pt x="36" y="46"/>
                        <a:pt x="37" y="46"/>
                      </a:cubicBezTo>
                      <a:cubicBezTo>
                        <a:pt x="37" y="46"/>
                        <a:pt x="37" y="45"/>
                        <a:pt x="37" y="45"/>
                      </a:cubicBezTo>
                      <a:cubicBezTo>
                        <a:pt x="37" y="45"/>
                        <a:pt x="37" y="45"/>
                        <a:pt x="37" y="44"/>
                      </a:cubicBezTo>
                      <a:cubicBezTo>
                        <a:pt x="37" y="44"/>
                        <a:pt x="38" y="44"/>
                        <a:pt x="38" y="44"/>
                      </a:cubicBezTo>
                      <a:cubicBezTo>
                        <a:pt x="38" y="43"/>
                        <a:pt x="38" y="43"/>
                        <a:pt x="37" y="43"/>
                      </a:cubicBezTo>
                      <a:cubicBezTo>
                        <a:pt x="37" y="43"/>
                        <a:pt x="36" y="43"/>
                        <a:pt x="36" y="43"/>
                      </a:cubicBezTo>
                      <a:cubicBezTo>
                        <a:pt x="35" y="43"/>
                        <a:pt x="35" y="45"/>
                        <a:pt x="34" y="45"/>
                      </a:cubicBezTo>
                      <a:cubicBezTo>
                        <a:pt x="34" y="45"/>
                        <a:pt x="33" y="45"/>
                        <a:pt x="33" y="45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1" y="45"/>
                        <a:pt x="31" y="45"/>
                        <a:pt x="30" y="45"/>
                      </a:cubicBezTo>
                      <a:cubicBezTo>
                        <a:pt x="30" y="45"/>
                        <a:pt x="30" y="43"/>
                        <a:pt x="30" y="43"/>
                      </a:cubicBezTo>
                      <a:cubicBezTo>
                        <a:pt x="29" y="42"/>
                        <a:pt x="30" y="41"/>
                        <a:pt x="30" y="40"/>
                      </a:cubicBezTo>
                      <a:cubicBezTo>
                        <a:pt x="30" y="40"/>
                        <a:pt x="30" y="39"/>
                        <a:pt x="30" y="39"/>
                      </a:cubicBezTo>
                      <a:cubicBezTo>
                        <a:pt x="31" y="39"/>
                        <a:pt x="30" y="38"/>
                        <a:pt x="31" y="38"/>
                      </a:cubicBezTo>
                      <a:cubicBezTo>
                        <a:pt x="31" y="37"/>
                        <a:pt x="32" y="37"/>
                        <a:pt x="32" y="37"/>
                      </a:cubicBezTo>
                      <a:cubicBezTo>
                        <a:pt x="33" y="36"/>
                        <a:pt x="33" y="36"/>
                        <a:pt x="34" y="36"/>
                      </a:cubicBezTo>
                      <a:cubicBezTo>
                        <a:pt x="35" y="36"/>
                        <a:pt x="35" y="36"/>
                        <a:pt x="36" y="3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37" y="36"/>
                        <a:pt x="37" y="36"/>
                        <a:pt x="38" y="35"/>
                      </a:cubicBezTo>
                      <a:cubicBezTo>
                        <a:pt x="39" y="35"/>
                        <a:pt x="39" y="35"/>
                        <a:pt x="40" y="35"/>
                      </a:cubicBezTo>
                      <a:cubicBezTo>
                        <a:pt x="40" y="35"/>
                        <a:pt x="41" y="36"/>
                        <a:pt x="41" y="36"/>
                      </a:cubicBezTo>
                      <a:cubicBezTo>
                        <a:pt x="41" y="36"/>
                        <a:pt x="42" y="35"/>
                        <a:pt x="42" y="36"/>
                      </a:cubicBezTo>
                      <a:cubicBezTo>
                        <a:pt x="42" y="36"/>
                        <a:pt x="43" y="36"/>
                        <a:pt x="43" y="36"/>
                      </a:cubicBezTo>
                      <a:cubicBezTo>
                        <a:pt x="43" y="37"/>
                        <a:pt x="42" y="37"/>
                        <a:pt x="43" y="38"/>
                      </a:cubicBezTo>
                      <a:cubicBezTo>
                        <a:pt x="43" y="38"/>
                        <a:pt x="44" y="38"/>
                        <a:pt x="44" y="38"/>
                      </a:cubicBezTo>
                      <a:cubicBezTo>
                        <a:pt x="45" y="38"/>
                        <a:pt x="44" y="38"/>
                        <a:pt x="44" y="37"/>
                      </a:cubicBezTo>
                      <a:cubicBezTo>
                        <a:pt x="44" y="37"/>
                        <a:pt x="44" y="37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5"/>
                        <a:pt x="45" y="34"/>
                        <a:pt x="45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Freeform: Shape 155"/>
                <p:cNvSpPr>
                  <a:spLocks/>
                </p:cNvSpPr>
                <p:nvPr/>
              </p:nvSpPr>
              <p:spPr bwMode="auto">
                <a:xfrm>
                  <a:off x="2569358" y="2646188"/>
                  <a:ext cx="137246" cy="388456"/>
                </a:xfrm>
                <a:custGeom>
                  <a:avLst/>
                  <a:gdLst>
                    <a:gd name="T0" fmla="*/ 4 w 31"/>
                    <a:gd name="T1" fmla="*/ 11 h 88"/>
                    <a:gd name="T2" fmla="*/ 1 w 31"/>
                    <a:gd name="T3" fmla="*/ 22 h 88"/>
                    <a:gd name="T4" fmla="*/ 3 w 31"/>
                    <a:gd name="T5" fmla="*/ 31 h 88"/>
                    <a:gd name="T6" fmla="*/ 11 w 31"/>
                    <a:gd name="T7" fmla="*/ 40 h 88"/>
                    <a:gd name="T8" fmla="*/ 11 w 31"/>
                    <a:gd name="T9" fmla="*/ 88 h 88"/>
                    <a:gd name="T10" fmla="*/ 20 w 31"/>
                    <a:gd name="T11" fmla="*/ 88 h 88"/>
                    <a:gd name="T12" fmla="*/ 20 w 31"/>
                    <a:gd name="T13" fmla="*/ 40 h 88"/>
                    <a:gd name="T14" fmla="*/ 28 w 31"/>
                    <a:gd name="T15" fmla="*/ 31 h 88"/>
                    <a:gd name="T16" fmla="*/ 30 w 31"/>
                    <a:gd name="T17" fmla="*/ 22 h 88"/>
                    <a:gd name="T18" fmla="*/ 27 w 31"/>
                    <a:gd name="T19" fmla="*/ 11 h 88"/>
                    <a:gd name="T20" fmla="*/ 20 w 31"/>
                    <a:gd name="T21" fmla="*/ 0 h 88"/>
                    <a:gd name="T22" fmla="*/ 23 w 31"/>
                    <a:gd name="T23" fmla="*/ 21 h 88"/>
                    <a:gd name="T24" fmla="*/ 20 w 31"/>
                    <a:gd name="T25" fmla="*/ 21 h 88"/>
                    <a:gd name="T26" fmla="*/ 18 w 31"/>
                    <a:gd name="T27" fmla="*/ 0 h 88"/>
                    <a:gd name="T28" fmla="*/ 15 w 31"/>
                    <a:gd name="T29" fmla="*/ 0 h 88"/>
                    <a:gd name="T30" fmla="*/ 13 w 31"/>
                    <a:gd name="T31" fmla="*/ 0 h 88"/>
                    <a:gd name="T32" fmla="*/ 11 w 31"/>
                    <a:gd name="T33" fmla="*/ 21 h 88"/>
                    <a:gd name="T34" fmla="*/ 8 w 31"/>
                    <a:gd name="T35" fmla="*/ 21 h 88"/>
                    <a:gd name="T36" fmla="*/ 10 w 31"/>
                    <a:gd name="T37" fmla="*/ 0 h 88"/>
                    <a:gd name="T38" fmla="*/ 4 w 31"/>
                    <a:gd name="T39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1" h="88">
                      <a:moveTo>
                        <a:pt x="4" y="11"/>
                      </a:moveTo>
                      <a:cubicBezTo>
                        <a:pt x="2" y="14"/>
                        <a:pt x="1" y="18"/>
                        <a:pt x="1" y="22"/>
                      </a:cubicBezTo>
                      <a:cubicBezTo>
                        <a:pt x="0" y="25"/>
                        <a:pt x="1" y="28"/>
                        <a:pt x="3" y="31"/>
                      </a:cubicBezTo>
                      <a:cubicBezTo>
                        <a:pt x="4" y="34"/>
                        <a:pt x="8" y="38"/>
                        <a:pt x="11" y="40"/>
                      </a:cubicBezTo>
                      <a:cubicBezTo>
                        <a:pt x="11" y="88"/>
                        <a:pt x="11" y="88"/>
                        <a:pt x="11" y="88"/>
                      </a:cubicBezTo>
                      <a:cubicBezTo>
                        <a:pt x="20" y="88"/>
                        <a:pt x="20" y="88"/>
                        <a:pt x="20" y="88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3" y="38"/>
                        <a:pt x="26" y="34"/>
                        <a:pt x="28" y="31"/>
                      </a:cubicBezTo>
                      <a:cubicBezTo>
                        <a:pt x="30" y="28"/>
                        <a:pt x="31" y="25"/>
                        <a:pt x="30" y="22"/>
                      </a:cubicBezTo>
                      <a:cubicBezTo>
                        <a:pt x="30" y="18"/>
                        <a:pt x="28" y="14"/>
                        <a:pt x="27" y="11"/>
                      </a:cubicBezTo>
                      <a:cubicBezTo>
                        <a:pt x="26" y="8"/>
                        <a:pt x="24" y="1"/>
                        <a:pt x="20" y="0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1"/>
                        <a:pt x="5" y="8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Freeform: Shape 156"/>
                <p:cNvSpPr>
                  <a:spLocks/>
                </p:cNvSpPr>
                <p:nvPr/>
              </p:nvSpPr>
              <p:spPr bwMode="auto">
                <a:xfrm>
                  <a:off x="2745817" y="2636385"/>
                  <a:ext cx="140922" cy="398259"/>
                </a:xfrm>
                <a:custGeom>
                  <a:avLst/>
                  <a:gdLst>
                    <a:gd name="T0" fmla="*/ 20 w 32"/>
                    <a:gd name="T1" fmla="*/ 90 h 90"/>
                    <a:gd name="T2" fmla="*/ 20 w 32"/>
                    <a:gd name="T3" fmla="*/ 43 h 90"/>
                    <a:gd name="T4" fmla="*/ 32 w 32"/>
                    <a:gd name="T5" fmla="*/ 24 h 90"/>
                    <a:gd name="T6" fmla="*/ 16 w 32"/>
                    <a:gd name="T7" fmla="*/ 0 h 90"/>
                    <a:gd name="T8" fmla="*/ 0 w 32"/>
                    <a:gd name="T9" fmla="*/ 24 h 90"/>
                    <a:gd name="T10" fmla="*/ 12 w 32"/>
                    <a:gd name="T11" fmla="*/ 43 h 90"/>
                    <a:gd name="T12" fmla="*/ 12 w 32"/>
                    <a:gd name="T13" fmla="*/ 90 h 90"/>
                    <a:gd name="T14" fmla="*/ 20 w 32"/>
                    <a:gd name="T15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90">
                      <a:moveTo>
                        <a:pt x="20" y="90"/>
                      </a:move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7" y="41"/>
                        <a:pt x="32" y="33"/>
                        <a:pt x="32" y="24"/>
                      </a:cubicBezTo>
                      <a:cubicBezTo>
                        <a:pt x="32" y="14"/>
                        <a:pt x="25" y="0"/>
                        <a:pt x="16" y="0"/>
                      </a:cubicBezTo>
                      <a:cubicBezTo>
                        <a:pt x="7" y="0"/>
                        <a:pt x="0" y="14"/>
                        <a:pt x="0" y="24"/>
                      </a:cubicBezTo>
                      <a:cubicBezTo>
                        <a:pt x="0" y="33"/>
                        <a:pt x="5" y="41"/>
                        <a:pt x="12" y="43"/>
                      </a:cubicBezTo>
                      <a:cubicBezTo>
                        <a:pt x="12" y="90"/>
                        <a:pt x="12" y="90"/>
                        <a:pt x="12" y="90"/>
                      </a:cubicBezTo>
                      <a:lnTo>
                        <a:pt x="2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Freeform: Shape 157"/>
                <p:cNvSpPr>
                  <a:spLocks/>
                </p:cNvSpPr>
                <p:nvPr/>
              </p:nvSpPr>
              <p:spPr bwMode="auto">
                <a:xfrm>
                  <a:off x="2896543" y="3078759"/>
                  <a:ext cx="162980" cy="167882"/>
                </a:xfrm>
                <a:custGeom>
                  <a:avLst/>
                  <a:gdLst>
                    <a:gd name="T0" fmla="*/ 8 w 37"/>
                    <a:gd name="T1" fmla="*/ 35 h 38"/>
                    <a:gd name="T2" fmla="*/ 18 w 37"/>
                    <a:gd name="T3" fmla="*/ 38 h 38"/>
                    <a:gd name="T4" fmla="*/ 37 w 37"/>
                    <a:gd name="T5" fmla="*/ 19 h 38"/>
                    <a:gd name="T6" fmla="*/ 18 w 37"/>
                    <a:gd name="T7" fmla="*/ 0 h 38"/>
                    <a:gd name="T8" fmla="*/ 0 w 37"/>
                    <a:gd name="T9" fmla="*/ 17 h 38"/>
                    <a:gd name="T10" fmla="*/ 18 w 37"/>
                    <a:gd name="T11" fmla="*/ 17 h 38"/>
                    <a:gd name="T12" fmla="*/ 24 w 37"/>
                    <a:gd name="T13" fmla="*/ 17 h 38"/>
                    <a:gd name="T14" fmla="*/ 20 w 37"/>
                    <a:gd name="T15" fmla="*/ 21 h 38"/>
                    <a:gd name="T16" fmla="*/ 8 w 37"/>
                    <a:gd name="T17" fmla="*/ 3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38">
                      <a:moveTo>
                        <a:pt x="8" y="35"/>
                      </a:moveTo>
                      <a:cubicBezTo>
                        <a:pt x="11" y="37"/>
                        <a:pt x="14" y="38"/>
                        <a:pt x="18" y="38"/>
                      </a:cubicBezTo>
                      <a:cubicBezTo>
                        <a:pt x="29" y="38"/>
                        <a:pt x="37" y="30"/>
                        <a:pt x="37" y="19"/>
                      </a:cubicBezTo>
                      <a:cubicBezTo>
                        <a:pt x="37" y="9"/>
                        <a:pt x="29" y="0"/>
                        <a:pt x="18" y="0"/>
                      </a:cubicBezTo>
                      <a:cubicBezTo>
                        <a:pt x="9" y="0"/>
                        <a:pt x="1" y="7"/>
                        <a:pt x="0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lnTo>
                        <a:pt x="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Freeform: Shape 158"/>
                <p:cNvSpPr>
                  <a:spLocks/>
                </p:cNvSpPr>
                <p:nvPr/>
              </p:nvSpPr>
              <p:spPr bwMode="auto">
                <a:xfrm>
                  <a:off x="2635530" y="3162087"/>
                  <a:ext cx="340665" cy="322284"/>
                </a:xfrm>
                <a:custGeom>
                  <a:avLst/>
                  <a:gdLst>
                    <a:gd name="T0" fmla="*/ 34 w 77"/>
                    <a:gd name="T1" fmla="*/ 39 h 73"/>
                    <a:gd name="T2" fmla="*/ 34 w 77"/>
                    <a:gd name="T3" fmla="*/ 41 h 73"/>
                    <a:gd name="T4" fmla="*/ 34 w 77"/>
                    <a:gd name="T5" fmla="*/ 43 h 73"/>
                    <a:gd name="T6" fmla="*/ 34 w 77"/>
                    <a:gd name="T7" fmla="*/ 67 h 73"/>
                    <a:gd name="T8" fmla="*/ 25 w 77"/>
                    <a:gd name="T9" fmla="*/ 73 h 73"/>
                    <a:gd name="T10" fmla="*/ 51 w 77"/>
                    <a:gd name="T11" fmla="*/ 73 h 73"/>
                    <a:gd name="T12" fmla="*/ 43 w 77"/>
                    <a:gd name="T13" fmla="*/ 67 h 73"/>
                    <a:gd name="T14" fmla="*/ 43 w 77"/>
                    <a:gd name="T15" fmla="*/ 43 h 73"/>
                    <a:gd name="T16" fmla="*/ 43 w 77"/>
                    <a:gd name="T17" fmla="*/ 41 h 73"/>
                    <a:gd name="T18" fmla="*/ 43 w 77"/>
                    <a:gd name="T19" fmla="*/ 39 h 73"/>
                    <a:gd name="T20" fmla="*/ 65 w 77"/>
                    <a:gd name="T21" fmla="*/ 14 h 73"/>
                    <a:gd name="T22" fmla="*/ 77 w 77"/>
                    <a:gd name="T23" fmla="*/ 0 h 73"/>
                    <a:gd name="T24" fmla="*/ 58 w 77"/>
                    <a:gd name="T25" fmla="*/ 0 h 73"/>
                    <a:gd name="T26" fmla="*/ 0 w 77"/>
                    <a:gd name="T27" fmla="*/ 0 h 73"/>
                    <a:gd name="T28" fmla="*/ 34 w 77"/>
                    <a:gd name="T29" fmla="*/ 3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7" h="73">
                      <a:moveTo>
                        <a:pt x="34" y="39"/>
                      </a:move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67"/>
                        <a:pt x="34" y="67"/>
                        <a:pt x="34" y="67"/>
                      </a:cubicBezTo>
                      <a:cubicBezTo>
                        <a:pt x="29" y="68"/>
                        <a:pt x="25" y="70"/>
                        <a:pt x="25" y="73"/>
                      </a:cubicBezTo>
                      <a:cubicBezTo>
                        <a:pt x="51" y="73"/>
                        <a:pt x="51" y="73"/>
                        <a:pt x="51" y="73"/>
                      </a:cubicBezTo>
                      <a:cubicBezTo>
                        <a:pt x="51" y="70"/>
                        <a:pt x="47" y="68"/>
                        <a:pt x="43" y="67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39"/>
                        <a:pt x="43" y="39"/>
                        <a:pt x="43" y="39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4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Freeform: Shape 159"/>
                <p:cNvSpPr>
                  <a:spLocks/>
                </p:cNvSpPr>
                <p:nvPr/>
              </p:nvSpPr>
              <p:spPr bwMode="auto">
                <a:xfrm>
                  <a:off x="4879261" y="892623"/>
                  <a:ext cx="366398" cy="93131"/>
                </a:xfrm>
                <a:custGeom>
                  <a:avLst/>
                  <a:gdLst>
                    <a:gd name="T0" fmla="*/ 198 w 299"/>
                    <a:gd name="T1" fmla="*/ 39 h 76"/>
                    <a:gd name="T2" fmla="*/ 104 w 299"/>
                    <a:gd name="T3" fmla="*/ 39 h 76"/>
                    <a:gd name="T4" fmla="*/ 104 w 299"/>
                    <a:gd name="T5" fmla="*/ 0 h 76"/>
                    <a:gd name="T6" fmla="*/ 0 w 299"/>
                    <a:gd name="T7" fmla="*/ 0 h 76"/>
                    <a:gd name="T8" fmla="*/ 0 w 299"/>
                    <a:gd name="T9" fmla="*/ 76 h 76"/>
                    <a:gd name="T10" fmla="*/ 299 w 299"/>
                    <a:gd name="T11" fmla="*/ 76 h 76"/>
                    <a:gd name="T12" fmla="*/ 299 w 299"/>
                    <a:gd name="T13" fmla="*/ 0 h 76"/>
                    <a:gd name="T14" fmla="*/ 198 w 299"/>
                    <a:gd name="T15" fmla="*/ 0 h 76"/>
                    <a:gd name="T16" fmla="*/ 198 w 299"/>
                    <a:gd name="T17" fmla="*/ 3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9" h="76">
                      <a:moveTo>
                        <a:pt x="198" y="39"/>
                      </a:moveTo>
                      <a:lnTo>
                        <a:pt x="104" y="39"/>
                      </a:ln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299" y="76"/>
                      </a:lnTo>
                      <a:lnTo>
                        <a:pt x="299" y="0"/>
                      </a:lnTo>
                      <a:lnTo>
                        <a:pt x="198" y="0"/>
                      </a:lnTo>
                      <a:lnTo>
                        <a:pt x="198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Rectangle 160"/>
                <p:cNvSpPr>
                  <a:spLocks/>
                </p:cNvSpPr>
                <p:nvPr/>
              </p:nvSpPr>
              <p:spPr bwMode="auto">
                <a:xfrm>
                  <a:off x="5028761" y="892623"/>
                  <a:ext cx="71074" cy="2573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Freeform: Shape 161"/>
                <p:cNvSpPr>
                  <a:spLocks/>
                </p:cNvSpPr>
                <p:nvPr/>
              </p:nvSpPr>
              <p:spPr bwMode="auto">
                <a:xfrm>
                  <a:off x="4879261" y="675725"/>
                  <a:ext cx="366398" cy="194841"/>
                </a:xfrm>
                <a:custGeom>
                  <a:avLst/>
                  <a:gdLst>
                    <a:gd name="T0" fmla="*/ 223 w 299"/>
                    <a:gd name="T1" fmla="*/ 0 h 159"/>
                    <a:gd name="T2" fmla="*/ 151 w 299"/>
                    <a:gd name="T3" fmla="*/ 0 h 159"/>
                    <a:gd name="T4" fmla="*/ 151 w 299"/>
                    <a:gd name="T5" fmla="*/ 29 h 159"/>
                    <a:gd name="T6" fmla="*/ 198 w 299"/>
                    <a:gd name="T7" fmla="*/ 29 h 159"/>
                    <a:gd name="T8" fmla="*/ 198 w 299"/>
                    <a:gd name="T9" fmla="*/ 58 h 159"/>
                    <a:gd name="T10" fmla="*/ 151 w 299"/>
                    <a:gd name="T11" fmla="*/ 58 h 159"/>
                    <a:gd name="T12" fmla="*/ 151 w 299"/>
                    <a:gd name="T13" fmla="*/ 159 h 159"/>
                    <a:gd name="T14" fmla="*/ 198 w 299"/>
                    <a:gd name="T15" fmla="*/ 159 h 159"/>
                    <a:gd name="T16" fmla="*/ 299 w 299"/>
                    <a:gd name="T17" fmla="*/ 159 h 159"/>
                    <a:gd name="T18" fmla="*/ 299 w 299"/>
                    <a:gd name="T19" fmla="*/ 58 h 159"/>
                    <a:gd name="T20" fmla="*/ 223 w 299"/>
                    <a:gd name="T21" fmla="*/ 58 h 159"/>
                    <a:gd name="T22" fmla="*/ 223 w 299"/>
                    <a:gd name="T23" fmla="*/ 0 h 159"/>
                    <a:gd name="T24" fmla="*/ 151 w 299"/>
                    <a:gd name="T25" fmla="*/ 0 h 159"/>
                    <a:gd name="T26" fmla="*/ 79 w 299"/>
                    <a:gd name="T27" fmla="*/ 0 h 159"/>
                    <a:gd name="T28" fmla="*/ 79 w 299"/>
                    <a:gd name="T29" fmla="*/ 58 h 159"/>
                    <a:gd name="T30" fmla="*/ 0 w 299"/>
                    <a:gd name="T31" fmla="*/ 58 h 159"/>
                    <a:gd name="T32" fmla="*/ 0 w 299"/>
                    <a:gd name="T33" fmla="*/ 159 h 159"/>
                    <a:gd name="T34" fmla="*/ 104 w 299"/>
                    <a:gd name="T35" fmla="*/ 159 h 159"/>
                    <a:gd name="T36" fmla="*/ 151 w 299"/>
                    <a:gd name="T37" fmla="*/ 159 h 159"/>
                    <a:gd name="T38" fmla="*/ 151 w 299"/>
                    <a:gd name="T39" fmla="*/ 58 h 159"/>
                    <a:gd name="T40" fmla="*/ 104 w 299"/>
                    <a:gd name="T41" fmla="*/ 58 h 159"/>
                    <a:gd name="T42" fmla="*/ 104 w 299"/>
                    <a:gd name="T43" fmla="*/ 58 h 159"/>
                    <a:gd name="T44" fmla="*/ 104 w 299"/>
                    <a:gd name="T45" fmla="*/ 29 h 159"/>
                    <a:gd name="T46" fmla="*/ 151 w 299"/>
                    <a:gd name="T47" fmla="*/ 29 h 159"/>
                    <a:gd name="T48" fmla="*/ 151 w 299"/>
                    <a:gd name="T49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99" h="159">
                      <a:moveTo>
                        <a:pt x="223" y="0"/>
                      </a:moveTo>
                      <a:lnTo>
                        <a:pt x="151" y="0"/>
                      </a:lnTo>
                      <a:lnTo>
                        <a:pt x="151" y="29"/>
                      </a:lnTo>
                      <a:lnTo>
                        <a:pt x="198" y="29"/>
                      </a:lnTo>
                      <a:lnTo>
                        <a:pt x="198" y="58"/>
                      </a:lnTo>
                      <a:lnTo>
                        <a:pt x="151" y="58"/>
                      </a:lnTo>
                      <a:lnTo>
                        <a:pt x="151" y="159"/>
                      </a:lnTo>
                      <a:lnTo>
                        <a:pt x="198" y="159"/>
                      </a:lnTo>
                      <a:lnTo>
                        <a:pt x="299" y="159"/>
                      </a:lnTo>
                      <a:lnTo>
                        <a:pt x="299" y="58"/>
                      </a:lnTo>
                      <a:lnTo>
                        <a:pt x="223" y="58"/>
                      </a:lnTo>
                      <a:lnTo>
                        <a:pt x="223" y="0"/>
                      </a:lnTo>
                      <a:close/>
                      <a:moveTo>
                        <a:pt x="151" y="0"/>
                      </a:moveTo>
                      <a:lnTo>
                        <a:pt x="79" y="0"/>
                      </a:lnTo>
                      <a:lnTo>
                        <a:pt x="79" y="58"/>
                      </a:lnTo>
                      <a:lnTo>
                        <a:pt x="0" y="58"/>
                      </a:lnTo>
                      <a:lnTo>
                        <a:pt x="0" y="159"/>
                      </a:lnTo>
                      <a:lnTo>
                        <a:pt x="104" y="159"/>
                      </a:lnTo>
                      <a:lnTo>
                        <a:pt x="151" y="159"/>
                      </a:lnTo>
                      <a:lnTo>
                        <a:pt x="151" y="58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4" y="29"/>
                      </a:lnTo>
                      <a:lnTo>
                        <a:pt x="151" y="29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Freeform: Shape 162"/>
                <p:cNvSpPr>
                  <a:spLocks/>
                </p:cNvSpPr>
                <p:nvPr/>
              </p:nvSpPr>
              <p:spPr bwMode="auto">
                <a:xfrm>
                  <a:off x="2908797" y="1272501"/>
                  <a:ext cx="371300" cy="379878"/>
                </a:xfrm>
                <a:custGeom>
                  <a:avLst/>
                  <a:gdLst>
                    <a:gd name="T0" fmla="*/ 42 w 84"/>
                    <a:gd name="T1" fmla="*/ 0 h 86"/>
                    <a:gd name="T2" fmla="*/ 33 w 84"/>
                    <a:gd name="T3" fmla="*/ 18 h 86"/>
                    <a:gd name="T4" fmla="*/ 33 w 84"/>
                    <a:gd name="T5" fmla="*/ 32 h 86"/>
                    <a:gd name="T6" fmla="*/ 0 w 84"/>
                    <a:gd name="T7" fmla="*/ 46 h 86"/>
                    <a:gd name="T8" fmla="*/ 0 w 84"/>
                    <a:gd name="T9" fmla="*/ 55 h 86"/>
                    <a:gd name="T10" fmla="*/ 33 w 84"/>
                    <a:gd name="T11" fmla="*/ 48 h 86"/>
                    <a:gd name="T12" fmla="*/ 33 w 84"/>
                    <a:gd name="T13" fmla="*/ 67 h 86"/>
                    <a:gd name="T14" fmla="*/ 19 w 84"/>
                    <a:gd name="T15" fmla="*/ 77 h 86"/>
                    <a:gd name="T16" fmla="*/ 19 w 84"/>
                    <a:gd name="T17" fmla="*/ 86 h 86"/>
                    <a:gd name="T18" fmla="*/ 42 w 84"/>
                    <a:gd name="T19" fmla="*/ 78 h 86"/>
                    <a:gd name="T20" fmla="*/ 65 w 84"/>
                    <a:gd name="T21" fmla="*/ 86 h 86"/>
                    <a:gd name="T22" fmla="*/ 65 w 84"/>
                    <a:gd name="T23" fmla="*/ 77 h 86"/>
                    <a:gd name="T24" fmla="*/ 52 w 84"/>
                    <a:gd name="T25" fmla="*/ 67 h 86"/>
                    <a:gd name="T26" fmla="*/ 52 w 84"/>
                    <a:gd name="T27" fmla="*/ 48 h 86"/>
                    <a:gd name="T28" fmla="*/ 84 w 84"/>
                    <a:gd name="T29" fmla="*/ 55 h 86"/>
                    <a:gd name="T30" fmla="*/ 84 w 84"/>
                    <a:gd name="T31" fmla="*/ 46 h 86"/>
                    <a:gd name="T32" fmla="*/ 52 w 84"/>
                    <a:gd name="T33" fmla="*/ 32 h 86"/>
                    <a:gd name="T34" fmla="*/ 52 w 84"/>
                    <a:gd name="T35" fmla="*/ 18 h 86"/>
                    <a:gd name="T36" fmla="*/ 42 w 84"/>
                    <a:gd name="T3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4" h="86">
                      <a:moveTo>
                        <a:pt x="42" y="0"/>
                      </a:moveTo>
                      <a:cubicBezTo>
                        <a:pt x="37" y="0"/>
                        <a:pt x="33" y="13"/>
                        <a:pt x="33" y="18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9" y="77"/>
                        <a:pt x="19" y="77"/>
                        <a:pt x="19" y="77"/>
                      </a:cubicBezTo>
                      <a:cubicBezTo>
                        <a:pt x="19" y="86"/>
                        <a:pt x="19" y="86"/>
                        <a:pt x="19" y="86"/>
                      </a:cubicBez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65" y="86"/>
                        <a:pt x="65" y="86"/>
                        <a:pt x="65" y="86"/>
                      </a:cubicBezTo>
                      <a:cubicBezTo>
                        <a:pt x="65" y="77"/>
                        <a:pt x="65" y="77"/>
                        <a:pt x="65" y="7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84" y="55"/>
                        <a:pt x="84" y="55"/>
                        <a:pt x="84" y="55"/>
                      </a:cubicBezTo>
                      <a:cubicBezTo>
                        <a:pt x="84" y="46"/>
                        <a:pt x="84" y="46"/>
                        <a:pt x="84" y="46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2" y="13"/>
                        <a:pt x="48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Freeform: Shape 163"/>
                <p:cNvSpPr>
                  <a:spLocks/>
                </p:cNvSpPr>
                <p:nvPr/>
              </p:nvSpPr>
              <p:spPr bwMode="auto">
                <a:xfrm>
                  <a:off x="6251723" y="2292044"/>
                  <a:ext cx="269591" cy="216898"/>
                </a:xfrm>
                <a:custGeom>
                  <a:avLst/>
                  <a:gdLst>
                    <a:gd name="T0" fmla="*/ 48 w 61"/>
                    <a:gd name="T1" fmla="*/ 49 h 49"/>
                    <a:gd name="T2" fmla="*/ 48 w 61"/>
                    <a:gd name="T3" fmla="*/ 32 h 49"/>
                    <a:gd name="T4" fmla="*/ 56 w 61"/>
                    <a:gd name="T5" fmla="*/ 24 h 49"/>
                    <a:gd name="T6" fmla="*/ 61 w 61"/>
                    <a:gd name="T7" fmla="*/ 24 h 49"/>
                    <a:gd name="T8" fmla="*/ 61 w 61"/>
                    <a:gd name="T9" fmla="*/ 6 h 49"/>
                    <a:gd name="T10" fmla="*/ 54 w 61"/>
                    <a:gd name="T11" fmla="*/ 0 h 49"/>
                    <a:gd name="T12" fmla="*/ 39 w 61"/>
                    <a:gd name="T13" fmla="*/ 0 h 49"/>
                    <a:gd name="T14" fmla="*/ 39 w 61"/>
                    <a:gd name="T15" fmla="*/ 8 h 49"/>
                    <a:gd name="T16" fmla="*/ 45 w 61"/>
                    <a:gd name="T17" fmla="*/ 13 h 49"/>
                    <a:gd name="T18" fmla="*/ 39 w 61"/>
                    <a:gd name="T19" fmla="*/ 19 h 49"/>
                    <a:gd name="T20" fmla="*/ 39 w 61"/>
                    <a:gd name="T21" fmla="*/ 22 h 49"/>
                    <a:gd name="T22" fmla="*/ 45 w 61"/>
                    <a:gd name="T23" fmla="*/ 28 h 49"/>
                    <a:gd name="T24" fmla="*/ 39 w 61"/>
                    <a:gd name="T25" fmla="*/ 33 h 49"/>
                    <a:gd name="T26" fmla="*/ 39 w 61"/>
                    <a:gd name="T27" fmla="*/ 49 h 49"/>
                    <a:gd name="T28" fmla="*/ 48 w 61"/>
                    <a:gd name="T29" fmla="*/ 49 h 49"/>
                    <a:gd name="T30" fmla="*/ 39 w 61"/>
                    <a:gd name="T31" fmla="*/ 0 h 49"/>
                    <a:gd name="T32" fmla="*/ 22 w 61"/>
                    <a:gd name="T33" fmla="*/ 0 h 49"/>
                    <a:gd name="T34" fmla="*/ 22 w 61"/>
                    <a:gd name="T35" fmla="*/ 8 h 49"/>
                    <a:gd name="T36" fmla="*/ 22 w 61"/>
                    <a:gd name="T37" fmla="*/ 8 h 49"/>
                    <a:gd name="T38" fmla="*/ 22 w 61"/>
                    <a:gd name="T39" fmla="*/ 8 h 49"/>
                    <a:gd name="T40" fmla="*/ 27 w 61"/>
                    <a:gd name="T41" fmla="*/ 13 h 49"/>
                    <a:gd name="T42" fmla="*/ 22 w 61"/>
                    <a:gd name="T43" fmla="*/ 19 h 49"/>
                    <a:gd name="T44" fmla="*/ 22 w 61"/>
                    <a:gd name="T45" fmla="*/ 19 h 49"/>
                    <a:gd name="T46" fmla="*/ 22 w 61"/>
                    <a:gd name="T47" fmla="*/ 22 h 49"/>
                    <a:gd name="T48" fmla="*/ 22 w 61"/>
                    <a:gd name="T49" fmla="*/ 22 h 49"/>
                    <a:gd name="T50" fmla="*/ 22 w 61"/>
                    <a:gd name="T51" fmla="*/ 22 h 49"/>
                    <a:gd name="T52" fmla="*/ 27 w 61"/>
                    <a:gd name="T53" fmla="*/ 28 h 49"/>
                    <a:gd name="T54" fmla="*/ 22 w 61"/>
                    <a:gd name="T55" fmla="*/ 33 h 49"/>
                    <a:gd name="T56" fmla="*/ 22 w 61"/>
                    <a:gd name="T57" fmla="*/ 33 h 49"/>
                    <a:gd name="T58" fmla="*/ 22 w 61"/>
                    <a:gd name="T59" fmla="*/ 49 h 49"/>
                    <a:gd name="T60" fmla="*/ 39 w 61"/>
                    <a:gd name="T61" fmla="*/ 49 h 49"/>
                    <a:gd name="T62" fmla="*/ 39 w 61"/>
                    <a:gd name="T63" fmla="*/ 33 h 49"/>
                    <a:gd name="T64" fmla="*/ 39 w 61"/>
                    <a:gd name="T65" fmla="*/ 33 h 49"/>
                    <a:gd name="T66" fmla="*/ 34 w 61"/>
                    <a:gd name="T67" fmla="*/ 28 h 49"/>
                    <a:gd name="T68" fmla="*/ 39 w 61"/>
                    <a:gd name="T69" fmla="*/ 22 h 49"/>
                    <a:gd name="T70" fmla="*/ 39 w 61"/>
                    <a:gd name="T71" fmla="*/ 22 h 49"/>
                    <a:gd name="T72" fmla="*/ 39 w 61"/>
                    <a:gd name="T73" fmla="*/ 22 h 49"/>
                    <a:gd name="T74" fmla="*/ 39 w 61"/>
                    <a:gd name="T75" fmla="*/ 19 h 49"/>
                    <a:gd name="T76" fmla="*/ 39 w 61"/>
                    <a:gd name="T77" fmla="*/ 19 h 49"/>
                    <a:gd name="T78" fmla="*/ 34 w 61"/>
                    <a:gd name="T79" fmla="*/ 13 h 49"/>
                    <a:gd name="T80" fmla="*/ 39 w 61"/>
                    <a:gd name="T81" fmla="*/ 8 h 49"/>
                    <a:gd name="T82" fmla="*/ 39 w 61"/>
                    <a:gd name="T83" fmla="*/ 8 h 49"/>
                    <a:gd name="T84" fmla="*/ 39 w 61"/>
                    <a:gd name="T85" fmla="*/ 8 h 49"/>
                    <a:gd name="T86" fmla="*/ 39 w 61"/>
                    <a:gd name="T87" fmla="*/ 0 h 49"/>
                    <a:gd name="T88" fmla="*/ 22 w 61"/>
                    <a:gd name="T89" fmla="*/ 0 h 49"/>
                    <a:gd name="T90" fmla="*/ 6 w 61"/>
                    <a:gd name="T91" fmla="*/ 0 h 49"/>
                    <a:gd name="T92" fmla="*/ 0 w 61"/>
                    <a:gd name="T93" fmla="*/ 6 h 49"/>
                    <a:gd name="T94" fmla="*/ 0 w 61"/>
                    <a:gd name="T95" fmla="*/ 24 h 49"/>
                    <a:gd name="T96" fmla="*/ 5 w 61"/>
                    <a:gd name="T97" fmla="*/ 24 h 49"/>
                    <a:gd name="T98" fmla="*/ 13 w 61"/>
                    <a:gd name="T99" fmla="*/ 32 h 49"/>
                    <a:gd name="T100" fmla="*/ 13 w 61"/>
                    <a:gd name="T101" fmla="*/ 49 h 49"/>
                    <a:gd name="T102" fmla="*/ 22 w 61"/>
                    <a:gd name="T103" fmla="*/ 49 h 49"/>
                    <a:gd name="T104" fmla="*/ 22 w 61"/>
                    <a:gd name="T105" fmla="*/ 33 h 49"/>
                    <a:gd name="T106" fmla="*/ 16 w 61"/>
                    <a:gd name="T107" fmla="*/ 28 h 49"/>
                    <a:gd name="T108" fmla="*/ 22 w 61"/>
                    <a:gd name="T109" fmla="*/ 22 h 49"/>
                    <a:gd name="T110" fmla="*/ 22 w 61"/>
                    <a:gd name="T111" fmla="*/ 19 h 49"/>
                    <a:gd name="T112" fmla="*/ 16 w 61"/>
                    <a:gd name="T113" fmla="*/ 13 h 49"/>
                    <a:gd name="T114" fmla="*/ 22 w 61"/>
                    <a:gd name="T115" fmla="*/ 8 h 49"/>
                    <a:gd name="T116" fmla="*/ 22 w 61"/>
                    <a:gd name="T117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1" h="49">
                      <a:moveTo>
                        <a:pt x="48" y="49"/>
                      </a:move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27"/>
                        <a:pt x="51" y="24"/>
                        <a:pt x="56" y="24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1" y="3"/>
                        <a:pt x="58" y="0"/>
                        <a:pt x="54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42" y="8"/>
                        <a:pt x="45" y="10"/>
                        <a:pt x="45" y="13"/>
                      </a:cubicBezTo>
                      <a:cubicBezTo>
                        <a:pt x="45" y="16"/>
                        <a:pt x="42" y="19"/>
                        <a:pt x="39" y="19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42" y="22"/>
                        <a:pt x="45" y="25"/>
                        <a:pt x="45" y="28"/>
                      </a:cubicBezTo>
                      <a:cubicBezTo>
                        <a:pt x="45" y="31"/>
                        <a:pt x="42" y="33"/>
                        <a:pt x="39" y="33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lnTo>
                        <a:pt x="48" y="49"/>
                      </a:lnTo>
                      <a:close/>
                      <a:moveTo>
                        <a:pt x="39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5" y="8"/>
                        <a:pt x="27" y="10"/>
                        <a:pt x="27" y="13"/>
                      </a:cubicBezTo>
                      <a:cubicBezTo>
                        <a:pt x="27" y="16"/>
                        <a:pt x="25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5" y="22"/>
                        <a:pt x="27" y="25"/>
                        <a:pt x="27" y="28"/>
                      </a:cubicBezTo>
                      <a:cubicBezTo>
                        <a:pt x="27" y="31"/>
                        <a:pt x="25" y="33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6" y="33"/>
                        <a:pt x="34" y="31"/>
                        <a:pt x="34" y="28"/>
                      </a:cubicBezTo>
                      <a:cubicBezTo>
                        <a:pt x="34" y="25"/>
                        <a:pt x="36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6" y="19"/>
                        <a:pt x="34" y="16"/>
                        <a:pt x="34" y="13"/>
                      </a:cubicBezTo>
                      <a:cubicBezTo>
                        <a:pt x="34" y="10"/>
                        <a:pt x="36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lnTo>
                        <a:pt x="39" y="0"/>
                      </a:lnTo>
                      <a:close/>
                      <a:moveTo>
                        <a:pt x="22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10" y="24"/>
                        <a:pt x="13" y="27"/>
                        <a:pt x="13" y="32"/>
                      </a:cubicBezTo>
                      <a:cubicBezTo>
                        <a:pt x="13" y="49"/>
                        <a:pt x="13" y="49"/>
                        <a:pt x="13" y="49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19" y="33"/>
                        <a:pt x="16" y="31"/>
                        <a:pt x="16" y="28"/>
                      </a:cubicBezTo>
                      <a:cubicBezTo>
                        <a:pt x="16" y="25"/>
                        <a:pt x="19" y="22"/>
                        <a:pt x="22" y="22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19" y="19"/>
                        <a:pt x="16" y="16"/>
                        <a:pt x="16" y="13"/>
                      </a:cubicBezTo>
                      <a:cubicBezTo>
                        <a:pt x="16" y="10"/>
                        <a:pt x="19" y="8"/>
                        <a:pt x="22" y="8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Freeform: Shape 164"/>
                <p:cNvSpPr>
                  <a:spLocks/>
                </p:cNvSpPr>
                <p:nvPr/>
              </p:nvSpPr>
              <p:spPr bwMode="auto">
                <a:xfrm>
                  <a:off x="6203932" y="2412135"/>
                  <a:ext cx="366398" cy="193615"/>
                </a:xfrm>
                <a:custGeom>
                  <a:avLst/>
                  <a:gdLst>
                    <a:gd name="T0" fmla="*/ 78 w 83"/>
                    <a:gd name="T1" fmla="*/ 0 h 44"/>
                    <a:gd name="T2" fmla="*/ 72 w 83"/>
                    <a:gd name="T3" fmla="*/ 0 h 44"/>
                    <a:gd name="T4" fmla="*/ 67 w 83"/>
                    <a:gd name="T5" fmla="*/ 0 h 44"/>
                    <a:gd name="T6" fmla="*/ 61 w 83"/>
                    <a:gd name="T7" fmla="*/ 5 h 44"/>
                    <a:gd name="T8" fmla="*/ 61 w 83"/>
                    <a:gd name="T9" fmla="*/ 24 h 44"/>
                    <a:gd name="T10" fmla="*/ 21 w 83"/>
                    <a:gd name="T11" fmla="*/ 24 h 44"/>
                    <a:gd name="T12" fmla="*/ 21 w 83"/>
                    <a:gd name="T13" fmla="*/ 5 h 44"/>
                    <a:gd name="T14" fmla="*/ 16 w 83"/>
                    <a:gd name="T15" fmla="*/ 0 h 44"/>
                    <a:gd name="T16" fmla="*/ 11 w 83"/>
                    <a:gd name="T17" fmla="*/ 0 h 44"/>
                    <a:gd name="T18" fmla="*/ 6 w 83"/>
                    <a:gd name="T19" fmla="*/ 0 h 44"/>
                    <a:gd name="T20" fmla="*/ 0 w 83"/>
                    <a:gd name="T21" fmla="*/ 5 h 44"/>
                    <a:gd name="T22" fmla="*/ 0 w 83"/>
                    <a:gd name="T23" fmla="*/ 33 h 44"/>
                    <a:gd name="T24" fmla="*/ 8 w 83"/>
                    <a:gd name="T25" fmla="*/ 41 h 44"/>
                    <a:gd name="T26" fmla="*/ 8 w 83"/>
                    <a:gd name="T27" fmla="*/ 41 h 44"/>
                    <a:gd name="T28" fmla="*/ 9 w 83"/>
                    <a:gd name="T29" fmla="*/ 43 h 44"/>
                    <a:gd name="T30" fmla="*/ 11 w 83"/>
                    <a:gd name="T31" fmla="*/ 44 h 44"/>
                    <a:gd name="T32" fmla="*/ 13 w 83"/>
                    <a:gd name="T33" fmla="*/ 44 h 44"/>
                    <a:gd name="T34" fmla="*/ 15 w 83"/>
                    <a:gd name="T35" fmla="*/ 43 h 44"/>
                    <a:gd name="T36" fmla="*/ 16 w 83"/>
                    <a:gd name="T37" fmla="*/ 41 h 44"/>
                    <a:gd name="T38" fmla="*/ 16 w 83"/>
                    <a:gd name="T39" fmla="*/ 41 h 44"/>
                    <a:gd name="T40" fmla="*/ 67 w 83"/>
                    <a:gd name="T41" fmla="*/ 41 h 44"/>
                    <a:gd name="T42" fmla="*/ 67 w 83"/>
                    <a:gd name="T43" fmla="*/ 41 h 44"/>
                    <a:gd name="T44" fmla="*/ 68 w 83"/>
                    <a:gd name="T45" fmla="*/ 43 h 44"/>
                    <a:gd name="T46" fmla="*/ 70 w 83"/>
                    <a:gd name="T47" fmla="*/ 44 h 44"/>
                    <a:gd name="T48" fmla="*/ 72 w 83"/>
                    <a:gd name="T49" fmla="*/ 44 h 44"/>
                    <a:gd name="T50" fmla="*/ 74 w 83"/>
                    <a:gd name="T51" fmla="*/ 43 h 44"/>
                    <a:gd name="T52" fmla="*/ 75 w 83"/>
                    <a:gd name="T53" fmla="*/ 41 h 44"/>
                    <a:gd name="T54" fmla="*/ 75 w 83"/>
                    <a:gd name="T55" fmla="*/ 41 h 44"/>
                    <a:gd name="T56" fmla="*/ 78 w 83"/>
                    <a:gd name="T57" fmla="*/ 41 h 44"/>
                    <a:gd name="T58" fmla="*/ 83 w 83"/>
                    <a:gd name="T59" fmla="*/ 33 h 44"/>
                    <a:gd name="T60" fmla="*/ 83 w 83"/>
                    <a:gd name="T61" fmla="*/ 5 h 44"/>
                    <a:gd name="T62" fmla="*/ 78 w 83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3" h="44">
                      <a:moveTo>
                        <a:pt x="78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0"/>
                        <a:pt x="61" y="1"/>
                        <a:pt x="61" y="5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1"/>
                        <a:pt x="20" y="0"/>
                        <a:pt x="16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1"/>
                        <a:pt x="0" y="5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6"/>
                        <a:pt x="4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8" y="42"/>
                        <a:pt x="9" y="43"/>
                      </a:cubicBezTo>
                      <a:cubicBezTo>
                        <a:pt x="9" y="44"/>
                        <a:pt x="10" y="44"/>
                        <a:pt x="11" y="44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14" y="44"/>
                        <a:pt x="15" y="44"/>
                        <a:pt x="15" y="43"/>
                      </a:cubicBezTo>
                      <a:cubicBezTo>
                        <a:pt x="16" y="42"/>
                        <a:pt x="16" y="42"/>
                        <a:pt x="16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2"/>
                        <a:pt x="67" y="42"/>
                        <a:pt x="68" y="43"/>
                      </a:cubicBezTo>
                      <a:cubicBezTo>
                        <a:pt x="68" y="44"/>
                        <a:pt x="69" y="44"/>
                        <a:pt x="70" y="44"/>
                      </a:cubicBezTo>
                      <a:cubicBezTo>
                        <a:pt x="72" y="44"/>
                        <a:pt x="72" y="44"/>
                        <a:pt x="72" y="44"/>
                      </a:cubicBezTo>
                      <a:cubicBezTo>
                        <a:pt x="73" y="44"/>
                        <a:pt x="74" y="44"/>
                        <a:pt x="74" y="43"/>
                      </a:cubicBezTo>
                      <a:cubicBezTo>
                        <a:pt x="75" y="42"/>
                        <a:pt x="75" y="42"/>
                        <a:pt x="75" y="41"/>
                      </a:cubicBezTo>
                      <a:cubicBezTo>
                        <a:pt x="75" y="41"/>
                        <a:pt x="75" y="41"/>
                        <a:pt x="75" y="41"/>
                      </a:cubicBezTo>
                      <a:cubicBezTo>
                        <a:pt x="78" y="41"/>
                        <a:pt x="78" y="41"/>
                        <a:pt x="78" y="41"/>
                      </a:cubicBezTo>
                      <a:cubicBezTo>
                        <a:pt x="81" y="41"/>
                        <a:pt x="83" y="36"/>
                        <a:pt x="83" y="33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3" y="1"/>
                        <a:pt x="81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Oval 165"/>
                <p:cNvSpPr>
                  <a:spLocks/>
                </p:cNvSpPr>
                <p:nvPr/>
              </p:nvSpPr>
              <p:spPr bwMode="auto">
                <a:xfrm>
                  <a:off x="6331375" y="2336159"/>
                  <a:ext cx="31861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Oval 166"/>
                <p:cNvSpPr>
                  <a:spLocks/>
                </p:cNvSpPr>
                <p:nvPr/>
              </p:nvSpPr>
              <p:spPr bwMode="auto">
                <a:xfrm>
                  <a:off x="6411026" y="2336159"/>
                  <a:ext cx="30635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Oval 167"/>
                <p:cNvSpPr>
                  <a:spLocks/>
                </p:cNvSpPr>
                <p:nvPr/>
              </p:nvSpPr>
              <p:spPr bwMode="auto">
                <a:xfrm>
                  <a:off x="6331375" y="2398655"/>
                  <a:ext cx="31861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Oval 168"/>
                <p:cNvSpPr>
                  <a:spLocks/>
                </p:cNvSpPr>
                <p:nvPr/>
              </p:nvSpPr>
              <p:spPr bwMode="auto">
                <a:xfrm>
                  <a:off x="6411026" y="2398655"/>
                  <a:ext cx="30635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Freeform: Shape 169"/>
                <p:cNvSpPr>
                  <a:spLocks/>
                </p:cNvSpPr>
                <p:nvPr/>
              </p:nvSpPr>
              <p:spPr bwMode="auto">
                <a:xfrm>
                  <a:off x="3514151" y="808069"/>
                  <a:ext cx="384780" cy="322284"/>
                </a:xfrm>
                <a:custGeom>
                  <a:avLst/>
                  <a:gdLst>
                    <a:gd name="T0" fmla="*/ 58 w 87"/>
                    <a:gd name="T1" fmla="*/ 0 h 73"/>
                    <a:gd name="T2" fmla="*/ 31 w 87"/>
                    <a:gd name="T3" fmla="*/ 0 h 73"/>
                    <a:gd name="T4" fmla="*/ 0 w 87"/>
                    <a:gd name="T5" fmla="*/ 26 h 73"/>
                    <a:gd name="T6" fmla="*/ 9 w 87"/>
                    <a:gd name="T7" fmla="*/ 38 h 73"/>
                    <a:gd name="T8" fmla="*/ 20 w 87"/>
                    <a:gd name="T9" fmla="*/ 27 h 73"/>
                    <a:gd name="T10" fmla="*/ 20 w 87"/>
                    <a:gd name="T11" fmla="*/ 73 h 73"/>
                    <a:gd name="T12" fmla="*/ 44 w 87"/>
                    <a:gd name="T13" fmla="*/ 73 h 73"/>
                    <a:gd name="T14" fmla="*/ 68 w 87"/>
                    <a:gd name="T15" fmla="*/ 73 h 73"/>
                    <a:gd name="T16" fmla="*/ 67 w 87"/>
                    <a:gd name="T17" fmla="*/ 27 h 73"/>
                    <a:gd name="T18" fmla="*/ 79 w 87"/>
                    <a:gd name="T19" fmla="*/ 38 h 73"/>
                    <a:gd name="T20" fmla="*/ 87 w 87"/>
                    <a:gd name="T21" fmla="*/ 26 h 73"/>
                    <a:gd name="T22" fmla="*/ 58 w 87"/>
                    <a:gd name="T23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7" h="73">
                      <a:moveTo>
                        <a:pt x="58" y="0"/>
                      </a:moveTo>
                      <a:cubicBezTo>
                        <a:pt x="53" y="8"/>
                        <a:pt x="36" y="8"/>
                        <a:pt x="31" y="0"/>
                      </a:cubicBezTo>
                      <a:cubicBezTo>
                        <a:pt x="31" y="0"/>
                        <a:pt x="5" y="15"/>
                        <a:pt x="0" y="26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9" y="38"/>
                        <a:pt x="16" y="30"/>
                        <a:pt x="20" y="27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68" y="73"/>
                        <a:pt x="68" y="73"/>
                        <a:pt x="68" y="73"/>
                      </a:cubicBezTo>
                      <a:cubicBezTo>
                        <a:pt x="67" y="27"/>
                        <a:pt x="67" y="27"/>
                        <a:pt x="67" y="27"/>
                      </a:cubicBezTo>
                      <a:cubicBezTo>
                        <a:pt x="71" y="30"/>
                        <a:pt x="79" y="38"/>
                        <a:pt x="79" y="38"/>
                      </a:cubicBezTo>
                      <a:cubicBezTo>
                        <a:pt x="87" y="26"/>
                        <a:pt x="87" y="26"/>
                        <a:pt x="87" y="26"/>
                      </a:cubicBezTo>
                      <a:cubicBezTo>
                        <a:pt x="82" y="15"/>
                        <a:pt x="58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Freeform: Shape 170"/>
                <p:cNvSpPr>
                  <a:spLocks/>
                </p:cNvSpPr>
                <p:nvPr/>
              </p:nvSpPr>
              <p:spPr bwMode="auto">
                <a:xfrm>
                  <a:off x="3656299" y="795815"/>
                  <a:ext cx="110287" cy="30635"/>
                </a:xfrm>
                <a:custGeom>
                  <a:avLst/>
                  <a:gdLst>
                    <a:gd name="T0" fmla="*/ 13 w 25"/>
                    <a:gd name="T1" fmla="*/ 7 h 7"/>
                    <a:gd name="T2" fmla="*/ 24 w 25"/>
                    <a:gd name="T3" fmla="*/ 2 h 7"/>
                    <a:gd name="T4" fmla="*/ 24 w 25"/>
                    <a:gd name="T5" fmla="*/ 0 h 7"/>
                    <a:gd name="T6" fmla="*/ 22 w 25"/>
                    <a:gd name="T7" fmla="*/ 1 h 7"/>
                    <a:gd name="T8" fmla="*/ 13 w 25"/>
                    <a:gd name="T9" fmla="*/ 5 h 7"/>
                    <a:gd name="T10" fmla="*/ 3 w 25"/>
                    <a:gd name="T11" fmla="*/ 1 h 7"/>
                    <a:gd name="T12" fmla="*/ 1 w 25"/>
                    <a:gd name="T13" fmla="*/ 0 h 7"/>
                    <a:gd name="T14" fmla="*/ 1 w 25"/>
                    <a:gd name="T15" fmla="*/ 2 h 7"/>
                    <a:gd name="T16" fmla="*/ 13 w 25"/>
                    <a:gd name="T1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7">
                      <a:moveTo>
                        <a:pt x="13" y="7"/>
                      </a:moveTo>
                      <a:cubicBezTo>
                        <a:pt x="18" y="7"/>
                        <a:pt x="23" y="5"/>
                        <a:pt x="24" y="2"/>
                      </a:cubicBezTo>
                      <a:cubicBezTo>
                        <a:pt x="25" y="2"/>
                        <a:pt x="24" y="1"/>
                        <a:pt x="24" y="0"/>
                      </a:cubicBezTo>
                      <a:cubicBezTo>
                        <a:pt x="23" y="0"/>
                        <a:pt x="22" y="0"/>
                        <a:pt x="22" y="1"/>
                      </a:cubicBezTo>
                      <a:cubicBezTo>
                        <a:pt x="21" y="3"/>
                        <a:pt x="17" y="5"/>
                        <a:pt x="13" y="5"/>
                      </a:cubicBezTo>
                      <a:cubicBezTo>
                        <a:pt x="8" y="5"/>
                        <a:pt x="4" y="3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2" y="5"/>
                        <a:pt x="7" y="7"/>
                        <a:pt x="1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Freeform: Shape 171"/>
                <p:cNvSpPr>
                  <a:spLocks/>
                </p:cNvSpPr>
                <p:nvPr/>
              </p:nvSpPr>
              <p:spPr bwMode="auto">
                <a:xfrm>
                  <a:off x="5859591" y="3626519"/>
                  <a:ext cx="322284" cy="335763"/>
                </a:xfrm>
                <a:custGeom>
                  <a:avLst/>
                  <a:gdLst>
                    <a:gd name="T0" fmla="*/ 56 w 73"/>
                    <a:gd name="T1" fmla="*/ 2 h 76"/>
                    <a:gd name="T2" fmla="*/ 51 w 73"/>
                    <a:gd name="T3" fmla="*/ 2 h 76"/>
                    <a:gd name="T4" fmla="*/ 50 w 73"/>
                    <a:gd name="T5" fmla="*/ 3 h 76"/>
                    <a:gd name="T6" fmla="*/ 44 w 73"/>
                    <a:gd name="T7" fmla="*/ 5 h 76"/>
                    <a:gd name="T8" fmla="*/ 17 w 73"/>
                    <a:gd name="T9" fmla="*/ 5 h 76"/>
                    <a:gd name="T10" fmla="*/ 13 w 73"/>
                    <a:gd name="T11" fmla="*/ 8 h 76"/>
                    <a:gd name="T12" fmla="*/ 1 w 73"/>
                    <a:gd name="T13" fmla="*/ 40 h 76"/>
                    <a:gd name="T14" fmla="*/ 7 w 73"/>
                    <a:gd name="T15" fmla="*/ 47 h 76"/>
                    <a:gd name="T16" fmla="*/ 29 w 73"/>
                    <a:gd name="T17" fmla="*/ 47 h 76"/>
                    <a:gd name="T18" fmla="*/ 28 w 73"/>
                    <a:gd name="T19" fmla="*/ 54 h 76"/>
                    <a:gd name="T20" fmla="*/ 24 w 73"/>
                    <a:gd name="T21" fmla="*/ 66 h 76"/>
                    <a:gd name="T22" fmla="*/ 26 w 73"/>
                    <a:gd name="T23" fmla="*/ 72 h 76"/>
                    <a:gd name="T24" fmla="*/ 34 w 73"/>
                    <a:gd name="T25" fmla="*/ 72 h 76"/>
                    <a:gd name="T26" fmla="*/ 41 w 73"/>
                    <a:gd name="T27" fmla="*/ 57 h 76"/>
                    <a:gd name="T28" fmla="*/ 55 w 73"/>
                    <a:gd name="T29" fmla="*/ 40 h 76"/>
                    <a:gd name="T30" fmla="*/ 57 w 73"/>
                    <a:gd name="T31" fmla="*/ 37 h 76"/>
                    <a:gd name="T32" fmla="*/ 72 w 73"/>
                    <a:gd name="T33" fmla="*/ 23 h 76"/>
                    <a:gd name="T34" fmla="*/ 72 w 73"/>
                    <a:gd name="T35" fmla="*/ 18 h 76"/>
                    <a:gd name="T36" fmla="*/ 56 w 73"/>
                    <a:gd name="T37" fmla="*/ 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3" h="76">
                      <a:moveTo>
                        <a:pt x="56" y="2"/>
                      </a:moveTo>
                      <a:cubicBezTo>
                        <a:pt x="54" y="0"/>
                        <a:pt x="52" y="0"/>
                        <a:pt x="51" y="2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8" y="4"/>
                        <a:pt x="46" y="5"/>
                        <a:pt x="44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7"/>
                        <a:pt x="13" y="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44"/>
                        <a:pt x="2" y="47"/>
                        <a:pt x="7" y="47"/>
                      </a:cubicBez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0" y="50"/>
                        <a:pt x="29" y="53"/>
                        <a:pt x="28" y="54"/>
                      </a:cubicBezTo>
                      <a:cubicBezTo>
                        <a:pt x="27" y="56"/>
                        <a:pt x="23" y="60"/>
                        <a:pt x="24" y="66"/>
                      </a:cubicBezTo>
                      <a:cubicBezTo>
                        <a:pt x="24" y="68"/>
                        <a:pt x="25" y="71"/>
                        <a:pt x="26" y="72"/>
                      </a:cubicBezTo>
                      <a:cubicBezTo>
                        <a:pt x="30" y="76"/>
                        <a:pt x="34" y="75"/>
                        <a:pt x="34" y="72"/>
                      </a:cubicBezTo>
                      <a:cubicBezTo>
                        <a:pt x="34" y="67"/>
                        <a:pt x="32" y="62"/>
                        <a:pt x="41" y="57"/>
                      </a:cubicBezTo>
                      <a:cubicBezTo>
                        <a:pt x="49" y="51"/>
                        <a:pt x="55" y="40"/>
                        <a:pt x="55" y="40"/>
                      </a:cubicBezTo>
                      <a:cubicBezTo>
                        <a:pt x="55" y="40"/>
                        <a:pt x="56" y="39"/>
                        <a:pt x="57" y="37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3" y="22"/>
                        <a:pt x="73" y="19"/>
                        <a:pt x="72" y="18"/>
                      </a:cubicBezTo>
                      <a:lnTo>
                        <a:pt x="56" y="2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Freeform: Shape 172"/>
                <p:cNvSpPr>
                  <a:spLocks/>
                </p:cNvSpPr>
                <p:nvPr/>
              </p:nvSpPr>
              <p:spPr bwMode="auto">
                <a:xfrm>
                  <a:off x="3183290" y="1029869"/>
                  <a:ext cx="366398" cy="348017"/>
                </a:xfrm>
                <a:custGeom>
                  <a:avLst/>
                  <a:gdLst>
                    <a:gd name="T0" fmla="*/ 11 w 83"/>
                    <a:gd name="T1" fmla="*/ 63 h 79"/>
                    <a:gd name="T2" fmla="*/ 34 w 83"/>
                    <a:gd name="T3" fmla="*/ 52 h 79"/>
                    <a:gd name="T4" fmla="*/ 38 w 83"/>
                    <a:gd name="T5" fmla="*/ 51 h 79"/>
                    <a:gd name="T6" fmla="*/ 39 w 83"/>
                    <a:gd name="T7" fmla="*/ 55 h 79"/>
                    <a:gd name="T8" fmla="*/ 38 w 83"/>
                    <a:gd name="T9" fmla="*/ 65 h 79"/>
                    <a:gd name="T10" fmla="*/ 38 w 83"/>
                    <a:gd name="T11" fmla="*/ 79 h 79"/>
                    <a:gd name="T12" fmla="*/ 45 w 83"/>
                    <a:gd name="T13" fmla="*/ 79 h 79"/>
                    <a:gd name="T14" fmla="*/ 44 w 83"/>
                    <a:gd name="T15" fmla="*/ 65 h 79"/>
                    <a:gd name="T16" fmla="*/ 44 w 83"/>
                    <a:gd name="T17" fmla="*/ 55 h 79"/>
                    <a:gd name="T18" fmla="*/ 44 w 83"/>
                    <a:gd name="T19" fmla="*/ 51 h 79"/>
                    <a:gd name="T20" fmla="*/ 48 w 83"/>
                    <a:gd name="T21" fmla="*/ 52 h 79"/>
                    <a:gd name="T22" fmla="*/ 71 w 83"/>
                    <a:gd name="T23" fmla="*/ 63 h 79"/>
                    <a:gd name="T24" fmla="*/ 80 w 83"/>
                    <a:gd name="T25" fmla="*/ 54 h 79"/>
                    <a:gd name="T26" fmla="*/ 74 w 83"/>
                    <a:gd name="T27" fmla="*/ 26 h 79"/>
                    <a:gd name="T28" fmla="*/ 46 w 83"/>
                    <a:gd name="T29" fmla="*/ 44 h 79"/>
                    <a:gd name="T30" fmla="*/ 45 w 83"/>
                    <a:gd name="T31" fmla="*/ 41 h 79"/>
                    <a:gd name="T32" fmla="*/ 50 w 83"/>
                    <a:gd name="T33" fmla="*/ 32 h 79"/>
                    <a:gd name="T34" fmla="*/ 59 w 83"/>
                    <a:gd name="T35" fmla="*/ 10 h 79"/>
                    <a:gd name="T36" fmla="*/ 41 w 83"/>
                    <a:gd name="T37" fmla="*/ 0 h 79"/>
                    <a:gd name="T38" fmla="*/ 23 w 83"/>
                    <a:gd name="T39" fmla="*/ 10 h 79"/>
                    <a:gd name="T40" fmla="*/ 33 w 83"/>
                    <a:gd name="T41" fmla="*/ 32 h 79"/>
                    <a:gd name="T42" fmla="*/ 38 w 83"/>
                    <a:gd name="T43" fmla="*/ 41 h 79"/>
                    <a:gd name="T44" fmla="*/ 36 w 83"/>
                    <a:gd name="T45" fmla="*/ 44 h 79"/>
                    <a:gd name="T46" fmla="*/ 8 w 83"/>
                    <a:gd name="T47" fmla="*/ 26 h 79"/>
                    <a:gd name="T48" fmla="*/ 2 w 83"/>
                    <a:gd name="T49" fmla="*/ 54 h 79"/>
                    <a:gd name="T50" fmla="*/ 11 w 83"/>
                    <a:gd name="T51" fmla="*/ 6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3" h="79">
                      <a:moveTo>
                        <a:pt x="11" y="63"/>
                      </a:moveTo>
                      <a:cubicBezTo>
                        <a:pt x="20" y="64"/>
                        <a:pt x="27" y="55"/>
                        <a:pt x="34" y="52"/>
                      </a:cubicBezTo>
                      <a:cubicBezTo>
                        <a:pt x="35" y="51"/>
                        <a:pt x="38" y="50"/>
                        <a:pt x="38" y="51"/>
                      </a:cubicBezTo>
                      <a:cubicBezTo>
                        <a:pt x="39" y="52"/>
                        <a:pt x="39" y="54"/>
                        <a:pt x="39" y="55"/>
                      </a:cubicBezTo>
                      <a:cubicBezTo>
                        <a:pt x="39" y="59"/>
                        <a:pt x="38" y="62"/>
                        <a:pt x="38" y="65"/>
                      </a:cubicBezTo>
                      <a:cubicBezTo>
                        <a:pt x="38" y="69"/>
                        <a:pt x="38" y="75"/>
                        <a:pt x="38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4" y="75"/>
                        <a:pt x="44" y="69"/>
                        <a:pt x="44" y="65"/>
                      </a:cubicBezTo>
                      <a:cubicBezTo>
                        <a:pt x="44" y="62"/>
                        <a:pt x="44" y="59"/>
                        <a:pt x="44" y="55"/>
                      </a:cubicBezTo>
                      <a:cubicBezTo>
                        <a:pt x="44" y="54"/>
                        <a:pt x="43" y="52"/>
                        <a:pt x="44" y="51"/>
                      </a:cubicBezTo>
                      <a:cubicBezTo>
                        <a:pt x="45" y="50"/>
                        <a:pt x="47" y="51"/>
                        <a:pt x="48" y="52"/>
                      </a:cubicBezTo>
                      <a:cubicBezTo>
                        <a:pt x="55" y="55"/>
                        <a:pt x="62" y="64"/>
                        <a:pt x="71" y="63"/>
                      </a:cubicBezTo>
                      <a:cubicBezTo>
                        <a:pt x="76" y="63"/>
                        <a:pt x="78" y="59"/>
                        <a:pt x="80" y="54"/>
                      </a:cubicBezTo>
                      <a:cubicBezTo>
                        <a:pt x="83" y="46"/>
                        <a:pt x="83" y="31"/>
                        <a:pt x="74" y="26"/>
                      </a:cubicBezTo>
                      <a:cubicBezTo>
                        <a:pt x="61" y="18"/>
                        <a:pt x="57" y="43"/>
                        <a:pt x="46" y="44"/>
                      </a:cubicBezTo>
                      <a:cubicBezTo>
                        <a:pt x="44" y="44"/>
                        <a:pt x="44" y="43"/>
                        <a:pt x="45" y="41"/>
                      </a:cubicBezTo>
                      <a:cubicBezTo>
                        <a:pt x="46" y="38"/>
                        <a:pt x="48" y="35"/>
                        <a:pt x="50" y="32"/>
                      </a:cubicBezTo>
                      <a:cubicBezTo>
                        <a:pt x="54" y="26"/>
                        <a:pt x="60" y="18"/>
                        <a:pt x="59" y="10"/>
                      </a:cubicBezTo>
                      <a:cubicBezTo>
                        <a:pt x="58" y="2"/>
                        <a:pt x="49" y="0"/>
                        <a:pt x="41" y="0"/>
                      </a:cubicBezTo>
                      <a:cubicBezTo>
                        <a:pt x="33" y="0"/>
                        <a:pt x="24" y="2"/>
                        <a:pt x="23" y="10"/>
                      </a:cubicBezTo>
                      <a:cubicBezTo>
                        <a:pt x="22" y="18"/>
                        <a:pt x="28" y="26"/>
                        <a:pt x="33" y="32"/>
                      </a:cubicBezTo>
                      <a:cubicBezTo>
                        <a:pt x="35" y="35"/>
                        <a:pt x="37" y="38"/>
                        <a:pt x="38" y="41"/>
                      </a:cubicBezTo>
                      <a:cubicBezTo>
                        <a:pt x="38" y="43"/>
                        <a:pt x="39" y="44"/>
                        <a:pt x="36" y="44"/>
                      </a:cubicBezTo>
                      <a:cubicBezTo>
                        <a:pt x="25" y="43"/>
                        <a:pt x="21" y="18"/>
                        <a:pt x="8" y="26"/>
                      </a:cubicBezTo>
                      <a:cubicBezTo>
                        <a:pt x="0" y="31"/>
                        <a:pt x="0" y="46"/>
                        <a:pt x="2" y="54"/>
                      </a:cubicBezTo>
                      <a:cubicBezTo>
                        <a:pt x="4" y="59"/>
                        <a:pt x="7" y="63"/>
                        <a:pt x="11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Freeform: Shape 173"/>
                <p:cNvSpPr>
                  <a:spLocks/>
                </p:cNvSpPr>
                <p:nvPr/>
              </p:nvSpPr>
              <p:spPr bwMode="auto">
                <a:xfrm>
                  <a:off x="2732338" y="1652379"/>
                  <a:ext cx="318607" cy="339439"/>
                </a:xfrm>
                <a:custGeom>
                  <a:avLst/>
                  <a:gdLst>
                    <a:gd name="T0" fmla="*/ 59 w 72"/>
                    <a:gd name="T1" fmla="*/ 53 h 77"/>
                    <a:gd name="T2" fmla="*/ 64 w 72"/>
                    <a:gd name="T3" fmla="*/ 50 h 77"/>
                    <a:gd name="T4" fmla="*/ 71 w 72"/>
                    <a:gd name="T5" fmla="*/ 48 h 77"/>
                    <a:gd name="T6" fmla="*/ 71 w 72"/>
                    <a:gd name="T7" fmla="*/ 38 h 77"/>
                    <a:gd name="T8" fmla="*/ 70 w 72"/>
                    <a:gd name="T9" fmla="*/ 22 h 77"/>
                    <a:gd name="T10" fmla="*/ 53 w 72"/>
                    <a:gd name="T11" fmla="*/ 36 h 77"/>
                    <a:gd name="T12" fmla="*/ 48 w 72"/>
                    <a:gd name="T13" fmla="*/ 42 h 77"/>
                    <a:gd name="T14" fmla="*/ 48 w 72"/>
                    <a:gd name="T15" fmla="*/ 36 h 77"/>
                    <a:gd name="T16" fmla="*/ 54 w 72"/>
                    <a:gd name="T17" fmla="*/ 25 h 77"/>
                    <a:gd name="T18" fmla="*/ 49 w 72"/>
                    <a:gd name="T19" fmla="*/ 15 h 77"/>
                    <a:gd name="T20" fmla="*/ 36 w 72"/>
                    <a:gd name="T21" fmla="*/ 0 h 77"/>
                    <a:gd name="T22" fmla="*/ 36 w 72"/>
                    <a:gd name="T23" fmla="*/ 0 h 77"/>
                    <a:gd name="T24" fmla="*/ 36 w 72"/>
                    <a:gd name="T25" fmla="*/ 0 h 77"/>
                    <a:gd name="T26" fmla="*/ 36 w 72"/>
                    <a:gd name="T27" fmla="*/ 0 h 77"/>
                    <a:gd name="T28" fmla="*/ 36 w 72"/>
                    <a:gd name="T29" fmla="*/ 0 h 77"/>
                    <a:gd name="T30" fmla="*/ 23 w 72"/>
                    <a:gd name="T31" fmla="*/ 15 h 77"/>
                    <a:gd name="T32" fmla="*/ 18 w 72"/>
                    <a:gd name="T33" fmla="*/ 25 h 77"/>
                    <a:gd name="T34" fmla="*/ 23 w 72"/>
                    <a:gd name="T35" fmla="*/ 36 h 77"/>
                    <a:gd name="T36" fmla="*/ 24 w 72"/>
                    <a:gd name="T37" fmla="*/ 42 h 77"/>
                    <a:gd name="T38" fmla="*/ 18 w 72"/>
                    <a:gd name="T39" fmla="*/ 36 h 77"/>
                    <a:gd name="T40" fmla="*/ 2 w 72"/>
                    <a:gd name="T41" fmla="*/ 22 h 77"/>
                    <a:gd name="T42" fmla="*/ 0 w 72"/>
                    <a:gd name="T43" fmla="*/ 38 h 77"/>
                    <a:gd name="T44" fmla="*/ 1 w 72"/>
                    <a:gd name="T45" fmla="*/ 48 h 77"/>
                    <a:gd name="T46" fmla="*/ 7 w 72"/>
                    <a:gd name="T47" fmla="*/ 50 h 77"/>
                    <a:gd name="T48" fmla="*/ 12 w 72"/>
                    <a:gd name="T49" fmla="*/ 53 h 77"/>
                    <a:gd name="T50" fmla="*/ 11 w 72"/>
                    <a:gd name="T51" fmla="*/ 56 h 77"/>
                    <a:gd name="T52" fmla="*/ 0 w 72"/>
                    <a:gd name="T53" fmla="*/ 53 h 77"/>
                    <a:gd name="T54" fmla="*/ 16 w 72"/>
                    <a:gd name="T55" fmla="*/ 75 h 77"/>
                    <a:gd name="T56" fmla="*/ 24 w 72"/>
                    <a:gd name="T57" fmla="*/ 74 h 77"/>
                    <a:gd name="T58" fmla="*/ 31 w 72"/>
                    <a:gd name="T59" fmla="*/ 69 h 77"/>
                    <a:gd name="T60" fmla="*/ 34 w 72"/>
                    <a:gd name="T61" fmla="*/ 68 h 77"/>
                    <a:gd name="T62" fmla="*/ 34 w 72"/>
                    <a:gd name="T63" fmla="*/ 65 h 77"/>
                    <a:gd name="T64" fmla="*/ 36 w 72"/>
                    <a:gd name="T65" fmla="*/ 34 h 77"/>
                    <a:gd name="T66" fmla="*/ 38 w 72"/>
                    <a:gd name="T67" fmla="*/ 65 h 77"/>
                    <a:gd name="T68" fmla="*/ 38 w 72"/>
                    <a:gd name="T69" fmla="*/ 68 h 77"/>
                    <a:gd name="T70" fmla="*/ 40 w 72"/>
                    <a:gd name="T71" fmla="*/ 69 h 77"/>
                    <a:gd name="T72" fmla="*/ 47 w 72"/>
                    <a:gd name="T73" fmla="*/ 74 h 77"/>
                    <a:gd name="T74" fmla="*/ 55 w 72"/>
                    <a:gd name="T75" fmla="*/ 75 h 77"/>
                    <a:gd name="T76" fmla="*/ 71 w 72"/>
                    <a:gd name="T77" fmla="*/ 53 h 77"/>
                    <a:gd name="T78" fmla="*/ 60 w 72"/>
                    <a:gd name="T79" fmla="*/ 56 h 77"/>
                    <a:gd name="T80" fmla="*/ 59 w 72"/>
                    <a:gd name="T81" fmla="*/ 53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2" h="77">
                      <a:moveTo>
                        <a:pt x="59" y="53"/>
                      </a:moveTo>
                      <a:cubicBezTo>
                        <a:pt x="61" y="51"/>
                        <a:pt x="63" y="51"/>
                        <a:pt x="64" y="50"/>
                      </a:cubicBezTo>
                      <a:cubicBezTo>
                        <a:pt x="66" y="49"/>
                        <a:pt x="69" y="49"/>
                        <a:pt x="71" y="48"/>
                      </a:cubicBezTo>
                      <a:cubicBezTo>
                        <a:pt x="71" y="45"/>
                        <a:pt x="72" y="42"/>
                        <a:pt x="71" y="38"/>
                      </a:cubicBezTo>
                      <a:cubicBezTo>
                        <a:pt x="71" y="33"/>
                        <a:pt x="70" y="28"/>
                        <a:pt x="70" y="22"/>
                      </a:cubicBezTo>
                      <a:cubicBezTo>
                        <a:pt x="63" y="26"/>
                        <a:pt x="56" y="28"/>
                        <a:pt x="53" y="36"/>
                      </a:cubicBezTo>
                      <a:cubicBezTo>
                        <a:pt x="53" y="38"/>
                        <a:pt x="51" y="43"/>
                        <a:pt x="48" y="42"/>
                      </a:cubicBezTo>
                      <a:cubicBezTo>
                        <a:pt x="46" y="40"/>
                        <a:pt x="47" y="37"/>
                        <a:pt x="48" y="36"/>
                      </a:cubicBezTo>
                      <a:cubicBezTo>
                        <a:pt x="51" y="32"/>
                        <a:pt x="54" y="30"/>
                        <a:pt x="54" y="25"/>
                      </a:cubicBezTo>
                      <a:cubicBezTo>
                        <a:pt x="54" y="21"/>
                        <a:pt x="51" y="18"/>
                        <a:pt x="49" y="15"/>
                      </a:cubicBezTo>
                      <a:cubicBezTo>
                        <a:pt x="45" y="10"/>
                        <a:pt x="40" y="6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6"/>
                        <a:pt x="27" y="10"/>
                        <a:pt x="23" y="15"/>
                      </a:cubicBezTo>
                      <a:cubicBezTo>
                        <a:pt x="20" y="18"/>
                        <a:pt x="18" y="21"/>
                        <a:pt x="18" y="25"/>
                      </a:cubicBezTo>
                      <a:cubicBezTo>
                        <a:pt x="18" y="30"/>
                        <a:pt x="21" y="32"/>
                        <a:pt x="23" y="36"/>
                      </a:cubicBezTo>
                      <a:cubicBezTo>
                        <a:pt x="24" y="37"/>
                        <a:pt x="26" y="40"/>
                        <a:pt x="24" y="42"/>
                      </a:cubicBezTo>
                      <a:cubicBezTo>
                        <a:pt x="21" y="43"/>
                        <a:pt x="19" y="38"/>
                        <a:pt x="18" y="36"/>
                      </a:cubicBezTo>
                      <a:cubicBezTo>
                        <a:pt x="16" y="28"/>
                        <a:pt x="9" y="26"/>
                        <a:pt x="2" y="22"/>
                      </a:cubicBezTo>
                      <a:cubicBezTo>
                        <a:pt x="2" y="28"/>
                        <a:pt x="1" y="33"/>
                        <a:pt x="0" y="38"/>
                      </a:cubicBezTo>
                      <a:cubicBezTo>
                        <a:pt x="0" y="42"/>
                        <a:pt x="0" y="45"/>
                        <a:pt x="1" y="48"/>
                      </a:cubicBezTo>
                      <a:cubicBezTo>
                        <a:pt x="3" y="49"/>
                        <a:pt x="5" y="49"/>
                        <a:pt x="7" y="50"/>
                      </a:cubicBezTo>
                      <a:cubicBezTo>
                        <a:pt x="9" y="51"/>
                        <a:pt x="11" y="51"/>
                        <a:pt x="12" y="53"/>
                      </a:cubicBezTo>
                      <a:cubicBezTo>
                        <a:pt x="14" y="54"/>
                        <a:pt x="14" y="57"/>
                        <a:pt x="11" y="56"/>
                      </a:cubicBezTo>
                      <a:cubicBezTo>
                        <a:pt x="8" y="56"/>
                        <a:pt x="4" y="52"/>
                        <a:pt x="0" y="53"/>
                      </a:cubicBezTo>
                      <a:cubicBezTo>
                        <a:pt x="2" y="62"/>
                        <a:pt x="7" y="71"/>
                        <a:pt x="16" y="75"/>
                      </a:cubicBezTo>
                      <a:cubicBezTo>
                        <a:pt x="20" y="77"/>
                        <a:pt x="21" y="76"/>
                        <a:pt x="24" y="74"/>
                      </a:cubicBezTo>
                      <a:cubicBezTo>
                        <a:pt x="27" y="72"/>
                        <a:pt x="28" y="70"/>
                        <a:pt x="31" y="69"/>
                      </a:cubicBezTo>
                      <a:cubicBezTo>
                        <a:pt x="33" y="69"/>
                        <a:pt x="34" y="70"/>
                        <a:pt x="34" y="68"/>
                      </a:cubicBezTo>
                      <a:cubicBezTo>
                        <a:pt x="34" y="67"/>
                        <a:pt x="34" y="66"/>
                        <a:pt x="34" y="65"/>
                      </a:cubicBezTo>
                      <a:cubicBezTo>
                        <a:pt x="35" y="53"/>
                        <a:pt x="35" y="46"/>
                        <a:pt x="36" y="34"/>
                      </a:cubicBezTo>
                      <a:cubicBezTo>
                        <a:pt x="36" y="46"/>
                        <a:pt x="37" y="53"/>
                        <a:pt x="38" y="65"/>
                      </a:cubicBezTo>
                      <a:cubicBezTo>
                        <a:pt x="38" y="66"/>
                        <a:pt x="38" y="67"/>
                        <a:pt x="38" y="68"/>
                      </a:cubicBezTo>
                      <a:cubicBezTo>
                        <a:pt x="38" y="70"/>
                        <a:pt x="39" y="69"/>
                        <a:pt x="40" y="69"/>
                      </a:cubicBezTo>
                      <a:cubicBezTo>
                        <a:pt x="43" y="70"/>
                        <a:pt x="45" y="72"/>
                        <a:pt x="47" y="74"/>
                      </a:cubicBezTo>
                      <a:cubicBezTo>
                        <a:pt x="50" y="76"/>
                        <a:pt x="52" y="77"/>
                        <a:pt x="55" y="75"/>
                      </a:cubicBezTo>
                      <a:cubicBezTo>
                        <a:pt x="65" y="71"/>
                        <a:pt x="70" y="62"/>
                        <a:pt x="71" y="53"/>
                      </a:cubicBezTo>
                      <a:cubicBezTo>
                        <a:pt x="68" y="52"/>
                        <a:pt x="64" y="56"/>
                        <a:pt x="60" y="56"/>
                      </a:cubicBezTo>
                      <a:cubicBezTo>
                        <a:pt x="58" y="57"/>
                        <a:pt x="58" y="54"/>
                        <a:pt x="59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7" name="Rectangle 174"/>
                <p:cNvSpPr>
                  <a:spLocks/>
                </p:cNvSpPr>
                <p:nvPr/>
              </p:nvSpPr>
              <p:spPr bwMode="auto">
                <a:xfrm>
                  <a:off x="2878162" y="1966084"/>
                  <a:ext cx="22057" cy="10538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8" name="Freeform: Shape 175"/>
                <p:cNvSpPr>
                  <a:spLocks/>
                </p:cNvSpPr>
                <p:nvPr/>
              </p:nvSpPr>
              <p:spPr bwMode="auto">
                <a:xfrm>
                  <a:off x="5920861" y="1413423"/>
                  <a:ext cx="30635" cy="162980"/>
                </a:xfrm>
                <a:custGeom>
                  <a:avLst/>
                  <a:gdLst>
                    <a:gd name="T0" fmla="*/ 7 w 7"/>
                    <a:gd name="T1" fmla="*/ 1 h 37"/>
                    <a:gd name="T2" fmla="*/ 4 w 7"/>
                    <a:gd name="T3" fmla="*/ 0 h 37"/>
                    <a:gd name="T4" fmla="*/ 4 w 7"/>
                    <a:gd name="T5" fmla="*/ 0 h 37"/>
                    <a:gd name="T6" fmla="*/ 0 w 7"/>
                    <a:gd name="T7" fmla="*/ 1 h 37"/>
                    <a:gd name="T8" fmla="*/ 0 w 7"/>
                    <a:gd name="T9" fmla="*/ 37 h 37"/>
                    <a:gd name="T10" fmla="*/ 7 w 7"/>
                    <a:gd name="T11" fmla="*/ 37 h 37"/>
                    <a:gd name="T12" fmla="*/ 7 w 7"/>
                    <a:gd name="T1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37">
                      <a:moveTo>
                        <a:pt x="7" y="1"/>
                      </a:moveTo>
                      <a:cubicBezTo>
                        <a:pt x="6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1" y="1"/>
                        <a:pt x="0" y="1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7" y="37"/>
                        <a:pt x="7" y="37"/>
                        <a:pt x="7" y="37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: Shape 176"/>
                <p:cNvSpPr>
                  <a:spLocks/>
                </p:cNvSpPr>
                <p:nvPr/>
              </p:nvSpPr>
              <p:spPr bwMode="auto">
                <a:xfrm>
                  <a:off x="5920861" y="1192849"/>
                  <a:ext cx="30635" cy="22057"/>
                </a:xfrm>
                <a:custGeom>
                  <a:avLst/>
                  <a:gdLst>
                    <a:gd name="T0" fmla="*/ 5 w 7"/>
                    <a:gd name="T1" fmla="*/ 5 h 5"/>
                    <a:gd name="T2" fmla="*/ 5 w 7"/>
                    <a:gd name="T3" fmla="*/ 5 h 5"/>
                    <a:gd name="T4" fmla="*/ 7 w 7"/>
                    <a:gd name="T5" fmla="*/ 5 h 5"/>
                    <a:gd name="T6" fmla="*/ 7 w 7"/>
                    <a:gd name="T7" fmla="*/ 0 h 5"/>
                    <a:gd name="T8" fmla="*/ 0 w 7"/>
                    <a:gd name="T9" fmla="*/ 0 h 5"/>
                    <a:gd name="T10" fmla="*/ 0 w 7"/>
                    <a:gd name="T11" fmla="*/ 5 h 5"/>
                    <a:gd name="T12" fmla="*/ 5 w 7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">
                      <a:moveTo>
                        <a:pt x="5" y="5"/>
                      </a:move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7" y="5"/>
                        <a:pt x="7" y="5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5"/>
                        <a:pt x="3" y="5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: Shape 177"/>
                <p:cNvSpPr>
                  <a:spLocks/>
                </p:cNvSpPr>
                <p:nvPr/>
              </p:nvSpPr>
              <p:spPr bwMode="auto">
                <a:xfrm>
                  <a:off x="5788517" y="1223484"/>
                  <a:ext cx="305128" cy="220574"/>
                </a:xfrm>
                <a:custGeom>
                  <a:avLst/>
                  <a:gdLst>
                    <a:gd name="T0" fmla="*/ 37 w 69"/>
                    <a:gd name="T1" fmla="*/ 0 h 50"/>
                    <a:gd name="T2" fmla="*/ 35 w 69"/>
                    <a:gd name="T3" fmla="*/ 0 h 50"/>
                    <a:gd name="T4" fmla="*/ 35 w 69"/>
                    <a:gd name="T5" fmla="*/ 0 h 50"/>
                    <a:gd name="T6" fmla="*/ 30 w 69"/>
                    <a:gd name="T7" fmla="*/ 0 h 50"/>
                    <a:gd name="T8" fmla="*/ 1 w 69"/>
                    <a:gd name="T9" fmla="*/ 33 h 50"/>
                    <a:gd name="T10" fmla="*/ 3 w 69"/>
                    <a:gd name="T11" fmla="*/ 46 h 50"/>
                    <a:gd name="T12" fmla="*/ 4 w 69"/>
                    <a:gd name="T13" fmla="*/ 48 h 50"/>
                    <a:gd name="T14" fmla="*/ 6 w 69"/>
                    <a:gd name="T15" fmla="*/ 46 h 50"/>
                    <a:gd name="T16" fmla="*/ 14 w 69"/>
                    <a:gd name="T17" fmla="*/ 40 h 50"/>
                    <a:gd name="T18" fmla="*/ 15 w 69"/>
                    <a:gd name="T19" fmla="*/ 40 h 50"/>
                    <a:gd name="T20" fmla="*/ 23 w 69"/>
                    <a:gd name="T21" fmla="*/ 46 h 50"/>
                    <a:gd name="T22" fmla="*/ 24 w 69"/>
                    <a:gd name="T23" fmla="*/ 48 h 50"/>
                    <a:gd name="T24" fmla="*/ 25 w 69"/>
                    <a:gd name="T25" fmla="*/ 46 h 50"/>
                    <a:gd name="T26" fmla="*/ 30 w 69"/>
                    <a:gd name="T27" fmla="*/ 42 h 50"/>
                    <a:gd name="T28" fmla="*/ 34 w 69"/>
                    <a:gd name="T29" fmla="*/ 41 h 50"/>
                    <a:gd name="T30" fmla="*/ 34 w 69"/>
                    <a:gd name="T31" fmla="*/ 41 h 50"/>
                    <a:gd name="T32" fmla="*/ 37 w 69"/>
                    <a:gd name="T33" fmla="*/ 42 h 50"/>
                    <a:gd name="T34" fmla="*/ 43 w 69"/>
                    <a:gd name="T35" fmla="*/ 47 h 50"/>
                    <a:gd name="T36" fmla="*/ 44 w 69"/>
                    <a:gd name="T37" fmla="*/ 48 h 50"/>
                    <a:gd name="T38" fmla="*/ 45 w 69"/>
                    <a:gd name="T39" fmla="*/ 47 h 50"/>
                    <a:gd name="T40" fmla="*/ 54 w 69"/>
                    <a:gd name="T41" fmla="*/ 41 h 50"/>
                    <a:gd name="T42" fmla="*/ 54 w 69"/>
                    <a:gd name="T43" fmla="*/ 41 h 50"/>
                    <a:gd name="T44" fmla="*/ 62 w 69"/>
                    <a:gd name="T45" fmla="*/ 47 h 50"/>
                    <a:gd name="T46" fmla="*/ 63 w 69"/>
                    <a:gd name="T47" fmla="*/ 49 h 50"/>
                    <a:gd name="T48" fmla="*/ 64 w 69"/>
                    <a:gd name="T49" fmla="*/ 50 h 50"/>
                    <a:gd name="T50" fmla="*/ 64 w 69"/>
                    <a:gd name="T51" fmla="*/ 49 h 50"/>
                    <a:gd name="T52" fmla="*/ 65 w 69"/>
                    <a:gd name="T53" fmla="*/ 47 h 50"/>
                    <a:gd name="T54" fmla="*/ 68 w 69"/>
                    <a:gd name="T55" fmla="*/ 35 h 50"/>
                    <a:gd name="T56" fmla="*/ 37 w 69"/>
                    <a:gd name="T5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9" h="50">
                      <a:moveTo>
                        <a:pt x="37" y="0"/>
                      </a:moveTo>
                      <a:cubicBezTo>
                        <a:pt x="37" y="0"/>
                        <a:pt x="36" y="0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3" y="0"/>
                        <a:pt x="32" y="0"/>
                        <a:pt x="30" y="0"/>
                      </a:cubicBezTo>
                      <a:cubicBezTo>
                        <a:pt x="14" y="2"/>
                        <a:pt x="1" y="16"/>
                        <a:pt x="1" y="33"/>
                      </a:cubicBezTo>
                      <a:cubicBezTo>
                        <a:pt x="0" y="38"/>
                        <a:pt x="1" y="42"/>
                        <a:pt x="3" y="46"/>
                      </a:cubicBezTo>
                      <a:cubicBezTo>
                        <a:pt x="3" y="47"/>
                        <a:pt x="4" y="48"/>
                        <a:pt x="4" y="48"/>
                      </a:cubicBezTo>
                      <a:cubicBezTo>
                        <a:pt x="5" y="48"/>
                        <a:pt x="5" y="47"/>
                        <a:pt x="6" y="46"/>
                      </a:cubicBezTo>
                      <a:cubicBezTo>
                        <a:pt x="7" y="43"/>
                        <a:pt x="11" y="40"/>
                        <a:pt x="14" y="40"/>
                      </a:cubicBezTo>
                      <a:cubicBezTo>
                        <a:pt x="14" y="40"/>
                        <a:pt x="15" y="40"/>
                        <a:pt x="15" y="40"/>
                      </a:cubicBezTo>
                      <a:cubicBezTo>
                        <a:pt x="18" y="41"/>
                        <a:pt x="22" y="43"/>
                        <a:pt x="23" y="46"/>
                      </a:cubicBezTo>
                      <a:cubicBezTo>
                        <a:pt x="24" y="47"/>
                        <a:pt x="24" y="48"/>
                        <a:pt x="24" y="48"/>
                      </a:cubicBezTo>
                      <a:cubicBezTo>
                        <a:pt x="24" y="48"/>
                        <a:pt x="25" y="47"/>
                        <a:pt x="25" y="46"/>
                      </a:cubicBezTo>
                      <a:cubicBezTo>
                        <a:pt x="26" y="44"/>
                        <a:pt x="28" y="42"/>
                        <a:pt x="30" y="42"/>
                      </a:cubicBezTo>
                      <a:cubicBezTo>
                        <a:pt x="31" y="41"/>
                        <a:pt x="33" y="41"/>
                        <a:pt x="34" y="41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5" y="41"/>
                        <a:pt x="36" y="41"/>
                        <a:pt x="37" y="42"/>
                      </a:cubicBezTo>
                      <a:cubicBezTo>
                        <a:pt x="40" y="42"/>
                        <a:pt x="42" y="44"/>
                        <a:pt x="43" y="47"/>
                      </a:cubicBezTo>
                      <a:cubicBezTo>
                        <a:pt x="44" y="48"/>
                        <a:pt x="44" y="48"/>
                        <a:pt x="44" y="48"/>
                      </a:cubicBezTo>
                      <a:cubicBezTo>
                        <a:pt x="44" y="48"/>
                        <a:pt x="44" y="48"/>
                        <a:pt x="45" y="47"/>
                      </a:cubicBezTo>
                      <a:cubicBezTo>
                        <a:pt x="47" y="44"/>
                        <a:pt x="50" y="41"/>
                        <a:pt x="54" y="41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8" y="41"/>
                        <a:pt x="61" y="44"/>
                        <a:pt x="62" y="47"/>
                      </a:cubicBezTo>
                      <a:cubicBezTo>
                        <a:pt x="63" y="48"/>
                        <a:pt x="63" y="49"/>
                        <a:pt x="63" y="49"/>
                      </a:cubicBezTo>
                      <a:cubicBezTo>
                        <a:pt x="63" y="50"/>
                        <a:pt x="63" y="50"/>
                        <a:pt x="64" y="50"/>
                      </a:cubicBezTo>
                      <a:cubicBezTo>
                        <a:pt x="64" y="50"/>
                        <a:pt x="64" y="50"/>
                        <a:pt x="64" y="49"/>
                      </a:cubicBezTo>
                      <a:cubicBezTo>
                        <a:pt x="65" y="49"/>
                        <a:pt x="65" y="48"/>
                        <a:pt x="65" y="47"/>
                      </a:cubicBezTo>
                      <a:cubicBezTo>
                        <a:pt x="67" y="44"/>
                        <a:pt x="68" y="39"/>
                        <a:pt x="68" y="35"/>
                      </a:cubicBezTo>
                      <a:cubicBezTo>
                        <a:pt x="69" y="17"/>
                        <a:pt x="55" y="2"/>
                        <a:pt x="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: Shape 178"/>
                <p:cNvSpPr>
                  <a:spLocks/>
                </p:cNvSpPr>
                <p:nvPr/>
              </p:nvSpPr>
              <p:spPr bwMode="auto">
                <a:xfrm>
                  <a:off x="4601092" y="4491660"/>
                  <a:ext cx="118865" cy="84553"/>
                </a:xfrm>
                <a:custGeom>
                  <a:avLst/>
                  <a:gdLst>
                    <a:gd name="T0" fmla="*/ 17 w 27"/>
                    <a:gd name="T1" fmla="*/ 5 h 19"/>
                    <a:gd name="T2" fmla="*/ 24 w 27"/>
                    <a:gd name="T3" fmla="*/ 1 h 19"/>
                    <a:gd name="T4" fmla="*/ 27 w 27"/>
                    <a:gd name="T5" fmla="*/ 0 h 19"/>
                    <a:gd name="T6" fmla="*/ 16 w 27"/>
                    <a:gd name="T7" fmla="*/ 1 h 19"/>
                    <a:gd name="T8" fmla="*/ 9 w 27"/>
                    <a:gd name="T9" fmla="*/ 7 h 19"/>
                    <a:gd name="T10" fmla="*/ 5 w 27"/>
                    <a:gd name="T11" fmla="*/ 12 h 19"/>
                    <a:gd name="T12" fmla="*/ 0 w 27"/>
                    <a:gd name="T13" fmla="*/ 19 h 19"/>
                    <a:gd name="T14" fmla="*/ 9 w 27"/>
                    <a:gd name="T15" fmla="*/ 15 h 19"/>
                    <a:gd name="T16" fmla="*/ 17 w 27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19">
                      <a:moveTo>
                        <a:pt x="17" y="5"/>
                      </a:moveTo>
                      <a:cubicBezTo>
                        <a:pt x="19" y="4"/>
                        <a:pt x="21" y="2"/>
                        <a:pt x="24" y="1"/>
                      </a:cubicBezTo>
                      <a:cubicBezTo>
                        <a:pt x="24" y="1"/>
                        <a:pt x="26" y="0"/>
                        <a:pt x="27" y="0"/>
                      </a:cubicBezTo>
                      <a:cubicBezTo>
                        <a:pt x="23" y="0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9" y="7"/>
                      </a:cubicBezTo>
                      <a:cubicBezTo>
                        <a:pt x="7" y="9"/>
                        <a:pt x="6" y="11"/>
                        <a:pt x="5" y="12"/>
                      </a:cubicBezTo>
                      <a:cubicBezTo>
                        <a:pt x="4" y="15"/>
                        <a:pt x="3" y="18"/>
                        <a:pt x="0" y="19"/>
                      </a:cubicBezTo>
                      <a:cubicBezTo>
                        <a:pt x="3" y="19"/>
                        <a:pt x="7" y="17"/>
                        <a:pt x="9" y="15"/>
                      </a:cubicBezTo>
                      <a:cubicBezTo>
                        <a:pt x="13" y="12"/>
                        <a:pt x="15" y="9"/>
                        <a:pt x="1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: Shape 179"/>
                <p:cNvSpPr>
                  <a:spLocks/>
                </p:cNvSpPr>
                <p:nvPr/>
              </p:nvSpPr>
              <p:spPr bwMode="auto">
                <a:xfrm>
                  <a:off x="4609670" y="4491660"/>
                  <a:ext cx="154402" cy="106611"/>
                </a:xfrm>
                <a:custGeom>
                  <a:avLst/>
                  <a:gdLst>
                    <a:gd name="T0" fmla="*/ 23 w 35"/>
                    <a:gd name="T1" fmla="*/ 3 h 24"/>
                    <a:gd name="T2" fmla="*/ 14 w 35"/>
                    <a:gd name="T3" fmla="*/ 11 h 24"/>
                    <a:gd name="T4" fmla="*/ 8 w 35"/>
                    <a:gd name="T5" fmla="*/ 17 h 24"/>
                    <a:gd name="T6" fmla="*/ 0 w 35"/>
                    <a:gd name="T7" fmla="*/ 20 h 24"/>
                    <a:gd name="T8" fmla="*/ 19 w 35"/>
                    <a:gd name="T9" fmla="*/ 20 h 24"/>
                    <a:gd name="T10" fmla="*/ 30 w 35"/>
                    <a:gd name="T11" fmla="*/ 6 h 24"/>
                    <a:gd name="T12" fmla="*/ 33 w 35"/>
                    <a:gd name="T13" fmla="*/ 2 h 24"/>
                    <a:gd name="T14" fmla="*/ 35 w 35"/>
                    <a:gd name="T15" fmla="*/ 1 h 24"/>
                    <a:gd name="T16" fmla="*/ 23 w 35"/>
                    <a:gd name="T17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23" y="3"/>
                      </a:moveTo>
                      <a:cubicBezTo>
                        <a:pt x="19" y="5"/>
                        <a:pt x="17" y="7"/>
                        <a:pt x="14" y="11"/>
                      </a:cubicBezTo>
                      <a:cubicBezTo>
                        <a:pt x="12" y="13"/>
                        <a:pt x="10" y="16"/>
                        <a:pt x="8" y="17"/>
                      </a:cubicBezTo>
                      <a:cubicBezTo>
                        <a:pt x="5" y="19"/>
                        <a:pt x="3" y="20"/>
                        <a:pt x="0" y="20"/>
                      </a:cubicBezTo>
                      <a:cubicBezTo>
                        <a:pt x="6" y="24"/>
                        <a:pt x="13" y="24"/>
                        <a:pt x="19" y="20"/>
                      </a:cubicBezTo>
                      <a:cubicBezTo>
                        <a:pt x="25" y="17"/>
                        <a:pt x="27" y="12"/>
                        <a:pt x="30" y="6"/>
                      </a:cubicBezTo>
                      <a:cubicBezTo>
                        <a:pt x="31" y="5"/>
                        <a:pt x="32" y="3"/>
                        <a:pt x="33" y="2"/>
                      </a:cubicBezTo>
                      <a:cubicBezTo>
                        <a:pt x="34" y="2"/>
                        <a:pt x="35" y="1"/>
                        <a:pt x="35" y="1"/>
                      </a:cubicBezTo>
                      <a:cubicBezTo>
                        <a:pt x="31" y="0"/>
                        <a:pt x="27" y="1"/>
                        <a:pt x="2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: Shape 180"/>
                <p:cNvSpPr>
                  <a:spLocks/>
                </p:cNvSpPr>
                <p:nvPr/>
              </p:nvSpPr>
              <p:spPr bwMode="auto">
                <a:xfrm>
                  <a:off x="4601092" y="4403430"/>
                  <a:ext cx="101709" cy="71074"/>
                </a:xfrm>
                <a:custGeom>
                  <a:avLst/>
                  <a:gdLst>
                    <a:gd name="T0" fmla="*/ 8 w 23"/>
                    <a:gd name="T1" fmla="*/ 6 h 16"/>
                    <a:gd name="T2" fmla="*/ 5 w 23"/>
                    <a:gd name="T3" fmla="*/ 11 h 16"/>
                    <a:gd name="T4" fmla="*/ 0 w 23"/>
                    <a:gd name="T5" fmla="*/ 16 h 16"/>
                    <a:gd name="T6" fmla="*/ 8 w 23"/>
                    <a:gd name="T7" fmla="*/ 13 h 16"/>
                    <a:gd name="T8" fmla="*/ 15 w 23"/>
                    <a:gd name="T9" fmla="*/ 5 h 16"/>
                    <a:gd name="T10" fmla="*/ 20 w 23"/>
                    <a:gd name="T11" fmla="*/ 1 h 16"/>
                    <a:gd name="T12" fmla="*/ 23 w 23"/>
                    <a:gd name="T13" fmla="*/ 0 h 16"/>
                    <a:gd name="T14" fmla="*/ 14 w 23"/>
                    <a:gd name="T15" fmla="*/ 1 h 16"/>
                    <a:gd name="T16" fmla="*/ 8 w 23"/>
                    <a:gd name="T17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8" y="6"/>
                      </a:moveTo>
                      <a:cubicBezTo>
                        <a:pt x="6" y="8"/>
                        <a:pt x="6" y="9"/>
                        <a:pt x="5" y="11"/>
                      </a:cubicBezTo>
                      <a:cubicBezTo>
                        <a:pt x="4" y="13"/>
                        <a:pt x="2" y="15"/>
                        <a:pt x="0" y="16"/>
                      </a:cubicBezTo>
                      <a:cubicBezTo>
                        <a:pt x="3" y="16"/>
                        <a:pt x="6" y="15"/>
                        <a:pt x="8" y="13"/>
                      </a:cubicBezTo>
                      <a:cubicBezTo>
                        <a:pt x="11" y="11"/>
                        <a:pt x="13" y="7"/>
                        <a:pt x="15" y="5"/>
                      </a:cubicBezTo>
                      <a:cubicBezTo>
                        <a:pt x="17" y="3"/>
                        <a:pt x="18" y="2"/>
                        <a:pt x="20" y="1"/>
                      </a:cubicBezTo>
                      <a:cubicBezTo>
                        <a:pt x="21" y="1"/>
                        <a:pt x="22" y="0"/>
                        <a:pt x="23" y="0"/>
                      </a:cubicBezTo>
                      <a:cubicBezTo>
                        <a:pt x="20" y="0"/>
                        <a:pt x="17" y="0"/>
                        <a:pt x="14" y="1"/>
                      </a:cubicBezTo>
                      <a:cubicBezTo>
                        <a:pt x="11" y="2"/>
                        <a:pt x="9" y="4"/>
                        <a:pt x="8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: Shape 181"/>
                <p:cNvSpPr>
                  <a:spLocks/>
                </p:cNvSpPr>
                <p:nvPr/>
              </p:nvSpPr>
              <p:spPr bwMode="auto">
                <a:xfrm>
                  <a:off x="4609670" y="4403430"/>
                  <a:ext cx="132345" cy="93131"/>
                </a:xfrm>
                <a:custGeom>
                  <a:avLst/>
                  <a:gdLst>
                    <a:gd name="T0" fmla="*/ 28 w 30"/>
                    <a:gd name="T1" fmla="*/ 2 h 21"/>
                    <a:gd name="T2" fmla="*/ 30 w 30"/>
                    <a:gd name="T3" fmla="*/ 1 h 21"/>
                    <a:gd name="T4" fmla="*/ 19 w 30"/>
                    <a:gd name="T5" fmla="*/ 2 h 21"/>
                    <a:gd name="T6" fmla="*/ 12 w 30"/>
                    <a:gd name="T7" fmla="*/ 9 h 21"/>
                    <a:gd name="T8" fmla="*/ 6 w 30"/>
                    <a:gd name="T9" fmla="*/ 15 h 21"/>
                    <a:gd name="T10" fmla="*/ 0 w 30"/>
                    <a:gd name="T11" fmla="*/ 18 h 21"/>
                    <a:gd name="T12" fmla="*/ 16 w 30"/>
                    <a:gd name="T13" fmla="*/ 17 h 21"/>
                    <a:gd name="T14" fmla="*/ 25 w 30"/>
                    <a:gd name="T15" fmla="*/ 6 h 21"/>
                    <a:gd name="T16" fmla="*/ 28 w 30"/>
                    <a:gd name="T1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28" y="2"/>
                      </a:moveTo>
                      <a:cubicBezTo>
                        <a:pt x="29" y="2"/>
                        <a:pt x="30" y="1"/>
                        <a:pt x="30" y="1"/>
                      </a:cubicBezTo>
                      <a:cubicBezTo>
                        <a:pt x="26" y="0"/>
                        <a:pt x="23" y="1"/>
                        <a:pt x="19" y="2"/>
                      </a:cubicBezTo>
                      <a:cubicBezTo>
                        <a:pt x="16" y="4"/>
                        <a:pt x="14" y="6"/>
                        <a:pt x="12" y="9"/>
                      </a:cubicBezTo>
                      <a:cubicBezTo>
                        <a:pt x="10" y="11"/>
                        <a:pt x="9" y="14"/>
                        <a:pt x="6" y="15"/>
                      </a:cubicBezTo>
                      <a:cubicBezTo>
                        <a:pt x="5" y="16"/>
                        <a:pt x="2" y="17"/>
                        <a:pt x="0" y="18"/>
                      </a:cubicBezTo>
                      <a:cubicBezTo>
                        <a:pt x="5" y="21"/>
                        <a:pt x="11" y="21"/>
                        <a:pt x="16" y="17"/>
                      </a:cubicBezTo>
                      <a:cubicBezTo>
                        <a:pt x="21" y="15"/>
                        <a:pt x="23" y="10"/>
                        <a:pt x="25" y="6"/>
                      </a:cubicBezTo>
                      <a:cubicBezTo>
                        <a:pt x="26" y="4"/>
                        <a:pt x="27" y="3"/>
                        <a:pt x="2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Freeform: Shape 182"/>
                <p:cNvSpPr>
                  <a:spLocks/>
                </p:cNvSpPr>
                <p:nvPr/>
              </p:nvSpPr>
              <p:spPr bwMode="auto">
                <a:xfrm>
                  <a:off x="4472424" y="4491660"/>
                  <a:ext cx="115189" cy="84553"/>
                </a:xfrm>
                <a:custGeom>
                  <a:avLst/>
                  <a:gdLst>
                    <a:gd name="T0" fmla="*/ 9 w 26"/>
                    <a:gd name="T1" fmla="*/ 5 h 19"/>
                    <a:gd name="T2" fmla="*/ 17 w 26"/>
                    <a:gd name="T3" fmla="*/ 15 h 19"/>
                    <a:gd name="T4" fmla="*/ 26 w 26"/>
                    <a:gd name="T5" fmla="*/ 19 h 19"/>
                    <a:gd name="T6" fmla="*/ 21 w 26"/>
                    <a:gd name="T7" fmla="*/ 12 h 19"/>
                    <a:gd name="T8" fmla="*/ 18 w 26"/>
                    <a:gd name="T9" fmla="*/ 7 h 19"/>
                    <a:gd name="T10" fmla="*/ 11 w 26"/>
                    <a:gd name="T11" fmla="*/ 1 h 19"/>
                    <a:gd name="T12" fmla="*/ 0 w 26"/>
                    <a:gd name="T13" fmla="*/ 0 h 19"/>
                    <a:gd name="T14" fmla="*/ 3 w 26"/>
                    <a:gd name="T15" fmla="*/ 1 h 19"/>
                    <a:gd name="T16" fmla="*/ 9 w 26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19">
                      <a:moveTo>
                        <a:pt x="9" y="5"/>
                      </a:moveTo>
                      <a:cubicBezTo>
                        <a:pt x="12" y="9"/>
                        <a:pt x="14" y="12"/>
                        <a:pt x="17" y="15"/>
                      </a:cubicBezTo>
                      <a:cubicBezTo>
                        <a:pt x="20" y="17"/>
                        <a:pt x="23" y="19"/>
                        <a:pt x="26" y="19"/>
                      </a:cubicBezTo>
                      <a:cubicBezTo>
                        <a:pt x="24" y="18"/>
                        <a:pt x="22" y="15"/>
                        <a:pt x="21" y="12"/>
                      </a:cubicBezTo>
                      <a:cubicBezTo>
                        <a:pt x="20" y="11"/>
                        <a:pt x="19" y="9"/>
                        <a:pt x="18" y="7"/>
                      </a:cubicBezTo>
                      <a:cubicBezTo>
                        <a:pt x="16" y="4"/>
                        <a:pt x="14" y="2"/>
                        <a:pt x="11" y="1"/>
                      </a:cubicBez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4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Freeform: Shape 183"/>
                <p:cNvSpPr>
                  <a:spLocks/>
                </p:cNvSpPr>
                <p:nvPr/>
              </p:nvSpPr>
              <p:spPr bwMode="auto">
                <a:xfrm>
                  <a:off x="4424633" y="4491660"/>
                  <a:ext cx="154402" cy="106611"/>
                </a:xfrm>
                <a:custGeom>
                  <a:avLst/>
                  <a:gdLst>
                    <a:gd name="T0" fmla="*/ 6 w 35"/>
                    <a:gd name="T1" fmla="*/ 6 h 24"/>
                    <a:gd name="T2" fmla="*/ 16 w 35"/>
                    <a:gd name="T3" fmla="*/ 20 h 24"/>
                    <a:gd name="T4" fmla="*/ 35 w 35"/>
                    <a:gd name="T5" fmla="*/ 20 h 24"/>
                    <a:gd name="T6" fmla="*/ 28 w 35"/>
                    <a:gd name="T7" fmla="*/ 17 h 24"/>
                    <a:gd name="T8" fmla="*/ 21 w 35"/>
                    <a:gd name="T9" fmla="*/ 11 h 24"/>
                    <a:gd name="T10" fmla="*/ 13 w 35"/>
                    <a:gd name="T11" fmla="*/ 3 h 24"/>
                    <a:gd name="T12" fmla="*/ 0 w 35"/>
                    <a:gd name="T13" fmla="*/ 1 h 24"/>
                    <a:gd name="T14" fmla="*/ 2 w 35"/>
                    <a:gd name="T15" fmla="*/ 2 h 24"/>
                    <a:gd name="T16" fmla="*/ 6 w 35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6" y="6"/>
                      </a:moveTo>
                      <a:cubicBezTo>
                        <a:pt x="9" y="12"/>
                        <a:pt x="11" y="17"/>
                        <a:pt x="16" y="20"/>
                      </a:cubicBezTo>
                      <a:cubicBezTo>
                        <a:pt x="22" y="24"/>
                        <a:pt x="30" y="24"/>
                        <a:pt x="35" y="20"/>
                      </a:cubicBezTo>
                      <a:cubicBezTo>
                        <a:pt x="33" y="20"/>
                        <a:pt x="30" y="19"/>
                        <a:pt x="28" y="17"/>
                      </a:cubicBezTo>
                      <a:cubicBezTo>
                        <a:pt x="25" y="16"/>
                        <a:pt x="23" y="13"/>
                        <a:pt x="21" y="11"/>
                      </a:cubicBezTo>
                      <a:cubicBezTo>
                        <a:pt x="19" y="7"/>
                        <a:pt x="16" y="5"/>
                        <a:pt x="13" y="3"/>
                      </a:cubicBezTo>
                      <a:cubicBezTo>
                        <a:pt x="9" y="1"/>
                        <a:pt x="4" y="0"/>
                        <a:pt x="0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4" y="3"/>
                        <a:pt x="5" y="5"/>
                        <a:pt x="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Freeform: Shape 184"/>
                <p:cNvSpPr>
                  <a:spLocks/>
                </p:cNvSpPr>
                <p:nvPr/>
              </p:nvSpPr>
              <p:spPr bwMode="auto">
                <a:xfrm>
                  <a:off x="4485903" y="4403430"/>
                  <a:ext cx="101709" cy="71074"/>
                </a:xfrm>
                <a:custGeom>
                  <a:avLst/>
                  <a:gdLst>
                    <a:gd name="T0" fmla="*/ 10 w 23"/>
                    <a:gd name="T1" fmla="*/ 1 h 16"/>
                    <a:gd name="T2" fmla="*/ 0 w 23"/>
                    <a:gd name="T3" fmla="*/ 0 h 16"/>
                    <a:gd name="T4" fmla="*/ 3 w 23"/>
                    <a:gd name="T5" fmla="*/ 1 h 16"/>
                    <a:gd name="T6" fmla="*/ 8 w 23"/>
                    <a:gd name="T7" fmla="*/ 5 h 16"/>
                    <a:gd name="T8" fmla="*/ 15 w 23"/>
                    <a:gd name="T9" fmla="*/ 13 h 16"/>
                    <a:gd name="T10" fmla="*/ 23 w 23"/>
                    <a:gd name="T11" fmla="*/ 16 h 16"/>
                    <a:gd name="T12" fmla="*/ 19 w 23"/>
                    <a:gd name="T13" fmla="*/ 11 h 16"/>
                    <a:gd name="T14" fmla="*/ 16 w 23"/>
                    <a:gd name="T15" fmla="*/ 6 h 16"/>
                    <a:gd name="T16" fmla="*/ 10 w 23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10" y="1"/>
                      </a:move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3"/>
                        <a:pt x="8" y="5"/>
                      </a:cubicBezTo>
                      <a:cubicBezTo>
                        <a:pt x="11" y="7"/>
                        <a:pt x="13" y="11"/>
                        <a:pt x="15" y="13"/>
                      </a:cubicBezTo>
                      <a:cubicBezTo>
                        <a:pt x="18" y="15"/>
                        <a:pt x="20" y="16"/>
                        <a:pt x="23" y="16"/>
                      </a:cubicBezTo>
                      <a:cubicBezTo>
                        <a:pt x="21" y="15"/>
                        <a:pt x="20" y="13"/>
                        <a:pt x="19" y="11"/>
                      </a:cubicBezTo>
                      <a:cubicBezTo>
                        <a:pt x="18" y="9"/>
                        <a:pt x="17" y="8"/>
                        <a:pt x="16" y="6"/>
                      </a:cubicBezTo>
                      <a:cubicBezTo>
                        <a:pt x="14" y="4"/>
                        <a:pt x="12" y="2"/>
                        <a:pt x="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: Shape 185"/>
                <p:cNvSpPr>
                  <a:spLocks/>
                </p:cNvSpPr>
                <p:nvPr/>
              </p:nvSpPr>
              <p:spPr bwMode="auto">
                <a:xfrm>
                  <a:off x="4446690" y="4403430"/>
                  <a:ext cx="132345" cy="93131"/>
                </a:xfrm>
                <a:custGeom>
                  <a:avLst/>
                  <a:gdLst>
                    <a:gd name="T0" fmla="*/ 0 w 30"/>
                    <a:gd name="T1" fmla="*/ 1 h 21"/>
                    <a:gd name="T2" fmla="*/ 2 w 30"/>
                    <a:gd name="T3" fmla="*/ 2 h 21"/>
                    <a:gd name="T4" fmla="*/ 5 w 30"/>
                    <a:gd name="T5" fmla="*/ 6 h 21"/>
                    <a:gd name="T6" fmla="*/ 14 w 30"/>
                    <a:gd name="T7" fmla="*/ 17 h 21"/>
                    <a:gd name="T8" fmla="*/ 30 w 30"/>
                    <a:gd name="T9" fmla="*/ 18 h 21"/>
                    <a:gd name="T10" fmla="*/ 24 w 30"/>
                    <a:gd name="T11" fmla="*/ 15 h 21"/>
                    <a:gd name="T12" fmla="*/ 18 w 30"/>
                    <a:gd name="T13" fmla="*/ 9 h 21"/>
                    <a:gd name="T14" fmla="*/ 11 w 30"/>
                    <a:gd name="T15" fmla="*/ 2 h 21"/>
                    <a:gd name="T16" fmla="*/ 0 w 30"/>
                    <a:gd name="T17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0" y="1"/>
                      </a:move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3"/>
                        <a:pt x="4" y="4"/>
                        <a:pt x="5" y="6"/>
                      </a:cubicBezTo>
                      <a:cubicBezTo>
                        <a:pt x="8" y="10"/>
                        <a:pt x="9" y="15"/>
                        <a:pt x="14" y="17"/>
                      </a:cubicBezTo>
                      <a:cubicBezTo>
                        <a:pt x="19" y="21"/>
                        <a:pt x="25" y="21"/>
                        <a:pt x="30" y="18"/>
                      </a:cubicBezTo>
                      <a:cubicBezTo>
                        <a:pt x="28" y="17"/>
                        <a:pt x="26" y="16"/>
                        <a:pt x="24" y="15"/>
                      </a:cubicBezTo>
                      <a:cubicBezTo>
                        <a:pt x="22" y="14"/>
                        <a:pt x="20" y="11"/>
                        <a:pt x="18" y="9"/>
                      </a:cubicBezTo>
                      <a:cubicBezTo>
                        <a:pt x="16" y="6"/>
                        <a:pt x="14" y="4"/>
                        <a:pt x="11" y="2"/>
                      </a:cubicBezTo>
                      <a:cubicBezTo>
                        <a:pt x="8" y="1"/>
                        <a:pt x="4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: Shape 186"/>
                <p:cNvSpPr>
                  <a:spLocks/>
                </p:cNvSpPr>
                <p:nvPr/>
              </p:nvSpPr>
              <p:spPr bwMode="auto">
                <a:xfrm>
                  <a:off x="4592514" y="4342160"/>
                  <a:ext cx="56369" cy="113963"/>
                </a:xfrm>
                <a:custGeom>
                  <a:avLst/>
                  <a:gdLst>
                    <a:gd name="T0" fmla="*/ 9 w 13"/>
                    <a:gd name="T1" fmla="*/ 8 h 26"/>
                    <a:gd name="T2" fmla="*/ 2 w 13"/>
                    <a:gd name="T3" fmla="*/ 17 h 26"/>
                    <a:gd name="T4" fmla="*/ 1 w 13"/>
                    <a:gd name="T5" fmla="*/ 26 h 26"/>
                    <a:gd name="T6" fmla="*/ 5 w 13"/>
                    <a:gd name="T7" fmla="*/ 20 h 26"/>
                    <a:gd name="T8" fmla="*/ 9 w 13"/>
                    <a:gd name="T9" fmla="*/ 16 h 26"/>
                    <a:gd name="T10" fmla="*/ 12 w 13"/>
                    <a:gd name="T11" fmla="*/ 9 h 26"/>
                    <a:gd name="T12" fmla="*/ 11 w 13"/>
                    <a:gd name="T13" fmla="*/ 0 h 26"/>
                    <a:gd name="T14" fmla="*/ 11 w 13"/>
                    <a:gd name="T15" fmla="*/ 3 h 26"/>
                    <a:gd name="T16" fmla="*/ 9 w 13"/>
                    <a:gd name="T17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26">
                      <a:moveTo>
                        <a:pt x="9" y="8"/>
                      </a:moveTo>
                      <a:cubicBezTo>
                        <a:pt x="6" y="11"/>
                        <a:pt x="4" y="14"/>
                        <a:pt x="2" y="17"/>
                      </a:cubicBezTo>
                      <a:cubicBezTo>
                        <a:pt x="1" y="20"/>
                        <a:pt x="0" y="23"/>
                        <a:pt x="1" y="26"/>
                      </a:cubicBezTo>
                      <a:cubicBezTo>
                        <a:pt x="1" y="23"/>
                        <a:pt x="3" y="21"/>
                        <a:pt x="5" y="20"/>
                      </a:cubicBezTo>
                      <a:cubicBezTo>
                        <a:pt x="6" y="19"/>
                        <a:pt x="8" y="18"/>
                        <a:pt x="9" y="16"/>
                      </a:cubicBezTo>
                      <a:cubicBezTo>
                        <a:pt x="11" y="14"/>
                        <a:pt x="12" y="12"/>
                        <a:pt x="12" y="9"/>
                      </a:cubicBezTo>
                      <a:cubicBezTo>
                        <a:pt x="13" y="6"/>
                        <a:pt x="12" y="3"/>
                        <a:pt x="11" y="0"/>
                      </a:cubicBezTo>
                      <a:cubicBezTo>
                        <a:pt x="11" y="0"/>
                        <a:pt x="11" y="2"/>
                        <a:pt x="11" y="3"/>
                      </a:cubicBezTo>
                      <a:cubicBezTo>
                        <a:pt x="10" y="5"/>
                        <a:pt x="10" y="7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: Shape 187"/>
                <p:cNvSpPr>
                  <a:spLocks/>
                </p:cNvSpPr>
                <p:nvPr/>
              </p:nvSpPr>
              <p:spPr bwMode="auto">
                <a:xfrm>
                  <a:off x="4560653" y="4301721"/>
                  <a:ext cx="75976" cy="145824"/>
                </a:xfrm>
                <a:custGeom>
                  <a:avLst/>
                  <a:gdLst>
                    <a:gd name="T0" fmla="*/ 6 w 17"/>
                    <a:gd name="T1" fmla="*/ 33 h 33"/>
                    <a:gd name="T2" fmla="*/ 7 w 17"/>
                    <a:gd name="T3" fmla="*/ 27 h 33"/>
                    <a:gd name="T4" fmla="*/ 11 w 17"/>
                    <a:gd name="T5" fmla="*/ 20 h 33"/>
                    <a:gd name="T6" fmla="*/ 16 w 17"/>
                    <a:gd name="T7" fmla="*/ 11 h 33"/>
                    <a:gd name="T8" fmla="*/ 16 w 17"/>
                    <a:gd name="T9" fmla="*/ 0 h 33"/>
                    <a:gd name="T10" fmla="*/ 15 w 17"/>
                    <a:gd name="T11" fmla="*/ 2 h 33"/>
                    <a:gd name="T12" fmla="*/ 12 w 17"/>
                    <a:gd name="T13" fmla="*/ 6 h 33"/>
                    <a:gd name="T14" fmla="*/ 2 w 17"/>
                    <a:gd name="T15" fmla="*/ 17 h 33"/>
                    <a:gd name="T16" fmla="*/ 6 w 17"/>
                    <a:gd name="T1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33">
                      <a:moveTo>
                        <a:pt x="6" y="33"/>
                      </a:moveTo>
                      <a:cubicBezTo>
                        <a:pt x="5" y="31"/>
                        <a:pt x="6" y="29"/>
                        <a:pt x="7" y="27"/>
                      </a:cubicBezTo>
                      <a:cubicBezTo>
                        <a:pt x="8" y="24"/>
                        <a:pt x="9" y="22"/>
                        <a:pt x="11" y="20"/>
                      </a:cubicBezTo>
                      <a:cubicBezTo>
                        <a:pt x="13" y="17"/>
                        <a:pt x="15" y="15"/>
                        <a:pt x="16" y="11"/>
                      </a:cubicBezTo>
                      <a:cubicBezTo>
                        <a:pt x="17" y="8"/>
                        <a:pt x="17" y="4"/>
                        <a:pt x="16" y="0"/>
                      </a:cubicBezTo>
                      <a:cubicBezTo>
                        <a:pt x="16" y="1"/>
                        <a:pt x="15" y="2"/>
                        <a:pt x="15" y="2"/>
                      </a:cubicBezTo>
                      <a:cubicBezTo>
                        <a:pt x="14" y="4"/>
                        <a:pt x="13" y="5"/>
                        <a:pt x="12" y="6"/>
                      </a:cubicBezTo>
                      <a:cubicBezTo>
                        <a:pt x="8" y="10"/>
                        <a:pt x="4" y="12"/>
                        <a:pt x="2" y="17"/>
                      </a:cubicBezTo>
                      <a:cubicBezTo>
                        <a:pt x="0" y="23"/>
                        <a:pt x="1" y="29"/>
                        <a:pt x="6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Freeform: Shape 188"/>
                <p:cNvSpPr>
                  <a:spLocks/>
                </p:cNvSpPr>
                <p:nvPr/>
              </p:nvSpPr>
              <p:spPr bwMode="auto">
                <a:xfrm>
                  <a:off x="5727246" y="1033545"/>
                  <a:ext cx="140922" cy="140922"/>
                </a:xfrm>
                <a:custGeom>
                  <a:avLst/>
                  <a:gdLst>
                    <a:gd name="T0" fmla="*/ 7 w 32"/>
                    <a:gd name="T1" fmla="*/ 30 h 32"/>
                    <a:gd name="T2" fmla="*/ 16 w 32"/>
                    <a:gd name="T3" fmla="*/ 32 h 32"/>
                    <a:gd name="T4" fmla="*/ 32 w 32"/>
                    <a:gd name="T5" fmla="*/ 16 h 32"/>
                    <a:gd name="T6" fmla="*/ 16 w 32"/>
                    <a:gd name="T7" fmla="*/ 0 h 32"/>
                    <a:gd name="T8" fmla="*/ 0 w 32"/>
                    <a:gd name="T9" fmla="*/ 14 h 32"/>
                    <a:gd name="T10" fmla="*/ 16 w 32"/>
                    <a:gd name="T11" fmla="*/ 14 h 32"/>
                    <a:gd name="T12" fmla="*/ 21 w 32"/>
                    <a:gd name="T13" fmla="*/ 14 h 32"/>
                    <a:gd name="T14" fmla="*/ 18 w 32"/>
                    <a:gd name="T15" fmla="*/ 18 h 32"/>
                    <a:gd name="T16" fmla="*/ 7 w 32"/>
                    <a:gd name="T17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32">
                      <a:moveTo>
                        <a:pt x="7" y="30"/>
                      </a:moveTo>
                      <a:cubicBezTo>
                        <a:pt x="10" y="31"/>
                        <a:pt x="13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Freeform: Shape 189"/>
                <p:cNvSpPr>
                  <a:spLocks/>
                </p:cNvSpPr>
                <p:nvPr/>
              </p:nvSpPr>
              <p:spPr bwMode="auto">
                <a:xfrm>
                  <a:off x="5501770" y="1104619"/>
                  <a:ext cx="295324" cy="278169"/>
                </a:xfrm>
                <a:custGeom>
                  <a:avLst/>
                  <a:gdLst>
                    <a:gd name="T0" fmla="*/ 30 w 67"/>
                    <a:gd name="T1" fmla="*/ 34 h 63"/>
                    <a:gd name="T2" fmla="*/ 30 w 67"/>
                    <a:gd name="T3" fmla="*/ 36 h 63"/>
                    <a:gd name="T4" fmla="*/ 30 w 67"/>
                    <a:gd name="T5" fmla="*/ 37 h 63"/>
                    <a:gd name="T6" fmla="*/ 30 w 67"/>
                    <a:gd name="T7" fmla="*/ 58 h 63"/>
                    <a:gd name="T8" fmla="*/ 22 w 67"/>
                    <a:gd name="T9" fmla="*/ 63 h 63"/>
                    <a:gd name="T10" fmla="*/ 44 w 67"/>
                    <a:gd name="T11" fmla="*/ 63 h 63"/>
                    <a:gd name="T12" fmla="*/ 37 w 67"/>
                    <a:gd name="T13" fmla="*/ 58 h 63"/>
                    <a:gd name="T14" fmla="*/ 37 w 67"/>
                    <a:gd name="T15" fmla="*/ 37 h 63"/>
                    <a:gd name="T16" fmla="*/ 37 w 67"/>
                    <a:gd name="T17" fmla="*/ 36 h 63"/>
                    <a:gd name="T18" fmla="*/ 37 w 67"/>
                    <a:gd name="T19" fmla="*/ 34 h 63"/>
                    <a:gd name="T20" fmla="*/ 56 w 67"/>
                    <a:gd name="T21" fmla="*/ 12 h 63"/>
                    <a:gd name="T22" fmla="*/ 67 w 67"/>
                    <a:gd name="T23" fmla="*/ 0 h 63"/>
                    <a:gd name="T24" fmla="*/ 51 w 67"/>
                    <a:gd name="T25" fmla="*/ 0 h 63"/>
                    <a:gd name="T26" fmla="*/ 0 w 67"/>
                    <a:gd name="T27" fmla="*/ 0 h 63"/>
                    <a:gd name="T28" fmla="*/ 30 w 67"/>
                    <a:gd name="T29" fmla="*/ 3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7" h="63">
                      <a:moveTo>
                        <a:pt x="30" y="34"/>
                      </a:move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25" y="58"/>
                        <a:pt x="22" y="61"/>
                        <a:pt x="22" y="63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44" y="61"/>
                        <a:pt x="41" y="59"/>
                        <a:pt x="37" y="5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Freeform: Shape 190"/>
                <p:cNvSpPr>
                  <a:spLocks/>
                </p:cNvSpPr>
                <p:nvPr/>
              </p:nvSpPr>
              <p:spPr bwMode="auto">
                <a:xfrm>
                  <a:off x="5364524" y="795815"/>
                  <a:ext cx="220574" cy="136021"/>
                </a:xfrm>
                <a:custGeom>
                  <a:avLst/>
                  <a:gdLst>
                    <a:gd name="T0" fmla="*/ 141 w 180"/>
                    <a:gd name="T1" fmla="*/ 61 h 111"/>
                    <a:gd name="T2" fmla="*/ 180 w 180"/>
                    <a:gd name="T3" fmla="*/ 61 h 111"/>
                    <a:gd name="T4" fmla="*/ 180 w 180"/>
                    <a:gd name="T5" fmla="*/ 111 h 111"/>
                    <a:gd name="T6" fmla="*/ 141 w 180"/>
                    <a:gd name="T7" fmla="*/ 111 h 111"/>
                    <a:gd name="T8" fmla="*/ 141 w 180"/>
                    <a:gd name="T9" fmla="*/ 100 h 111"/>
                    <a:gd name="T10" fmla="*/ 155 w 180"/>
                    <a:gd name="T11" fmla="*/ 100 h 111"/>
                    <a:gd name="T12" fmla="*/ 155 w 180"/>
                    <a:gd name="T13" fmla="*/ 79 h 111"/>
                    <a:gd name="T14" fmla="*/ 141 w 180"/>
                    <a:gd name="T15" fmla="*/ 79 h 111"/>
                    <a:gd name="T16" fmla="*/ 141 w 180"/>
                    <a:gd name="T17" fmla="*/ 61 h 111"/>
                    <a:gd name="T18" fmla="*/ 90 w 180"/>
                    <a:gd name="T19" fmla="*/ 61 h 111"/>
                    <a:gd name="T20" fmla="*/ 141 w 180"/>
                    <a:gd name="T21" fmla="*/ 61 h 111"/>
                    <a:gd name="T22" fmla="*/ 141 w 180"/>
                    <a:gd name="T23" fmla="*/ 79 h 111"/>
                    <a:gd name="T24" fmla="*/ 126 w 180"/>
                    <a:gd name="T25" fmla="*/ 79 h 111"/>
                    <a:gd name="T26" fmla="*/ 126 w 180"/>
                    <a:gd name="T27" fmla="*/ 100 h 111"/>
                    <a:gd name="T28" fmla="*/ 126 w 180"/>
                    <a:gd name="T29" fmla="*/ 100 h 111"/>
                    <a:gd name="T30" fmla="*/ 141 w 180"/>
                    <a:gd name="T31" fmla="*/ 100 h 111"/>
                    <a:gd name="T32" fmla="*/ 141 w 180"/>
                    <a:gd name="T33" fmla="*/ 111 h 111"/>
                    <a:gd name="T34" fmla="*/ 90 w 180"/>
                    <a:gd name="T35" fmla="*/ 111 h 111"/>
                    <a:gd name="T36" fmla="*/ 90 w 180"/>
                    <a:gd name="T37" fmla="*/ 100 h 111"/>
                    <a:gd name="T38" fmla="*/ 105 w 180"/>
                    <a:gd name="T39" fmla="*/ 100 h 111"/>
                    <a:gd name="T40" fmla="*/ 105 w 180"/>
                    <a:gd name="T41" fmla="*/ 79 h 111"/>
                    <a:gd name="T42" fmla="*/ 90 w 180"/>
                    <a:gd name="T43" fmla="*/ 79 h 111"/>
                    <a:gd name="T44" fmla="*/ 90 w 180"/>
                    <a:gd name="T45" fmla="*/ 61 h 111"/>
                    <a:gd name="T46" fmla="*/ 65 w 180"/>
                    <a:gd name="T47" fmla="*/ 0 h 111"/>
                    <a:gd name="T48" fmla="*/ 65 w 180"/>
                    <a:gd name="T49" fmla="*/ 61 h 111"/>
                    <a:gd name="T50" fmla="*/ 90 w 180"/>
                    <a:gd name="T51" fmla="*/ 61 h 111"/>
                    <a:gd name="T52" fmla="*/ 90 w 180"/>
                    <a:gd name="T53" fmla="*/ 79 h 111"/>
                    <a:gd name="T54" fmla="*/ 76 w 180"/>
                    <a:gd name="T55" fmla="*/ 79 h 111"/>
                    <a:gd name="T56" fmla="*/ 76 w 180"/>
                    <a:gd name="T57" fmla="*/ 100 h 111"/>
                    <a:gd name="T58" fmla="*/ 76 w 180"/>
                    <a:gd name="T59" fmla="*/ 100 h 111"/>
                    <a:gd name="T60" fmla="*/ 90 w 180"/>
                    <a:gd name="T61" fmla="*/ 100 h 111"/>
                    <a:gd name="T62" fmla="*/ 90 w 180"/>
                    <a:gd name="T63" fmla="*/ 111 h 111"/>
                    <a:gd name="T64" fmla="*/ 40 w 180"/>
                    <a:gd name="T65" fmla="*/ 111 h 111"/>
                    <a:gd name="T66" fmla="*/ 40 w 180"/>
                    <a:gd name="T67" fmla="*/ 100 h 111"/>
                    <a:gd name="T68" fmla="*/ 54 w 180"/>
                    <a:gd name="T69" fmla="*/ 100 h 111"/>
                    <a:gd name="T70" fmla="*/ 54 w 180"/>
                    <a:gd name="T71" fmla="*/ 79 h 111"/>
                    <a:gd name="T72" fmla="*/ 40 w 180"/>
                    <a:gd name="T73" fmla="*/ 79 h 111"/>
                    <a:gd name="T74" fmla="*/ 40 w 180"/>
                    <a:gd name="T75" fmla="*/ 0 h 111"/>
                    <a:gd name="T76" fmla="*/ 65 w 180"/>
                    <a:gd name="T77" fmla="*/ 0 h 111"/>
                    <a:gd name="T78" fmla="*/ 40 w 180"/>
                    <a:gd name="T79" fmla="*/ 111 h 111"/>
                    <a:gd name="T80" fmla="*/ 0 w 180"/>
                    <a:gd name="T81" fmla="*/ 111 h 111"/>
                    <a:gd name="T82" fmla="*/ 0 w 180"/>
                    <a:gd name="T83" fmla="*/ 61 h 111"/>
                    <a:gd name="T84" fmla="*/ 22 w 180"/>
                    <a:gd name="T85" fmla="*/ 61 h 111"/>
                    <a:gd name="T86" fmla="*/ 22 w 180"/>
                    <a:gd name="T87" fmla="*/ 0 h 111"/>
                    <a:gd name="T88" fmla="*/ 40 w 180"/>
                    <a:gd name="T89" fmla="*/ 0 h 111"/>
                    <a:gd name="T90" fmla="*/ 40 w 180"/>
                    <a:gd name="T91" fmla="*/ 79 h 111"/>
                    <a:gd name="T92" fmla="*/ 25 w 180"/>
                    <a:gd name="T93" fmla="*/ 79 h 111"/>
                    <a:gd name="T94" fmla="*/ 25 w 180"/>
                    <a:gd name="T95" fmla="*/ 100 h 111"/>
                    <a:gd name="T96" fmla="*/ 25 w 180"/>
                    <a:gd name="T97" fmla="*/ 100 h 111"/>
                    <a:gd name="T98" fmla="*/ 40 w 180"/>
                    <a:gd name="T99" fmla="*/ 100 h 111"/>
                    <a:gd name="T100" fmla="*/ 40 w 180"/>
                    <a:gd name="T101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0" h="111">
                      <a:moveTo>
                        <a:pt x="141" y="61"/>
                      </a:moveTo>
                      <a:lnTo>
                        <a:pt x="180" y="61"/>
                      </a:lnTo>
                      <a:lnTo>
                        <a:pt x="180" y="111"/>
                      </a:lnTo>
                      <a:lnTo>
                        <a:pt x="141" y="111"/>
                      </a:lnTo>
                      <a:lnTo>
                        <a:pt x="141" y="100"/>
                      </a:lnTo>
                      <a:lnTo>
                        <a:pt x="155" y="100"/>
                      </a:lnTo>
                      <a:lnTo>
                        <a:pt x="155" y="79"/>
                      </a:lnTo>
                      <a:lnTo>
                        <a:pt x="141" y="79"/>
                      </a:lnTo>
                      <a:lnTo>
                        <a:pt x="141" y="61"/>
                      </a:lnTo>
                      <a:close/>
                      <a:moveTo>
                        <a:pt x="90" y="61"/>
                      </a:moveTo>
                      <a:lnTo>
                        <a:pt x="141" y="61"/>
                      </a:lnTo>
                      <a:lnTo>
                        <a:pt x="141" y="79"/>
                      </a:lnTo>
                      <a:lnTo>
                        <a:pt x="126" y="79"/>
                      </a:lnTo>
                      <a:lnTo>
                        <a:pt x="126" y="100"/>
                      </a:lnTo>
                      <a:lnTo>
                        <a:pt x="126" y="100"/>
                      </a:lnTo>
                      <a:lnTo>
                        <a:pt x="141" y="100"/>
                      </a:lnTo>
                      <a:lnTo>
                        <a:pt x="141" y="111"/>
                      </a:lnTo>
                      <a:lnTo>
                        <a:pt x="90" y="111"/>
                      </a:lnTo>
                      <a:lnTo>
                        <a:pt x="90" y="100"/>
                      </a:lnTo>
                      <a:lnTo>
                        <a:pt x="105" y="100"/>
                      </a:lnTo>
                      <a:lnTo>
                        <a:pt x="105" y="79"/>
                      </a:lnTo>
                      <a:lnTo>
                        <a:pt x="90" y="79"/>
                      </a:lnTo>
                      <a:lnTo>
                        <a:pt x="90" y="61"/>
                      </a:lnTo>
                      <a:close/>
                      <a:moveTo>
                        <a:pt x="65" y="0"/>
                      </a:moveTo>
                      <a:lnTo>
                        <a:pt x="65" y="61"/>
                      </a:lnTo>
                      <a:lnTo>
                        <a:pt x="90" y="61"/>
                      </a:lnTo>
                      <a:lnTo>
                        <a:pt x="90" y="79"/>
                      </a:lnTo>
                      <a:lnTo>
                        <a:pt x="76" y="79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0" y="100"/>
                      </a:lnTo>
                      <a:lnTo>
                        <a:pt x="90" y="111"/>
                      </a:lnTo>
                      <a:lnTo>
                        <a:pt x="40" y="111"/>
                      </a:lnTo>
                      <a:lnTo>
                        <a:pt x="40" y="100"/>
                      </a:lnTo>
                      <a:lnTo>
                        <a:pt x="54" y="100"/>
                      </a:lnTo>
                      <a:lnTo>
                        <a:pt x="54" y="79"/>
                      </a:lnTo>
                      <a:lnTo>
                        <a:pt x="40" y="79"/>
                      </a:lnTo>
                      <a:lnTo>
                        <a:pt x="40" y="0"/>
                      </a:lnTo>
                      <a:lnTo>
                        <a:pt x="65" y="0"/>
                      </a:lnTo>
                      <a:close/>
                      <a:moveTo>
                        <a:pt x="40" y="111"/>
                      </a:moveTo>
                      <a:lnTo>
                        <a:pt x="0" y="111"/>
                      </a:lnTo>
                      <a:lnTo>
                        <a:pt x="0" y="61"/>
                      </a:lnTo>
                      <a:lnTo>
                        <a:pt x="22" y="61"/>
                      </a:lnTo>
                      <a:lnTo>
                        <a:pt x="22" y="0"/>
                      </a:lnTo>
                      <a:lnTo>
                        <a:pt x="40" y="0"/>
                      </a:lnTo>
                      <a:lnTo>
                        <a:pt x="40" y="79"/>
                      </a:lnTo>
                      <a:lnTo>
                        <a:pt x="25" y="79"/>
                      </a:lnTo>
                      <a:lnTo>
                        <a:pt x="25" y="100"/>
                      </a:lnTo>
                      <a:lnTo>
                        <a:pt x="25" y="100"/>
                      </a:lnTo>
                      <a:lnTo>
                        <a:pt x="40" y="100"/>
                      </a:lnTo>
                      <a:lnTo>
                        <a:pt x="40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Freeform: Shape 191"/>
                <p:cNvSpPr>
                  <a:spLocks/>
                </p:cNvSpPr>
                <p:nvPr/>
              </p:nvSpPr>
              <p:spPr bwMode="auto">
                <a:xfrm>
                  <a:off x="5342467" y="940414"/>
                  <a:ext cx="296550" cy="93131"/>
                </a:xfrm>
                <a:custGeom>
                  <a:avLst/>
                  <a:gdLst>
                    <a:gd name="T0" fmla="*/ 7 w 242"/>
                    <a:gd name="T1" fmla="*/ 76 h 76"/>
                    <a:gd name="T2" fmla="*/ 0 w 242"/>
                    <a:gd name="T3" fmla="*/ 0 h 76"/>
                    <a:gd name="T4" fmla="*/ 242 w 242"/>
                    <a:gd name="T5" fmla="*/ 0 h 76"/>
                    <a:gd name="T6" fmla="*/ 213 w 242"/>
                    <a:gd name="T7" fmla="*/ 76 h 76"/>
                    <a:gd name="T8" fmla="*/ 7 w 242"/>
                    <a:gd name="T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6">
                      <a:moveTo>
                        <a:pt x="7" y="76"/>
                      </a:moveTo>
                      <a:lnTo>
                        <a:pt x="0" y="0"/>
                      </a:lnTo>
                      <a:lnTo>
                        <a:pt x="242" y="0"/>
                      </a:lnTo>
                      <a:lnTo>
                        <a:pt x="213" y="76"/>
                      </a:lnTo>
                      <a:lnTo>
                        <a:pt x="7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Freeform: Shape 192"/>
                <p:cNvSpPr>
                  <a:spLocks/>
                </p:cNvSpPr>
                <p:nvPr/>
              </p:nvSpPr>
              <p:spPr bwMode="auto">
                <a:xfrm>
                  <a:off x="3664877" y="4235549"/>
                  <a:ext cx="198517" cy="198517"/>
                </a:xfrm>
                <a:custGeom>
                  <a:avLst/>
                  <a:gdLst>
                    <a:gd name="T0" fmla="*/ 22 w 45"/>
                    <a:gd name="T1" fmla="*/ 42 h 45"/>
                    <a:gd name="T2" fmla="*/ 26 w 45"/>
                    <a:gd name="T3" fmla="*/ 42 h 45"/>
                    <a:gd name="T4" fmla="*/ 27 w 45"/>
                    <a:gd name="T5" fmla="*/ 45 h 45"/>
                    <a:gd name="T6" fmla="*/ 35 w 45"/>
                    <a:gd name="T7" fmla="*/ 41 h 45"/>
                    <a:gd name="T8" fmla="*/ 34 w 45"/>
                    <a:gd name="T9" fmla="*/ 38 h 45"/>
                    <a:gd name="T10" fmla="*/ 38 w 45"/>
                    <a:gd name="T11" fmla="*/ 33 h 45"/>
                    <a:gd name="T12" fmla="*/ 42 w 45"/>
                    <a:gd name="T13" fmla="*/ 35 h 45"/>
                    <a:gd name="T14" fmla="*/ 45 w 45"/>
                    <a:gd name="T15" fmla="*/ 27 h 45"/>
                    <a:gd name="T16" fmla="*/ 42 w 45"/>
                    <a:gd name="T17" fmla="*/ 26 h 45"/>
                    <a:gd name="T18" fmla="*/ 41 w 45"/>
                    <a:gd name="T19" fmla="*/ 19 h 45"/>
                    <a:gd name="T20" fmla="*/ 45 w 45"/>
                    <a:gd name="T21" fmla="*/ 17 h 45"/>
                    <a:gd name="T22" fmla="*/ 41 w 45"/>
                    <a:gd name="T23" fmla="*/ 10 h 45"/>
                    <a:gd name="T24" fmla="*/ 38 w 45"/>
                    <a:gd name="T25" fmla="*/ 11 h 45"/>
                    <a:gd name="T26" fmla="*/ 33 w 45"/>
                    <a:gd name="T27" fmla="*/ 6 h 45"/>
                    <a:gd name="T28" fmla="*/ 35 w 45"/>
                    <a:gd name="T29" fmla="*/ 3 h 45"/>
                    <a:gd name="T30" fmla="*/ 27 w 45"/>
                    <a:gd name="T31" fmla="*/ 0 h 45"/>
                    <a:gd name="T32" fmla="*/ 26 w 45"/>
                    <a:gd name="T33" fmla="*/ 3 h 45"/>
                    <a:gd name="T34" fmla="*/ 22 w 45"/>
                    <a:gd name="T35" fmla="*/ 3 h 45"/>
                    <a:gd name="T36" fmla="*/ 22 w 45"/>
                    <a:gd name="T37" fmla="*/ 9 h 45"/>
                    <a:gd name="T38" fmla="*/ 34 w 45"/>
                    <a:gd name="T39" fmla="*/ 17 h 45"/>
                    <a:gd name="T40" fmla="*/ 27 w 45"/>
                    <a:gd name="T41" fmla="*/ 34 h 45"/>
                    <a:gd name="T42" fmla="*/ 22 w 45"/>
                    <a:gd name="T43" fmla="*/ 35 h 45"/>
                    <a:gd name="T44" fmla="*/ 22 w 45"/>
                    <a:gd name="T45" fmla="*/ 35 h 45"/>
                    <a:gd name="T46" fmla="*/ 22 w 45"/>
                    <a:gd name="T47" fmla="*/ 42 h 45"/>
                    <a:gd name="T48" fmla="*/ 3 w 45"/>
                    <a:gd name="T49" fmla="*/ 26 h 45"/>
                    <a:gd name="T50" fmla="*/ 0 w 45"/>
                    <a:gd name="T51" fmla="*/ 27 h 45"/>
                    <a:gd name="T52" fmla="*/ 3 w 45"/>
                    <a:gd name="T53" fmla="*/ 35 h 45"/>
                    <a:gd name="T54" fmla="*/ 6 w 45"/>
                    <a:gd name="T55" fmla="*/ 34 h 45"/>
                    <a:gd name="T56" fmla="*/ 11 w 45"/>
                    <a:gd name="T57" fmla="*/ 38 h 45"/>
                    <a:gd name="T58" fmla="*/ 10 w 45"/>
                    <a:gd name="T59" fmla="*/ 42 h 45"/>
                    <a:gd name="T60" fmla="*/ 18 w 45"/>
                    <a:gd name="T61" fmla="*/ 45 h 45"/>
                    <a:gd name="T62" fmla="*/ 19 w 45"/>
                    <a:gd name="T63" fmla="*/ 42 h 45"/>
                    <a:gd name="T64" fmla="*/ 22 w 45"/>
                    <a:gd name="T65" fmla="*/ 42 h 45"/>
                    <a:gd name="T66" fmla="*/ 22 w 45"/>
                    <a:gd name="T67" fmla="*/ 35 h 45"/>
                    <a:gd name="T68" fmla="*/ 10 w 45"/>
                    <a:gd name="T69" fmla="*/ 28 h 45"/>
                    <a:gd name="T70" fmla="*/ 17 w 45"/>
                    <a:gd name="T71" fmla="*/ 10 h 45"/>
                    <a:gd name="T72" fmla="*/ 17 w 45"/>
                    <a:gd name="T73" fmla="*/ 10 h 45"/>
                    <a:gd name="T74" fmla="*/ 22 w 45"/>
                    <a:gd name="T75" fmla="*/ 9 h 45"/>
                    <a:gd name="T76" fmla="*/ 22 w 45"/>
                    <a:gd name="T77" fmla="*/ 9 h 45"/>
                    <a:gd name="T78" fmla="*/ 22 w 45"/>
                    <a:gd name="T79" fmla="*/ 3 h 45"/>
                    <a:gd name="T80" fmla="*/ 19 w 45"/>
                    <a:gd name="T81" fmla="*/ 3 h 45"/>
                    <a:gd name="T82" fmla="*/ 17 w 45"/>
                    <a:gd name="T83" fmla="*/ 0 h 45"/>
                    <a:gd name="T84" fmla="*/ 10 w 45"/>
                    <a:gd name="T85" fmla="*/ 3 h 45"/>
                    <a:gd name="T86" fmla="*/ 11 w 45"/>
                    <a:gd name="T87" fmla="*/ 7 h 45"/>
                    <a:gd name="T88" fmla="*/ 6 w 45"/>
                    <a:gd name="T89" fmla="*/ 11 h 45"/>
                    <a:gd name="T90" fmla="*/ 3 w 45"/>
                    <a:gd name="T91" fmla="*/ 10 h 45"/>
                    <a:gd name="T92" fmla="*/ 0 w 45"/>
                    <a:gd name="T93" fmla="*/ 18 h 45"/>
                    <a:gd name="T94" fmla="*/ 3 w 45"/>
                    <a:gd name="T95" fmla="*/ 19 h 45"/>
                    <a:gd name="T96" fmla="*/ 3 w 45"/>
                    <a:gd name="T97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" h="45">
                      <a:moveTo>
                        <a:pt x="22" y="42"/>
                      </a:moveTo>
                      <a:cubicBezTo>
                        <a:pt x="24" y="42"/>
                        <a:pt x="25" y="42"/>
                        <a:pt x="26" y="42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4" y="38"/>
                        <a:pt x="34" y="38"/>
                        <a:pt x="34" y="38"/>
                      </a:cubicBezTo>
                      <a:cubicBezTo>
                        <a:pt x="36" y="37"/>
                        <a:pt x="37" y="35"/>
                        <a:pt x="38" y="33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cubicBezTo>
                        <a:pt x="42" y="23"/>
                        <a:pt x="42" y="21"/>
                        <a:pt x="41" y="19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7" y="9"/>
                        <a:pt x="35" y="8"/>
                        <a:pt x="33" y="6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3" y="3"/>
                        <a:pt x="22" y="3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8" y="9"/>
                        <a:pt x="32" y="12"/>
                        <a:pt x="34" y="17"/>
                      </a:cubicBezTo>
                      <a:cubicBezTo>
                        <a:pt x="37" y="24"/>
                        <a:pt x="34" y="32"/>
                        <a:pt x="27" y="34"/>
                      </a:cubicBezTo>
                      <a:cubicBezTo>
                        <a:pt x="26" y="35"/>
                        <a:pt x="24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lnTo>
                        <a:pt x="22" y="42"/>
                      </a:lnTo>
                      <a:close/>
                      <a:moveTo>
                        <a:pt x="3" y="26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8" y="36"/>
                        <a:pt x="9" y="37"/>
                        <a:pt x="11" y="38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8" y="45"/>
                        <a:pt x="18" y="45"/>
                        <a:pt x="18" y="45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2"/>
                        <a:pt x="21" y="42"/>
                        <a:pt x="22" y="42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17" y="35"/>
                        <a:pt x="12" y="32"/>
                        <a:pt x="10" y="28"/>
                      </a:cubicBezTo>
                      <a:cubicBezTo>
                        <a:pt x="7" y="21"/>
                        <a:pt x="11" y="13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21" y="9"/>
                        <a:pt x="22" y="9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1" y="3"/>
                        <a:pt x="20" y="3"/>
                        <a:pt x="19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9" y="8"/>
                        <a:pt x="8" y="9"/>
                        <a:pt x="6" y="11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21"/>
                        <a:pt x="3" y="24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6" name="Freeform: Shape 193"/>
                <p:cNvSpPr>
                  <a:spLocks/>
                </p:cNvSpPr>
                <p:nvPr/>
              </p:nvSpPr>
              <p:spPr bwMode="auto">
                <a:xfrm>
                  <a:off x="6380391" y="3029743"/>
                  <a:ext cx="110287" cy="106611"/>
                </a:xfrm>
                <a:custGeom>
                  <a:avLst/>
                  <a:gdLst>
                    <a:gd name="T0" fmla="*/ 4 w 25"/>
                    <a:gd name="T1" fmla="*/ 24 h 24"/>
                    <a:gd name="T2" fmla="*/ 8 w 25"/>
                    <a:gd name="T3" fmla="*/ 20 h 24"/>
                    <a:gd name="T4" fmla="*/ 8 w 25"/>
                    <a:gd name="T5" fmla="*/ 20 h 24"/>
                    <a:gd name="T6" fmla="*/ 8 w 25"/>
                    <a:gd name="T7" fmla="*/ 6 h 24"/>
                    <a:gd name="T8" fmla="*/ 23 w 25"/>
                    <a:gd name="T9" fmla="*/ 6 h 24"/>
                    <a:gd name="T10" fmla="*/ 23 w 25"/>
                    <a:gd name="T11" fmla="*/ 16 h 24"/>
                    <a:gd name="T12" fmla="*/ 21 w 25"/>
                    <a:gd name="T13" fmla="*/ 15 h 24"/>
                    <a:gd name="T14" fmla="*/ 17 w 25"/>
                    <a:gd name="T15" fmla="*/ 20 h 24"/>
                    <a:gd name="T16" fmla="*/ 21 w 25"/>
                    <a:gd name="T17" fmla="*/ 24 h 24"/>
                    <a:gd name="T18" fmla="*/ 25 w 25"/>
                    <a:gd name="T19" fmla="*/ 20 h 24"/>
                    <a:gd name="T20" fmla="*/ 25 w 25"/>
                    <a:gd name="T21" fmla="*/ 20 h 24"/>
                    <a:gd name="T22" fmla="*/ 25 w 25"/>
                    <a:gd name="T23" fmla="*/ 20 h 24"/>
                    <a:gd name="T24" fmla="*/ 25 w 25"/>
                    <a:gd name="T25" fmla="*/ 6 h 24"/>
                    <a:gd name="T26" fmla="*/ 25 w 25"/>
                    <a:gd name="T27" fmla="*/ 0 h 24"/>
                    <a:gd name="T28" fmla="*/ 23 w 25"/>
                    <a:gd name="T29" fmla="*/ 0 h 24"/>
                    <a:gd name="T30" fmla="*/ 8 w 25"/>
                    <a:gd name="T31" fmla="*/ 0 h 24"/>
                    <a:gd name="T32" fmla="*/ 6 w 25"/>
                    <a:gd name="T33" fmla="*/ 0 h 24"/>
                    <a:gd name="T34" fmla="*/ 6 w 25"/>
                    <a:gd name="T35" fmla="*/ 6 h 24"/>
                    <a:gd name="T36" fmla="*/ 6 w 25"/>
                    <a:gd name="T37" fmla="*/ 16 h 24"/>
                    <a:gd name="T38" fmla="*/ 4 w 25"/>
                    <a:gd name="T39" fmla="*/ 15 h 24"/>
                    <a:gd name="T40" fmla="*/ 0 w 25"/>
                    <a:gd name="T41" fmla="*/ 20 h 24"/>
                    <a:gd name="T42" fmla="*/ 4 w 25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" h="24">
                      <a:moveTo>
                        <a:pt x="4" y="24"/>
                      </a:moveTo>
                      <a:cubicBezTo>
                        <a:pt x="7" y="24"/>
                        <a:pt x="8" y="22"/>
                        <a:pt x="8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18" y="15"/>
                        <a:pt x="17" y="17"/>
                        <a:pt x="17" y="20"/>
                      </a:cubicBezTo>
                      <a:cubicBezTo>
                        <a:pt x="17" y="22"/>
                        <a:pt x="18" y="24"/>
                        <a:pt x="21" y="24"/>
                      </a:cubicBezTo>
                      <a:cubicBezTo>
                        <a:pt x="23" y="24"/>
                        <a:pt x="25" y="22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5" y="15"/>
                        <a:pt x="5" y="15"/>
                        <a:pt x="4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4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7" name="Freeform: Shape 194"/>
                <p:cNvSpPr>
                  <a:spLocks/>
                </p:cNvSpPr>
                <p:nvPr/>
              </p:nvSpPr>
              <p:spPr bwMode="auto">
                <a:xfrm>
                  <a:off x="6124280" y="1466116"/>
                  <a:ext cx="115189" cy="106611"/>
                </a:xfrm>
                <a:custGeom>
                  <a:avLst/>
                  <a:gdLst>
                    <a:gd name="T0" fmla="*/ 5 w 26"/>
                    <a:gd name="T1" fmla="*/ 24 h 24"/>
                    <a:gd name="T2" fmla="*/ 9 w 26"/>
                    <a:gd name="T3" fmla="*/ 20 h 24"/>
                    <a:gd name="T4" fmla="*/ 9 w 26"/>
                    <a:gd name="T5" fmla="*/ 20 h 24"/>
                    <a:gd name="T6" fmla="*/ 9 w 26"/>
                    <a:gd name="T7" fmla="*/ 6 h 24"/>
                    <a:gd name="T8" fmla="*/ 23 w 26"/>
                    <a:gd name="T9" fmla="*/ 6 h 24"/>
                    <a:gd name="T10" fmla="*/ 23 w 26"/>
                    <a:gd name="T11" fmla="*/ 16 h 24"/>
                    <a:gd name="T12" fmla="*/ 21 w 26"/>
                    <a:gd name="T13" fmla="*/ 15 h 24"/>
                    <a:gd name="T14" fmla="*/ 17 w 26"/>
                    <a:gd name="T15" fmla="*/ 20 h 24"/>
                    <a:gd name="T16" fmla="*/ 21 w 26"/>
                    <a:gd name="T17" fmla="*/ 24 h 24"/>
                    <a:gd name="T18" fmla="*/ 26 w 26"/>
                    <a:gd name="T19" fmla="*/ 20 h 24"/>
                    <a:gd name="T20" fmla="*/ 26 w 26"/>
                    <a:gd name="T21" fmla="*/ 20 h 24"/>
                    <a:gd name="T22" fmla="*/ 26 w 26"/>
                    <a:gd name="T23" fmla="*/ 20 h 24"/>
                    <a:gd name="T24" fmla="*/ 26 w 26"/>
                    <a:gd name="T25" fmla="*/ 6 h 24"/>
                    <a:gd name="T26" fmla="*/ 26 w 26"/>
                    <a:gd name="T27" fmla="*/ 0 h 24"/>
                    <a:gd name="T28" fmla="*/ 23 w 26"/>
                    <a:gd name="T29" fmla="*/ 0 h 24"/>
                    <a:gd name="T30" fmla="*/ 9 w 26"/>
                    <a:gd name="T31" fmla="*/ 0 h 24"/>
                    <a:gd name="T32" fmla="*/ 6 w 26"/>
                    <a:gd name="T33" fmla="*/ 0 h 24"/>
                    <a:gd name="T34" fmla="*/ 6 w 26"/>
                    <a:gd name="T35" fmla="*/ 6 h 24"/>
                    <a:gd name="T36" fmla="*/ 6 w 26"/>
                    <a:gd name="T37" fmla="*/ 16 h 24"/>
                    <a:gd name="T38" fmla="*/ 5 w 26"/>
                    <a:gd name="T39" fmla="*/ 15 h 24"/>
                    <a:gd name="T40" fmla="*/ 0 w 26"/>
                    <a:gd name="T41" fmla="*/ 20 h 24"/>
                    <a:gd name="T42" fmla="*/ 5 w 26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" h="24">
                      <a:moveTo>
                        <a:pt x="5" y="24"/>
                      </a:moveTo>
                      <a:cubicBezTo>
                        <a:pt x="7" y="24"/>
                        <a:pt x="9" y="22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16"/>
                        <a:pt x="22" y="15"/>
                        <a:pt x="21" y="15"/>
                      </a:cubicBezTo>
                      <a:cubicBezTo>
                        <a:pt x="19" y="15"/>
                        <a:pt x="17" y="17"/>
                        <a:pt x="17" y="20"/>
                      </a:cubicBezTo>
                      <a:cubicBezTo>
                        <a:pt x="17" y="22"/>
                        <a:pt x="19" y="24"/>
                        <a:pt x="21" y="24"/>
                      </a:cubicBezTo>
                      <a:cubicBezTo>
                        <a:pt x="24" y="24"/>
                        <a:pt x="26" y="22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5" y="15"/>
                        <a:pt x="5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Freeform: Shape 195"/>
                <p:cNvSpPr>
                  <a:spLocks/>
                </p:cNvSpPr>
                <p:nvPr/>
              </p:nvSpPr>
              <p:spPr bwMode="auto">
                <a:xfrm>
                  <a:off x="2652686" y="2010199"/>
                  <a:ext cx="133570" cy="123767"/>
                </a:xfrm>
                <a:custGeom>
                  <a:avLst/>
                  <a:gdLst>
                    <a:gd name="T0" fmla="*/ 5 w 30"/>
                    <a:gd name="T1" fmla="*/ 28 h 28"/>
                    <a:gd name="T2" fmla="*/ 10 w 30"/>
                    <a:gd name="T3" fmla="*/ 23 h 28"/>
                    <a:gd name="T4" fmla="*/ 10 w 30"/>
                    <a:gd name="T5" fmla="*/ 23 h 28"/>
                    <a:gd name="T6" fmla="*/ 10 w 30"/>
                    <a:gd name="T7" fmla="*/ 6 h 28"/>
                    <a:gd name="T8" fmla="*/ 27 w 30"/>
                    <a:gd name="T9" fmla="*/ 6 h 28"/>
                    <a:gd name="T10" fmla="*/ 27 w 30"/>
                    <a:gd name="T11" fmla="*/ 18 h 28"/>
                    <a:gd name="T12" fmla="*/ 25 w 30"/>
                    <a:gd name="T13" fmla="*/ 18 h 28"/>
                    <a:gd name="T14" fmla="*/ 20 w 30"/>
                    <a:gd name="T15" fmla="*/ 23 h 28"/>
                    <a:gd name="T16" fmla="*/ 25 w 30"/>
                    <a:gd name="T17" fmla="*/ 28 h 28"/>
                    <a:gd name="T18" fmla="*/ 30 w 30"/>
                    <a:gd name="T19" fmla="*/ 23 h 28"/>
                    <a:gd name="T20" fmla="*/ 30 w 30"/>
                    <a:gd name="T21" fmla="*/ 23 h 28"/>
                    <a:gd name="T22" fmla="*/ 30 w 30"/>
                    <a:gd name="T23" fmla="*/ 23 h 28"/>
                    <a:gd name="T24" fmla="*/ 30 w 30"/>
                    <a:gd name="T25" fmla="*/ 6 h 28"/>
                    <a:gd name="T26" fmla="*/ 30 w 30"/>
                    <a:gd name="T27" fmla="*/ 0 h 28"/>
                    <a:gd name="T28" fmla="*/ 27 w 30"/>
                    <a:gd name="T29" fmla="*/ 0 h 28"/>
                    <a:gd name="T30" fmla="*/ 10 w 30"/>
                    <a:gd name="T31" fmla="*/ 0 h 28"/>
                    <a:gd name="T32" fmla="*/ 7 w 30"/>
                    <a:gd name="T33" fmla="*/ 0 h 28"/>
                    <a:gd name="T34" fmla="*/ 7 w 30"/>
                    <a:gd name="T35" fmla="*/ 6 h 28"/>
                    <a:gd name="T36" fmla="*/ 7 w 30"/>
                    <a:gd name="T37" fmla="*/ 18 h 28"/>
                    <a:gd name="T38" fmla="*/ 5 w 30"/>
                    <a:gd name="T39" fmla="*/ 18 h 28"/>
                    <a:gd name="T40" fmla="*/ 0 w 30"/>
                    <a:gd name="T41" fmla="*/ 23 h 28"/>
                    <a:gd name="T42" fmla="*/ 5 w 30"/>
                    <a:gd name="T4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28">
                      <a:moveTo>
                        <a:pt x="5" y="28"/>
                      </a:moveTo>
                      <a:cubicBezTo>
                        <a:pt x="8" y="28"/>
                        <a:pt x="10" y="26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6" y="18"/>
                        <a:pt x="26" y="18"/>
                        <a:pt x="25" y="18"/>
                      </a:cubicBezTo>
                      <a:cubicBezTo>
                        <a:pt x="22" y="18"/>
                        <a:pt x="20" y="20"/>
                        <a:pt x="20" y="23"/>
                      </a:cubicBezTo>
                      <a:cubicBezTo>
                        <a:pt x="20" y="26"/>
                        <a:pt x="22" y="28"/>
                        <a:pt x="25" y="28"/>
                      </a:cubicBezTo>
                      <a:cubicBezTo>
                        <a:pt x="28" y="28"/>
                        <a:pt x="30" y="26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2" y="18"/>
                        <a:pt x="0" y="20"/>
                        <a:pt x="0" y="23"/>
                      </a:cubicBezTo>
                      <a:cubicBezTo>
                        <a:pt x="0" y="26"/>
                        <a:pt x="2" y="28"/>
                        <a:pt x="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Freeform: Shape 196"/>
                <p:cNvSpPr>
                  <a:spLocks/>
                </p:cNvSpPr>
                <p:nvPr/>
              </p:nvSpPr>
              <p:spPr bwMode="auto">
                <a:xfrm>
                  <a:off x="3615860" y="4155897"/>
                  <a:ext cx="79652" cy="101709"/>
                </a:xfrm>
                <a:custGeom>
                  <a:avLst/>
                  <a:gdLst>
                    <a:gd name="T0" fmla="*/ 0 w 18"/>
                    <a:gd name="T1" fmla="*/ 0 h 23"/>
                    <a:gd name="T2" fmla="*/ 7 w 18"/>
                    <a:gd name="T3" fmla="*/ 23 h 23"/>
                    <a:gd name="T4" fmla="*/ 18 w 18"/>
                    <a:gd name="T5" fmla="*/ 0 h 23"/>
                    <a:gd name="T6" fmla="*/ 0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0" y="0"/>
                      </a:moveTo>
                      <a:cubicBezTo>
                        <a:pt x="1" y="9"/>
                        <a:pt x="3" y="17"/>
                        <a:pt x="7" y="23"/>
                      </a:cubicBezTo>
                      <a:cubicBezTo>
                        <a:pt x="13" y="17"/>
                        <a:pt x="18" y="9"/>
                        <a:pt x="1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Freeform: Shape 197"/>
                <p:cNvSpPr>
                  <a:spLocks/>
                </p:cNvSpPr>
                <p:nvPr/>
              </p:nvSpPr>
              <p:spPr bwMode="auto">
                <a:xfrm>
                  <a:off x="3615860" y="4028454"/>
                  <a:ext cx="79652" cy="101709"/>
                </a:xfrm>
                <a:custGeom>
                  <a:avLst/>
                  <a:gdLst>
                    <a:gd name="T0" fmla="*/ 7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7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7" y="0"/>
                      </a:moveTo>
                      <a:cubicBezTo>
                        <a:pt x="3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3" y="6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Freeform: Shape 198"/>
                <p:cNvSpPr>
                  <a:spLocks/>
                </p:cNvSpPr>
                <p:nvPr/>
              </p:nvSpPr>
              <p:spPr bwMode="auto">
                <a:xfrm>
                  <a:off x="3554590" y="3988015"/>
                  <a:ext cx="69849" cy="142148"/>
                </a:xfrm>
                <a:custGeom>
                  <a:avLst/>
                  <a:gdLst>
                    <a:gd name="T0" fmla="*/ 0 w 16"/>
                    <a:gd name="T1" fmla="*/ 0 h 32"/>
                    <a:gd name="T2" fmla="*/ 0 w 16"/>
                    <a:gd name="T3" fmla="*/ 32 h 32"/>
                    <a:gd name="T4" fmla="*/ 8 w 16"/>
                    <a:gd name="T5" fmla="*/ 32 h 32"/>
                    <a:gd name="T6" fmla="*/ 16 w 16"/>
                    <a:gd name="T7" fmla="*/ 5 h 32"/>
                    <a:gd name="T8" fmla="*/ 0 w 16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9" y="21"/>
                        <a:pt x="12" y="12"/>
                        <a:pt x="16" y="5"/>
                      </a:cubicBezTo>
                      <a:cubicBezTo>
                        <a:pt x="12" y="2"/>
                        <a:pt x="6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Freeform: Shape 199"/>
                <p:cNvSpPr>
                  <a:spLocks/>
                </p:cNvSpPr>
                <p:nvPr/>
              </p:nvSpPr>
              <p:spPr bwMode="auto">
                <a:xfrm>
                  <a:off x="3456557" y="4155897"/>
                  <a:ext cx="71074" cy="142148"/>
                </a:xfrm>
                <a:custGeom>
                  <a:avLst/>
                  <a:gdLst>
                    <a:gd name="T0" fmla="*/ 16 w 16"/>
                    <a:gd name="T1" fmla="*/ 32 h 32"/>
                    <a:gd name="T2" fmla="*/ 16 w 16"/>
                    <a:gd name="T3" fmla="*/ 0 h 32"/>
                    <a:gd name="T4" fmla="*/ 8 w 16"/>
                    <a:gd name="T5" fmla="*/ 0 h 32"/>
                    <a:gd name="T6" fmla="*/ 0 w 16"/>
                    <a:gd name="T7" fmla="*/ 27 h 32"/>
                    <a:gd name="T8" fmla="*/ 16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16" y="32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11"/>
                        <a:pt x="4" y="20"/>
                        <a:pt x="0" y="27"/>
                      </a:cubicBezTo>
                      <a:cubicBezTo>
                        <a:pt x="5" y="30"/>
                        <a:pt x="10" y="32"/>
                        <a:pt x="16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Freeform: Shape 200"/>
                <p:cNvSpPr>
                  <a:spLocks/>
                </p:cNvSpPr>
                <p:nvPr/>
              </p:nvSpPr>
              <p:spPr bwMode="auto">
                <a:xfrm>
                  <a:off x="3456557" y="3988015"/>
                  <a:ext cx="71074" cy="142148"/>
                </a:xfrm>
                <a:custGeom>
                  <a:avLst/>
                  <a:gdLst>
                    <a:gd name="T0" fmla="*/ 8 w 16"/>
                    <a:gd name="T1" fmla="*/ 32 h 32"/>
                    <a:gd name="T2" fmla="*/ 16 w 16"/>
                    <a:gd name="T3" fmla="*/ 32 h 32"/>
                    <a:gd name="T4" fmla="*/ 16 w 16"/>
                    <a:gd name="T5" fmla="*/ 0 h 32"/>
                    <a:gd name="T6" fmla="*/ 0 w 16"/>
                    <a:gd name="T7" fmla="*/ 6 h 32"/>
                    <a:gd name="T8" fmla="*/ 8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8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0" y="0"/>
                        <a:pt x="5" y="2"/>
                        <a:pt x="0" y="6"/>
                      </a:cubicBezTo>
                      <a:cubicBezTo>
                        <a:pt x="4" y="12"/>
                        <a:pt x="7" y="21"/>
                        <a:pt x="8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Freeform: Shape 201"/>
                <p:cNvSpPr>
                  <a:spLocks/>
                </p:cNvSpPr>
                <p:nvPr/>
              </p:nvSpPr>
              <p:spPr bwMode="auto">
                <a:xfrm>
                  <a:off x="3386708" y="4155897"/>
                  <a:ext cx="79652" cy="101709"/>
                </a:xfrm>
                <a:custGeom>
                  <a:avLst/>
                  <a:gdLst>
                    <a:gd name="T0" fmla="*/ 11 w 18"/>
                    <a:gd name="T1" fmla="*/ 23 h 23"/>
                    <a:gd name="T2" fmla="*/ 18 w 18"/>
                    <a:gd name="T3" fmla="*/ 0 h 23"/>
                    <a:gd name="T4" fmla="*/ 0 w 18"/>
                    <a:gd name="T5" fmla="*/ 0 h 23"/>
                    <a:gd name="T6" fmla="*/ 11 w 18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23"/>
                      </a:moveTo>
                      <a:cubicBezTo>
                        <a:pt x="15" y="17"/>
                        <a:pt x="18" y="9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9"/>
                        <a:pt x="5" y="17"/>
                        <a:pt x="11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Freeform: Shape 202"/>
                <p:cNvSpPr>
                  <a:spLocks/>
                </p:cNvSpPr>
                <p:nvPr/>
              </p:nvSpPr>
              <p:spPr bwMode="auto">
                <a:xfrm>
                  <a:off x="3386708" y="4028454"/>
                  <a:ext cx="79652" cy="101709"/>
                </a:xfrm>
                <a:custGeom>
                  <a:avLst/>
                  <a:gdLst>
                    <a:gd name="T0" fmla="*/ 11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11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0"/>
                      </a:moveTo>
                      <a:cubicBezTo>
                        <a:pt x="5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5" y="6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Freeform: Shape 203"/>
                <p:cNvSpPr>
                  <a:spLocks/>
                </p:cNvSpPr>
                <p:nvPr/>
              </p:nvSpPr>
              <p:spPr bwMode="auto">
                <a:xfrm>
                  <a:off x="3554590" y="4155897"/>
                  <a:ext cx="69849" cy="142148"/>
                </a:xfrm>
                <a:custGeom>
                  <a:avLst/>
                  <a:gdLst>
                    <a:gd name="T0" fmla="*/ 0 w 16"/>
                    <a:gd name="T1" fmla="*/ 32 h 32"/>
                    <a:gd name="T2" fmla="*/ 16 w 16"/>
                    <a:gd name="T3" fmla="*/ 27 h 32"/>
                    <a:gd name="T4" fmla="*/ 8 w 16"/>
                    <a:gd name="T5" fmla="*/ 0 h 32"/>
                    <a:gd name="T6" fmla="*/ 0 w 16"/>
                    <a:gd name="T7" fmla="*/ 0 h 32"/>
                    <a:gd name="T8" fmla="*/ 0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32"/>
                      </a:moveTo>
                      <a:cubicBezTo>
                        <a:pt x="6" y="32"/>
                        <a:pt x="12" y="30"/>
                        <a:pt x="16" y="27"/>
                      </a:cubicBezTo>
                      <a:cubicBezTo>
                        <a:pt x="12" y="20"/>
                        <a:pt x="9" y="11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7" name="Freeform: Shape 204"/>
                <p:cNvSpPr>
                  <a:spLocks/>
                </p:cNvSpPr>
                <p:nvPr/>
              </p:nvSpPr>
              <p:spPr bwMode="auto">
                <a:xfrm>
                  <a:off x="3152654" y="3882630"/>
                  <a:ext cx="207095" cy="198517"/>
                </a:xfrm>
                <a:custGeom>
                  <a:avLst/>
                  <a:gdLst>
                    <a:gd name="T0" fmla="*/ 34 w 47"/>
                    <a:gd name="T1" fmla="*/ 27 h 45"/>
                    <a:gd name="T2" fmla="*/ 32 w 47"/>
                    <a:gd name="T3" fmla="*/ 5 h 45"/>
                    <a:gd name="T4" fmla="*/ 19 w 47"/>
                    <a:gd name="T5" fmla="*/ 0 h 45"/>
                    <a:gd name="T6" fmla="*/ 19 w 47"/>
                    <a:gd name="T7" fmla="*/ 15 h 45"/>
                    <a:gd name="T8" fmla="*/ 30 w 47"/>
                    <a:gd name="T9" fmla="*/ 15 h 45"/>
                    <a:gd name="T10" fmla="*/ 30 w 47"/>
                    <a:gd name="T11" fmla="*/ 21 h 45"/>
                    <a:gd name="T12" fmla="*/ 30 w 47"/>
                    <a:gd name="T13" fmla="*/ 21 h 45"/>
                    <a:gd name="T14" fmla="*/ 30 w 47"/>
                    <a:gd name="T15" fmla="*/ 21 h 45"/>
                    <a:gd name="T16" fmla="*/ 19 w 47"/>
                    <a:gd name="T17" fmla="*/ 21 h 45"/>
                    <a:gd name="T18" fmla="*/ 19 w 47"/>
                    <a:gd name="T19" fmla="*/ 36 h 45"/>
                    <a:gd name="T20" fmla="*/ 28 w 47"/>
                    <a:gd name="T21" fmla="*/ 33 h 45"/>
                    <a:gd name="T22" fmla="*/ 41 w 47"/>
                    <a:gd name="T23" fmla="*/ 45 h 45"/>
                    <a:gd name="T24" fmla="*/ 47 w 47"/>
                    <a:gd name="T25" fmla="*/ 40 h 45"/>
                    <a:gd name="T26" fmla="*/ 34 w 47"/>
                    <a:gd name="T27" fmla="*/ 27 h 45"/>
                    <a:gd name="T28" fmla="*/ 19 w 47"/>
                    <a:gd name="T29" fmla="*/ 0 h 45"/>
                    <a:gd name="T30" fmla="*/ 7 w 47"/>
                    <a:gd name="T31" fmla="*/ 5 h 45"/>
                    <a:gd name="T32" fmla="*/ 7 w 47"/>
                    <a:gd name="T33" fmla="*/ 30 h 45"/>
                    <a:gd name="T34" fmla="*/ 19 w 47"/>
                    <a:gd name="T35" fmla="*/ 36 h 45"/>
                    <a:gd name="T36" fmla="*/ 19 w 47"/>
                    <a:gd name="T37" fmla="*/ 21 h 45"/>
                    <a:gd name="T38" fmla="*/ 8 w 47"/>
                    <a:gd name="T39" fmla="*/ 21 h 45"/>
                    <a:gd name="T40" fmla="*/ 8 w 47"/>
                    <a:gd name="T41" fmla="*/ 15 h 45"/>
                    <a:gd name="T42" fmla="*/ 19 w 47"/>
                    <a:gd name="T43" fmla="*/ 15 h 45"/>
                    <a:gd name="T44" fmla="*/ 19 w 47"/>
                    <a:gd name="T45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7" h="45">
                      <a:moveTo>
                        <a:pt x="34" y="27"/>
                      </a:moveTo>
                      <a:cubicBezTo>
                        <a:pt x="38" y="20"/>
                        <a:pt x="38" y="11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22" y="36"/>
                        <a:pt x="26" y="35"/>
                        <a:pt x="28" y="3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lnTo>
                        <a:pt x="34" y="27"/>
                      </a:lnTo>
                      <a:close/>
                      <a:moveTo>
                        <a:pt x="19" y="0"/>
                      </a:moveTo>
                      <a:cubicBezTo>
                        <a:pt x="15" y="0"/>
                        <a:pt x="10" y="2"/>
                        <a:pt x="7" y="5"/>
                      </a:cubicBezTo>
                      <a:cubicBezTo>
                        <a:pt x="0" y="12"/>
                        <a:pt x="0" y="23"/>
                        <a:pt x="7" y="30"/>
                      </a:cubicBezTo>
                      <a:cubicBezTo>
                        <a:pt x="10" y="34"/>
                        <a:pt x="15" y="36"/>
                        <a:pt x="19" y="36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8" name="Rectangle 205"/>
                <p:cNvSpPr>
                  <a:spLocks/>
                </p:cNvSpPr>
                <p:nvPr/>
              </p:nvSpPr>
              <p:spPr bwMode="auto">
                <a:xfrm>
                  <a:off x="4221214" y="4266184"/>
                  <a:ext cx="30635" cy="21689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9" name="Rectangle 206"/>
                <p:cNvSpPr>
                  <a:spLocks/>
                </p:cNvSpPr>
                <p:nvPr/>
              </p:nvSpPr>
              <p:spPr bwMode="auto">
                <a:xfrm>
                  <a:off x="4172198" y="4386274"/>
                  <a:ext cx="35537" cy="9680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Rectangle 207"/>
                <p:cNvSpPr>
                  <a:spLocks/>
                </p:cNvSpPr>
                <p:nvPr/>
              </p:nvSpPr>
              <p:spPr bwMode="auto">
                <a:xfrm>
                  <a:off x="4128083" y="4298045"/>
                  <a:ext cx="30635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Rectangle 208"/>
                <p:cNvSpPr>
                  <a:spLocks/>
                </p:cNvSpPr>
                <p:nvPr/>
              </p:nvSpPr>
              <p:spPr bwMode="auto">
                <a:xfrm>
                  <a:off x="4079066" y="4354414"/>
                  <a:ext cx="31861" cy="12866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Rectangle 209"/>
                <p:cNvSpPr>
                  <a:spLocks/>
                </p:cNvSpPr>
                <p:nvPr/>
              </p:nvSpPr>
              <p:spPr bwMode="auto">
                <a:xfrm>
                  <a:off x="4031275" y="4337258"/>
                  <a:ext cx="35537" cy="14582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Rectangle 210"/>
                <p:cNvSpPr>
                  <a:spLocks/>
                </p:cNvSpPr>
                <p:nvPr/>
              </p:nvSpPr>
              <p:spPr bwMode="auto">
                <a:xfrm>
                  <a:off x="4221214" y="4244126"/>
                  <a:ext cx="30635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Rectangle 211"/>
                <p:cNvSpPr>
                  <a:spLocks/>
                </p:cNvSpPr>
                <p:nvPr/>
              </p:nvSpPr>
              <p:spPr bwMode="auto">
                <a:xfrm>
                  <a:off x="4128083" y="4275987"/>
                  <a:ext cx="30635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Rectangle 212"/>
                <p:cNvSpPr>
                  <a:spLocks/>
                </p:cNvSpPr>
                <p:nvPr/>
              </p:nvSpPr>
              <p:spPr bwMode="auto">
                <a:xfrm>
                  <a:off x="4079066" y="4332356"/>
                  <a:ext cx="31861" cy="183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Rectangle 213"/>
                <p:cNvSpPr>
                  <a:spLocks/>
                </p:cNvSpPr>
                <p:nvPr/>
              </p:nvSpPr>
              <p:spPr bwMode="auto">
                <a:xfrm>
                  <a:off x="4031275" y="4315200"/>
                  <a:ext cx="35537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Rectangle 214"/>
                <p:cNvSpPr>
                  <a:spLocks/>
                </p:cNvSpPr>
                <p:nvPr/>
              </p:nvSpPr>
              <p:spPr bwMode="auto">
                <a:xfrm>
                  <a:off x="4172198" y="4359315"/>
                  <a:ext cx="35537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Freeform: Shape 215"/>
                <p:cNvSpPr>
                  <a:spLocks/>
                </p:cNvSpPr>
                <p:nvPr/>
              </p:nvSpPr>
              <p:spPr bwMode="auto">
                <a:xfrm>
                  <a:off x="4901318" y="4345836"/>
                  <a:ext cx="286747" cy="132345"/>
                </a:xfrm>
                <a:custGeom>
                  <a:avLst/>
                  <a:gdLst>
                    <a:gd name="T0" fmla="*/ 209 w 234"/>
                    <a:gd name="T1" fmla="*/ 15 h 108"/>
                    <a:gd name="T2" fmla="*/ 191 w 234"/>
                    <a:gd name="T3" fmla="*/ 108 h 108"/>
                    <a:gd name="T4" fmla="*/ 198 w 234"/>
                    <a:gd name="T5" fmla="*/ 15 h 108"/>
                    <a:gd name="T6" fmla="*/ 202 w 234"/>
                    <a:gd name="T7" fmla="*/ 47 h 108"/>
                    <a:gd name="T8" fmla="*/ 191 w 234"/>
                    <a:gd name="T9" fmla="*/ 76 h 108"/>
                    <a:gd name="T10" fmla="*/ 176 w 234"/>
                    <a:gd name="T11" fmla="*/ 108 h 108"/>
                    <a:gd name="T12" fmla="*/ 176 w 234"/>
                    <a:gd name="T13" fmla="*/ 108 h 108"/>
                    <a:gd name="T14" fmla="*/ 187 w 234"/>
                    <a:gd name="T15" fmla="*/ 36 h 108"/>
                    <a:gd name="T16" fmla="*/ 180 w 234"/>
                    <a:gd name="T17" fmla="*/ 65 h 108"/>
                    <a:gd name="T18" fmla="*/ 176 w 234"/>
                    <a:gd name="T19" fmla="*/ 108 h 108"/>
                    <a:gd name="T20" fmla="*/ 176 w 234"/>
                    <a:gd name="T21" fmla="*/ 0 h 108"/>
                    <a:gd name="T22" fmla="*/ 162 w 234"/>
                    <a:gd name="T23" fmla="*/ 65 h 108"/>
                    <a:gd name="T24" fmla="*/ 166 w 234"/>
                    <a:gd name="T25" fmla="*/ 15 h 108"/>
                    <a:gd name="T26" fmla="*/ 162 w 234"/>
                    <a:gd name="T27" fmla="*/ 108 h 108"/>
                    <a:gd name="T28" fmla="*/ 162 w 234"/>
                    <a:gd name="T29" fmla="*/ 0 h 108"/>
                    <a:gd name="T30" fmla="*/ 148 w 234"/>
                    <a:gd name="T31" fmla="*/ 36 h 108"/>
                    <a:gd name="T32" fmla="*/ 151 w 234"/>
                    <a:gd name="T33" fmla="*/ 65 h 108"/>
                    <a:gd name="T34" fmla="*/ 148 w 234"/>
                    <a:gd name="T35" fmla="*/ 108 h 108"/>
                    <a:gd name="T36" fmla="*/ 148 w 234"/>
                    <a:gd name="T37" fmla="*/ 0 h 108"/>
                    <a:gd name="T38" fmla="*/ 129 w 234"/>
                    <a:gd name="T39" fmla="*/ 65 h 108"/>
                    <a:gd name="T40" fmla="*/ 137 w 234"/>
                    <a:gd name="T41" fmla="*/ 15 h 108"/>
                    <a:gd name="T42" fmla="*/ 129 w 234"/>
                    <a:gd name="T43" fmla="*/ 108 h 108"/>
                    <a:gd name="T44" fmla="*/ 129 w 234"/>
                    <a:gd name="T45" fmla="*/ 0 h 108"/>
                    <a:gd name="T46" fmla="*/ 115 w 234"/>
                    <a:gd name="T47" fmla="*/ 36 h 108"/>
                    <a:gd name="T48" fmla="*/ 122 w 234"/>
                    <a:gd name="T49" fmla="*/ 65 h 108"/>
                    <a:gd name="T50" fmla="*/ 115 w 234"/>
                    <a:gd name="T51" fmla="*/ 108 h 108"/>
                    <a:gd name="T52" fmla="*/ 115 w 234"/>
                    <a:gd name="T53" fmla="*/ 0 h 108"/>
                    <a:gd name="T54" fmla="*/ 101 w 234"/>
                    <a:gd name="T55" fmla="*/ 65 h 108"/>
                    <a:gd name="T56" fmla="*/ 104 w 234"/>
                    <a:gd name="T57" fmla="*/ 15 h 108"/>
                    <a:gd name="T58" fmla="*/ 101 w 234"/>
                    <a:gd name="T59" fmla="*/ 108 h 108"/>
                    <a:gd name="T60" fmla="*/ 101 w 234"/>
                    <a:gd name="T61" fmla="*/ 0 h 108"/>
                    <a:gd name="T62" fmla="*/ 86 w 234"/>
                    <a:gd name="T63" fmla="*/ 36 h 108"/>
                    <a:gd name="T64" fmla="*/ 90 w 234"/>
                    <a:gd name="T65" fmla="*/ 65 h 108"/>
                    <a:gd name="T66" fmla="*/ 86 w 234"/>
                    <a:gd name="T67" fmla="*/ 108 h 108"/>
                    <a:gd name="T68" fmla="*/ 86 w 234"/>
                    <a:gd name="T69" fmla="*/ 0 h 108"/>
                    <a:gd name="T70" fmla="*/ 68 w 234"/>
                    <a:gd name="T71" fmla="*/ 65 h 108"/>
                    <a:gd name="T72" fmla="*/ 75 w 234"/>
                    <a:gd name="T73" fmla="*/ 15 h 108"/>
                    <a:gd name="T74" fmla="*/ 68 w 234"/>
                    <a:gd name="T75" fmla="*/ 108 h 108"/>
                    <a:gd name="T76" fmla="*/ 68 w 234"/>
                    <a:gd name="T77" fmla="*/ 0 h 108"/>
                    <a:gd name="T78" fmla="*/ 54 w 234"/>
                    <a:gd name="T79" fmla="*/ 36 h 108"/>
                    <a:gd name="T80" fmla="*/ 61 w 234"/>
                    <a:gd name="T81" fmla="*/ 65 h 108"/>
                    <a:gd name="T82" fmla="*/ 54 w 234"/>
                    <a:gd name="T83" fmla="*/ 108 h 108"/>
                    <a:gd name="T84" fmla="*/ 54 w 234"/>
                    <a:gd name="T85" fmla="*/ 0 h 108"/>
                    <a:gd name="T86" fmla="*/ 39 w 234"/>
                    <a:gd name="T87" fmla="*/ 65 h 108"/>
                    <a:gd name="T88" fmla="*/ 43 w 234"/>
                    <a:gd name="T89" fmla="*/ 15 h 108"/>
                    <a:gd name="T90" fmla="*/ 39 w 234"/>
                    <a:gd name="T91" fmla="*/ 108 h 108"/>
                    <a:gd name="T92" fmla="*/ 39 w 234"/>
                    <a:gd name="T93" fmla="*/ 65 h 108"/>
                    <a:gd name="T94" fmla="*/ 39 w 234"/>
                    <a:gd name="T95" fmla="*/ 0 h 108"/>
                    <a:gd name="T96" fmla="*/ 25 w 234"/>
                    <a:gd name="T97" fmla="*/ 36 h 108"/>
                    <a:gd name="T98" fmla="*/ 14 w 234"/>
                    <a:gd name="T99" fmla="*/ 36 h 108"/>
                    <a:gd name="T100" fmla="*/ 0 w 234"/>
                    <a:gd name="T10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34" h="108">
                      <a:moveTo>
                        <a:pt x="209" y="108"/>
                      </a:moveTo>
                      <a:lnTo>
                        <a:pt x="234" y="108"/>
                      </a:lnTo>
                      <a:lnTo>
                        <a:pt x="234" y="0"/>
                      </a:lnTo>
                      <a:lnTo>
                        <a:pt x="209" y="0"/>
                      </a:lnTo>
                      <a:lnTo>
                        <a:pt x="209" y="15"/>
                      </a:lnTo>
                      <a:lnTo>
                        <a:pt x="216" y="15"/>
                      </a:lnTo>
                      <a:lnTo>
                        <a:pt x="216" y="36"/>
                      </a:lnTo>
                      <a:lnTo>
                        <a:pt x="209" y="36"/>
                      </a:lnTo>
                      <a:lnTo>
                        <a:pt x="209" y="108"/>
                      </a:lnTo>
                      <a:close/>
                      <a:moveTo>
                        <a:pt x="191" y="108"/>
                      </a:moveTo>
                      <a:lnTo>
                        <a:pt x="209" y="108"/>
                      </a:lnTo>
                      <a:lnTo>
                        <a:pt x="209" y="36"/>
                      </a:lnTo>
                      <a:lnTo>
                        <a:pt x="198" y="36"/>
                      </a:lnTo>
                      <a:lnTo>
                        <a:pt x="198" y="15"/>
                      </a:lnTo>
                      <a:lnTo>
                        <a:pt x="198" y="15"/>
                      </a:lnTo>
                      <a:lnTo>
                        <a:pt x="209" y="15"/>
                      </a:lnTo>
                      <a:lnTo>
                        <a:pt x="209" y="0"/>
                      </a:lnTo>
                      <a:lnTo>
                        <a:pt x="191" y="0"/>
                      </a:lnTo>
                      <a:lnTo>
                        <a:pt x="191" y="47"/>
                      </a:lnTo>
                      <a:lnTo>
                        <a:pt x="202" y="47"/>
                      </a:lnTo>
                      <a:lnTo>
                        <a:pt x="202" y="65"/>
                      </a:lnTo>
                      <a:lnTo>
                        <a:pt x="202" y="65"/>
                      </a:lnTo>
                      <a:lnTo>
                        <a:pt x="191" y="65"/>
                      </a:lnTo>
                      <a:lnTo>
                        <a:pt x="191" y="76"/>
                      </a:lnTo>
                      <a:lnTo>
                        <a:pt x="191" y="76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108"/>
                      </a:lnTo>
                      <a:close/>
                      <a:moveTo>
                        <a:pt x="176" y="108"/>
                      </a:moveTo>
                      <a:lnTo>
                        <a:pt x="191" y="108"/>
                      </a:lnTo>
                      <a:lnTo>
                        <a:pt x="191" y="98"/>
                      </a:lnTo>
                      <a:lnTo>
                        <a:pt x="176" y="98"/>
                      </a:lnTo>
                      <a:lnTo>
                        <a:pt x="176" y="108"/>
                      </a:lnTo>
                      <a:lnTo>
                        <a:pt x="176" y="108"/>
                      </a:lnTo>
                      <a:close/>
                      <a:moveTo>
                        <a:pt x="191" y="0"/>
                      </a:moveTo>
                      <a:lnTo>
                        <a:pt x="176" y="0"/>
                      </a:lnTo>
                      <a:lnTo>
                        <a:pt x="176" y="15"/>
                      </a:lnTo>
                      <a:lnTo>
                        <a:pt x="187" y="15"/>
                      </a:lnTo>
                      <a:lnTo>
                        <a:pt x="187" y="36"/>
                      </a:lnTo>
                      <a:lnTo>
                        <a:pt x="176" y="36"/>
                      </a:lnTo>
                      <a:lnTo>
                        <a:pt x="176" y="76"/>
                      </a:lnTo>
                      <a:lnTo>
                        <a:pt x="191" y="76"/>
                      </a:lnTo>
                      <a:lnTo>
                        <a:pt x="191" y="65"/>
                      </a:lnTo>
                      <a:lnTo>
                        <a:pt x="180" y="65"/>
                      </a:lnTo>
                      <a:lnTo>
                        <a:pt x="180" y="47"/>
                      </a:lnTo>
                      <a:lnTo>
                        <a:pt x="191" y="47"/>
                      </a:lnTo>
                      <a:lnTo>
                        <a:pt x="191" y="0"/>
                      </a:lnTo>
                      <a:close/>
                      <a:moveTo>
                        <a:pt x="162" y="108"/>
                      </a:moveTo>
                      <a:lnTo>
                        <a:pt x="176" y="108"/>
                      </a:lnTo>
                      <a:lnTo>
                        <a:pt x="176" y="98"/>
                      </a:lnTo>
                      <a:lnTo>
                        <a:pt x="162" y="98"/>
                      </a:lnTo>
                      <a:lnTo>
                        <a:pt x="162" y="108"/>
                      </a:lnTo>
                      <a:lnTo>
                        <a:pt x="162" y="108"/>
                      </a:lnTo>
                      <a:close/>
                      <a:moveTo>
                        <a:pt x="176" y="0"/>
                      </a:moveTo>
                      <a:lnTo>
                        <a:pt x="162" y="0"/>
                      </a:lnTo>
                      <a:lnTo>
                        <a:pt x="162" y="47"/>
                      </a:lnTo>
                      <a:lnTo>
                        <a:pt x="173" y="47"/>
                      </a:lnTo>
                      <a:lnTo>
                        <a:pt x="173" y="65"/>
                      </a:lnTo>
                      <a:lnTo>
                        <a:pt x="162" y="65"/>
                      </a:lnTo>
                      <a:lnTo>
                        <a:pt x="162" y="76"/>
                      </a:lnTo>
                      <a:lnTo>
                        <a:pt x="176" y="76"/>
                      </a:lnTo>
                      <a:lnTo>
                        <a:pt x="176" y="36"/>
                      </a:lnTo>
                      <a:lnTo>
                        <a:pt x="166" y="36"/>
                      </a:lnTo>
                      <a:lnTo>
                        <a:pt x="166" y="15"/>
                      </a:lnTo>
                      <a:lnTo>
                        <a:pt x="166" y="15"/>
                      </a:lnTo>
                      <a:lnTo>
                        <a:pt x="176" y="15"/>
                      </a:lnTo>
                      <a:lnTo>
                        <a:pt x="176" y="0"/>
                      </a:lnTo>
                      <a:close/>
                      <a:moveTo>
                        <a:pt x="148" y="108"/>
                      </a:moveTo>
                      <a:lnTo>
                        <a:pt x="162" y="108"/>
                      </a:lnTo>
                      <a:lnTo>
                        <a:pt x="162" y="98"/>
                      </a:lnTo>
                      <a:lnTo>
                        <a:pt x="148" y="98"/>
                      </a:lnTo>
                      <a:lnTo>
                        <a:pt x="148" y="108"/>
                      </a:lnTo>
                      <a:lnTo>
                        <a:pt x="148" y="108"/>
                      </a:lnTo>
                      <a:close/>
                      <a:moveTo>
                        <a:pt x="162" y="0"/>
                      </a:moveTo>
                      <a:lnTo>
                        <a:pt x="148" y="0"/>
                      </a:lnTo>
                      <a:lnTo>
                        <a:pt x="148" y="15"/>
                      </a:lnTo>
                      <a:lnTo>
                        <a:pt x="155" y="15"/>
                      </a:lnTo>
                      <a:lnTo>
                        <a:pt x="155" y="36"/>
                      </a:lnTo>
                      <a:lnTo>
                        <a:pt x="148" y="36"/>
                      </a:lnTo>
                      <a:lnTo>
                        <a:pt x="148" y="76"/>
                      </a:lnTo>
                      <a:lnTo>
                        <a:pt x="162" y="76"/>
                      </a:lnTo>
                      <a:lnTo>
                        <a:pt x="162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47"/>
                      </a:lnTo>
                      <a:lnTo>
                        <a:pt x="162" y="47"/>
                      </a:lnTo>
                      <a:lnTo>
                        <a:pt x="162" y="0"/>
                      </a:lnTo>
                      <a:close/>
                      <a:moveTo>
                        <a:pt x="129" y="108"/>
                      </a:moveTo>
                      <a:lnTo>
                        <a:pt x="148" y="108"/>
                      </a:lnTo>
                      <a:lnTo>
                        <a:pt x="148" y="98"/>
                      </a:lnTo>
                      <a:lnTo>
                        <a:pt x="129" y="98"/>
                      </a:lnTo>
                      <a:lnTo>
                        <a:pt x="129" y="108"/>
                      </a:lnTo>
                      <a:lnTo>
                        <a:pt x="129" y="108"/>
                      </a:lnTo>
                      <a:close/>
                      <a:moveTo>
                        <a:pt x="148" y="0"/>
                      </a:moveTo>
                      <a:lnTo>
                        <a:pt x="129" y="0"/>
                      </a:lnTo>
                      <a:lnTo>
                        <a:pt x="129" y="47"/>
                      </a:lnTo>
                      <a:lnTo>
                        <a:pt x="140" y="47"/>
                      </a:lnTo>
                      <a:lnTo>
                        <a:pt x="140" y="65"/>
                      </a:lnTo>
                      <a:lnTo>
                        <a:pt x="129" y="65"/>
                      </a:lnTo>
                      <a:lnTo>
                        <a:pt x="129" y="76"/>
                      </a:lnTo>
                      <a:lnTo>
                        <a:pt x="148" y="76"/>
                      </a:lnTo>
                      <a:lnTo>
                        <a:pt x="148" y="36"/>
                      </a:lnTo>
                      <a:lnTo>
                        <a:pt x="137" y="36"/>
                      </a:lnTo>
                      <a:lnTo>
                        <a:pt x="137" y="15"/>
                      </a:lnTo>
                      <a:lnTo>
                        <a:pt x="137" y="15"/>
                      </a:lnTo>
                      <a:lnTo>
                        <a:pt x="148" y="15"/>
                      </a:lnTo>
                      <a:lnTo>
                        <a:pt x="148" y="0"/>
                      </a:lnTo>
                      <a:close/>
                      <a:moveTo>
                        <a:pt x="115" y="108"/>
                      </a:moveTo>
                      <a:lnTo>
                        <a:pt x="129" y="108"/>
                      </a:lnTo>
                      <a:lnTo>
                        <a:pt x="129" y="98"/>
                      </a:lnTo>
                      <a:lnTo>
                        <a:pt x="115" y="98"/>
                      </a:lnTo>
                      <a:lnTo>
                        <a:pt x="115" y="108"/>
                      </a:lnTo>
                      <a:lnTo>
                        <a:pt x="115" y="108"/>
                      </a:lnTo>
                      <a:close/>
                      <a:moveTo>
                        <a:pt x="129" y="0"/>
                      </a:moveTo>
                      <a:lnTo>
                        <a:pt x="115" y="0"/>
                      </a:lnTo>
                      <a:lnTo>
                        <a:pt x="115" y="15"/>
                      </a:lnTo>
                      <a:lnTo>
                        <a:pt x="126" y="15"/>
                      </a:lnTo>
                      <a:lnTo>
                        <a:pt x="126" y="36"/>
                      </a:lnTo>
                      <a:lnTo>
                        <a:pt x="115" y="36"/>
                      </a:lnTo>
                      <a:lnTo>
                        <a:pt x="115" y="76"/>
                      </a:lnTo>
                      <a:lnTo>
                        <a:pt x="129" y="76"/>
                      </a:lnTo>
                      <a:lnTo>
                        <a:pt x="129" y="65"/>
                      </a:lnTo>
                      <a:lnTo>
                        <a:pt x="122" y="65"/>
                      </a:lnTo>
                      <a:lnTo>
                        <a:pt x="122" y="65"/>
                      </a:lnTo>
                      <a:lnTo>
                        <a:pt x="122" y="47"/>
                      </a:lnTo>
                      <a:lnTo>
                        <a:pt x="129" y="47"/>
                      </a:lnTo>
                      <a:lnTo>
                        <a:pt x="129" y="0"/>
                      </a:lnTo>
                      <a:close/>
                      <a:moveTo>
                        <a:pt x="101" y="108"/>
                      </a:moveTo>
                      <a:lnTo>
                        <a:pt x="115" y="108"/>
                      </a:lnTo>
                      <a:lnTo>
                        <a:pt x="115" y="98"/>
                      </a:lnTo>
                      <a:lnTo>
                        <a:pt x="101" y="98"/>
                      </a:lnTo>
                      <a:lnTo>
                        <a:pt x="101" y="108"/>
                      </a:lnTo>
                      <a:lnTo>
                        <a:pt x="101" y="108"/>
                      </a:lnTo>
                      <a:close/>
                      <a:moveTo>
                        <a:pt x="115" y="0"/>
                      </a:moveTo>
                      <a:lnTo>
                        <a:pt x="101" y="0"/>
                      </a:lnTo>
                      <a:lnTo>
                        <a:pt x="101" y="47"/>
                      </a:lnTo>
                      <a:lnTo>
                        <a:pt x="111" y="47"/>
                      </a:lnTo>
                      <a:lnTo>
                        <a:pt x="111" y="65"/>
                      </a:lnTo>
                      <a:lnTo>
                        <a:pt x="101" y="65"/>
                      </a:lnTo>
                      <a:lnTo>
                        <a:pt x="101" y="76"/>
                      </a:lnTo>
                      <a:lnTo>
                        <a:pt x="115" y="76"/>
                      </a:lnTo>
                      <a:lnTo>
                        <a:pt x="115" y="36"/>
                      </a:lnTo>
                      <a:lnTo>
                        <a:pt x="104" y="36"/>
                      </a:lnTo>
                      <a:lnTo>
                        <a:pt x="104" y="15"/>
                      </a:lnTo>
                      <a:lnTo>
                        <a:pt x="104" y="15"/>
                      </a:lnTo>
                      <a:lnTo>
                        <a:pt x="115" y="15"/>
                      </a:lnTo>
                      <a:lnTo>
                        <a:pt x="115" y="0"/>
                      </a:lnTo>
                      <a:close/>
                      <a:moveTo>
                        <a:pt x="86" y="108"/>
                      </a:moveTo>
                      <a:lnTo>
                        <a:pt x="101" y="108"/>
                      </a:lnTo>
                      <a:lnTo>
                        <a:pt x="101" y="98"/>
                      </a:lnTo>
                      <a:lnTo>
                        <a:pt x="86" y="98"/>
                      </a:lnTo>
                      <a:lnTo>
                        <a:pt x="86" y="108"/>
                      </a:lnTo>
                      <a:lnTo>
                        <a:pt x="86" y="108"/>
                      </a:lnTo>
                      <a:close/>
                      <a:moveTo>
                        <a:pt x="101" y="0"/>
                      </a:moveTo>
                      <a:lnTo>
                        <a:pt x="86" y="0"/>
                      </a:lnTo>
                      <a:lnTo>
                        <a:pt x="86" y="15"/>
                      </a:lnTo>
                      <a:lnTo>
                        <a:pt x="93" y="15"/>
                      </a:lnTo>
                      <a:lnTo>
                        <a:pt x="93" y="36"/>
                      </a:lnTo>
                      <a:lnTo>
                        <a:pt x="86" y="36"/>
                      </a:lnTo>
                      <a:lnTo>
                        <a:pt x="86" y="76"/>
                      </a:lnTo>
                      <a:lnTo>
                        <a:pt x="101" y="76"/>
                      </a:lnTo>
                      <a:lnTo>
                        <a:pt x="101" y="65"/>
                      </a:lnTo>
                      <a:lnTo>
                        <a:pt x="90" y="65"/>
                      </a:lnTo>
                      <a:lnTo>
                        <a:pt x="90" y="65"/>
                      </a:lnTo>
                      <a:lnTo>
                        <a:pt x="90" y="47"/>
                      </a:lnTo>
                      <a:lnTo>
                        <a:pt x="101" y="47"/>
                      </a:lnTo>
                      <a:lnTo>
                        <a:pt x="101" y="0"/>
                      </a:lnTo>
                      <a:close/>
                      <a:moveTo>
                        <a:pt x="68" y="108"/>
                      </a:moveTo>
                      <a:lnTo>
                        <a:pt x="86" y="108"/>
                      </a:lnTo>
                      <a:lnTo>
                        <a:pt x="86" y="98"/>
                      </a:lnTo>
                      <a:lnTo>
                        <a:pt x="68" y="98"/>
                      </a:lnTo>
                      <a:lnTo>
                        <a:pt x="68" y="108"/>
                      </a:lnTo>
                      <a:lnTo>
                        <a:pt x="68" y="108"/>
                      </a:lnTo>
                      <a:close/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47"/>
                      </a:lnTo>
                      <a:lnTo>
                        <a:pt x="79" y="47"/>
                      </a:lnTo>
                      <a:lnTo>
                        <a:pt x="79" y="65"/>
                      </a:lnTo>
                      <a:lnTo>
                        <a:pt x="68" y="65"/>
                      </a:lnTo>
                      <a:lnTo>
                        <a:pt x="68" y="76"/>
                      </a:lnTo>
                      <a:lnTo>
                        <a:pt x="86" y="76"/>
                      </a:lnTo>
                      <a:lnTo>
                        <a:pt x="86" y="36"/>
                      </a:lnTo>
                      <a:lnTo>
                        <a:pt x="75" y="36"/>
                      </a:lnTo>
                      <a:lnTo>
                        <a:pt x="75" y="15"/>
                      </a:lnTo>
                      <a:lnTo>
                        <a:pt x="75" y="15"/>
                      </a:lnTo>
                      <a:lnTo>
                        <a:pt x="86" y="15"/>
                      </a:lnTo>
                      <a:lnTo>
                        <a:pt x="86" y="0"/>
                      </a:lnTo>
                      <a:close/>
                      <a:moveTo>
                        <a:pt x="54" y="108"/>
                      </a:moveTo>
                      <a:lnTo>
                        <a:pt x="68" y="108"/>
                      </a:lnTo>
                      <a:lnTo>
                        <a:pt x="68" y="98"/>
                      </a:lnTo>
                      <a:lnTo>
                        <a:pt x="54" y="9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close/>
                      <a:moveTo>
                        <a:pt x="68" y="0"/>
                      </a:moveTo>
                      <a:lnTo>
                        <a:pt x="54" y="0"/>
                      </a:lnTo>
                      <a:lnTo>
                        <a:pt x="54" y="15"/>
                      </a:lnTo>
                      <a:lnTo>
                        <a:pt x="65" y="15"/>
                      </a:lnTo>
                      <a:lnTo>
                        <a:pt x="65" y="36"/>
                      </a:lnTo>
                      <a:lnTo>
                        <a:pt x="54" y="36"/>
                      </a:lnTo>
                      <a:lnTo>
                        <a:pt x="54" y="76"/>
                      </a:lnTo>
                      <a:lnTo>
                        <a:pt x="68" y="76"/>
                      </a:lnTo>
                      <a:lnTo>
                        <a:pt x="68" y="65"/>
                      </a:lnTo>
                      <a:lnTo>
                        <a:pt x="61" y="65"/>
                      </a:lnTo>
                      <a:lnTo>
                        <a:pt x="61" y="65"/>
                      </a:lnTo>
                      <a:lnTo>
                        <a:pt x="61" y="47"/>
                      </a:lnTo>
                      <a:lnTo>
                        <a:pt x="68" y="47"/>
                      </a:lnTo>
                      <a:lnTo>
                        <a:pt x="68" y="0"/>
                      </a:lnTo>
                      <a:close/>
                      <a:moveTo>
                        <a:pt x="39" y="108"/>
                      </a:moveTo>
                      <a:lnTo>
                        <a:pt x="54" y="108"/>
                      </a:lnTo>
                      <a:lnTo>
                        <a:pt x="54" y="98"/>
                      </a:lnTo>
                      <a:lnTo>
                        <a:pt x="39" y="9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close/>
                      <a:moveTo>
                        <a:pt x="54" y="0"/>
                      </a:moveTo>
                      <a:lnTo>
                        <a:pt x="39" y="0"/>
                      </a:lnTo>
                      <a:lnTo>
                        <a:pt x="39" y="47"/>
                      </a:lnTo>
                      <a:lnTo>
                        <a:pt x="50" y="47"/>
                      </a:lnTo>
                      <a:lnTo>
                        <a:pt x="50" y="65"/>
                      </a:lnTo>
                      <a:lnTo>
                        <a:pt x="39" y="65"/>
                      </a:lnTo>
                      <a:lnTo>
                        <a:pt x="39" y="76"/>
                      </a:lnTo>
                      <a:lnTo>
                        <a:pt x="54" y="76"/>
                      </a:lnTo>
                      <a:lnTo>
                        <a:pt x="54" y="36"/>
                      </a:lnTo>
                      <a:lnTo>
                        <a:pt x="43" y="36"/>
                      </a:lnTo>
                      <a:lnTo>
                        <a:pt x="43" y="15"/>
                      </a:lnTo>
                      <a:lnTo>
                        <a:pt x="43" y="15"/>
                      </a:lnTo>
                      <a:lnTo>
                        <a:pt x="54" y="15"/>
                      </a:lnTo>
                      <a:lnTo>
                        <a:pt x="54" y="0"/>
                      </a:lnTo>
                      <a:close/>
                      <a:moveTo>
                        <a:pt x="25" y="108"/>
                      </a:moveTo>
                      <a:lnTo>
                        <a:pt x="39" y="108"/>
                      </a:lnTo>
                      <a:lnTo>
                        <a:pt x="39" y="98"/>
                      </a:lnTo>
                      <a:lnTo>
                        <a:pt x="39" y="98"/>
                      </a:lnTo>
                      <a:lnTo>
                        <a:pt x="39" y="76"/>
                      </a:lnTo>
                      <a:lnTo>
                        <a:pt x="39" y="76"/>
                      </a:lnTo>
                      <a:lnTo>
                        <a:pt x="39" y="65"/>
                      </a:lnTo>
                      <a:lnTo>
                        <a:pt x="29" y="65"/>
                      </a:lnTo>
                      <a:lnTo>
                        <a:pt x="29" y="65"/>
                      </a:lnTo>
                      <a:lnTo>
                        <a:pt x="29" y="47"/>
                      </a:lnTo>
                      <a:lnTo>
                        <a:pt x="39" y="47"/>
                      </a:lnTo>
                      <a:lnTo>
                        <a:pt x="39" y="0"/>
                      </a:lnTo>
                      <a:lnTo>
                        <a:pt x="25" y="0"/>
                      </a:lnTo>
                      <a:lnTo>
                        <a:pt x="25" y="15"/>
                      </a:lnTo>
                      <a:lnTo>
                        <a:pt x="36" y="15"/>
                      </a:lnTo>
                      <a:lnTo>
                        <a:pt x="36" y="36"/>
                      </a:lnTo>
                      <a:lnTo>
                        <a:pt x="25" y="36"/>
                      </a:lnTo>
                      <a:lnTo>
                        <a:pt x="25" y="108"/>
                      </a:lnTo>
                      <a:close/>
                      <a:moveTo>
                        <a:pt x="0" y="108"/>
                      </a:moveTo>
                      <a:lnTo>
                        <a:pt x="25" y="108"/>
                      </a:lnTo>
                      <a:lnTo>
                        <a:pt x="25" y="36"/>
                      </a:lnTo>
                      <a:lnTo>
                        <a:pt x="14" y="36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5" y="15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Freeform: Shape 216"/>
                <p:cNvSpPr>
                  <a:spLocks/>
                </p:cNvSpPr>
                <p:nvPr/>
              </p:nvSpPr>
              <p:spPr bwMode="auto">
                <a:xfrm>
                  <a:off x="4954011" y="4284565"/>
                  <a:ext cx="162980" cy="39213"/>
                </a:xfrm>
                <a:custGeom>
                  <a:avLst/>
                  <a:gdLst>
                    <a:gd name="T0" fmla="*/ 0 w 37"/>
                    <a:gd name="T1" fmla="*/ 5 h 9"/>
                    <a:gd name="T2" fmla="*/ 3 w 37"/>
                    <a:gd name="T3" fmla="*/ 9 h 9"/>
                    <a:gd name="T4" fmla="*/ 19 w 37"/>
                    <a:gd name="T5" fmla="*/ 5 h 9"/>
                    <a:gd name="T6" fmla="*/ 35 w 37"/>
                    <a:gd name="T7" fmla="*/ 9 h 9"/>
                    <a:gd name="T8" fmla="*/ 37 w 37"/>
                    <a:gd name="T9" fmla="*/ 5 h 9"/>
                    <a:gd name="T10" fmla="*/ 19 w 37"/>
                    <a:gd name="T11" fmla="*/ 0 h 9"/>
                    <a:gd name="T12" fmla="*/ 0 w 37"/>
                    <a:gd name="T13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9">
                      <a:moveTo>
                        <a:pt x="0" y="5"/>
                      </a:move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" y="7"/>
                        <a:pt x="13" y="5"/>
                        <a:pt x="19" y="5"/>
                      </a:cubicBezTo>
                      <a:cubicBezTo>
                        <a:pt x="25" y="5"/>
                        <a:pt x="30" y="7"/>
                        <a:pt x="35" y="9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2" y="2"/>
                        <a:pt x="25" y="0"/>
                        <a:pt x="19" y="0"/>
                      </a:cubicBezTo>
                      <a:cubicBezTo>
                        <a:pt x="12" y="0"/>
                        <a:pt x="5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0" name="Freeform: Shape 217"/>
                <p:cNvSpPr>
                  <a:spLocks/>
                </p:cNvSpPr>
                <p:nvPr/>
              </p:nvSpPr>
              <p:spPr bwMode="auto">
                <a:xfrm>
                  <a:off x="4927052" y="4240450"/>
                  <a:ext cx="221800" cy="47791"/>
                </a:xfrm>
                <a:custGeom>
                  <a:avLst/>
                  <a:gdLst>
                    <a:gd name="T0" fmla="*/ 50 w 50"/>
                    <a:gd name="T1" fmla="*/ 6 h 11"/>
                    <a:gd name="T2" fmla="*/ 25 w 50"/>
                    <a:gd name="T3" fmla="*/ 0 h 11"/>
                    <a:gd name="T4" fmla="*/ 0 w 50"/>
                    <a:gd name="T5" fmla="*/ 6 h 11"/>
                    <a:gd name="T6" fmla="*/ 2 w 50"/>
                    <a:gd name="T7" fmla="*/ 11 h 11"/>
                    <a:gd name="T8" fmla="*/ 25 w 50"/>
                    <a:gd name="T9" fmla="*/ 5 h 11"/>
                    <a:gd name="T10" fmla="*/ 47 w 50"/>
                    <a:gd name="T11" fmla="*/ 11 h 11"/>
                    <a:gd name="T12" fmla="*/ 50 w 50"/>
                    <a:gd name="T1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11">
                      <a:moveTo>
                        <a:pt x="50" y="6"/>
                      </a:moveTo>
                      <a:cubicBezTo>
                        <a:pt x="43" y="2"/>
                        <a:pt x="34" y="0"/>
                        <a:pt x="25" y="0"/>
                      </a:cubicBezTo>
                      <a:cubicBezTo>
                        <a:pt x="16" y="0"/>
                        <a:pt x="7" y="2"/>
                        <a:pt x="0" y="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9" y="7"/>
                        <a:pt x="17" y="5"/>
                        <a:pt x="25" y="5"/>
                      </a:cubicBezTo>
                      <a:cubicBezTo>
                        <a:pt x="33" y="5"/>
                        <a:pt x="41" y="7"/>
                        <a:pt x="47" y="11"/>
                      </a:cubicBezTo>
                      <a:lnTo>
                        <a:pt x="5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2" name="Group 58"/>
            <p:cNvGrpSpPr/>
            <p:nvPr/>
          </p:nvGrpSpPr>
          <p:grpSpPr>
            <a:xfrm>
              <a:off x="6737340" y="1510523"/>
              <a:ext cx="4303649" cy="4339605"/>
              <a:chOff x="2949236" y="972275"/>
              <a:chExt cx="3227736" cy="3254695"/>
            </a:xfrm>
            <a:solidFill>
              <a:schemeClr val="bg1">
                <a:lumMod val="85000"/>
              </a:schemeClr>
            </a:solidFill>
          </p:grpSpPr>
          <p:sp>
            <p:nvSpPr>
              <p:cNvPr id="38" name="Freeform: Shape 65"/>
              <p:cNvSpPr>
                <a:spLocks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Freeform: Shape 66"/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67"/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68"/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69"/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Rectangle 70"/>
              <p:cNvSpPr>
                <a:spLocks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71"/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72"/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Freeform: Shape 73"/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Rectangle 74"/>
              <p:cNvSpPr>
                <a:spLocks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Rectangle 75"/>
              <p:cNvSpPr>
                <a:spLocks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Rectangle 76"/>
              <p:cNvSpPr>
                <a:spLocks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Freeform: Shape 77"/>
              <p:cNvSpPr>
                <a:spLocks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: Shape 78"/>
              <p:cNvSpPr>
                <a:spLocks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Freeform: Shape 79"/>
              <p:cNvSpPr>
                <a:spLocks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val 80"/>
              <p:cNvSpPr>
                <a:spLocks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Freeform: Shape 81"/>
              <p:cNvSpPr>
                <a:spLocks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Freeform: Shape 82"/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Freeform: Shape 83"/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Freeform: Shape 84"/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Freeform: Shape 85"/>
              <p:cNvSpPr>
                <a:spLocks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Freeform: Shape 86"/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Freeform: Shape 87"/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Freeform: Shape 88"/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Freeform: Shape 89"/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Freeform: Shape 90"/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Freeform: Shape 91"/>
              <p:cNvSpPr>
                <a:spLocks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Freeform: Shape 92"/>
              <p:cNvSpPr>
                <a:spLocks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Freeform: Shape 93"/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Freeform: Shape 94"/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Freeform: Shape 95"/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Freeform: Shape 96"/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Freeform: Shape 97"/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Freeform: Shape 98"/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Freeform: Shape 99"/>
              <p:cNvSpPr>
                <a:spLocks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Freeform: Shape 100"/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Freeform: Shape 101"/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Freeform: Shape 102"/>
              <p:cNvSpPr>
                <a:spLocks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Freeform: Shape 103"/>
              <p:cNvSpPr>
                <a:spLocks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Freeform: Shape 104"/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Freeform: Shape 105"/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Freeform: Shape 106"/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Freeform: Shape 107"/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Freeform: Shape 108"/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Freeform: Shape 109"/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Freeform: Shape 110"/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Freeform: Shape 111"/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Freeform: Shape 112"/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Freeform: Shape 113"/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Freeform: Shape 114"/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Freeform: Shape 115"/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Freeform: Shape 116"/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Freeform: Shape 117"/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Freeform: Shape 118"/>
              <p:cNvSpPr>
                <a:spLocks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Rectangle 119"/>
              <p:cNvSpPr>
                <a:spLocks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Freeform: Shape 120"/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Freeform: Shape 121"/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Freeform: Shape 122"/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" name="Freeform: Shape 123"/>
              <p:cNvSpPr>
                <a:spLocks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7" name="Freeform: Shape 124"/>
              <p:cNvSpPr>
                <a:spLocks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8" name="Freeform: Shape 125"/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9" name="Freeform: Shape 126"/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0" name="Freeform: Shape 127"/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1" name="Freeform: Shape 128"/>
              <p:cNvSpPr>
                <a:spLocks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2" name="Freeform: Shape 129"/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Group 59"/>
            <p:cNvGrpSpPr/>
            <p:nvPr/>
          </p:nvGrpSpPr>
          <p:grpSpPr>
            <a:xfrm>
              <a:off x="6698196" y="1819393"/>
              <a:ext cx="5062269" cy="5038607"/>
              <a:chOff x="4476326" y="1364544"/>
              <a:chExt cx="3796702" cy="3778956"/>
            </a:xfrm>
          </p:grpSpPr>
          <p:sp>
            <p:nvSpPr>
              <p:cNvPr id="34" name="Freeform: Shape 61"/>
              <p:cNvSpPr>
                <a:spLocks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62"/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63"/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64"/>
              <p:cNvSpPr>
                <a:spLocks/>
              </p:cNvSpPr>
              <p:nvPr/>
            </p:nvSpPr>
            <p:spPr bwMode="auto">
              <a:xfrm>
                <a:off x="4476326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PA_组合 21"/>
          <p:cNvGrpSpPr/>
          <p:nvPr>
            <p:custDataLst>
              <p:tags r:id="rId3"/>
            </p:custDataLst>
          </p:nvPr>
        </p:nvGrpSpPr>
        <p:grpSpPr>
          <a:xfrm>
            <a:off x="8189953" y="3169126"/>
            <a:ext cx="1433205" cy="989079"/>
            <a:chOff x="5069886" y="293530"/>
            <a:chExt cx="2086446" cy="1439895"/>
          </a:xfrm>
          <a:solidFill>
            <a:schemeClr val="bg1"/>
          </a:solidFill>
        </p:grpSpPr>
        <p:sp>
          <p:nvSpPr>
            <p:cNvPr id="27" name="TextBox 22"/>
            <p:cNvSpPr txBox="1"/>
            <p:nvPr/>
          </p:nvSpPr>
          <p:spPr>
            <a:xfrm>
              <a:off x="5069886" y="293530"/>
              <a:ext cx="2052227" cy="1120147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目錄</a:t>
              </a:r>
              <a:endParaRPr lang="zh-CN" altLang="en-US" sz="4400" b="1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TextBox 23"/>
            <p:cNvSpPr txBox="1"/>
            <p:nvPr/>
          </p:nvSpPr>
          <p:spPr>
            <a:xfrm>
              <a:off x="5104104" y="1285365"/>
              <a:ext cx="2052228" cy="448060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CONTENT</a:t>
              </a:r>
            </a:p>
          </p:txBody>
        </p:sp>
      </p:grpSp>
      <p:grpSp>
        <p:nvGrpSpPr>
          <p:cNvPr id="6" name="Group 283"/>
          <p:cNvGrpSpPr/>
          <p:nvPr/>
        </p:nvGrpSpPr>
        <p:grpSpPr>
          <a:xfrm>
            <a:off x="1515074" y="1436197"/>
            <a:ext cx="5390745" cy="4027579"/>
            <a:chOff x="6792409" y="1600178"/>
            <a:chExt cx="4430099" cy="3309853"/>
          </a:xfrm>
        </p:grpSpPr>
        <p:sp>
          <p:nvSpPr>
            <p:cNvPr id="9" name="Diamond 286"/>
            <p:cNvSpPr/>
            <p:nvPr/>
          </p:nvSpPr>
          <p:spPr>
            <a:xfrm>
              <a:off x="6792409" y="4285682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  <p:grpSp>
          <p:nvGrpSpPr>
            <p:cNvPr id="10" name="Group 287"/>
            <p:cNvGrpSpPr/>
            <p:nvPr/>
          </p:nvGrpSpPr>
          <p:grpSpPr>
            <a:xfrm>
              <a:off x="7259934" y="4316240"/>
              <a:ext cx="3962574" cy="563232"/>
              <a:chOff x="6444107" y="1469392"/>
              <a:chExt cx="4232109" cy="563232"/>
            </a:xfrm>
          </p:grpSpPr>
          <p:sp>
            <p:nvSpPr>
              <p:cNvPr id="23" name="TextBox 300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TW" altLang="en-US" sz="2800" b="1" spc="600" dirty="0" smtClean="0">
                    <a:solidFill>
                      <a:schemeClr val="accent4">
                        <a:lumMod val="100000"/>
                      </a:schemeClr>
                    </a:solidFill>
                    <a:cs typeface="+mn-ea"/>
                    <a:sym typeface="+mn-lt"/>
                  </a:rPr>
                  <a:t>參考資料</a:t>
                </a:r>
                <a:endParaRPr lang="zh-CN" altLang="en-US" sz="2800" b="1" spc="600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TextBox 301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 smtClean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Reference</a:t>
                </a:r>
                <a:endParaRPr lang="zh-CN" altLang="en-US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" name="Diamond 288"/>
            <p:cNvSpPr/>
            <p:nvPr/>
          </p:nvSpPr>
          <p:spPr>
            <a:xfrm>
              <a:off x="6792409" y="3407106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12" name="Group 289"/>
            <p:cNvGrpSpPr/>
            <p:nvPr/>
          </p:nvGrpSpPr>
          <p:grpSpPr>
            <a:xfrm>
              <a:off x="7259934" y="3437664"/>
              <a:ext cx="3962574" cy="563232"/>
              <a:chOff x="6444107" y="1469392"/>
              <a:chExt cx="4232109" cy="563232"/>
            </a:xfrm>
          </p:grpSpPr>
          <p:sp>
            <p:nvSpPr>
              <p:cNvPr id="21" name="TextBox 298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TW" altLang="en-US" sz="2800" b="1" spc="600" dirty="0" smtClean="0">
                    <a:solidFill>
                      <a:schemeClr val="accent3">
                        <a:lumMod val="100000"/>
                      </a:schemeClr>
                    </a:solidFill>
                    <a:cs typeface="+mn-ea"/>
                    <a:sym typeface="+mn-lt"/>
                  </a:rPr>
                  <a:t>應用</a:t>
                </a:r>
                <a:endParaRPr lang="zh-CN" altLang="en-US" sz="2800" b="1" spc="600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TextBox 299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cs typeface="+mn-ea"/>
                    <a:sym typeface="+mn-lt"/>
                  </a:rPr>
                  <a:t>application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3" name="Diamond 290"/>
            <p:cNvSpPr/>
            <p:nvPr/>
          </p:nvSpPr>
          <p:spPr>
            <a:xfrm>
              <a:off x="6792409" y="2528530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14" name="Group 291"/>
            <p:cNvGrpSpPr/>
            <p:nvPr/>
          </p:nvGrpSpPr>
          <p:grpSpPr>
            <a:xfrm>
              <a:off x="7259934" y="2559088"/>
              <a:ext cx="3962574" cy="563232"/>
              <a:chOff x="6444107" y="1469392"/>
              <a:chExt cx="4232109" cy="563232"/>
            </a:xfrm>
          </p:grpSpPr>
          <p:sp>
            <p:nvSpPr>
              <p:cNvPr id="19" name="TextBox 296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TW" altLang="en-US" sz="2800" b="1" spc="600" dirty="0" smtClean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歷史</a:t>
                </a:r>
                <a:endParaRPr lang="zh-CN" altLang="en-US" sz="2800" b="1" spc="600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TextBox 297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history</a:t>
                </a:r>
                <a:endParaRPr lang="zh-CN" altLang="en-US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5" name="Diamond 292"/>
            <p:cNvSpPr/>
            <p:nvPr/>
          </p:nvSpPr>
          <p:spPr>
            <a:xfrm>
              <a:off x="6792411" y="1649954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grpSp>
          <p:nvGrpSpPr>
            <p:cNvPr id="16" name="Group 293"/>
            <p:cNvGrpSpPr/>
            <p:nvPr/>
          </p:nvGrpSpPr>
          <p:grpSpPr>
            <a:xfrm>
              <a:off x="7259934" y="1600178"/>
              <a:ext cx="3962574" cy="643566"/>
              <a:chOff x="6444107" y="1389058"/>
              <a:chExt cx="4232109" cy="643566"/>
            </a:xfrm>
          </p:grpSpPr>
          <p:sp>
            <p:nvSpPr>
              <p:cNvPr id="17" name="TextBox 294"/>
              <p:cNvSpPr txBox="1"/>
              <p:nvPr/>
            </p:nvSpPr>
            <p:spPr>
              <a:xfrm>
                <a:off x="6444107" y="1389058"/>
                <a:ext cx="4232109" cy="323198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TW" altLang="en-US" sz="2800" b="1" spc="600" dirty="0" smtClean="0">
                    <a:solidFill>
                      <a:schemeClr val="accent1">
                        <a:lumMod val="100000"/>
                      </a:schemeClr>
                    </a:solidFill>
                    <a:cs typeface="+mn-ea"/>
                    <a:sym typeface="+mn-lt"/>
                  </a:rPr>
                  <a:t>簡介</a:t>
                </a:r>
                <a:endParaRPr lang="zh-CN" altLang="en-US" b="1" spc="600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TextBox 295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Introduction</a:t>
                </a:r>
                <a:endParaRPr lang="zh-CN" altLang="en-US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99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5027135" y="2307181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MH_Others_1"/>
          <p:cNvSpPr txBox="1"/>
          <p:nvPr>
            <p:custDataLst>
              <p:tags r:id="rId4"/>
            </p:custDataLst>
          </p:nvPr>
        </p:nvSpPr>
        <p:spPr>
          <a:xfrm>
            <a:off x="4307842" y="1464491"/>
            <a:ext cx="883953" cy="102695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</a:p>
        </p:txBody>
      </p:sp>
      <p:sp>
        <p:nvSpPr>
          <p:cNvPr id="17" name="MH_Others_2"/>
          <p:cNvSpPr txBox="1"/>
          <p:nvPr>
            <p:custDataLst>
              <p:tags r:id="rId5"/>
            </p:custDataLst>
          </p:nvPr>
        </p:nvSpPr>
        <p:spPr>
          <a:xfrm>
            <a:off x="5809975" y="3306169"/>
            <a:ext cx="631466" cy="7563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6876046" y="2150071"/>
            <a:ext cx="4116459" cy="1617763"/>
            <a:chOff x="6876046" y="2150071"/>
            <a:chExt cx="4116459" cy="1617763"/>
          </a:xfrm>
        </p:grpSpPr>
        <p:sp>
          <p:nvSpPr>
            <p:cNvPr id="23" name="PA_MH_Title"/>
            <p:cNvSpPr txBox="1"/>
            <p:nvPr>
              <p:custDataLst>
                <p:tags r:id="rId6"/>
              </p:custDataLst>
            </p:nvPr>
          </p:nvSpPr>
          <p:spPr>
            <a:xfrm>
              <a:off x="6876046" y="2150071"/>
              <a:ext cx="4116459" cy="128672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TW" altLang="en-US" sz="5400" spc="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簡介</a:t>
              </a:r>
              <a:endParaRPr lang="zh-CN" altLang="en-US" sz="54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6876046" y="3306169"/>
              <a:ext cx="15897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Introduction</a:t>
              </a:r>
              <a:endParaRPr lang="zh-CN" altLang="en-US" sz="2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3</a:t>
            </a:fld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214727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spc="600" dirty="0" smtClean="0">
                  <a:cs typeface="+mn-ea"/>
                  <a:sym typeface="+mn-lt"/>
                </a:rPr>
                <a:t>簡介</a:t>
              </a:r>
              <a:endParaRPr lang="en-US" altLang="zh-TW" sz="2400" spc="6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cs typeface="+mn-ea"/>
                  <a:sym typeface="+mn-lt"/>
                </a:rPr>
                <a:t>Introduction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667380" y="1611416"/>
            <a:ext cx="11524620" cy="4291634"/>
            <a:chOff x="1002523" y="1572505"/>
            <a:chExt cx="11524620" cy="4291634"/>
          </a:xfrm>
        </p:grpSpPr>
        <p:grpSp>
          <p:nvGrpSpPr>
            <p:cNvPr id="6" name="群組 5"/>
            <p:cNvGrpSpPr/>
            <p:nvPr/>
          </p:nvGrpSpPr>
          <p:grpSpPr>
            <a:xfrm>
              <a:off x="1002523" y="1572505"/>
              <a:ext cx="11524620" cy="4291634"/>
              <a:chOff x="662295" y="1634353"/>
              <a:chExt cx="11524620" cy="4291634"/>
            </a:xfrm>
          </p:grpSpPr>
          <p:grpSp>
            <p:nvGrpSpPr>
              <p:cNvPr id="4" name="群組 3"/>
              <p:cNvGrpSpPr/>
              <p:nvPr/>
            </p:nvGrpSpPr>
            <p:grpSpPr>
              <a:xfrm>
                <a:off x="662295" y="1634353"/>
                <a:ext cx="11524620" cy="4291634"/>
                <a:chOff x="662295" y="1634353"/>
                <a:chExt cx="11524620" cy="4291634"/>
              </a:xfrm>
            </p:grpSpPr>
            <p:grpSp>
              <p:nvGrpSpPr>
                <p:cNvPr id="2" name="群組 1"/>
                <p:cNvGrpSpPr/>
                <p:nvPr/>
              </p:nvGrpSpPr>
              <p:grpSpPr>
                <a:xfrm>
                  <a:off x="662295" y="1634353"/>
                  <a:ext cx="11524620" cy="4291634"/>
                  <a:chOff x="662295" y="1634353"/>
                  <a:chExt cx="11524620" cy="4291634"/>
                </a:xfrm>
              </p:grpSpPr>
              <p:pic>
                <p:nvPicPr>
                  <p:cNvPr id="3" name="圖片 2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142435" y="1634353"/>
                    <a:ext cx="5044480" cy="2079144"/>
                  </a:xfrm>
                  <a:prstGeom prst="rect">
                    <a:avLst/>
                  </a:prstGeom>
                </p:spPr>
              </p:pic>
              <p:grpSp>
                <p:nvGrpSpPr>
                  <p:cNvPr id="5" name="3f211933-deb8-46ce-a5d4-7b2905eb9377">
                    <a:extLst>
                      <a:ext uri="{FF2B5EF4-FFF2-40B4-BE49-F238E27FC236}">
                        <a16:creationId xmlns:a16="http://schemas.microsoft.com/office/drawing/2014/main" id="{78B5EE8E-509B-40DB-ABFC-B4859163587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62295" y="1634353"/>
                    <a:ext cx="10548891" cy="4291634"/>
                    <a:chOff x="662295" y="1634353"/>
                    <a:chExt cx="10548891" cy="4291634"/>
                  </a:xfrm>
                </p:grpSpPr>
                <p:sp>
                  <p:nvSpPr>
                    <p:cNvPr id="7" name="任意多边形: 形状 21"/>
                    <p:cNvSpPr/>
                    <p:nvPr/>
                  </p:nvSpPr>
                  <p:spPr>
                    <a:xfrm flipH="1">
                      <a:off x="6039914" y="1634353"/>
                      <a:ext cx="1560772" cy="2073851"/>
                    </a:xfrm>
                    <a:custGeom>
                      <a:avLst/>
                      <a:gdLst>
                        <a:gd name="connsiteX0" fmla="*/ 0 w 21600"/>
                        <a:gd name="connsiteY0" fmla="*/ 7 h 21607"/>
                        <a:gd name="connsiteX1" fmla="*/ 11937 w 21600"/>
                        <a:gd name="connsiteY1" fmla="*/ 21607 h 21607"/>
                        <a:gd name="connsiteX2" fmla="*/ 21600 w 21600"/>
                        <a:gd name="connsiteY2" fmla="*/ 10558 h 21607"/>
                        <a:gd name="connsiteX3" fmla="*/ 11937 w 21600"/>
                        <a:gd name="connsiteY3" fmla="*/ 0 h 21607"/>
                        <a:gd name="connsiteX4" fmla="*/ 0 w 21600"/>
                        <a:gd name="connsiteY4" fmla="*/ 7 h 216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600" h="21607" extrusionOk="0">
                          <a:moveTo>
                            <a:pt x="0" y="7"/>
                          </a:moveTo>
                          <a:lnTo>
                            <a:pt x="11937" y="21607"/>
                          </a:lnTo>
                          <a:lnTo>
                            <a:pt x="21600" y="10558"/>
                          </a:lnTo>
                          <a:lnTo>
                            <a:pt x="11937" y="0"/>
                          </a:lnTo>
                          <a:lnTo>
                            <a:pt x="0" y="7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alpha val="70000"/>
                      </a:schemeClr>
                    </a:solidFill>
                    <a:ln w="25400" cap="flat">
                      <a:noFill/>
                      <a:miter lim="400000"/>
                    </a:ln>
                    <a:effectLst/>
                  </p:spPr>
                  <p:txBody>
                    <a:bodyPr anchor="ctr"/>
                    <a:lstStyle/>
                    <a:p>
                      <a:pPr algn="ctr"/>
                      <a:endParaRPr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8" name="任意多边形: 形状 22"/>
                    <p:cNvSpPr/>
                    <p:nvPr/>
                  </p:nvSpPr>
                  <p:spPr>
                    <a:xfrm rot="10800000">
                      <a:off x="6022188" y="1637953"/>
                      <a:ext cx="1558618" cy="2070251"/>
                    </a:xfrm>
                    <a:custGeom>
                      <a:avLst/>
                      <a:gdLst>
                        <a:gd name="connsiteX0" fmla="*/ 0 w 21563"/>
                        <a:gd name="connsiteY0" fmla="*/ 0 h 21492"/>
                        <a:gd name="connsiteX1" fmla="*/ 11774 w 21563"/>
                        <a:gd name="connsiteY1" fmla="*/ 21492 h 21492"/>
                        <a:gd name="connsiteX2" fmla="*/ 21563 w 21563"/>
                        <a:gd name="connsiteY2" fmla="*/ 11065 h 21492"/>
                        <a:gd name="connsiteX3" fmla="*/ 11835 w 21563"/>
                        <a:gd name="connsiteY3" fmla="*/ 58 h 21492"/>
                        <a:gd name="connsiteX4" fmla="*/ 0 w 21563"/>
                        <a:gd name="connsiteY4" fmla="*/ 0 h 21492"/>
                        <a:gd name="connsiteX0" fmla="*/ 0 w 21563"/>
                        <a:gd name="connsiteY0" fmla="*/ 29 h 21521"/>
                        <a:gd name="connsiteX1" fmla="*/ 11774 w 21563"/>
                        <a:gd name="connsiteY1" fmla="*/ 21521 h 21521"/>
                        <a:gd name="connsiteX2" fmla="*/ 21563 w 21563"/>
                        <a:gd name="connsiteY2" fmla="*/ 11094 h 21521"/>
                        <a:gd name="connsiteX3" fmla="*/ 11798 w 21563"/>
                        <a:gd name="connsiteY3" fmla="*/ 0 h 21521"/>
                        <a:gd name="connsiteX4" fmla="*/ 0 w 21563"/>
                        <a:gd name="connsiteY4" fmla="*/ 29 h 21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563" h="21521" extrusionOk="0">
                          <a:moveTo>
                            <a:pt x="0" y="29"/>
                          </a:moveTo>
                          <a:lnTo>
                            <a:pt x="11774" y="21521"/>
                          </a:lnTo>
                          <a:lnTo>
                            <a:pt x="21563" y="11094"/>
                          </a:lnTo>
                          <a:lnTo>
                            <a:pt x="11798" y="0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alpha val="70000"/>
                      </a:schemeClr>
                    </a:solidFill>
                    <a:ln w="25400" cap="flat">
                      <a:noFill/>
                      <a:miter lim="400000"/>
                    </a:ln>
                    <a:effectLst/>
                  </p:spPr>
                  <p:txBody>
                    <a:bodyPr anchor="ctr"/>
                    <a:lstStyle/>
                    <a:p>
                      <a:pPr algn="ctr"/>
                      <a:endParaRPr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>
                    <a:xfrm flipH="1">
                      <a:off x="6285577" y="2436433"/>
                      <a:ext cx="661073" cy="614340"/>
                    </a:xfrm>
                    <a:prstGeom prst="rect">
                      <a:avLst/>
                    </a:prstGeom>
                    <a:ln w="12700">
                      <a:miter lim="400000"/>
                    </a:ln>
                    <a:extLst>
                      <a:ext uri="{C572A759-6A51-4108-AA02-DFA0A04FC94B}">
                        <ma14:wrappingTextBoxFlag xmlns="" xmlns:lc="http://schemas.openxmlformats.org/drawingml/2006/lockedCanvas" xmlns:p14="http://schemas.microsoft.com/office/powerpoint/2010/main" xmlns:ma14="http://schemas.microsoft.com/office/mac/drawingml/2011/main" xmlns:a16="http://schemas.microsoft.com/office/drawing/2014/main" xmlns:a14="http://schemas.microsoft.com/office/drawing/2010/main" val="1"/>
                      </a:ext>
                    </a:extLst>
                  </p:spPr>
                  <p:txBody>
                    <a:bodyPr wrap="none" lIns="25400" tIns="25400" rIns="25400" bIns="25400" anchor="ctr">
                      <a:normAutofit/>
                    </a:bodyPr>
                    <a:lstStyle/>
                    <a:p>
                      <a:pPr lvl="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zh-CN" sz="1600" dirty="0">
                          <a:solidFill>
                            <a:schemeClr val="bg1">
                              <a:lumMod val="100000"/>
                            </a:schemeClr>
                          </a:solidFill>
                          <a:cs typeface="+mn-ea"/>
                          <a:sym typeface="+mn-lt"/>
                        </a:rPr>
                        <a:t>KINECT </a:t>
                      </a:r>
                    </a:p>
                  </p:txBody>
                </p:sp>
                <p:grpSp>
                  <p:nvGrpSpPr>
                    <p:cNvPr id="13" name="组合 12">
                      <a:extLst>
                        <a:ext uri="{FF2B5EF4-FFF2-40B4-BE49-F238E27FC236}">
                          <a16:creationId xmlns:a16="http://schemas.microsoft.com/office/drawing/2014/main" id="{A64420F2-0724-458F-B80A-BE34D83737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16114" y="4193290"/>
                      <a:ext cx="4595072" cy="1732697"/>
                      <a:chOff x="326635" y="1966538"/>
                      <a:chExt cx="2780164" cy="3547568"/>
                    </a:xfrm>
                  </p:grpSpPr>
                  <p:sp>
                    <p:nvSpPr>
                      <p:cNvPr id="36" name="矩形 35">
                        <a:extLst>
                          <a:ext uri="{FF2B5EF4-FFF2-40B4-BE49-F238E27FC236}">
                            <a16:creationId xmlns:a16="http://schemas.microsoft.com/office/drawing/2014/main" id="{B3029659-4B31-4190-9F15-390D9417E3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6635" y="1966538"/>
                        <a:ext cx="2780164" cy="669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anchor="ctr">
                        <a:noAutofit/>
                      </a:bodyPr>
                      <a:lstStyle/>
                      <a:p>
                        <a:pPr lvl="0" fontAlgn="base">
                          <a:lnSpc>
                            <a:spcPct val="11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tabLst>
                            <a:tab pos="228594" algn="l"/>
                          </a:tabLst>
                          <a:defRPr/>
                        </a:pPr>
                        <a:r>
                          <a:rPr lang="en-US" altLang="zh-TW" sz="2800" b="1" dirty="0">
                            <a:cs typeface="+mn-ea"/>
                            <a:sym typeface="+mn-lt"/>
                          </a:rPr>
                          <a:t>KINECT</a:t>
                        </a:r>
                        <a:r>
                          <a:rPr lang="zh-TW" altLang="en-US" sz="2800" b="1" dirty="0" smtClean="0">
                            <a:cs typeface="+mn-ea"/>
                            <a:sym typeface="+mn-lt"/>
                          </a:rPr>
                          <a:t>名稱由來 </a:t>
                        </a:r>
                        <a:r>
                          <a:rPr lang="en-US" altLang="zh-TW" sz="2000" b="1" dirty="0" smtClean="0">
                            <a:cs typeface="+mn-ea"/>
                            <a:sym typeface="+mn-lt"/>
                          </a:rPr>
                          <a:t>Origin </a:t>
                        </a:r>
                        <a:r>
                          <a:rPr lang="en-US" altLang="zh-TW" sz="2000" b="1" dirty="0">
                            <a:cs typeface="+mn-ea"/>
                            <a:sym typeface="+mn-lt"/>
                          </a:rPr>
                          <a:t>of name</a:t>
                        </a:r>
                        <a:endParaRPr lang="zh-CN" altLang="en-US" sz="2800" b="1" dirty="0"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7" name="矩形: 剪去顶角 26">
                        <a:extLst>
                          <a:ext uri="{FF2B5EF4-FFF2-40B4-BE49-F238E27FC236}">
                            <a16:creationId xmlns:a16="http://schemas.microsoft.com/office/drawing/2014/main" id="{69924278-BD3B-4ED9-AA7A-161884701D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7424" y="2989792"/>
                        <a:ext cx="2729375" cy="2524314"/>
                      </a:xfrm>
                      <a:prstGeom prst="snip2SameRect">
                        <a:avLst>
                          <a:gd name="adj1" fmla="val 0"/>
                          <a:gd name="adj2" fmla="val 0"/>
                        </a:avLst>
                      </a:prstGeom>
                      <a:ln>
                        <a:noFill/>
                      </a:ln>
                    </p:spPr>
                    <p:txBody>
                      <a:bodyPr wrap="square" anchor="t">
                        <a:normAutofit/>
                      </a:bodyPr>
                      <a:lstStyle/>
                      <a:p>
                        <a:pPr marL="285750" indent="-285750" defTabSz="914378">
                          <a:lnSpc>
                            <a:spcPct val="120000"/>
                          </a:lnSpc>
                          <a:spcBef>
                            <a:spcPct val="0"/>
                          </a:spcBef>
                          <a:buFont typeface="Arial" panose="020B0604020202020204" pitchFamily="34" charset="0"/>
                          <a:buChar char="•"/>
                          <a:defRPr/>
                        </a:pPr>
                        <a:r>
                          <a:rPr lang="en-US" altLang="zh-CN" dirty="0">
                            <a:cs typeface="+mn-ea"/>
                            <a:sym typeface="+mn-lt"/>
                          </a:rPr>
                          <a:t>kinetics</a:t>
                        </a:r>
                        <a:r>
                          <a:rPr lang="zh-CN" altLang="en-US" dirty="0">
                            <a:cs typeface="+mn-ea"/>
                            <a:sym typeface="+mn-lt"/>
                          </a:rPr>
                          <a:t>（動力學</a:t>
                        </a:r>
                        <a:r>
                          <a:rPr lang="zh-CN" altLang="en-US" dirty="0" smtClean="0">
                            <a:cs typeface="+mn-ea"/>
                            <a:sym typeface="+mn-lt"/>
                          </a:rPr>
                          <a:t>）</a:t>
                        </a:r>
                        <a:r>
                          <a:rPr lang="en-US" altLang="zh-TW" dirty="0">
                            <a:cs typeface="+mn-ea"/>
                            <a:sym typeface="+mn-lt"/>
                          </a:rPr>
                          <a:t>+</a:t>
                        </a:r>
                        <a:r>
                          <a:rPr lang="zh-CN" altLang="en-US" dirty="0" smtClean="0">
                            <a:cs typeface="+mn-ea"/>
                            <a:sym typeface="+mn-lt"/>
                          </a:rPr>
                          <a:t> </a:t>
                        </a:r>
                        <a:r>
                          <a:rPr lang="en-US" altLang="zh-CN" dirty="0">
                            <a:cs typeface="+mn-ea"/>
                            <a:sym typeface="+mn-lt"/>
                          </a:rPr>
                          <a:t>connection</a:t>
                        </a:r>
                        <a:r>
                          <a:rPr lang="zh-CN" altLang="en-US" dirty="0">
                            <a:cs typeface="+mn-ea"/>
                            <a:sym typeface="+mn-lt"/>
                          </a:rPr>
                          <a:t>（連接</a:t>
                        </a:r>
                        <a:r>
                          <a:rPr lang="zh-CN" altLang="en-US" dirty="0" smtClean="0">
                            <a:cs typeface="+mn-ea"/>
                            <a:sym typeface="+mn-lt"/>
                          </a:rPr>
                          <a:t>）</a:t>
                        </a:r>
                        <a:endParaRPr lang="en-US" altLang="zh-CN" dirty="0" smtClean="0">
                          <a:cs typeface="+mn-ea"/>
                          <a:sym typeface="+mn-lt"/>
                        </a:endParaRPr>
                      </a:p>
                      <a:p>
                        <a:pPr marL="285750" indent="-285750" defTabSz="914378">
                          <a:lnSpc>
                            <a:spcPct val="120000"/>
                          </a:lnSpc>
                          <a:spcBef>
                            <a:spcPct val="0"/>
                          </a:spcBef>
                          <a:buFont typeface="Arial" panose="020B0604020202020204" pitchFamily="34" charset="0"/>
                          <a:buChar char="•"/>
                          <a:defRPr/>
                        </a:pPr>
                        <a:r>
                          <a:rPr lang="zh-CN" altLang="en-US" dirty="0" smtClean="0">
                            <a:cs typeface="+mn-ea"/>
                            <a:sym typeface="+mn-lt"/>
                          </a:rPr>
                          <a:t>讀音</a:t>
                        </a:r>
                        <a:r>
                          <a:rPr lang="zh-CN" altLang="en-US" dirty="0">
                            <a:cs typeface="+mn-ea"/>
                            <a:sym typeface="+mn-lt"/>
                          </a:rPr>
                          <a:t>為 </a:t>
                        </a:r>
                        <a:r>
                          <a:rPr lang="en-US" altLang="zh-CN" dirty="0" err="1">
                            <a:cs typeface="+mn-ea"/>
                            <a:sym typeface="+mn-lt"/>
                          </a:rPr>
                          <a:t>ki-nect</a:t>
                        </a:r>
                        <a:r>
                          <a:rPr lang="zh-CN" altLang="en-US" dirty="0">
                            <a:cs typeface="+mn-ea"/>
                            <a:sym typeface="+mn-lt"/>
                          </a:rPr>
                          <a:t>（</a:t>
                        </a:r>
                        <a:r>
                          <a:rPr lang="en-US" altLang="zh-CN" dirty="0">
                            <a:cs typeface="+mn-ea"/>
                            <a:sym typeface="+mn-lt"/>
                          </a:rPr>
                          <a:t>/</a:t>
                        </a:r>
                        <a:r>
                          <a:rPr lang="en-US" altLang="zh-CN" dirty="0" err="1">
                            <a:cs typeface="+mn-ea"/>
                            <a:sym typeface="+mn-lt"/>
                          </a:rPr>
                          <a:t>kɪn'ɛkt</a:t>
                        </a:r>
                        <a:r>
                          <a:rPr lang="en-US" altLang="zh-CN" dirty="0">
                            <a:cs typeface="+mn-ea"/>
                            <a:sym typeface="+mn-lt"/>
                          </a:rPr>
                          <a:t>/</a:t>
                        </a:r>
                        <a:r>
                          <a:rPr lang="zh-CN" altLang="en-US" dirty="0">
                            <a:cs typeface="+mn-ea"/>
                            <a:sym typeface="+mn-lt"/>
                          </a:rPr>
                          <a:t>）</a:t>
                        </a:r>
                      </a:p>
                    </p:txBody>
                  </p:sp>
                </p:grpSp>
                <p:sp>
                  <p:nvSpPr>
                    <p:cNvPr id="14" name="文本框 28">
                      <a:extLst>
                        <a:ext uri="{FF2B5EF4-FFF2-40B4-BE49-F238E27FC236}">
                          <a16:creationId xmlns:a16="http://schemas.microsoft.com/office/drawing/2014/main" id="{F9874DA1-529B-4C8B-A6AB-EBF71F2530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7730" y="2132856"/>
                      <a:ext cx="954107" cy="923330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normAutofit/>
                    </a:bodyPr>
                    <a:lstStyle/>
                    <a:p>
                      <a:r>
                        <a:rPr lang="en-US" altLang="zh-CN" sz="5400" b="1" dirty="0">
                          <a:solidFill>
                            <a:schemeClr val="accent1"/>
                          </a:solidFill>
                          <a:cs typeface="+mn-ea"/>
                          <a:sym typeface="+mn-lt"/>
                        </a:rPr>
                        <a:t>01</a:t>
                      </a:r>
                    </a:p>
                  </p:txBody>
                </p:sp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C24F54ED-3263-4F37-B0B8-F9DC3BDAA3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578" y="3050774"/>
                      <a:ext cx="1485047" cy="585120"/>
                    </a:xfrm>
                    <a:prstGeom prst="rect">
                      <a:avLst/>
                    </a:prstGeom>
                  </p:spPr>
                  <p:txBody>
                    <a:bodyPr wrap="none" lIns="144000" tIns="0" rIns="144000" bIns="0">
                      <a:no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zh-TW" altLang="en-US" sz="2000" dirty="0" smtClean="0">
                          <a:solidFill>
                            <a:schemeClr val="accent1"/>
                          </a:solidFill>
                          <a:cs typeface="+mn-ea"/>
                          <a:sym typeface="+mn-lt"/>
                        </a:rPr>
                        <a:t>開發商</a:t>
                      </a:r>
                      <a:endParaRPr lang="en-US" altLang="zh-TW" sz="2000" dirty="0" smtClean="0">
                        <a:solidFill>
                          <a:schemeClr val="accent1"/>
                        </a:solidFill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 sz="1400" dirty="0">
                          <a:solidFill>
                            <a:schemeClr val="accent1"/>
                          </a:solidFill>
                          <a:cs typeface="+mn-ea"/>
                          <a:sym typeface="+mn-lt"/>
                        </a:rPr>
                        <a:t>Developer</a:t>
                      </a:r>
                      <a:endParaRPr lang="zh-CN" altLang="en-US" sz="1400" dirty="0">
                        <a:solidFill>
                          <a:schemeClr val="accent1"/>
                        </a:solidFill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34" name="矩形: 圆角 33">
                      <a:extLst>
                        <a:ext uri="{FF2B5EF4-FFF2-40B4-BE49-F238E27FC236}">
                          <a16:creationId xmlns:a16="http://schemas.microsoft.com/office/drawing/2014/main" id="{957FFE9E-ACD4-49D5-9E7C-6D6F5F5E74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581" y="3677277"/>
                      <a:ext cx="371560" cy="371560"/>
                    </a:xfrm>
                    <a:prstGeom prst="roundRect">
                      <a:avLst>
                        <a:gd name="adj" fmla="val 14132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7" name="文本框 35">
                      <a:extLst>
                        <a:ext uri="{FF2B5EF4-FFF2-40B4-BE49-F238E27FC236}">
                          <a16:creationId xmlns:a16="http://schemas.microsoft.com/office/drawing/2014/main" id="{F1344574-4FD2-4B72-A9E5-805554BB4A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57310" y="2132856"/>
                      <a:ext cx="954107" cy="923330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normAutofit/>
                    </a:bodyPr>
                    <a:lstStyle/>
                    <a:p>
                      <a:r>
                        <a:rPr lang="en-US" altLang="zh-CN" sz="5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cs typeface="+mn-ea"/>
                          <a:sym typeface="+mn-lt"/>
                        </a:rPr>
                        <a:t>02</a:t>
                      </a:r>
                    </a:p>
                  </p:txBody>
                </p:sp>
                <p:sp>
                  <p:nvSpPr>
                    <p:cNvPr id="18" name="矩形 17">
                      <a:extLst>
                        <a:ext uri="{FF2B5EF4-FFF2-40B4-BE49-F238E27FC236}">
                          <a16:creationId xmlns:a16="http://schemas.microsoft.com/office/drawing/2014/main" id="{4D644E47-FCD5-44E1-80F1-1E098551EF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8474" y="3050773"/>
                      <a:ext cx="1485046" cy="626513"/>
                    </a:xfrm>
                    <a:prstGeom prst="rect">
                      <a:avLst/>
                    </a:prstGeom>
                  </p:spPr>
                  <p:txBody>
                    <a:bodyPr wrap="none" lIns="144000" tIns="0" rIns="144000" bIns="0">
                      <a:no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zh-CN" altLang="en-US" sz="2000" dirty="0" smtClean="0">
                          <a:cs typeface="+mn-ea"/>
                          <a:sym typeface="+mn-lt"/>
                        </a:rPr>
                        <a:t>平臺</a:t>
                      </a:r>
                      <a:endParaRPr lang="en-US" altLang="zh-CN" sz="2000" dirty="0" smtClean="0"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TW" sz="1400" dirty="0" smtClean="0">
                          <a:cs typeface="+mn-ea"/>
                          <a:sym typeface="+mn-lt"/>
                        </a:rPr>
                        <a:t>P</a:t>
                      </a:r>
                      <a:r>
                        <a:rPr lang="en-US" altLang="zh-CN" sz="1400" dirty="0" smtClean="0">
                          <a:cs typeface="+mn-ea"/>
                          <a:sym typeface="+mn-lt"/>
                        </a:rPr>
                        <a:t>latform</a:t>
                      </a:r>
                      <a:endParaRPr lang="zh-CN" altLang="en-US" sz="1400" dirty="0">
                        <a:cs typeface="+mn-ea"/>
                        <a:sym typeface="+mn-lt"/>
                      </a:endParaRPr>
                    </a:p>
                  </p:txBody>
                </p:sp>
                <p:grpSp>
                  <p:nvGrpSpPr>
                    <p:cNvPr id="19" name="组合 18"/>
                    <p:cNvGrpSpPr/>
                    <p:nvPr/>
                  </p:nvGrpSpPr>
                  <p:grpSpPr>
                    <a:xfrm>
                      <a:off x="2581164" y="3677287"/>
                      <a:ext cx="371561" cy="371561"/>
                      <a:chOff x="2581164" y="3432222"/>
                      <a:chExt cx="371561" cy="371561"/>
                    </a:xfrm>
                  </p:grpSpPr>
                  <p:sp>
                    <p:nvSpPr>
                      <p:cNvPr id="32" name="矩形: 圆角 40">
                        <a:extLst>
                          <a:ext uri="{FF2B5EF4-FFF2-40B4-BE49-F238E27FC236}">
                            <a16:creationId xmlns:a16="http://schemas.microsoft.com/office/drawing/2014/main" id="{FC01D513-F13C-4D3E-8383-E186C9BD66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81164" y="3432222"/>
                        <a:ext cx="371561" cy="371561"/>
                      </a:xfrm>
                      <a:prstGeom prst="roundRect">
                        <a:avLst>
                          <a:gd name="adj" fmla="val 14132"/>
                        </a:avLst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3" name="任意多边形: 形状 41">
                        <a:extLst>
                          <a:ext uri="{FF2B5EF4-FFF2-40B4-BE49-F238E27FC236}">
                            <a16:creationId xmlns:a16="http://schemas.microsoft.com/office/drawing/2014/main" id="{B188FC26-A530-458D-A167-B9C5104245A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66324" y="3522041"/>
                        <a:ext cx="201242" cy="191923"/>
                      </a:xfrm>
                      <a:custGeom>
                        <a:avLst/>
                        <a:gdLst>
                          <a:gd name="connsiteX0" fmla="*/ 315778 w 607639"/>
                          <a:gd name="connsiteY0" fmla="*/ 173080 h 579502"/>
                          <a:gd name="connsiteX1" fmla="*/ 315778 w 607639"/>
                          <a:gd name="connsiteY1" fmla="*/ 266058 h 579502"/>
                          <a:gd name="connsiteX2" fmla="*/ 303493 w 607639"/>
                          <a:gd name="connsiteY2" fmla="*/ 278325 h 579502"/>
                          <a:gd name="connsiteX3" fmla="*/ 210375 w 607639"/>
                          <a:gd name="connsiteY3" fmla="*/ 278325 h 579502"/>
                          <a:gd name="connsiteX4" fmla="*/ 303493 w 607639"/>
                          <a:gd name="connsiteY4" fmla="*/ 359925 h 579502"/>
                          <a:gd name="connsiteX5" fmla="*/ 397500 w 607639"/>
                          <a:gd name="connsiteY5" fmla="*/ 266058 h 579502"/>
                          <a:gd name="connsiteX6" fmla="*/ 315778 w 607639"/>
                          <a:gd name="connsiteY6" fmla="*/ 173080 h 579502"/>
                          <a:gd name="connsiteX7" fmla="*/ 249814 w 607639"/>
                          <a:gd name="connsiteY7" fmla="*/ 160816 h 579502"/>
                          <a:gd name="connsiteX8" fmla="*/ 198110 w 607639"/>
                          <a:gd name="connsiteY8" fmla="*/ 212449 h 579502"/>
                          <a:gd name="connsiteX9" fmla="*/ 249814 w 607639"/>
                          <a:gd name="connsiteY9" fmla="*/ 212449 h 579502"/>
                          <a:gd name="connsiteX10" fmla="*/ 303493 w 607639"/>
                          <a:gd name="connsiteY10" fmla="*/ 147835 h 579502"/>
                          <a:gd name="connsiteX11" fmla="*/ 421981 w 607639"/>
                          <a:gd name="connsiteY11" fmla="*/ 266058 h 579502"/>
                          <a:gd name="connsiteX12" fmla="*/ 303493 w 607639"/>
                          <a:gd name="connsiteY12" fmla="*/ 384370 h 579502"/>
                          <a:gd name="connsiteX13" fmla="*/ 185093 w 607639"/>
                          <a:gd name="connsiteY13" fmla="*/ 266058 h 579502"/>
                          <a:gd name="connsiteX14" fmla="*/ 197289 w 607639"/>
                          <a:gd name="connsiteY14" fmla="*/ 253880 h 579502"/>
                          <a:gd name="connsiteX15" fmla="*/ 291297 w 607639"/>
                          <a:gd name="connsiteY15" fmla="*/ 253880 h 579502"/>
                          <a:gd name="connsiteX16" fmla="*/ 291297 w 607639"/>
                          <a:gd name="connsiteY16" fmla="*/ 160013 h 579502"/>
                          <a:gd name="connsiteX17" fmla="*/ 303493 w 607639"/>
                          <a:gd name="connsiteY17" fmla="*/ 147835 h 579502"/>
                          <a:gd name="connsiteX18" fmla="*/ 262095 w 607639"/>
                          <a:gd name="connsiteY18" fmla="*/ 135133 h 579502"/>
                          <a:gd name="connsiteX19" fmla="*/ 274287 w 607639"/>
                          <a:gd name="connsiteY19" fmla="*/ 147397 h 579502"/>
                          <a:gd name="connsiteX20" fmla="*/ 274287 w 607639"/>
                          <a:gd name="connsiteY20" fmla="*/ 224713 h 579502"/>
                          <a:gd name="connsiteX21" fmla="*/ 262095 w 607639"/>
                          <a:gd name="connsiteY21" fmla="*/ 236888 h 579502"/>
                          <a:gd name="connsiteX22" fmla="*/ 184672 w 607639"/>
                          <a:gd name="connsiteY22" fmla="*/ 236888 h 579502"/>
                          <a:gd name="connsiteX23" fmla="*/ 172391 w 607639"/>
                          <a:gd name="connsiteY23" fmla="*/ 224713 h 579502"/>
                          <a:gd name="connsiteX24" fmla="*/ 262095 w 607639"/>
                          <a:gd name="connsiteY24" fmla="*/ 135133 h 579502"/>
                          <a:gd name="connsiteX25" fmla="*/ 58120 w 607639"/>
                          <a:gd name="connsiteY25" fmla="*/ 108514 h 579502"/>
                          <a:gd name="connsiteX26" fmla="*/ 58120 w 607639"/>
                          <a:gd name="connsiteY26" fmla="*/ 413970 h 579502"/>
                          <a:gd name="connsiteX27" fmla="*/ 549430 w 607639"/>
                          <a:gd name="connsiteY27" fmla="*/ 413970 h 579502"/>
                          <a:gd name="connsiteX28" fmla="*/ 549430 w 607639"/>
                          <a:gd name="connsiteY28" fmla="*/ 108514 h 579502"/>
                          <a:gd name="connsiteX29" fmla="*/ 27236 w 607639"/>
                          <a:gd name="connsiteY29" fmla="*/ 56079 h 579502"/>
                          <a:gd name="connsiteX30" fmla="*/ 27236 w 607639"/>
                          <a:gd name="connsiteY30" fmla="*/ 81319 h 579502"/>
                          <a:gd name="connsiteX31" fmla="*/ 580403 w 607639"/>
                          <a:gd name="connsiteY31" fmla="*/ 81319 h 579502"/>
                          <a:gd name="connsiteX32" fmla="*/ 580403 w 607639"/>
                          <a:gd name="connsiteY32" fmla="*/ 56079 h 579502"/>
                          <a:gd name="connsiteX33" fmla="*/ 303775 w 607639"/>
                          <a:gd name="connsiteY33" fmla="*/ 0 h 579502"/>
                          <a:gd name="connsiteX34" fmla="*/ 317393 w 607639"/>
                          <a:gd name="connsiteY34" fmla="*/ 13597 h 579502"/>
                          <a:gd name="connsiteX35" fmla="*/ 317393 w 607639"/>
                          <a:gd name="connsiteY35" fmla="*/ 28884 h 579502"/>
                          <a:gd name="connsiteX36" fmla="*/ 580403 w 607639"/>
                          <a:gd name="connsiteY36" fmla="*/ 28884 h 579502"/>
                          <a:gd name="connsiteX37" fmla="*/ 607639 w 607639"/>
                          <a:gd name="connsiteY37" fmla="*/ 56079 h 579502"/>
                          <a:gd name="connsiteX38" fmla="*/ 607639 w 607639"/>
                          <a:gd name="connsiteY38" fmla="*/ 81319 h 579502"/>
                          <a:gd name="connsiteX39" fmla="*/ 580403 w 607639"/>
                          <a:gd name="connsiteY39" fmla="*/ 108514 h 579502"/>
                          <a:gd name="connsiteX40" fmla="*/ 576665 w 607639"/>
                          <a:gd name="connsiteY40" fmla="*/ 108514 h 579502"/>
                          <a:gd name="connsiteX41" fmla="*/ 576665 w 607639"/>
                          <a:gd name="connsiteY41" fmla="*/ 413970 h 579502"/>
                          <a:gd name="connsiteX42" fmla="*/ 549430 w 607639"/>
                          <a:gd name="connsiteY42" fmla="*/ 441165 h 579502"/>
                          <a:gd name="connsiteX43" fmla="*/ 317393 w 607639"/>
                          <a:gd name="connsiteY43" fmla="*/ 441165 h 579502"/>
                          <a:gd name="connsiteX44" fmla="*/ 317393 w 607639"/>
                          <a:gd name="connsiteY44" fmla="*/ 481069 h 579502"/>
                          <a:gd name="connsiteX45" fmla="*/ 418236 w 607639"/>
                          <a:gd name="connsiteY45" fmla="*/ 554923 h 579502"/>
                          <a:gd name="connsiteX46" fmla="*/ 421173 w 607639"/>
                          <a:gd name="connsiteY46" fmla="*/ 573942 h 579502"/>
                          <a:gd name="connsiteX47" fmla="*/ 410225 w 607639"/>
                          <a:gd name="connsiteY47" fmla="*/ 579452 h 579502"/>
                          <a:gd name="connsiteX48" fmla="*/ 402215 w 607639"/>
                          <a:gd name="connsiteY48" fmla="*/ 576874 h 579502"/>
                          <a:gd name="connsiteX49" fmla="*/ 317393 w 607639"/>
                          <a:gd name="connsiteY49" fmla="*/ 514752 h 579502"/>
                          <a:gd name="connsiteX50" fmla="*/ 317393 w 607639"/>
                          <a:gd name="connsiteY50" fmla="*/ 565854 h 579502"/>
                          <a:gd name="connsiteX51" fmla="*/ 303775 w 607639"/>
                          <a:gd name="connsiteY51" fmla="*/ 579452 h 579502"/>
                          <a:gd name="connsiteX52" fmla="*/ 290157 w 607639"/>
                          <a:gd name="connsiteY52" fmla="*/ 565854 h 579502"/>
                          <a:gd name="connsiteX53" fmla="*/ 290157 w 607639"/>
                          <a:gd name="connsiteY53" fmla="*/ 514752 h 579502"/>
                          <a:gd name="connsiteX54" fmla="*/ 205424 w 607639"/>
                          <a:gd name="connsiteY54" fmla="*/ 576874 h 579502"/>
                          <a:gd name="connsiteX55" fmla="*/ 186377 w 607639"/>
                          <a:gd name="connsiteY55" fmla="*/ 573942 h 579502"/>
                          <a:gd name="connsiteX56" fmla="*/ 189314 w 607639"/>
                          <a:gd name="connsiteY56" fmla="*/ 554923 h 579502"/>
                          <a:gd name="connsiteX57" fmla="*/ 290157 w 607639"/>
                          <a:gd name="connsiteY57" fmla="*/ 481069 h 579502"/>
                          <a:gd name="connsiteX58" fmla="*/ 290157 w 607639"/>
                          <a:gd name="connsiteY58" fmla="*/ 441165 h 579502"/>
                          <a:gd name="connsiteX59" fmla="*/ 58120 w 607639"/>
                          <a:gd name="connsiteY59" fmla="*/ 441165 h 579502"/>
                          <a:gd name="connsiteX60" fmla="*/ 30885 w 607639"/>
                          <a:gd name="connsiteY60" fmla="*/ 413970 h 579502"/>
                          <a:gd name="connsiteX61" fmla="*/ 30885 w 607639"/>
                          <a:gd name="connsiteY61" fmla="*/ 108514 h 579502"/>
                          <a:gd name="connsiteX62" fmla="*/ 27236 w 607639"/>
                          <a:gd name="connsiteY62" fmla="*/ 108514 h 579502"/>
                          <a:gd name="connsiteX63" fmla="*/ 0 w 607639"/>
                          <a:gd name="connsiteY63" fmla="*/ 81319 h 579502"/>
                          <a:gd name="connsiteX64" fmla="*/ 0 w 607639"/>
                          <a:gd name="connsiteY64" fmla="*/ 56079 h 579502"/>
                          <a:gd name="connsiteX65" fmla="*/ 27236 w 607639"/>
                          <a:gd name="connsiteY65" fmla="*/ 28884 h 579502"/>
                          <a:gd name="connsiteX66" fmla="*/ 290157 w 607639"/>
                          <a:gd name="connsiteY66" fmla="*/ 28884 h 579502"/>
                          <a:gd name="connsiteX67" fmla="*/ 290157 w 607639"/>
                          <a:gd name="connsiteY67" fmla="*/ 13597 h 579502"/>
                          <a:gd name="connsiteX68" fmla="*/ 303775 w 607639"/>
                          <a:gd name="connsiteY68" fmla="*/ 0 h 5795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</a:cxnLst>
                        <a:rect l="l" t="t" r="r" b="b"/>
                        <a:pathLst>
                          <a:path w="607639" h="579502">
                            <a:moveTo>
                              <a:pt x="315778" y="173080"/>
                            </a:moveTo>
                            <a:lnTo>
                              <a:pt x="315778" y="266058"/>
                            </a:lnTo>
                            <a:cubicBezTo>
                              <a:pt x="315778" y="272814"/>
                              <a:pt x="310258" y="278325"/>
                              <a:pt x="303493" y="278325"/>
                            </a:cubicBezTo>
                            <a:lnTo>
                              <a:pt x="210375" y="278325"/>
                            </a:lnTo>
                            <a:cubicBezTo>
                              <a:pt x="216429" y="324281"/>
                              <a:pt x="255866" y="359925"/>
                              <a:pt x="303493" y="359925"/>
                            </a:cubicBezTo>
                            <a:cubicBezTo>
                              <a:pt x="355303" y="359925"/>
                              <a:pt x="397500" y="317792"/>
                              <a:pt x="397500" y="266058"/>
                            </a:cubicBezTo>
                            <a:cubicBezTo>
                              <a:pt x="397500" y="218502"/>
                              <a:pt x="361802" y="179124"/>
                              <a:pt x="315778" y="173080"/>
                            </a:cubicBezTo>
                            <a:close/>
                            <a:moveTo>
                              <a:pt x="249814" y="160816"/>
                            </a:moveTo>
                            <a:cubicBezTo>
                              <a:pt x="223740" y="165793"/>
                              <a:pt x="203093" y="186410"/>
                              <a:pt x="198110" y="212449"/>
                            </a:cubicBezTo>
                            <a:lnTo>
                              <a:pt x="249814" y="212449"/>
                            </a:lnTo>
                            <a:close/>
                            <a:moveTo>
                              <a:pt x="303493" y="147835"/>
                            </a:moveTo>
                            <a:cubicBezTo>
                              <a:pt x="368835" y="147835"/>
                              <a:pt x="421981" y="200902"/>
                              <a:pt x="421981" y="266058"/>
                            </a:cubicBezTo>
                            <a:cubicBezTo>
                              <a:pt x="421981" y="331303"/>
                              <a:pt x="368835" y="384370"/>
                              <a:pt x="303493" y="384370"/>
                            </a:cubicBezTo>
                            <a:cubicBezTo>
                              <a:pt x="238239" y="384370"/>
                              <a:pt x="185093" y="331303"/>
                              <a:pt x="185093" y="266058"/>
                            </a:cubicBezTo>
                            <a:cubicBezTo>
                              <a:pt x="185093" y="259303"/>
                              <a:pt x="190523" y="253880"/>
                              <a:pt x="197289" y="253880"/>
                            </a:cubicBezTo>
                            <a:lnTo>
                              <a:pt x="291297" y="253880"/>
                            </a:lnTo>
                            <a:lnTo>
                              <a:pt x="291297" y="160013"/>
                            </a:lnTo>
                            <a:cubicBezTo>
                              <a:pt x="291297" y="153257"/>
                              <a:pt x="296727" y="147835"/>
                              <a:pt x="303493" y="147835"/>
                            </a:cubicBezTo>
                            <a:close/>
                            <a:moveTo>
                              <a:pt x="262095" y="135133"/>
                            </a:moveTo>
                            <a:cubicBezTo>
                              <a:pt x="268859" y="135133"/>
                              <a:pt x="274287" y="140643"/>
                              <a:pt x="274287" y="147397"/>
                            </a:cubicBezTo>
                            <a:lnTo>
                              <a:pt x="274287" y="224713"/>
                            </a:lnTo>
                            <a:cubicBezTo>
                              <a:pt x="274287" y="231467"/>
                              <a:pt x="268859" y="236888"/>
                              <a:pt x="262095" y="236888"/>
                            </a:cubicBezTo>
                            <a:lnTo>
                              <a:pt x="184672" y="236888"/>
                            </a:lnTo>
                            <a:cubicBezTo>
                              <a:pt x="177909" y="236888"/>
                              <a:pt x="172391" y="231467"/>
                              <a:pt x="172391" y="224713"/>
                            </a:cubicBezTo>
                            <a:cubicBezTo>
                              <a:pt x="172391" y="175302"/>
                              <a:pt x="212616" y="135133"/>
                              <a:pt x="262095" y="135133"/>
                            </a:cubicBezTo>
                            <a:close/>
                            <a:moveTo>
                              <a:pt x="58120" y="108514"/>
                            </a:moveTo>
                            <a:lnTo>
                              <a:pt x="58120" y="413970"/>
                            </a:lnTo>
                            <a:lnTo>
                              <a:pt x="549430" y="413970"/>
                            </a:lnTo>
                            <a:lnTo>
                              <a:pt x="549430" y="108514"/>
                            </a:lnTo>
                            <a:close/>
                            <a:moveTo>
                              <a:pt x="27236" y="56079"/>
                            </a:moveTo>
                            <a:lnTo>
                              <a:pt x="27236" y="81319"/>
                            </a:lnTo>
                            <a:lnTo>
                              <a:pt x="580403" y="81319"/>
                            </a:lnTo>
                            <a:lnTo>
                              <a:pt x="580403" y="56079"/>
                            </a:lnTo>
                            <a:close/>
                            <a:moveTo>
                              <a:pt x="303775" y="0"/>
                            </a:moveTo>
                            <a:cubicBezTo>
                              <a:pt x="311341" y="0"/>
                              <a:pt x="317393" y="6132"/>
                              <a:pt x="317393" y="13597"/>
                            </a:cubicBezTo>
                            <a:lnTo>
                              <a:pt x="317393" y="28884"/>
                            </a:lnTo>
                            <a:lnTo>
                              <a:pt x="580403" y="28884"/>
                            </a:lnTo>
                            <a:cubicBezTo>
                              <a:pt x="595356" y="28884"/>
                              <a:pt x="607639" y="41148"/>
                              <a:pt x="607639" y="56079"/>
                            </a:cubicBezTo>
                            <a:lnTo>
                              <a:pt x="607639" y="81319"/>
                            </a:lnTo>
                            <a:cubicBezTo>
                              <a:pt x="607639" y="96338"/>
                              <a:pt x="595356" y="108514"/>
                              <a:pt x="580403" y="108514"/>
                            </a:cubicBezTo>
                            <a:lnTo>
                              <a:pt x="576665" y="108514"/>
                            </a:lnTo>
                            <a:lnTo>
                              <a:pt x="576665" y="413970"/>
                            </a:lnTo>
                            <a:cubicBezTo>
                              <a:pt x="576665" y="428990"/>
                              <a:pt x="564472" y="441165"/>
                              <a:pt x="549430" y="441165"/>
                            </a:cubicBezTo>
                            <a:lnTo>
                              <a:pt x="317393" y="441165"/>
                            </a:lnTo>
                            <a:lnTo>
                              <a:pt x="317393" y="481069"/>
                            </a:lnTo>
                            <a:lnTo>
                              <a:pt x="418236" y="554923"/>
                            </a:lnTo>
                            <a:cubicBezTo>
                              <a:pt x="424377" y="559366"/>
                              <a:pt x="425623" y="567898"/>
                              <a:pt x="421173" y="573942"/>
                            </a:cubicBezTo>
                            <a:cubicBezTo>
                              <a:pt x="418503" y="577585"/>
                              <a:pt x="414409" y="579452"/>
                              <a:pt x="410225" y="579452"/>
                            </a:cubicBezTo>
                            <a:cubicBezTo>
                              <a:pt x="407466" y="579452"/>
                              <a:pt x="404618" y="578652"/>
                              <a:pt x="402215" y="576874"/>
                            </a:cubicBezTo>
                            <a:lnTo>
                              <a:pt x="317393" y="514752"/>
                            </a:lnTo>
                            <a:lnTo>
                              <a:pt x="317393" y="565854"/>
                            </a:lnTo>
                            <a:cubicBezTo>
                              <a:pt x="317393" y="573408"/>
                              <a:pt x="311341" y="579452"/>
                              <a:pt x="303775" y="579452"/>
                            </a:cubicBezTo>
                            <a:cubicBezTo>
                              <a:pt x="296299" y="579452"/>
                              <a:pt x="290157" y="573408"/>
                              <a:pt x="290157" y="565854"/>
                            </a:cubicBezTo>
                            <a:lnTo>
                              <a:pt x="290157" y="514752"/>
                            </a:lnTo>
                            <a:lnTo>
                              <a:pt x="205424" y="576874"/>
                            </a:lnTo>
                            <a:cubicBezTo>
                              <a:pt x="199372" y="581318"/>
                              <a:pt x="190827" y="579985"/>
                              <a:pt x="186377" y="573942"/>
                            </a:cubicBezTo>
                            <a:cubicBezTo>
                              <a:pt x="181927" y="567898"/>
                              <a:pt x="183262" y="559366"/>
                              <a:pt x="189314" y="554923"/>
                            </a:cubicBezTo>
                            <a:lnTo>
                              <a:pt x="290157" y="481069"/>
                            </a:lnTo>
                            <a:lnTo>
                              <a:pt x="290157" y="441165"/>
                            </a:lnTo>
                            <a:lnTo>
                              <a:pt x="58120" y="441165"/>
                            </a:lnTo>
                            <a:cubicBezTo>
                              <a:pt x="43167" y="441165"/>
                              <a:pt x="30885" y="428990"/>
                              <a:pt x="30885" y="413970"/>
                            </a:cubicBezTo>
                            <a:lnTo>
                              <a:pt x="30885" y="108514"/>
                            </a:lnTo>
                            <a:lnTo>
                              <a:pt x="27236" y="108514"/>
                            </a:lnTo>
                            <a:cubicBezTo>
                              <a:pt x="12194" y="108514"/>
                              <a:pt x="0" y="96338"/>
                              <a:pt x="0" y="81319"/>
                            </a:cubicBezTo>
                            <a:lnTo>
                              <a:pt x="0" y="56079"/>
                            </a:lnTo>
                            <a:cubicBezTo>
                              <a:pt x="0" y="41148"/>
                              <a:pt x="12194" y="28884"/>
                              <a:pt x="27236" y="28884"/>
                            </a:cubicBezTo>
                            <a:lnTo>
                              <a:pt x="290157" y="28884"/>
                            </a:lnTo>
                            <a:lnTo>
                              <a:pt x="290157" y="13597"/>
                            </a:lnTo>
                            <a:cubicBezTo>
                              <a:pt x="290157" y="6132"/>
                              <a:pt x="296299" y="0"/>
                              <a:pt x="303775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anchor="ctr"/>
                      <a:lstStyle/>
                      <a:p>
                        <a:pPr algn="ctr"/>
                        <a:endParaRPr>
                          <a:cs typeface="+mn-ea"/>
                          <a:sym typeface="+mn-lt"/>
                        </a:endParaRPr>
                      </a:p>
                    </p:txBody>
                  </p:sp>
                </p:grpSp>
                <p:sp>
                  <p:nvSpPr>
                    <p:cNvPr id="20" name="文本框 42">
                      <a:extLst>
                        <a:ext uri="{FF2B5EF4-FFF2-40B4-BE49-F238E27FC236}">
                          <a16:creationId xmlns:a16="http://schemas.microsoft.com/office/drawing/2014/main" id="{DE35F038-A899-4CA1-A14D-515560021B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6890" y="2132856"/>
                      <a:ext cx="954107" cy="923330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normAutofit/>
                    </a:bodyPr>
                    <a:lstStyle/>
                    <a:p>
                      <a:r>
                        <a:rPr lang="en-US" altLang="zh-CN" sz="5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cs typeface="+mn-ea"/>
                          <a:sym typeface="+mn-lt"/>
                        </a:rPr>
                        <a:t>03</a:t>
                      </a:r>
                    </a:p>
                  </p:txBody>
                </p:sp>
                <p:grpSp>
                  <p:nvGrpSpPr>
                    <p:cNvPr id="21" name="组合 20"/>
                    <p:cNvGrpSpPr/>
                    <p:nvPr/>
                  </p:nvGrpSpPr>
                  <p:grpSpPr>
                    <a:xfrm>
                      <a:off x="662295" y="2256710"/>
                      <a:ext cx="3519160" cy="1783398"/>
                      <a:chOff x="697730" y="2365682"/>
                      <a:chExt cx="3519160" cy="2972490"/>
                    </a:xfrm>
                  </p:grpSpPr>
                  <p:cxnSp>
                    <p:nvCxnSpPr>
                      <p:cNvPr id="29" name="直接连接符 28">
                        <a:extLst>
                          <a:ext uri="{FF2B5EF4-FFF2-40B4-BE49-F238E27FC236}">
                            <a16:creationId xmlns:a16="http://schemas.microsoft.com/office/drawing/2014/main" id="{99421390-5589-4C5B-A595-CFD0A330517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97730" y="2365682"/>
                        <a:ext cx="0" cy="2972490"/>
                      </a:xfrm>
                      <a:prstGeom prst="line">
                        <a:avLst/>
                      </a:prstGeom>
                      <a:ln cap="rnd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直接连接符 29">
                        <a:extLst>
                          <a:ext uri="{FF2B5EF4-FFF2-40B4-BE49-F238E27FC236}">
                            <a16:creationId xmlns:a16="http://schemas.microsoft.com/office/drawing/2014/main" id="{DACC06CB-C292-491D-B39D-C05B0BE0F70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457310" y="2365682"/>
                        <a:ext cx="0" cy="2972490"/>
                      </a:xfrm>
                      <a:prstGeom prst="line">
                        <a:avLst/>
                      </a:prstGeom>
                      <a:ln cap="rnd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直接连接符 30">
                        <a:extLst>
                          <a:ext uri="{FF2B5EF4-FFF2-40B4-BE49-F238E27FC236}">
                            <a16:creationId xmlns:a16="http://schemas.microsoft.com/office/drawing/2014/main" id="{BAF55A00-5AFA-4935-823D-377278FC76A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216890" y="2365682"/>
                        <a:ext cx="0" cy="2972490"/>
                      </a:xfrm>
                      <a:prstGeom prst="line">
                        <a:avLst/>
                      </a:prstGeom>
                      <a:ln cap="rnd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2" name="矩形 21">
                      <a:extLst>
                        <a:ext uri="{FF2B5EF4-FFF2-40B4-BE49-F238E27FC236}">
                          <a16:creationId xmlns:a16="http://schemas.microsoft.com/office/drawing/2014/main" id="{59E60D7F-F943-4C2E-938C-136CC1AB19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88054" y="3050774"/>
                      <a:ext cx="1485046" cy="585120"/>
                    </a:xfrm>
                    <a:prstGeom prst="rect">
                      <a:avLst/>
                    </a:prstGeom>
                  </p:spPr>
                  <p:txBody>
                    <a:bodyPr wrap="none" lIns="144000" tIns="0" rIns="144000" bIns="0">
                      <a:no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zh-TW" altLang="en-US" sz="2000" dirty="0" smtClean="0">
                          <a:cs typeface="+mn-ea"/>
                          <a:sym typeface="+mn-lt"/>
                        </a:rPr>
                        <a:t>發售地</a:t>
                      </a:r>
                      <a:endParaRPr lang="en-US" altLang="zh-TW" sz="2000" dirty="0" smtClean="0"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 sz="1400" dirty="0">
                          <a:cs typeface="+mn-ea"/>
                          <a:sym typeface="+mn-lt"/>
                        </a:rPr>
                        <a:t>Place of sale</a:t>
                      </a:r>
                      <a:endParaRPr lang="zh-CN" altLang="en-US" sz="1400" dirty="0"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7" name="矩形: 圆角 47">
                      <a:extLst>
                        <a:ext uri="{FF2B5EF4-FFF2-40B4-BE49-F238E27FC236}">
                          <a16:creationId xmlns:a16="http://schemas.microsoft.com/office/drawing/2014/main" id="{C2A96C81-A005-452D-B081-674AFF5C3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40743" y="3677287"/>
                      <a:ext cx="371561" cy="371561"/>
                    </a:xfrm>
                    <a:prstGeom prst="roundRect">
                      <a:avLst>
                        <a:gd name="adj" fmla="val 14132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4" name="矩形 23">
                      <a:extLst>
                        <a:ext uri="{FF2B5EF4-FFF2-40B4-BE49-F238E27FC236}">
                          <a16:creationId xmlns:a16="http://schemas.microsoft.com/office/drawing/2014/main" id="{C24F54ED-3263-4F37-B0B8-F9DC3BDAA3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578" y="4228173"/>
                      <a:ext cx="1485047" cy="211750"/>
                    </a:xfrm>
                    <a:prstGeom prst="rect">
                      <a:avLst/>
                    </a:prstGeom>
                  </p:spPr>
                  <p:txBody>
                    <a:bodyPr wrap="none" lIns="144000" tIns="0" rIns="144000" bIns="0">
                      <a:normAutofit fontScale="92500" lnSpcReduction="20000"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zh-TW" altLang="en-US" sz="1600" dirty="0">
                          <a:cs typeface="+mn-ea"/>
                          <a:sym typeface="+mn-lt"/>
                        </a:rPr>
                        <a:t>微軟</a:t>
                      </a:r>
                      <a:endParaRPr lang="zh-CN" altLang="en-US" sz="1600" dirty="0"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5" name="矩形 24">
                      <a:extLst>
                        <a:ext uri="{FF2B5EF4-FFF2-40B4-BE49-F238E27FC236}">
                          <a16:creationId xmlns:a16="http://schemas.microsoft.com/office/drawing/2014/main" id="{4D644E47-FCD5-44E1-80F1-1E098551EF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8474" y="4228172"/>
                      <a:ext cx="1395381" cy="834279"/>
                    </a:xfrm>
                    <a:prstGeom prst="rect">
                      <a:avLst/>
                    </a:prstGeom>
                  </p:spPr>
                  <p:txBody>
                    <a:bodyPr wrap="none" lIns="144000" tIns="0" rIns="144000" bIns="0">
                      <a:norm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 sz="1500" dirty="0">
                          <a:cs typeface="+mn-ea"/>
                          <a:sym typeface="+mn-lt"/>
                        </a:rPr>
                        <a:t>Xbox </a:t>
                      </a:r>
                      <a:r>
                        <a:rPr lang="en-US" altLang="zh-CN" sz="1500" dirty="0" smtClean="0">
                          <a:cs typeface="+mn-ea"/>
                          <a:sym typeface="+mn-lt"/>
                        </a:rPr>
                        <a:t>360</a:t>
                      </a: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 sz="1500" dirty="0" smtClean="0">
                          <a:cs typeface="+mn-ea"/>
                          <a:sym typeface="+mn-lt"/>
                        </a:rPr>
                        <a:t>Xbox One</a:t>
                      </a: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 sz="1500" dirty="0" smtClean="0">
                          <a:cs typeface="+mn-ea"/>
                          <a:sym typeface="+mn-lt"/>
                        </a:rPr>
                        <a:t>Windows</a:t>
                      </a:r>
                      <a:endParaRPr lang="en-US" altLang="zh-CN" sz="1500" dirty="0"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6" name="矩形 25">
                      <a:extLst>
                        <a:ext uri="{FF2B5EF4-FFF2-40B4-BE49-F238E27FC236}">
                          <a16:creationId xmlns:a16="http://schemas.microsoft.com/office/drawing/2014/main" id="{59E60D7F-F943-4C2E-938C-136CC1AB19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88054" y="4228172"/>
                      <a:ext cx="1485046" cy="1532548"/>
                    </a:xfrm>
                    <a:prstGeom prst="rect">
                      <a:avLst/>
                    </a:prstGeom>
                  </p:spPr>
                  <p:txBody>
                    <a:bodyPr wrap="none" lIns="144000" tIns="0" rIns="144000" bIns="0">
                      <a:norm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TW" sz="1500" dirty="0" smtClean="0">
                          <a:cs typeface="+mn-ea"/>
                          <a:sym typeface="+mn-lt"/>
                        </a:rPr>
                        <a:t>2010.11</a:t>
                      </a: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zh-TW" altLang="en-US" sz="1500" dirty="0" smtClean="0">
                          <a:cs typeface="+mn-ea"/>
                          <a:sym typeface="+mn-lt"/>
                        </a:rPr>
                        <a:t>美國</a:t>
                      </a:r>
                      <a:r>
                        <a:rPr lang="zh-TW" altLang="en-US" sz="1500" dirty="0">
                          <a:cs typeface="+mn-ea"/>
                          <a:sym typeface="+mn-lt"/>
                        </a:rPr>
                        <a:t>（</a:t>
                      </a:r>
                      <a:r>
                        <a:rPr lang="en-US" altLang="zh-CN" sz="1500" dirty="0" smtClean="0">
                          <a:cs typeface="+mn-ea"/>
                          <a:sym typeface="+mn-lt"/>
                        </a:rPr>
                        <a:t>USA</a:t>
                      </a:r>
                      <a:r>
                        <a:rPr lang="zh-TW" altLang="en-US" sz="1500" dirty="0" smtClean="0">
                          <a:cs typeface="+mn-ea"/>
                          <a:sym typeface="+mn-lt"/>
                        </a:rPr>
                        <a:t>）</a:t>
                      </a:r>
                      <a:endParaRPr lang="en-US" altLang="zh-TW" sz="1500" dirty="0" smtClean="0"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zh-CN" altLang="en-US" sz="1500" dirty="0" smtClean="0">
                          <a:cs typeface="+mn-ea"/>
                          <a:sym typeface="+mn-lt"/>
                        </a:rPr>
                        <a:t>歐盟</a:t>
                      </a:r>
                      <a:r>
                        <a:rPr lang="zh-TW" altLang="en-US" sz="1500" dirty="0" smtClean="0">
                          <a:cs typeface="+mn-ea"/>
                          <a:sym typeface="+mn-lt"/>
                        </a:rPr>
                        <a:t>（</a:t>
                      </a:r>
                      <a:r>
                        <a:rPr lang="en-US" altLang="zh-TW" sz="1500" dirty="0" smtClean="0">
                          <a:cs typeface="+mn-ea"/>
                          <a:sym typeface="+mn-lt"/>
                        </a:rPr>
                        <a:t>EU</a:t>
                      </a:r>
                      <a:r>
                        <a:rPr lang="zh-TW" altLang="en-US" sz="1500" dirty="0" smtClean="0">
                          <a:cs typeface="+mn-ea"/>
                          <a:sym typeface="+mn-lt"/>
                        </a:rPr>
                        <a:t>）</a:t>
                      </a:r>
                      <a:endParaRPr lang="en-US" altLang="zh-TW" sz="1500" dirty="0"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zh-TW" altLang="en-US" sz="1500" dirty="0" smtClean="0">
                          <a:cs typeface="+mn-ea"/>
                          <a:sym typeface="+mn-lt"/>
                        </a:rPr>
                        <a:t>台灣（</a:t>
                      </a:r>
                      <a:r>
                        <a:rPr lang="en-US" altLang="zh-TW" sz="1500" dirty="0" smtClean="0">
                          <a:cs typeface="+mn-ea"/>
                          <a:sym typeface="+mn-lt"/>
                        </a:rPr>
                        <a:t>Taiwan</a:t>
                      </a:r>
                      <a:r>
                        <a:rPr lang="zh-TW" altLang="en-US" sz="1500" dirty="0" smtClean="0">
                          <a:cs typeface="+mn-ea"/>
                          <a:sym typeface="+mn-lt"/>
                        </a:rPr>
                        <a:t>）</a:t>
                      </a:r>
                      <a:endParaRPr lang="en-US" altLang="zh-TW" sz="1500" dirty="0" smtClean="0"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zh-TW" altLang="en-US" sz="1500" dirty="0" smtClean="0">
                          <a:cs typeface="+mn-ea"/>
                          <a:sym typeface="+mn-lt"/>
                        </a:rPr>
                        <a:t>日本（</a:t>
                      </a:r>
                      <a:r>
                        <a:rPr lang="en-US" altLang="zh-TW" sz="1500" dirty="0" smtClean="0">
                          <a:cs typeface="+mn-ea"/>
                          <a:sym typeface="+mn-lt"/>
                        </a:rPr>
                        <a:t>Japan</a:t>
                      </a:r>
                      <a:r>
                        <a:rPr lang="zh-TW" altLang="en-US" sz="1500" dirty="0" smtClean="0">
                          <a:cs typeface="+mn-ea"/>
                          <a:sym typeface="+mn-lt"/>
                        </a:rPr>
                        <a:t>）</a:t>
                      </a:r>
                      <a:endParaRPr lang="en-US" altLang="zh-TW" sz="1500" dirty="0" smtClean="0"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zh-TW" altLang="en-US" sz="1500" dirty="0" smtClean="0">
                          <a:cs typeface="+mn-ea"/>
                          <a:sym typeface="+mn-lt"/>
                        </a:rPr>
                        <a:t>韓國（</a:t>
                      </a:r>
                      <a:r>
                        <a:rPr lang="en-US" altLang="zh-TW" sz="1500" dirty="0" smtClean="0">
                          <a:cs typeface="+mn-ea"/>
                          <a:sym typeface="+mn-lt"/>
                        </a:rPr>
                        <a:t>Korea</a:t>
                      </a:r>
                      <a:r>
                        <a:rPr lang="zh-TW" altLang="en-US" sz="1500" dirty="0" smtClean="0">
                          <a:cs typeface="+mn-ea"/>
                          <a:sym typeface="+mn-lt"/>
                        </a:rPr>
                        <a:t>）</a:t>
                      </a:r>
                      <a:endParaRPr lang="en-US" altLang="zh-TW" sz="1500" dirty="0" smtClean="0">
                        <a:cs typeface="+mn-ea"/>
                        <a:sym typeface="+mn-lt"/>
                      </a:endParaRPr>
                    </a:p>
                  </p:txBody>
                </p:sp>
              </p:grpSp>
            </p:grp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C24F54ED-3263-4F37-B0B8-F9DC3BDAA3FC}"/>
                    </a:ext>
                  </a:extLst>
                </p:cNvPr>
                <p:cNvSpPr/>
                <p:nvPr/>
              </p:nvSpPr>
              <p:spPr>
                <a:xfrm>
                  <a:off x="697730" y="4481316"/>
                  <a:ext cx="1485047" cy="211750"/>
                </a:xfrm>
                <a:prstGeom prst="rect">
                  <a:avLst/>
                </a:prstGeom>
              </p:spPr>
              <p:txBody>
                <a:bodyPr wrap="none" lIns="144000" tIns="0" rIns="144000" bIns="0">
                  <a:normAutofit fontScale="92500" lnSpcReduction="20000"/>
                </a:bodyPr>
                <a:lstStyle/>
                <a:p>
                  <a:pPr>
                    <a:lnSpc>
                      <a:spcPct val="110000"/>
                    </a:lnSpc>
                  </a:pPr>
                  <a:r>
                    <a:rPr lang="en-US" altLang="zh-TW" sz="1600" dirty="0">
                      <a:cs typeface="+mn-ea"/>
                      <a:sym typeface="+mn-lt"/>
                    </a:rPr>
                    <a:t>Microsoft</a:t>
                  </a:r>
                </a:p>
                <a:p>
                  <a:pPr>
                    <a:lnSpc>
                      <a:spcPct val="110000"/>
                    </a:lnSpc>
                  </a:pPr>
                  <a:endParaRPr lang="zh-CN" altLang="en-US" sz="16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0" name="任意多边形: 形状 38"/>
              <p:cNvSpPr/>
              <p:nvPr/>
            </p:nvSpPr>
            <p:spPr>
              <a:xfrm>
                <a:off x="4417451" y="3743654"/>
                <a:ext cx="218144" cy="22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30" h="21387" extrusionOk="0">
                    <a:moveTo>
                      <a:pt x="15651" y="10439"/>
                    </a:moveTo>
                    <a:cubicBezTo>
                      <a:pt x="14876" y="10985"/>
                      <a:pt x="13809" y="10794"/>
                      <a:pt x="13267" y="10015"/>
                    </a:cubicBezTo>
                    <a:cubicBezTo>
                      <a:pt x="12724" y="9235"/>
                      <a:pt x="12913" y="8160"/>
                      <a:pt x="13688" y="7614"/>
                    </a:cubicBezTo>
                    <a:cubicBezTo>
                      <a:pt x="14302" y="7180"/>
                      <a:pt x="15100" y="7212"/>
                      <a:pt x="15674" y="7633"/>
                    </a:cubicBezTo>
                    <a:cubicBezTo>
                      <a:pt x="15386" y="7808"/>
                      <a:pt x="15187" y="7909"/>
                      <a:pt x="15149" y="7927"/>
                    </a:cubicBezTo>
                    <a:cubicBezTo>
                      <a:pt x="14829" y="8080"/>
                      <a:pt x="14692" y="8465"/>
                      <a:pt x="14842" y="8787"/>
                    </a:cubicBezTo>
                    <a:cubicBezTo>
                      <a:pt x="14952" y="9021"/>
                      <a:pt x="15183" y="9159"/>
                      <a:pt x="15425" y="9159"/>
                    </a:cubicBezTo>
                    <a:cubicBezTo>
                      <a:pt x="15515" y="9159"/>
                      <a:pt x="15608" y="9138"/>
                      <a:pt x="15698" y="9096"/>
                    </a:cubicBezTo>
                    <a:cubicBezTo>
                      <a:pt x="15903" y="8999"/>
                      <a:pt x="16125" y="8881"/>
                      <a:pt x="16356" y="8743"/>
                    </a:cubicBezTo>
                    <a:cubicBezTo>
                      <a:pt x="16460" y="9377"/>
                      <a:pt x="16209" y="10045"/>
                      <a:pt x="15651" y="10439"/>
                    </a:cubicBezTo>
                    <a:close/>
                    <a:moveTo>
                      <a:pt x="20298" y="434"/>
                    </a:moveTo>
                    <a:cubicBezTo>
                      <a:pt x="20181" y="97"/>
                      <a:pt x="19814" y="-81"/>
                      <a:pt x="19481" y="36"/>
                    </a:cubicBezTo>
                    <a:cubicBezTo>
                      <a:pt x="19146" y="153"/>
                      <a:pt x="18970" y="523"/>
                      <a:pt x="19086" y="859"/>
                    </a:cubicBezTo>
                    <a:cubicBezTo>
                      <a:pt x="20075" y="3715"/>
                      <a:pt x="18112" y="5846"/>
                      <a:pt x="16617" y="6988"/>
                    </a:cubicBezTo>
                    <a:lnTo>
                      <a:pt x="16012" y="6118"/>
                    </a:lnTo>
                    <a:cubicBezTo>
                      <a:pt x="15810" y="5827"/>
                      <a:pt x="15355" y="5583"/>
                      <a:pt x="15003" y="5578"/>
                    </a:cubicBezTo>
                    <a:lnTo>
                      <a:pt x="11612" y="5594"/>
                    </a:lnTo>
                    <a:cubicBezTo>
                      <a:pt x="11260" y="5588"/>
                      <a:pt x="10735" y="5751"/>
                      <a:pt x="10445" y="5955"/>
                    </a:cubicBezTo>
                    <a:lnTo>
                      <a:pt x="457" y="13000"/>
                    </a:lnTo>
                    <a:cubicBezTo>
                      <a:pt x="-27" y="13341"/>
                      <a:pt x="-145" y="14013"/>
                      <a:pt x="194" y="14500"/>
                    </a:cubicBezTo>
                    <a:lnTo>
                      <a:pt x="4734" y="21032"/>
                    </a:lnTo>
                    <a:cubicBezTo>
                      <a:pt x="5073" y="21519"/>
                      <a:pt x="5618" y="21461"/>
                      <a:pt x="6101" y="21120"/>
                    </a:cubicBezTo>
                    <a:lnTo>
                      <a:pt x="16090" y="14075"/>
                    </a:lnTo>
                    <a:cubicBezTo>
                      <a:pt x="16378" y="13870"/>
                      <a:pt x="16709" y="13429"/>
                      <a:pt x="16826" y="13093"/>
                    </a:cubicBezTo>
                    <a:lnTo>
                      <a:pt x="17888" y="9729"/>
                    </a:lnTo>
                    <a:cubicBezTo>
                      <a:pt x="18003" y="9393"/>
                      <a:pt x="17932" y="8880"/>
                      <a:pt x="17730" y="8589"/>
                    </a:cubicBezTo>
                    <a:lnTo>
                      <a:pt x="17361" y="8058"/>
                    </a:lnTo>
                    <a:cubicBezTo>
                      <a:pt x="19371" y="6513"/>
                      <a:pt x="21455" y="3778"/>
                      <a:pt x="20298" y="434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9" name="Freeform: Shape 19"/>
            <p:cNvSpPr>
              <a:spLocks/>
            </p:cNvSpPr>
            <p:nvPr/>
          </p:nvSpPr>
          <p:spPr bwMode="auto">
            <a:xfrm>
              <a:off x="1235872" y="3681806"/>
              <a:ext cx="252564" cy="25256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23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8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spc="600" dirty="0" smtClean="0">
                  <a:cs typeface="+mn-ea"/>
                  <a:sym typeface="+mn-lt"/>
                </a:rPr>
                <a:t>簡介</a:t>
              </a:r>
              <a:endParaRPr lang="en-US" altLang="zh-TW" sz="2400" spc="6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cs typeface="+mn-ea"/>
                  <a:sym typeface="+mn-lt"/>
                </a:rPr>
                <a:t>Introduction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51473" y="1837840"/>
            <a:ext cx="11390663" cy="3694180"/>
            <a:chOff x="6033" y="1837840"/>
            <a:chExt cx="11390663" cy="3694180"/>
          </a:xfrm>
        </p:grpSpPr>
        <p:grpSp>
          <p:nvGrpSpPr>
            <p:cNvPr id="5" name="群組 4"/>
            <p:cNvGrpSpPr/>
            <p:nvPr/>
          </p:nvGrpSpPr>
          <p:grpSpPr>
            <a:xfrm>
              <a:off x="1018040" y="1837840"/>
              <a:ext cx="10378656" cy="3694180"/>
              <a:chOff x="1018040" y="1837840"/>
              <a:chExt cx="10378656" cy="3694180"/>
            </a:xfrm>
          </p:grpSpPr>
          <p:grpSp>
            <p:nvGrpSpPr>
              <p:cNvPr id="31" name="6b564a0d-3b08-4179-9c66-37c34f9873af">
                <a:extLst>
                  <a:ext uri="{FF2B5EF4-FFF2-40B4-BE49-F238E27FC236}">
                    <a16:creationId xmlns:a16="http://schemas.microsoft.com/office/drawing/2014/main" id="{DC3142E5-6247-4D32-9E59-1957F9F7E58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18040" y="1837840"/>
                <a:ext cx="10378656" cy="3694180"/>
                <a:chOff x="976478" y="1555207"/>
                <a:chExt cx="10378656" cy="3694180"/>
              </a:xfrm>
            </p:grpSpPr>
            <p:grpSp>
              <p:nvGrpSpPr>
                <p:cNvPr id="32" name="组合 36"/>
                <p:cNvGrpSpPr>
                  <a:grpSpLocks noChangeAspect="1"/>
                </p:cNvGrpSpPr>
                <p:nvPr/>
              </p:nvGrpSpPr>
              <p:grpSpPr>
                <a:xfrm>
                  <a:off x="976478" y="1555207"/>
                  <a:ext cx="3762673" cy="3694180"/>
                  <a:chOff x="3575720" y="954596"/>
                  <a:chExt cx="5040560" cy="4948808"/>
                </a:xfrm>
              </p:grpSpPr>
              <p:sp useBgFill="1">
                <p:nvSpPr>
                  <p:cNvPr id="79" name="矩形 78"/>
                  <p:cNvSpPr/>
                  <p:nvPr/>
                </p:nvSpPr>
                <p:spPr>
                  <a:xfrm>
                    <a:off x="3575720" y="954596"/>
                    <a:ext cx="2448272" cy="2404492"/>
                  </a:xfrm>
                  <a:prstGeom prst="rect">
                    <a:avLst/>
                  </a:prstGeom>
                  <a:ln w="12700" cap="flat" cmpd="sng" algn="ctr">
                    <a:noFill/>
                    <a:prstDash val="solid"/>
                    <a:miter lim="800000"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flat" cmpd="sng" algn="ctr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  <a:miter lim="800000"/>
                      </a14:hiddenLine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 useBgFill="1">
                <p:nvSpPr>
                  <p:cNvPr id="80" name="矩形 79"/>
                  <p:cNvSpPr/>
                  <p:nvPr/>
                </p:nvSpPr>
                <p:spPr>
                  <a:xfrm>
                    <a:off x="6168008" y="954596"/>
                    <a:ext cx="2448272" cy="2404492"/>
                  </a:xfrm>
                  <a:prstGeom prst="rect">
                    <a:avLst/>
                  </a:prstGeom>
                  <a:ln w="12700" cap="flat" cmpd="sng" algn="ctr">
                    <a:noFill/>
                    <a:prstDash val="solid"/>
                    <a:miter lim="800000"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flat" cmpd="sng" algn="ctr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  <a:miter lim="800000"/>
                      </a14:hiddenLine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 useBgFill="1">
                <p:nvSpPr>
                  <p:cNvPr id="81" name="矩形 80"/>
                  <p:cNvSpPr/>
                  <p:nvPr/>
                </p:nvSpPr>
                <p:spPr>
                  <a:xfrm>
                    <a:off x="3575720" y="3498912"/>
                    <a:ext cx="2448272" cy="2404492"/>
                  </a:xfrm>
                  <a:prstGeom prst="rect">
                    <a:avLst/>
                  </a:prstGeom>
                  <a:ln w="12700" cap="flat" cmpd="sng" algn="ctr">
                    <a:noFill/>
                    <a:prstDash val="solid"/>
                    <a:miter lim="800000"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flat" cmpd="sng" algn="ctr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  <a:miter lim="800000"/>
                      </a14:hiddenLine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 useBgFill="1">
                <p:nvSpPr>
                  <p:cNvPr id="82" name="矩形 81"/>
                  <p:cNvSpPr/>
                  <p:nvPr/>
                </p:nvSpPr>
                <p:spPr>
                  <a:xfrm>
                    <a:off x="6168008" y="3498912"/>
                    <a:ext cx="2448272" cy="2404492"/>
                  </a:xfrm>
                  <a:prstGeom prst="rect">
                    <a:avLst/>
                  </a:prstGeom>
                  <a:ln w="12700" cap="flat" cmpd="sng" algn="ctr">
                    <a:noFill/>
                    <a:prstDash val="solid"/>
                    <a:miter lim="800000"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flat" cmpd="sng" algn="ctr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  <a:miter lim="800000"/>
                      </a14:hiddenLine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61" name="组合 37"/>
                <p:cNvGrpSpPr/>
                <p:nvPr/>
              </p:nvGrpSpPr>
              <p:grpSpPr>
                <a:xfrm>
                  <a:off x="6499748" y="2175272"/>
                  <a:ext cx="4855386" cy="2935443"/>
                  <a:chOff x="1351176" y="2499308"/>
                  <a:chExt cx="4855386" cy="2935443"/>
                </a:xfrm>
              </p:grpSpPr>
              <p:grpSp>
                <p:nvGrpSpPr>
                  <p:cNvPr id="62" name="组合 38"/>
                  <p:cNvGrpSpPr/>
                  <p:nvPr/>
                </p:nvGrpSpPr>
                <p:grpSpPr>
                  <a:xfrm>
                    <a:off x="1351176" y="2499308"/>
                    <a:ext cx="2039578" cy="1400270"/>
                    <a:chOff x="1351176" y="2499308"/>
                    <a:chExt cx="2039578" cy="1400270"/>
                  </a:xfrm>
                </p:grpSpPr>
                <p:sp>
                  <p:nvSpPr>
                    <p:cNvPr id="77" name="文本框 49"/>
                    <p:cNvSpPr txBox="1"/>
                    <p:nvPr/>
                  </p:nvSpPr>
                  <p:spPr>
                    <a:xfrm>
                      <a:off x="1371496" y="2918845"/>
                      <a:ext cx="2019258" cy="980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>
                      <a:noAutofit/>
                    </a:bodyPr>
                    <a:lstStyle/>
                    <a:p>
                      <a:pPr defTabSz="914378">
                        <a:lnSpc>
                          <a:spcPct val="120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zh-TW" altLang="en-US" sz="1400" dirty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a:t>辨識玩家身分</a:t>
                      </a:r>
                      <a:r>
                        <a:rPr lang="zh-TW" altLang="en-US" sz="1400" dirty="0" smtClean="0">
                          <a:cs typeface="+mn-ea"/>
                          <a:sym typeface="+mn-lt"/>
                        </a:rPr>
                        <a:t>（人</a:t>
                      </a:r>
                      <a:r>
                        <a:rPr lang="zh-TW" altLang="en-US" sz="1400" dirty="0">
                          <a:cs typeface="+mn-ea"/>
                          <a:sym typeface="+mn-lt"/>
                        </a:rPr>
                        <a:t>臉辨識和身體特徵）、以及辨識基本的臉部表情</a:t>
                      </a:r>
                      <a:endParaRPr lang="zh-CN" altLang="en-US" sz="1400" dirty="0"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78" name="矩形 77"/>
                    <p:cNvSpPr/>
                    <p:nvPr/>
                  </p:nvSpPr>
                  <p:spPr>
                    <a:xfrm>
                      <a:off x="1351176" y="2499308"/>
                      <a:ext cx="1697631" cy="307777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>
                      <a:normAutofit/>
                    </a:bodyPr>
                    <a:lstStyle/>
                    <a:p>
                      <a:r>
                        <a:rPr lang="en-US" altLang="zh-CN" sz="2000" b="1" dirty="0">
                          <a:cs typeface="+mn-ea"/>
                          <a:sym typeface="+mn-lt"/>
                        </a:rPr>
                        <a:t>RGB</a:t>
                      </a:r>
                      <a:r>
                        <a:rPr lang="zh-CN" altLang="en-US" sz="2000" b="1" dirty="0">
                          <a:cs typeface="+mn-ea"/>
                          <a:sym typeface="+mn-lt"/>
                        </a:rPr>
                        <a:t>彩色攝影機</a:t>
                      </a:r>
                    </a:p>
                  </p:txBody>
                </p:sp>
              </p:grpSp>
              <p:grpSp>
                <p:nvGrpSpPr>
                  <p:cNvPr id="63" name="组合 39"/>
                  <p:cNvGrpSpPr/>
                  <p:nvPr/>
                </p:nvGrpSpPr>
                <p:grpSpPr>
                  <a:xfrm>
                    <a:off x="4166984" y="2499308"/>
                    <a:ext cx="2039578" cy="1400270"/>
                    <a:chOff x="4166984" y="2499308"/>
                    <a:chExt cx="2039578" cy="1400270"/>
                  </a:xfrm>
                </p:grpSpPr>
                <p:sp>
                  <p:nvSpPr>
                    <p:cNvPr id="72" name="文本框 44"/>
                    <p:cNvSpPr txBox="1"/>
                    <p:nvPr/>
                  </p:nvSpPr>
                  <p:spPr>
                    <a:xfrm>
                      <a:off x="4187304" y="2918845"/>
                      <a:ext cx="2019258" cy="980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>
                      <a:noAutofit/>
                    </a:bodyPr>
                    <a:lstStyle/>
                    <a:p>
                      <a:pPr defTabSz="914378">
                        <a:lnSpc>
                          <a:spcPct val="120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zh-TW" altLang="en-US" sz="1400" dirty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a:t>紅外線</a:t>
                      </a:r>
                      <a:r>
                        <a:rPr lang="zh-TW" altLang="en-US" sz="1400" dirty="0">
                          <a:cs typeface="+mn-ea"/>
                          <a:sym typeface="+mn-lt"/>
                        </a:rPr>
                        <a:t>發射器和紅外線</a:t>
                      </a:r>
                      <a:r>
                        <a:rPr lang="en-US" altLang="zh-TW" sz="1400" dirty="0">
                          <a:cs typeface="+mn-ea"/>
                          <a:sym typeface="+mn-lt"/>
                        </a:rPr>
                        <a:t>CMOS</a:t>
                      </a:r>
                      <a:r>
                        <a:rPr lang="zh-TW" altLang="en-US" sz="1400" dirty="0">
                          <a:cs typeface="+mn-ea"/>
                          <a:sym typeface="+mn-lt"/>
                        </a:rPr>
                        <a:t>攝影機</a:t>
                      </a:r>
                      <a:endParaRPr lang="zh-CN" altLang="en-US" sz="1400" dirty="0"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75" name="矩形 74"/>
                    <p:cNvSpPr/>
                    <p:nvPr/>
                  </p:nvSpPr>
                  <p:spPr>
                    <a:xfrm>
                      <a:off x="4166984" y="2499308"/>
                      <a:ext cx="1697631" cy="307777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>
                      <a:normAutofit/>
                    </a:bodyPr>
                    <a:lstStyle/>
                    <a:p>
                      <a:r>
                        <a:rPr lang="en-US" altLang="zh-CN" sz="2000" b="1" dirty="0">
                          <a:cs typeface="+mn-ea"/>
                          <a:sym typeface="+mn-lt"/>
                        </a:rPr>
                        <a:t>3D</a:t>
                      </a:r>
                      <a:r>
                        <a:rPr lang="zh-CN" altLang="en-US" sz="2000" b="1" dirty="0">
                          <a:cs typeface="+mn-ea"/>
                          <a:sym typeface="+mn-lt"/>
                        </a:rPr>
                        <a:t>深度感應器</a:t>
                      </a:r>
                    </a:p>
                  </p:txBody>
                </p:sp>
              </p:grpSp>
              <p:grpSp>
                <p:nvGrpSpPr>
                  <p:cNvPr id="64" name="组合 40"/>
                  <p:cNvGrpSpPr/>
                  <p:nvPr/>
                </p:nvGrpSpPr>
                <p:grpSpPr>
                  <a:xfrm>
                    <a:off x="1351176" y="4034481"/>
                    <a:ext cx="2039578" cy="1400270"/>
                    <a:chOff x="1351176" y="4034481"/>
                    <a:chExt cx="2039578" cy="1400270"/>
                  </a:xfrm>
                </p:grpSpPr>
                <p:sp>
                  <p:nvSpPr>
                    <p:cNvPr id="70" name="文本框 42"/>
                    <p:cNvSpPr txBox="1"/>
                    <p:nvPr/>
                  </p:nvSpPr>
                  <p:spPr>
                    <a:xfrm>
                      <a:off x="1371496" y="4454018"/>
                      <a:ext cx="2019258" cy="980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>
                      <a:noAutofit/>
                    </a:bodyPr>
                    <a:lstStyle/>
                    <a:p>
                      <a:pPr defTabSz="914378">
                        <a:lnSpc>
                          <a:spcPct val="120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zh-TW" altLang="en-US" sz="1400" dirty="0">
                          <a:cs typeface="+mn-ea"/>
                          <a:sym typeface="+mn-lt"/>
                        </a:rPr>
                        <a:t>藉由多組麥克風同時收音，比對後消除掉雜音</a:t>
                      </a:r>
                      <a:r>
                        <a:rPr lang="zh-TW" altLang="en-US" sz="1400" dirty="0" smtClean="0">
                          <a:cs typeface="+mn-ea"/>
                          <a:sym typeface="+mn-lt"/>
                        </a:rPr>
                        <a:t>，提供</a:t>
                      </a:r>
                      <a:r>
                        <a:rPr lang="zh-TW" altLang="en-US" sz="1400" dirty="0">
                          <a:cs typeface="+mn-ea"/>
                          <a:sym typeface="+mn-lt"/>
                        </a:rPr>
                        <a:t>了</a:t>
                      </a:r>
                      <a:r>
                        <a:rPr lang="zh-TW" altLang="en-US" sz="1400" dirty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a:t>降噪</a:t>
                      </a:r>
                      <a:r>
                        <a:rPr lang="zh-TW" altLang="en-US" sz="1400" dirty="0">
                          <a:cs typeface="+mn-ea"/>
                          <a:sym typeface="+mn-lt"/>
                        </a:rPr>
                        <a:t>功能</a:t>
                      </a:r>
                      <a:endParaRPr lang="zh-CN" altLang="en-US" sz="1400" dirty="0"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71" name="矩形 70"/>
                    <p:cNvSpPr/>
                    <p:nvPr/>
                  </p:nvSpPr>
                  <p:spPr>
                    <a:xfrm>
                      <a:off x="1351176" y="4034481"/>
                      <a:ext cx="1697631" cy="307777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>
                      <a:normAutofit/>
                    </a:bodyPr>
                    <a:lstStyle/>
                    <a:p>
                      <a:r>
                        <a:rPr lang="zh-TW" altLang="en-US" sz="2000" b="1" dirty="0">
                          <a:cs typeface="+mn-ea"/>
                          <a:sym typeface="+mn-lt"/>
                        </a:rPr>
                        <a:t>陣列式麥克風</a:t>
                      </a:r>
                      <a:endParaRPr lang="zh-CN" altLang="en-US" sz="2000" b="1" dirty="0">
                        <a:cs typeface="+mn-ea"/>
                        <a:sym typeface="+mn-lt"/>
                      </a:endParaRPr>
                    </a:p>
                  </p:txBody>
                </p:sp>
              </p:grpSp>
              <p:grpSp>
                <p:nvGrpSpPr>
                  <p:cNvPr id="65" name="组合 41"/>
                  <p:cNvGrpSpPr/>
                  <p:nvPr/>
                </p:nvGrpSpPr>
                <p:grpSpPr>
                  <a:xfrm>
                    <a:off x="4166984" y="4034481"/>
                    <a:ext cx="2039578" cy="1400270"/>
                    <a:chOff x="4166984" y="4034481"/>
                    <a:chExt cx="2039578" cy="1400270"/>
                  </a:xfrm>
                </p:grpSpPr>
                <p:sp>
                  <p:nvSpPr>
                    <p:cNvPr id="67" name="文本框 39"/>
                    <p:cNvSpPr txBox="1"/>
                    <p:nvPr/>
                  </p:nvSpPr>
                  <p:spPr>
                    <a:xfrm>
                      <a:off x="4187304" y="4454018"/>
                      <a:ext cx="2019258" cy="980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>
                      <a:noAutofit/>
                    </a:bodyPr>
                    <a:lstStyle/>
                    <a:p>
                      <a:pPr defTabSz="914378">
                        <a:lnSpc>
                          <a:spcPct val="120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zh-TW" altLang="en-US" sz="1400" dirty="0">
                          <a:cs typeface="+mn-ea"/>
                          <a:sym typeface="+mn-lt"/>
                        </a:rPr>
                        <a:t>隨著對焦物體移動跟著轉動，可左右旋轉</a:t>
                      </a:r>
                      <a:r>
                        <a:rPr lang="en-US" altLang="zh-TW" sz="1400" dirty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a:t>27</a:t>
                      </a:r>
                      <a:r>
                        <a:rPr lang="zh-TW" altLang="en-US" sz="1400" dirty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a:t>度</a:t>
                      </a:r>
                      <a:endParaRPr lang="zh-CN" altLang="en-US" sz="1400" dirty="0">
                        <a:solidFill>
                          <a:srgbClr val="FF0000"/>
                        </a:solidFill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68" name="矩形 67"/>
                    <p:cNvSpPr/>
                    <p:nvPr/>
                  </p:nvSpPr>
                  <p:spPr>
                    <a:xfrm>
                      <a:off x="4166984" y="4034481"/>
                      <a:ext cx="1697631" cy="307777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>
                      <a:normAutofit/>
                    </a:bodyPr>
                    <a:lstStyle/>
                    <a:p>
                      <a:r>
                        <a:rPr lang="zh-CN" altLang="en-US" sz="2000" b="1" dirty="0" smtClean="0">
                          <a:cs typeface="+mn-ea"/>
                          <a:sym typeface="+mn-lt"/>
                        </a:rPr>
                        <a:t>底座</a:t>
                      </a:r>
                      <a:r>
                        <a:rPr lang="zh-CN" altLang="en-US" sz="2000" b="1" dirty="0">
                          <a:cs typeface="+mn-ea"/>
                          <a:sym typeface="+mn-lt"/>
                        </a:rPr>
                        <a:t>馬達</a:t>
                      </a:r>
                    </a:p>
                  </p:txBody>
                </p:sp>
              </p:grpSp>
            </p:grpSp>
          </p:grpSp>
          <p:pic>
            <p:nvPicPr>
              <p:cNvPr id="1026" name="Picture 2" descr="ãéº¥åé¢¨iconãçåçæå°çµæ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59849" y="3958926"/>
                <a:ext cx="246148" cy="4207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ç¸éåç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66429" l="10000" r="92308">
                            <a14:foregroundMark x1="50769" y1="36786" x2="50769" y2="36786"/>
                            <a14:foregroundMark x1="50769" y1="28214" x2="50769" y2="28214"/>
                            <a14:foregroundMark x1="54231" y1="41429" x2="54231" y2="41429"/>
                            <a14:foregroundMark x1="59615" y1="45357" x2="59615" y2="45357"/>
                            <a14:foregroundMark x1="66154" y1="49286" x2="66154" y2="4928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78" t="11305" r="19689" b="34569"/>
              <a:stretch/>
            </p:blipFill>
            <p:spPr bwMode="auto">
              <a:xfrm>
                <a:off x="8773094" y="2383286"/>
                <a:ext cx="412137" cy="4182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6" name="Freeform: Shape 81"/>
              <p:cNvSpPr>
                <a:spLocks/>
              </p:cNvSpPr>
              <p:nvPr/>
            </p:nvSpPr>
            <p:spPr bwMode="auto">
              <a:xfrm>
                <a:off x="8963324" y="3976973"/>
                <a:ext cx="221907" cy="402719"/>
              </a:xfrm>
              <a:custGeom>
                <a:avLst/>
                <a:gdLst>
                  <a:gd name="T0" fmla="*/ 19780573 w 21600"/>
                  <a:gd name="T1" fmla="*/ 191199061 h 21600"/>
                  <a:gd name="T2" fmla="*/ 25382283 w 21600"/>
                  <a:gd name="T3" fmla="*/ 96676410 h 21600"/>
                  <a:gd name="T4" fmla="*/ 25387355 w 21600"/>
                  <a:gd name="T5" fmla="*/ 96648741 h 21600"/>
                  <a:gd name="T6" fmla="*/ 25382283 w 21600"/>
                  <a:gd name="T7" fmla="*/ 96648741 h 21600"/>
                  <a:gd name="T8" fmla="*/ 25387355 w 21600"/>
                  <a:gd name="T9" fmla="*/ 96554089 h 21600"/>
                  <a:gd name="T10" fmla="*/ 10594318 w 21600"/>
                  <a:gd name="T11" fmla="*/ 96622250 h 21600"/>
                  <a:gd name="T12" fmla="*/ 16003842 w 21600"/>
                  <a:gd name="T13" fmla="*/ 0 h 21600"/>
                  <a:gd name="T14" fmla="*/ 7705606 w 21600"/>
                  <a:gd name="T15" fmla="*/ 0 h 21600"/>
                  <a:gd name="T16" fmla="*/ 6346 w 21600"/>
                  <a:gd name="T17" fmla="*/ 130381521 h 21600"/>
                  <a:gd name="T18" fmla="*/ 0 w 21600"/>
                  <a:gd name="T19" fmla="*/ 130409308 h 21600"/>
                  <a:gd name="T20" fmla="*/ 5066 w 21600"/>
                  <a:gd name="T21" fmla="*/ 130409308 h 21600"/>
                  <a:gd name="T22" fmla="*/ 0 w 21600"/>
                  <a:gd name="T23" fmla="*/ 130517735 h 21600"/>
                  <a:gd name="T24" fmla="*/ 14793037 w 21600"/>
                  <a:gd name="T25" fmla="*/ 130436966 h 21600"/>
                  <a:gd name="T26" fmla="*/ 11261231 w 21600"/>
                  <a:gd name="T27" fmla="*/ 191212836 h 21600"/>
                  <a:gd name="T28" fmla="*/ 4331826 w 21600"/>
                  <a:gd name="T29" fmla="*/ 191212836 h 21600"/>
                  <a:gd name="T30" fmla="*/ 10776413 w 21600"/>
                  <a:gd name="T31" fmla="*/ 294279076 h 21600"/>
                  <a:gd name="T32" fmla="*/ 27129407 w 21600"/>
                  <a:gd name="T33" fmla="*/ 191212836 h 21600"/>
                  <a:gd name="T34" fmla="*/ 19780573 w 21600"/>
                  <a:gd name="T35" fmla="*/ 191212836 h 21600"/>
                  <a:gd name="T36" fmla="*/ 19780573 w 21600"/>
                  <a:gd name="T37" fmla="*/ 191199061 h 21600"/>
                  <a:gd name="T38" fmla="*/ 19780573 w 21600"/>
                  <a:gd name="T39" fmla="*/ 191199061 h 2160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1600" h="21600">
                    <a:moveTo>
                      <a:pt x="15749" y="14034"/>
                    </a:moveTo>
                    <a:lnTo>
                      <a:pt x="20209" y="7096"/>
                    </a:lnTo>
                    <a:lnTo>
                      <a:pt x="20213" y="7094"/>
                    </a:lnTo>
                    <a:lnTo>
                      <a:pt x="20209" y="7094"/>
                    </a:lnTo>
                    <a:lnTo>
                      <a:pt x="20213" y="7087"/>
                    </a:lnTo>
                    <a:lnTo>
                      <a:pt x="8435" y="7092"/>
                    </a:lnTo>
                    <a:cubicBezTo>
                      <a:pt x="8491" y="6986"/>
                      <a:pt x="11303" y="2726"/>
                      <a:pt x="12742" y="0"/>
                    </a:cubicBezTo>
                    <a:lnTo>
                      <a:pt x="6135" y="0"/>
                    </a:lnTo>
                    <a:lnTo>
                      <a:pt x="5" y="9570"/>
                    </a:lnTo>
                    <a:lnTo>
                      <a:pt x="0" y="9572"/>
                    </a:lnTo>
                    <a:lnTo>
                      <a:pt x="4" y="9572"/>
                    </a:lnTo>
                    <a:lnTo>
                      <a:pt x="0" y="9580"/>
                    </a:lnTo>
                    <a:lnTo>
                      <a:pt x="11778" y="9574"/>
                    </a:lnTo>
                    <a:cubicBezTo>
                      <a:pt x="11738" y="9650"/>
                      <a:pt x="10302" y="11811"/>
                      <a:pt x="8966" y="14035"/>
                    </a:cubicBezTo>
                    <a:lnTo>
                      <a:pt x="3449" y="14035"/>
                    </a:lnTo>
                    <a:lnTo>
                      <a:pt x="8580" y="21600"/>
                    </a:lnTo>
                    <a:lnTo>
                      <a:pt x="21600" y="14035"/>
                    </a:lnTo>
                    <a:lnTo>
                      <a:pt x="15749" y="14035"/>
                    </a:lnTo>
                    <a:lnTo>
                      <a:pt x="15749" y="14034"/>
                    </a:lnTo>
                    <a:close/>
                    <a:moveTo>
                      <a:pt x="15749" y="14034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Freeform: Shape 109"/>
              <p:cNvSpPr>
                <a:spLocks/>
              </p:cNvSpPr>
              <p:nvPr/>
            </p:nvSpPr>
            <p:spPr bwMode="auto">
              <a:xfrm>
                <a:off x="5933289" y="2445086"/>
                <a:ext cx="440445" cy="320596"/>
              </a:xfrm>
              <a:custGeom>
                <a:avLst/>
                <a:gdLst>
                  <a:gd name="T0" fmla="*/ 284074652 w 21600"/>
                  <a:gd name="T1" fmla="*/ 9591959 h 21600"/>
                  <a:gd name="T2" fmla="*/ 130722003 w 21600"/>
                  <a:gd name="T3" fmla="*/ 9591959 h 21600"/>
                  <a:gd name="T4" fmla="*/ 130613565 w 21600"/>
                  <a:gd name="T5" fmla="*/ 9477184 h 21600"/>
                  <a:gd name="T6" fmla="*/ 120845572 w 21600"/>
                  <a:gd name="T7" fmla="*/ 3495796 h 21600"/>
                  <a:gd name="T8" fmla="*/ 106076264 w 21600"/>
                  <a:gd name="T9" fmla="*/ 0 h 21600"/>
                  <a:gd name="T10" fmla="*/ 62397606 w 21600"/>
                  <a:gd name="T11" fmla="*/ 0 h 21600"/>
                  <a:gd name="T12" fmla="*/ 47629465 w 21600"/>
                  <a:gd name="T13" fmla="*/ 3495796 h 21600"/>
                  <a:gd name="T14" fmla="*/ 37875355 w 21600"/>
                  <a:gd name="T15" fmla="*/ 9477184 h 21600"/>
                  <a:gd name="T16" fmla="*/ 37751749 w 21600"/>
                  <a:gd name="T17" fmla="*/ 9591959 h 21600"/>
                  <a:gd name="T18" fmla="*/ 10204304 w 21600"/>
                  <a:gd name="T19" fmla="*/ 9591959 h 21600"/>
                  <a:gd name="T20" fmla="*/ 0 w 21600"/>
                  <a:gd name="T21" fmla="*/ 13504517 h 21600"/>
                  <a:gd name="T22" fmla="*/ 0 w 21600"/>
                  <a:gd name="T23" fmla="*/ 78701562 h 21600"/>
                  <a:gd name="T24" fmla="*/ 10204304 w 21600"/>
                  <a:gd name="T25" fmla="*/ 82610220 h 21600"/>
                  <a:gd name="T26" fmla="*/ 284074652 w 21600"/>
                  <a:gd name="T27" fmla="*/ 82610220 h 21600"/>
                  <a:gd name="T28" fmla="*/ 294279076 w 21600"/>
                  <a:gd name="T29" fmla="*/ 78701562 h 21600"/>
                  <a:gd name="T30" fmla="*/ 294279076 w 21600"/>
                  <a:gd name="T31" fmla="*/ 13504517 h 21600"/>
                  <a:gd name="T32" fmla="*/ 284074652 w 21600"/>
                  <a:gd name="T33" fmla="*/ 9591959 h 21600"/>
                  <a:gd name="T34" fmla="*/ 43284027 w 21600"/>
                  <a:gd name="T35" fmla="*/ 76204222 h 21600"/>
                  <a:gd name="T36" fmla="*/ 8255980 w 21600"/>
                  <a:gd name="T37" fmla="*/ 76204222 h 21600"/>
                  <a:gd name="T38" fmla="*/ 8255980 w 21600"/>
                  <a:gd name="T39" fmla="*/ 16108848 h 21600"/>
                  <a:gd name="T40" fmla="*/ 43284027 w 21600"/>
                  <a:gd name="T41" fmla="*/ 16108848 h 21600"/>
                  <a:gd name="T42" fmla="*/ 43284027 w 21600"/>
                  <a:gd name="T43" fmla="*/ 76204222 h 21600"/>
                  <a:gd name="T44" fmla="*/ 146771280 w 21600"/>
                  <a:gd name="T45" fmla="*/ 70237863 h 21600"/>
                  <a:gd name="T46" fmla="*/ 83951256 w 21600"/>
                  <a:gd name="T47" fmla="*/ 46154616 h 21600"/>
                  <a:gd name="T48" fmla="*/ 146771280 w 21600"/>
                  <a:gd name="T49" fmla="*/ 22075207 h 21600"/>
                  <a:gd name="T50" fmla="*/ 209578696 w 21600"/>
                  <a:gd name="T51" fmla="*/ 46154616 h 21600"/>
                  <a:gd name="T52" fmla="*/ 146771280 w 21600"/>
                  <a:gd name="T53" fmla="*/ 70237863 h 21600"/>
                  <a:gd name="T54" fmla="*/ 266281437 w 21600"/>
                  <a:gd name="T55" fmla="*/ 35713491 h 21600"/>
                  <a:gd name="T56" fmla="*/ 229592674 w 21600"/>
                  <a:gd name="T57" fmla="*/ 35713491 h 21600"/>
                  <a:gd name="T58" fmla="*/ 229592674 w 21600"/>
                  <a:gd name="T59" fmla="*/ 21650651 h 21600"/>
                  <a:gd name="T60" fmla="*/ 266281437 w 21600"/>
                  <a:gd name="T61" fmla="*/ 21650651 h 21600"/>
                  <a:gd name="T62" fmla="*/ 266281437 w 21600"/>
                  <a:gd name="T63" fmla="*/ 35713491 h 21600"/>
                  <a:gd name="T64" fmla="*/ 266281437 w 21600"/>
                  <a:gd name="T65" fmla="*/ 35713491 h 216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1600" h="21600">
                    <a:moveTo>
                      <a:pt x="20851" y="2508"/>
                    </a:moveTo>
                    <a:lnTo>
                      <a:pt x="9595" y="2508"/>
                    </a:lnTo>
                    <a:cubicBezTo>
                      <a:pt x="9592" y="2498"/>
                      <a:pt x="9590" y="2487"/>
                      <a:pt x="9587" y="2478"/>
                    </a:cubicBezTo>
                    <a:lnTo>
                      <a:pt x="8870" y="914"/>
                    </a:lnTo>
                    <a:cubicBezTo>
                      <a:pt x="8686" y="411"/>
                      <a:pt x="8199" y="0"/>
                      <a:pt x="7786" y="0"/>
                    </a:cubicBezTo>
                    <a:lnTo>
                      <a:pt x="4580" y="0"/>
                    </a:lnTo>
                    <a:cubicBezTo>
                      <a:pt x="4168" y="0"/>
                      <a:pt x="3680" y="412"/>
                      <a:pt x="3496" y="914"/>
                    </a:cubicBezTo>
                    <a:lnTo>
                      <a:pt x="2780" y="2478"/>
                    </a:lnTo>
                    <a:cubicBezTo>
                      <a:pt x="2776" y="2487"/>
                      <a:pt x="2775" y="2498"/>
                      <a:pt x="2771" y="2508"/>
                    </a:cubicBezTo>
                    <a:lnTo>
                      <a:pt x="749" y="2508"/>
                    </a:lnTo>
                    <a:cubicBezTo>
                      <a:pt x="337" y="2508"/>
                      <a:pt x="0" y="2968"/>
                      <a:pt x="0" y="3531"/>
                    </a:cubicBezTo>
                    <a:lnTo>
                      <a:pt x="0" y="20578"/>
                    </a:lnTo>
                    <a:cubicBezTo>
                      <a:pt x="0" y="21140"/>
                      <a:pt x="337" y="21600"/>
                      <a:pt x="749" y="21600"/>
                    </a:cubicBezTo>
                    <a:lnTo>
                      <a:pt x="20851" y="21600"/>
                    </a:lnTo>
                    <a:cubicBezTo>
                      <a:pt x="21263" y="21600"/>
                      <a:pt x="21600" y="21140"/>
                      <a:pt x="21600" y="20578"/>
                    </a:cubicBezTo>
                    <a:lnTo>
                      <a:pt x="21600" y="3531"/>
                    </a:lnTo>
                    <a:cubicBezTo>
                      <a:pt x="21600" y="2968"/>
                      <a:pt x="21263" y="2508"/>
                      <a:pt x="20851" y="2508"/>
                    </a:cubicBezTo>
                    <a:close/>
                    <a:moveTo>
                      <a:pt x="3177" y="19925"/>
                    </a:moveTo>
                    <a:lnTo>
                      <a:pt x="606" y="19925"/>
                    </a:lnTo>
                    <a:lnTo>
                      <a:pt x="606" y="4212"/>
                    </a:lnTo>
                    <a:lnTo>
                      <a:pt x="3177" y="4212"/>
                    </a:lnTo>
                    <a:lnTo>
                      <a:pt x="3177" y="19925"/>
                    </a:lnTo>
                    <a:close/>
                    <a:moveTo>
                      <a:pt x="10773" y="18365"/>
                    </a:moveTo>
                    <a:cubicBezTo>
                      <a:pt x="8226" y="18365"/>
                      <a:pt x="6162" y="15546"/>
                      <a:pt x="6162" y="12068"/>
                    </a:cubicBezTo>
                    <a:cubicBezTo>
                      <a:pt x="6162" y="8591"/>
                      <a:pt x="8226" y="5772"/>
                      <a:pt x="10773" y="5772"/>
                    </a:cubicBezTo>
                    <a:cubicBezTo>
                      <a:pt x="13319" y="5772"/>
                      <a:pt x="15383" y="8591"/>
                      <a:pt x="15383" y="12068"/>
                    </a:cubicBezTo>
                    <a:cubicBezTo>
                      <a:pt x="15383" y="15546"/>
                      <a:pt x="13319" y="18365"/>
                      <a:pt x="10773" y="18365"/>
                    </a:cubicBezTo>
                    <a:close/>
                    <a:moveTo>
                      <a:pt x="19545" y="9338"/>
                    </a:moveTo>
                    <a:lnTo>
                      <a:pt x="16852" y="9338"/>
                    </a:lnTo>
                    <a:lnTo>
                      <a:pt x="16852" y="5661"/>
                    </a:lnTo>
                    <a:lnTo>
                      <a:pt x="19545" y="5661"/>
                    </a:lnTo>
                    <a:lnTo>
                      <a:pt x="19545" y="9338"/>
                    </a:lnTo>
                    <a:close/>
                    <a:moveTo>
                      <a:pt x="19545" y="9338"/>
                    </a:move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33" y="2040166"/>
              <a:ext cx="5652391" cy="3393903"/>
            </a:xfrm>
            <a:prstGeom prst="rect">
              <a:avLst/>
            </a:prstGeom>
          </p:spPr>
        </p:pic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2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133" y="914400"/>
            <a:ext cx="6797506" cy="5849833"/>
          </a:xfrm>
          <a:prstGeom prst="rect">
            <a:avLst/>
          </a:prstGeom>
        </p:spPr>
      </p:pic>
      <p:grpSp>
        <p:nvGrpSpPr>
          <p:cNvPr id="3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4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spc="600" dirty="0" smtClean="0">
                  <a:cs typeface="+mn-ea"/>
                  <a:sym typeface="+mn-lt"/>
                </a:rPr>
                <a:t>簡介</a:t>
              </a:r>
              <a:endParaRPr lang="en-US" altLang="zh-TW" sz="2400" spc="6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cs typeface="+mn-ea"/>
                  <a:sym typeface="+mn-lt"/>
                </a:rPr>
                <a:t>Introduction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7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5027135" y="2307181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PA_MH_Title"/>
          <p:cNvSpPr txBox="1"/>
          <p:nvPr>
            <p:custDataLst>
              <p:tags r:id="rId4"/>
            </p:custDataLst>
          </p:nvPr>
        </p:nvSpPr>
        <p:spPr>
          <a:xfrm>
            <a:off x="6876046" y="2150071"/>
            <a:ext cx="411645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TW" altLang="en-US" sz="54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歷史</a:t>
            </a:r>
            <a:endParaRPr lang="zh-CN" altLang="en-US" sz="5400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6" name="MH_Others_1"/>
          <p:cNvSpPr txBox="1"/>
          <p:nvPr>
            <p:custDataLst>
              <p:tags r:id="rId5"/>
            </p:custDataLst>
          </p:nvPr>
        </p:nvSpPr>
        <p:spPr>
          <a:xfrm>
            <a:off x="4307842" y="1464491"/>
            <a:ext cx="883953" cy="102695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</a:p>
        </p:txBody>
      </p:sp>
      <p:sp>
        <p:nvSpPr>
          <p:cNvPr id="17" name="MH_Others_2"/>
          <p:cNvSpPr txBox="1"/>
          <p:nvPr>
            <p:custDataLst>
              <p:tags r:id="rId6"/>
            </p:custDataLst>
          </p:nvPr>
        </p:nvSpPr>
        <p:spPr>
          <a:xfrm>
            <a:off x="5809975" y="3306169"/>
            <a:ext cx="631466" cy="7563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</a:p>
        </p:txBody>
      </p:sp>
      <p:sp>
        <p:nvSpPr>
          <p:cNvPr id="6" name="MH_Title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939593" y="3248110"/>
            <a:ext cx="2026005" cy="45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history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7</a:t>
            </a:fld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69626024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3" grpId="0"/>
      <p:bldP spid="16" grpId="0"/>
      <p:bldP spid="17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spc="600" dirty="0" smtClean="0">
                  <a:cs typeface="+mn-ea"/>
                  <a:sym typeface="+mn-lt"/>
                </a:rPr>
                <a:t>歷史</a:t>
              </a:r>
              <a:endParaRPr lang="en-US" altLang="zh-TW" sz="2400" spc="6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spc="600" dirty="0" smtClean="0">
                  <a:cs typeface="+mn-ea"/>
                  <a:sym typeface="+mn-lt"/>
                </a:rPr>
                <a:t>history</a:t>
              </a:r>
              <a:endParaRPr lang="zh-CN" altLang="en-US" sz="14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4" name="群組 103"/>
          <p:cNvGrpSpPr/>
          <p:nvPr/>
        </p:nvGrpSpPr>
        <p:grpSpPr>
          <a:xfrm>
            <a:off x="186569" y="144513"/>
            <a:ext cx="11728569" cy="6328782"/>
            <a:chOff x="278009" y="177763"/>
            <a:chExt cx="11728569" cy="6328782"/>
          </a:xfrm>
        </p:grpSpPr>
        <p:sp>
          <p:nvSpPr>
            <p:cNvPr id="53" name="矩形 52"/>
            <p:cNvSpPr/>
            <p:nvPr/>
          </p:nvSpPr>
          <p:spPr>
            <a:xfrm>
              <a:off x="6951598" y="4254303"/>
              <a:ext cx="1870274" cy="12388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1400" dirty="0"/>
                <a:t>Xbox One</a:t>
              </a:r>
              <a:endParaRPr lang="en-US" altLang="zh-TW" sz="1400" dirty="0" smtClean="0">
                <a:solidFill>
                  <a:srgbClr val="222222"/>
                </a:solidFill>
                <a:latin typeface="Arial" panose="020B0604020202020204" pitchFamily="34" charset="0"/>
              </a:endParaRPr>
            </a:p>
            <a:p>
              <a:r>
                <a:rPr lang="zh-TW" altLang="en-US" sz="1400" dirty="0" smtClean="0">
                  <a:solidFill>
                    <a:srgbClr val="222222"/>
                  </a:solidFill>
                  <a:latin typeface="Arial" panose="020B0604020202020204" pitchFamily="34" charset="0"/>
                </a:rPr>
                <a:t>同時</a:t>
              </a:r>
              <a:r>
                <a:rPr lang="zh-TW" altLang="en-US" sz="1400" dirty="0">
                  <a:solidFill>
                    <a:srgbClr val="222222"/>
                  </a:solidFill>
                  <a:latin typeface="Arial" panose="020B0604020202020204" pitchFamily="34" charset="0"/>
                </a:rPr>
                <a:t>跟蹤六人的</a:t>
              </a:r>
              <a:r>
                <a:rPr lang="zh-TW" altLang="en-US" sz="1400" dirty="0" smtClean="0">
                  <a:solidFill>
                    <a:srgbClr val="222222"/>
                  </a:solidFill>
                  <a:latin typeface="Arial" panose="020B0604020202020204" pitchFamily="34" charset="0"/>
                </a:rPr>
                <a:t>運動</a:t>
              </a:r>
              <a:endParaRPr lang="en-US" altLang="zh-TW" sz="1400" dirty="0" smtClean="0">
                <a:solidFill>
                  <a:srgbClr val="222222"/>
                </a:solidFill>
                <a:latin typeface="Arial" panose="020B0604020202020204" pitchFamily="34" charset="0"/>
              </a:endParaRPr>
            </a:p>
            <a:p>
              <a:endParaRPr lang="en-US" altLang="zh-TW" sz="1050" dirty="0" smtClean="0">
                <a:solidFill>
                  <a:srgbClr val="222222"/>
                </a:solidFill>
                <a:latin typeface="Arial" panose="020B0604020202020204" pitchFamily="34" charset="0"/>
              </a:endParaRPr>
            </a:p>
            <a:p>
              <a:r>
                <a:rPr lang="en-US" altLang="zh-TW" sz="1200" dirty="0">
                  <a:cs typeface="+mn-ea"/>
                  <a:sym typeface="+mn-lt"/>
                </a:rPr>
                <a:t>Catch </a:t>
              </a:r>
              <a:r>
                <a:rPr lang="en-US" altLang="zh-TW" sz="1200" dirty="0" smtClean="0">
                  <a:cs typeface="+mn-ea"/>
                  <a:sym typeface="+mn-lt"/>
                </a:rPr>
                <a:t>6 </a:t>
              </a:r>
              <a:r>
                <a:rPr lang="en-US" altLang="zh-TW" sz="1200" dirty="0">
                  <a:cs typeface="+mn-ea"/>
                  <a:sym typeface="+mn-lt"/>
                </a:rPr>
                <a:t>users body </a:t>
              </a:r>
              <a:r>
                <a:rPr lang="en-US" altLang="zh-TW" sz="1200" dirty="0" smtClean="0">
                  <a:cs typeface="+mn-ea"/>
                  <a:sym typeface="+mn-lt"/>
                </a:rPr>
                <a:t>movements</a:t>
              </a:r>
              <a:r>
                <a:rPr lang="zh-TW" altLang="en-US" sz="1200" dirty="0" smtClean="0">
                  <a:cs typeface="+mn-ea"/>
                  <a:sym typeface="+mn-lt"/>
                </a:rPr>
                <a:t>  </a:t>
              </a:r>
              <a:r>
                <a:rPr lang="en-US" altLang="zh-TW" sz="1200" dirty="0" smtClean="0">
                  <a:cs typeface="+mn-ea"/>
                  <a:sym typeface="+mn-lt"/>
                </a:rPr>
                <a:t>at the same time</a:t>
              </a:r>
              <a:endParaRPr lang="zh-TW" altLang="en-US" sz="12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6683372" y="3746344"/>
              <a:ext cx="1855295" cy="323779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en-US" altLang="zh-CN" sz="2000" b="1" dirty="0" smtClean="0">
                  <a:solidFill>
                    <a:schemeClr val="accent2"/>
                  </a:solidFill>
                  <a:cs typeface="+mn-ea"/>
                  <a:sym typeface="+mn-lt"/>
                </a:rPr>
                <a:t>201</a:t>
              </a:r>
              <a:r>
                <a:rPr lang="en-US" altLang="zh-TW" sz="2000" b="1" dirty="0" smtClean="0">
                  <a:solidFill>
                    <a:schemeClr val="accent2"/>
                  </a:solidFill>
                  <a:cs typeface="+mn-ea"/>
                  <a:sym typeface="+mn-lt"/>
                </a:rPr>
                <a:t>3.06</a:t>
              </a:r>
              <a:endParaRPr lang="zh-CN" altLang="en-US" sz="2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grpSp>
          <p:nvGrpSpPr>
            <p:cNvPr id="103" name="群組 102"/>
            <p:cNvGrpSpPr/>
            <p:nvPr/>
          </p:nvGrpSpPr>
          <p:grpSpPr>
            <a:xfrm>
              <a:off x="278009" y="177763"/>
              <a:ext cx="11728569" cy="6328782"/>
              <a:chOff x="278009" y="177763"/>
              <a:chExt cx="11728569" cy="6328782"/>
            </a:xfrm>
          </p:grpSpPr>
          <p:grpSp>
            <p:nvGrpSpPr>
              <p:cNvPr id="8" name="群組 7"/>
              <p:cNvGrpSpPr/>
              <p:nvPr/>
            </p:nvGrpSpPr>
            <p:grpSpPr>
              <a:xfrm>
                <a:off x="278009" y="177763"/>
                <a:ext cx="11728569" cy="6328782"/>
                <a:chOff x="643769" y="-38369"/>
                <a:chExt cx="11728569" cy="6328782"/>
              </a:xfrm>
            </p:grpSpPr>
            <p:grpSp>
              <p:nvGrpSpPr>
                <p:cNvPr id="7" name="群組 6"/>
                <p:cNvGrpSpPr/>
                <p:nvPr/>
              </p:nvGrpSpPr>
              <p:grpSpPr>
                <a:xfrm>
                  <a:off x="643769" y="914401"/>
                  <a:ext cx="11728569" cy="5376012"/>
                  <a:chOff x="643769" y="914401"/>
                  <a:chExt cx="11728569" cy="5376012"/>
                </a:xfrm>
              </p:grpSpPr>
              <p:grpSp>
                <p:nvGrpSpPr>
                  <p:cNvPr id="6" name="群組 5"/>
                  <p:cNvGrpSpPr/>
                  <p:nvPr/>
                </p:nvGrpSpPr>
                <p:grpSpPr>
                  <a:xfrm>
                    <a:off x="643769" y="914401"/>
                    <a:ext cx="11728569" cy="5376012"/>
                    <a:chOff x="643769" y="914401"/>
                    <a:chExt cx="11728569" cy="5376012"/>
                  </a:xfrm>
                </p:grpSpPr>
                <p:grpSp>
                  <p:nvGrpSpPr>
                    <p:cNvPr id="5" name="群組 4"/>
                    <p:cNvGrpSpPr/>
                    <p:nvPr/>
                  </p:nvGrpSpPr>
                  <p:grpSpPr>
                    <a:xfrm>
                      <a:off x="643769" y="914401"/>
                      <a:ext cx="11728569" cy="5376012"/>
                      <a:chOff x="909777" y="789711"/>
                      <a:chExt cx="11728569" cy="5376012"/>
                    </a:xfrm>
                  </p:grpSpPr>
                  <p:cxnSp>
                    <p:nvCxnSpPr>
                      <p:cNvPr id="48" name="直接连接符 15"/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8257222" y="2871877"/>
                        <a:ext cx="1418498" cy="1005505"/>
                      </a:xfrm>
                      <a:prstGeom prst="line">
                        <a:avLst/>
                      </a:prstGeom>
                      <a:ln w="190500" cap="rnd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" name="PA_00e6aa4c-33c1-4c4c-8d0d-59f2d3a7bcb8">
                        <a:extLst>
                          <a:ext uri="{FF2B5EF4-FFF2-40B4-BE49-F238E27FC236}">
                            <a16:creationId xmlns:a16="http://schemas.microsoft.com/office/drawing/2014/main" id="{04E0AD60-20B8-455A-B6E4-9A3D9D7105EF}"/>
                          </a:ext>
                        </a:extLst>
                      </p:cNvPr>
                      <p:cNvGrpSpPr>
                        <a:grpSpLocks noChangeAspect="1"/>
                      </p:cNvGrpSpPr>
                      <p:nvPr>
                        <p:custDataLst>
                          <p:tags r:id="rId2"/>
                        </p:custDataLst>
                      </p:nvPr>
                    </p:nvGrpSpPr>
                    <p:grpSpPr>
                      <a:xfrm>
                        <a:off x="909777" y="789711"/>
                        <a:ext cx="11728569" cy="5376012"/>
                        <a:chOff x="1450932" y="1129044"/>
                        <a:chExt cx="11098104" cy="5087027"/>
                      </a:xfrm>
                    </p:grpSpPr>
                    <p:cxnSp>
                      <p:nvCxnSpPr>
                        <p:cNvPr id="13" name="直接连接符 12"/>
                        <p:cNvCxnSpPr>
                          <a:cxnSpLocks/>
                        </p:cNvCxnSpPr>
                        <p:nvPr/>
                      </p:nvCxnSpPr>
                      <p:spPr>
                        <a:xfrm rot="18900000">
                          <a:off x="3778822" y="4448489"/>
                          <a:ext cx="1296144" cy="0"/>
                        </a:xfrm>
                        <a:prstGeom prst="line">
                          <a:avLst/>
                        </a:prstGeom>
                        <a:ln w="190500" cap="rnd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round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" name="直接连接符 13"/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890458" y="3982484"/>
                          <a:ext cx="1296144" cy="0"/>
                        </a:xfrm>
                        <a:prstGeom prst="line">
                          <a:avLst/>
                        </a:prstGeom>
                        <a:ln w="190500" cap="rnd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round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" name="直接连接符 14"/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7096370" y="3061260"/>
                          <a:ext cx="1296144" cy="0"/>
                        </a:xfrm>
                        <a:prstGeom prst="line">
                          <a:avLst/>
                        </a:prstGeom>
                        <a:ln w="190500" cap="rnd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round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" name="直接连接符 15"/>
                        <p:cNvCxnSpPr>
                          <a:cxnSpLocks/>
                        </p:cNvCxnSpPr>
                        <p:nvPr/>
                      </p:nvCxnSpPr>
                      <p:spPr>
                        <a:xfrm rot="18900000">
                          <a:off x="5990042" y="3524227"/>
                          <a:ext cx="1296144" cy="0"/>
                        </a:xfrm>
                        <a:prstGeom prst="line">
                          <a:avLst/>
                        </a:prstGeom>
                        <a:ln w="190500" cap="rnd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round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" name="直接连接符 16"/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9827862" y="1129044"/>
                          <a:ext cx="1373269" cy="2921695"/>
                        </a:xfrm>
                        <a:prstGeom prst="line">
                          <a:avLst/>
                        </a:prstGeom>
                        <a:ln w="190500" cap="rnd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round/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8" name="组合 17"/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4545909" y="3732585"/>
                          <a:ext cx="653802" cy="653803"/>
                          <a:chOff x="5688734" y="2325465"/>
                          <a:chExt cx="648072" cy="648072"/>
                        </a:xfrm>
                      </p:grpSpPr>
                      <p:sp>
                        <p:nvSpPr>
                          <p:cNvPr id="46" name="椭圆 45"/>
                          <p:cNvSpPr/>
                          <p:nvPr/>
                        </p:nvSpPr>
                        <p:spPr>
                          <a:xfrm>
                            <a:off x="5688734" y="2325465"/>
                            <a:ext cx="648072" cy="648072"/>
                          </a:xfrm>
                          <a:prstGeom prst="ellipse">
                            <a:avLst/>
                          </a:prstGeom>
                          <a:solidFill>
                            <a:schemeClr val="accent5"/>
                          </a:solidFill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anchor="ctr"/>
                          <a:lstStyle/>
                          <a:p>
                            <a:pPr algn="ctr"/>
                            <a:endParaRPr>
                              <a:cs typeface="+mn-ea"/>
                              <a:sym typeface="+mn-lt"/>
                            </a:endParaRPr>
                          </a:p>
                        </p:txBody>
                      </p:sp>
                      <p:sp>
                        <p:nvSpPr>
                          <p:cNvPr id="47" name="任意多边形: 形状 15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5822625" y="2466356"/>
                            <a:ext cx="380293" cy="366291"/>
                          </a:xfrm>
                          <a:custGeom>
                            <a:avLst/>
                            <a:gdLst>
                              <a:gd name="connsiteX0" fmla="*/ 297615 w 597921"/>
                              <a:gd name="connsiteY0" fmla="*/ 96957 h 598324"/>
                              <a:gd name="connsiteX1" fmla="*/ 323434 w 597921"/>
                              <a:gd name="connsiteY1" fmla="*/ 122740 h 598324"/>
                              <a:gd name="connsiteX2" fmla="*/ 323434 w 597921"/>
                              <a:gd name="connsiteY2" fmla="*/ 289852 h 598324"/>
                              <a:gd name="connsiteX3" fmla="*/ 462572 w 597921"/>
                              <a:gd name="connsiteY3" fmla="*/ 289852 h 598324"/>
                              <a:gd name="connsiteX4" fmla="*/ 487913 w 597921"/>
                              <a:gd name="connsiteY4" fmla="*/ 315157 h 598324"/>
                              <a:gd name="connsiteX5" fmla="*/ 462572 w 597921"/>
                              <a:gd name="connsiteY5" fmla="*/ 340463 h 598324"/>
                              <a:gd name="connsiteX6" fmla="*/ 297615 w 597921"/>
                              <a:gd name="connsiteY6" fmla="*/ 340463 h 598324"/>
                              <a:gd name="connsiteX7" fmla="*/ 272274 w 597921"/>
                              <a:gd name="connsiteY7" fmla="*/ 315157 h 598324"/>
                              <a:gd name="connsiteX8" fmla="*/ 272274 w 597921"/>
                              <a:gd name="connsiteY8" fmla="*/ 122740 h 598324"/>
                              <a:gd name="connsiteX9" fmla="*/ 297615 w 597921"/>
                              <a:gd name="connsiteY9" fmla="*/ 96957 h 598324"/>
                              <a:gd name="connsiteX10" fmla="*/ 298127 w 597921"/>
                              <a:gd name="connsiteY10" fmla="*/ 0 h 598324"/>
                              <a:gd name="connsiteX11" fmla="*/ 597921 w 597921"/>
                              <a:gd name="connsiteY11" fmla="*/ 299401 h 598324"/>
                              <a:gd name="connsiteX12" fmla="*/ 298127 w 597921"/>
                              <a:gd name="connsiteY12" fmla="*/ 598324 h 598324"/>
                              <a:gd name="connsiteX13" fmla="*/ 35150 w 597921"/>
                              <a:gd name="connsiteY13" fmla="*/ 442177 h 598324"/>
                              <a:gd name="connsiteX14" fmla="*/ 34194 w 597921"/>
                              <a:gd name="connsiteY14" fmla="*/ 432149 h 598324"/>
                              <a:gd name="connsiteX15" fmla="*/ 40410 w 597921"/>
                              <a:gd name="connsiteY15" fmla="*/ 424509 h 598324"/>
                              <a:gd name="connsiteX16" fmla="*/ 74836 w 597921"/>
                              <a:gd name="connsiteY16" fmla="*/ 407796 h 598324"/>
                              <a:gd name="connsiteX17" fmla="*/ 91571 w 597921"/>
                              <a:gd name="connsiteY17" fmla="*/ 413049 h 598324"/>
                              <a:gd name="connsiteX18" fmla="*/ 298127 w 597921"/>
                              <a:gd name="connsiteY18" fmla="*/ 534815 h 598324"/>
                              <a:gd name="connsiteX19" fmla="*/ 534328 w 597921"/>
                              <a:gd name="connsiteY19" fmla="*/ 299401 h 598324"/>
                              <a:gd name="connsiteX20" fmla="*/ 298127 w 597921"/>
                              <a:gd name="connsiteY20" fmla="*/ 63509 h 598324"/>
                              <a:gd name="connsiteX21" fmla="*/ 145123 w 597921"/>
                              <a:gd name="connsiteY21" fmla="*/ 120333 h 598324"/>
                              <a:gd name="connsiteX22" fmla="*/ 200587 w 597921"/>
                              <a:gd name="connsiteY22" fmla="*/ 142299 h 598324"/>
                              <a:gd name="connsiteX23" fmla="*/ 208237 w 597921"/>
                              <a:gd name="connsiteY23" fmla="*/ 152327 h 598324"/>
                              <a:gd name="connsiteX24" fmla="*/ 203456 w 597921"/>
                              <a:gd name="connsiteY24" fmla="*/ 164265 h 598324"/>
                              <a:gd name="connsiteX25" fmla="*/ 48060 w 597921"/>
                              <a:gd name="connsiteY25" fmla="*/ 285553 h 598324"/>
                              <a:gd name="connsiteX26" fmla="*/ 35150 w 597921"/>
                              <a:gd name="connsiteY26" fmla="*/ 287463 h 598324"/>
                              <a:gd name="connsiteX27" fmla="*/ 27500 w 597921"/>
                              <a:gd name="connsiteY27" fmla="*/ 277435 h 598324"/>
                              <a:gd name="connsiteX28" fmla="*/ 246 w 597921"/>
                              <a:gd name="connsiteY28" fmla="*/ 82132 h 598324"/>
                              <a:gd name="connsiteX29" fmla="*/ 4550 w 597921"/>
                              <a:gd name="connsiteY29" fmla="*/ 70194 h 598324"/>
                              <a:gd name="connsiteX30" fmla="*/ 17459 w 597921"/>
                              <a:gd name="connsiteY30" fmla="*/ 68762 h 598324"/>
                              <a:gd name="connsiteX31" fmla="*/ 80574 w 597921"/>
                              <a:gd name="connsiteY31" fmla="*/ 94070 h 598324"/>
                              <a:gd name="connsiteX32" fmla="*/ 298127 w 597921"/>
                              <a:gd name="connsiteY32" fmla="*/ 0 h 59832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</a:cxnLst>
                            <a:rect l="l" t="t" r="r" b="b"/>
                            <a:pathLst>
                              <a:path w="597921" h="598324">
                                <a:moveTo>
                                  <a:pt x="297615" y="96957"/>
                                </a:moveTo>
                                <a:cubicBezTo>
                                  <a:pt x="311959" y="96957"/>
                                  <a:pt x="323434" y="108416"/>
                                  <a:pt x="323434" y="122740"/>
                                </a:cubicBezTo>
                                <a:lnTo>
                                  <a:pt x="323434" y="289852"/>
                                </a:lnTo>
                                <a:lnTo>
                                  <a:pt x="462572" y="289852"/>
                                </a:lnTo>
                                <a:cubicBezTo>
                                  <a:pt x="476438" y="289852"/>
                                  <a:pt x="487913" y="301311"/>
                                  <a:pt x="487913" y="315157"/>
                                </a:cubicBezTo>
                                <a:cubicBezTo>
                                  <a:pt x="487913" y="329004"/>
                                  <a:pt x="476438" y="340463"/>
                                  <a:pt x="462572" y="340463"/>
                                </a:cubicBezTo>
                                <a:lnTo>
                                  <a:pt x="297615" y="340463"/>
                                </a:lnTo>
                                <a:cubicBezTo>
                                  <a:pt x="283749" y="340463"/>
                                  <a:pt x="272274" y="329004"/>
                                  <a:pt x="272274" y="315157"/>
                                </a:cubicBezTo>
                                <a:lnTo>
                                  <a:pt x="272274" y="122740"/>
                                </a:lnTo>
                                <a:cubicBezTo>
                                  <a:pt x="272274" y="108416"/>
                                  <a:pt x="283749" y="96957"/>
                                  <a:pt x="297615" y="96957"/>
                                </a:cubicBezTo>
                                <a:close/>
                                <a:moveTo>
                                  <a:pt x="298127" y="0"/>
                                </a:moveTo>
                                <a:cubicBezTo>
                                  <a:pt x="463564" y="0"/>
                                  <a:pt x="597921" y="134181"/>
                                  <a:pt x="597921" y="299401"/>
                                </a:cubicBezTo>
                                <a:cubicBezTo>
                                  <a:pt x="597921" y="464143"/>
                                  <a:pt x="463564" y="598324"/>
                                  <a:pt x="298127" y="598324"/>
                                </a:cubicBezTo>
                                <a:cubicBezTo>
                                  <a:pt x="188155" y="598324"/>
                                  <a:pt x="87268" y="538635"/>
                                  <a:pt x="35150" y="442177"/>
                                </a:cubicBezTo>
                                <a:cubicBezTo>
                                  <a:pt x="33238" y="438835"/>
                                  <a:pt x="32760" y="435492"/>
                                  <a:pt x="34194" y="432149"/>
                                </a:cubicBezTo>
                                <a:cubicBezTo>
                                  <a:pt x="35150" y="428807"/>
                                  <a:pt x="37541" y="425942"/>
                                  <a:pt x="40410" y="424509"/>
                                </a:cubicBezTo>
                                <a:lnTo>
                                  <a:pt x="74836" y="407796"/>
                                </a:lnTo>
                                <a:cubicBezTo>
                                  <a:pt x="81052" y="404931"/>
                                  <a:pt x="88702" y="407319"/>
                                  <a:pt x="91571" y="413049"/>
                                </a:cubicBezTo>
                                <a:cubicBezTo>
                                  <a:pt x="133169" y="488018"/>
                                  <a:pt x="212540" y="534815"/>
                                  <a:pt x="298127" y="534815"/>
                                </a:cubicBezTo>
                                <a:cubicBezTo>
                                  <a:pt x="428181" y="534815"/>
                                  <a:pt x="534328" y="429284"/>
                                  <a:pt x="534328" y="299401"/>
                                </a:cubicBezTo>
                                <a:cubicBezTo>
                                  <a:pt x="534328" y="169517"/>
                                  <a:pt x="428181" y="63509"/>
                                  <a:pt x="298127" y="63509"/>
                                </a:cubicBezTo>
                                <a:cubicBezTo>
                                  <a:pt x="242185" y="63509"/>
                                  <a:pt x="187677" y="83565"/>
                                  <a:pt x="145123" y="120333"/>
                                </a:cubicBezTo>
                                <a:lnTo>
                                  <a:pt x="200587" y="142299"/>
                                </a:lnTo>
                                <a:cubicBezTo>
                                  <a:pt x="204890" y="144209"/>
                                  <a:pt x="207759" y="148029"/>
                                  <a:pt x="208237" y="152327"/>
                                </a:cubicBezTo>
                                <a:cubicBezTo>
                                  <a:pt x="208715" y="157102"/>
                                  <a:pt x="207281" y="161399"/>
                                  <a:pt x="203456" y="164265"/>
                                </a:cubicBezTo>
                                <a:lnTo>
                                  <a:pt x="48060" y="285553"/>
                                </a:lnTo>
                                <a:cubicBezTo>
                                  <a:pt x="44235" y="288418"/>
                                  <a:pt x="39454" y="289373"/>
                                  <a:pt x="35150" y="287463"/>
                                </a:cubicBezTo>
                                <a:cubicBezTo>
                                  <a:pt x="31325" y="285553"/>
                                  <a:pt x="27978" y="281733"/>
                                  <a:pt x="27500" y="277435"/>
                                </a:cubicBezTo>
                                <a:lnTo>
                                  <a:pt x="246" y="82132"/>
                                </a:lnTo>
                                <a:cubicBezTo>
                                  <a:pt x="-710" y="77835"/>
                                  <a:pt x="1203" y="73060"/>
                                  <a:pt x="4550" y="70194"/>
                                </a:cubicBezTo>
                                <a:cubicBezTo>
                                  <a:pt x="8375" y="67807"/>
                                  <a:pt x="13156" y="66852"/>
                                  <a:pt x="17459" y="68762"/>
                                </a:cubicBezTo>
                                <a:lnTo>
                                  <a:pt x="80574" y="94070"/>
                                </a:lnTo>
                                <a:cubicBezTo>
                                  <a:pt x="137472" y="33426"/>
                                  <a:pt x="214931" y="0"/>
                                  <a:pt x="298127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txBody>
                          <a:bodyPr anchor="ctr"/>
                          <a:lstStyle/>
                          <a:p>
                            <a:pPr algn="ctr"/>
                            <a:endParaRPr>
                              <a:cs typeface="+mn-ea"/>
                              <a:sym typeface="+mn-lt"/>
                            </a:endParaRPr>
                          </a:p>
                        </p:txBody>
                      </p:sp>
                    </p:grpSp>
                    <p:sp>
                      <p:nvSpPr>
                        <p:cNvPr id="44" name="椭圆 43"/>
                        <p:cNvSpPr/>
                        <p:nvPr/>
                      </p:nvSpPr>
                      <p:spPr>
                        <a:xfrm>
                          <a:off x="6861795" y="2697788"/>
                          <a:ext cx="653802" cy="653803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/>
                          <a:endParaRPr>
                            <a:cs typeface="+mn-ea"/>
                            <a:sym typeface="+mn-lt"/>
                          </a:endParaRPr>
                        </a:p>
                      </p:txBody>
                    </p:sp>
                    <p:sp>
                      <p:nvSpPr>
                        <p:cNvPr id="42" name="椭圆 41"/>
                        <p:cNvSpPr/>
                        <p:nvPr/>
                      </p:nvSpPr>
                      <p:spPr>
                        <a:xfrm>
                          <a:off x="9503985" y="3687444"/>
                          <a:ext cx="653802" cy="653803"/>
                        </a:xfrm>
                        <a:prstGeom prst="ellipse">
                          <a:avLst/>
                        </a:prstGeom>
                        <a:ln w="381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/>
                          <a:endParaRPr>
                            <a:cs typeface="+mn-ea"/>
                            <a:sym typeface="+mn-lt"/>
                          </a:endParaRPr>
                        </a:p>
                      </p:txBody>
                    </p:sp>
                    <p:grpSp>
                      <p:nvGrpSpPr>
                        <p:cNvPr id="21" name="组合 20"/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3655322" y="4579844"/>
                          <a:ext cx="653802" cy="653803"/>
                          <a:chOff x="3909160" y="2249137"/>
                          <a:chExt cx="648072" cy="648072"/>
                        </a:xfrm>
                      </p:grpSpPr>
                      <p:sp>
                        <p:nvSpPr>
                          <p:cNvPr id="40" name="椭圆 39"/>
                          <p:cNvSpPr/>
                          <p:nvPr/>
                        </p:nvSpPr>
                        <p:spPr>
                          <a:xfrm>
                            <a:off x="3909160" y="2249137"/>
                            <a:ext cx="648072" cy="648072"/>
                          </a:xfrm>
                          <a:prstGeom prst="ellipse">
                            <a:avLst/>
                          </a:prstGeom>
                          <a:solidFill>
                            <a:schemeClr val="accent6"/>
                          </a:solidFill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anchor="ctr"/>
                          <a:lstStyle/>
                          <a:p>
                            <a:pPr algn="ctr"/>
                            <a:endParaRPr>
                              <a:cs typeface="+mn-ea"/>
                              <a:sym typeface="+mn-lt"/>
                            </a:endParaRPr>
                          </a:p>
                        </p:txBody>
                      </p:sp>
                      <p:sp>
                        <p:nvSpPr>
                          <p:cNvPr id="41" name="任意多边形: 形状 24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043050" y="2390028"/>
                            <a:ext cx="380293" cy="366291"/>
                          </a:xfrm>
                          <a:custGeom>
                            <a:avLst/>
                            <a:gdLst>
                              <a:gd name="T0" fmla="*/ 3413 w 6827"/>
                              <a:gd name="T1" fmla="*/ 0 h 5912"/>
                              <a:gd name="T2" fmla="*/ 0 w 6827"/>
                              <a:gd name="T3" fmla="*/ 5912 h 5912"/>
                              <a:gd name="T4" fmla="*/ 6827 w 6827"/>
                              <a:gd name="T5" fmla="*/ 5912 h 5912"/>
                              <a:gd name="T6" fmla="*/ 3413 w 6827"/>
                              <a:gd name="T7" fmla="*/ 0 h 5912"/>
                              <a:gd name="T8" fmla="*/ 3413 w 6827"/>
                              <a:gd name="T9" fmla="*/ 972 h 5912"/>
                              <a:gd name="T10" fmla="*/ 4489 w 6827"/>
                              <a:gd name="T11" fmla="*/ 2835 h 5912"/>
                              <a:gd name="T12" fmla="*/ 2338 w 6827"/>
                              <a:gd name="T13" fmla="*/ 2835 h 5912"/>
                              <a:gd name="T14" fmla="*/ 3413 w 6827"/>
                              <a:gd name="T15" fmla="*/ 972 h 5912"/>
                              <a:gd name="T16" fmla="*/ 842 w 6827"/>
                              <a:gd name="T17" fmla="*/ 5426 h 5912"/>
                              <a:gd name="T18" fmla="*/ 1917 w 6827"/>
                              <a:gd name="T19" fmla="*/ 3564 h 5912"/>
                              <a:gd name="T20" fmla="*/ 2993 w 6827"/>
                              <a:gd name="T21" fmla="*/ 5426 h 5912"/>
                              <a:gd name="T22" fmla="*/ 842 w 6827"/>
                              <a:gd name="T23" fmla="*/ 5426 h 5912"/>
                              <a:gd name="T24" fmla="*/ 2338 w 6827"/>
                              <a:gd name="T25" fmla="*/ 3321 h 5912"/>
                              <a:gd name="T26" fmla="*/ 4489 w 6827"/>
                              <a:gd name="T27" fmla="*/ 3321 h 5912"/>
                              <a:gd name="T28" fmla="*/ 3413 w 6827"/>
                              <a:gd name="T29" fmla="*/ 5183 h 5912"/>
                              <a:gd name="T30" fmla="*/ 2338 w 6827"/>
                              <a:gd name="T31" fmla="*/ 3321 h 5912"/>
                              <a:gd name="T32" fmla="*/ 4910 w 6827"/>
                              <a:gd name="T33" fmla="*/ 3564 h 5912"/>
                              <a:gd name="T34" fmla="*/ 5985 w 6827"/>
                              <a:gd name="T35" fmla="*/ 5426 h 5912"/>
                              <a:gd name="T36" fmla="*/ 3834 w 6827"/>
                              <a:gd name="T37" fmla="*/ 5426 h 5912"/>
                              <a:gd name="T38" fmla="*/ 4910 w 6827"/>
                              <a:gd name="T39" fmla="*/ 3564 h 5912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  <a:cxn ang="0">
                                <a:pos x="T18" y="T19"/>
                              </a:cxn>
                              <a:cxn ang="0">
                                <a:pos x="T20" y="T21"/>
                              </a:cxn>
                              <a:cxn ang="0">
                                <a:pos x="T22" y="T23"/>
                              </a:cxn>
                              <a:cxn ang="0">
                                <a:pos x="T24" y="T25"/>
                              </a:cxn>
                              <a:cxn ang="0">
                                <a:pos x="T26" y="T27"/>
                              </a:cxn>
                              <a:cxn ang="0">
                                <a:pos x="T28" y="T29"/>
                              </a:cxn>
                              <a:cxn ang="0">
                                <a:pos x="T30" y="T31"/>
                              </a:cxn>
                              <a:cxn ang="0">
                                <a:pos x="T32" y="T33"/>
                              </a:cxn>
                              <a:cxn ang="0">
                                <a:pos x="T34" y="T35"/>
                              </a:cxn>
                              <a:cxn ang="0">
                                <a:pos x="T36" y="T37"/>
                              </a:cxn>
                              <a:cxn ang="0">
                                <a:pos x="T38" y="T39"/>
                              </a:cxn>
                            </a:cxnLst>
                            <a:rect l="0" t="0" r="r" b="b"/>
                            <a:pathLst>
                              <a:path w="6827" h="5912">
                                <a:moveTo>
                                  <a:pt x="3413" y="0"/>
                                </a:moveTo>
                                <a:lnTo>
                                  <a:pt x="0" y="5912"/>
                                </a:lnTo>
                                <a:lnTo>
                                  <a:pt x="6827" y="5912"/>
                                </a:lnTo>
                                <a:lnTo>
                                  <a:pt x="3413" y="0"/>
                                </a:lnTo>
                                <a:close/>
                                <a:moveTo>
                                  <a:pt x="3413" y="972"/>
                                </a:moveTo>
                                <a:lnTo>
                                  <a:pt x="4489" y="2835"/>
                                </a:lnTo>
                                <a:lnTo>
                                  <a:pt x="2338" y="2835"/>
                                </a:lnTo>
                                <a:lnTo>
                                  <a:pt x="3413" y="972"/>
                                </a:lnTo>
                                <a:close/>
                                <a:moveTo>
                                  <a:pt x="842" y="5426"/>
                                </a:moveTo>
                                <a:lnTo>
                                  <a:pt x="1917" y="3564"/>
                                </a:lnTo>
                                <a:lnTo>
                                  <a:pt x="2993" y="5426"/>
                                </a:lnTo>
                                <a:lnTo>
                                  <a:pt x="842" y="5426"/>
                                </a:lnTo>
                                <a:close/>
                                <a:moveTo>
                                  <a:pt x="2338" y="3321"/>
                                </a:moveTo>
                                <a:lnTo>
                                  <a:pt x="4489" y="3321"/>
                                </a:lnTo>
                                <a:lnTo>
                                  <a:pt x="3413" y="5183"/>
                                </a:lnTo>
                                <a:lnTo>
                                  <a:pt x="2338" y="3321"/>
                                </a:lnTo>
                                <a:close/>
                                <a:moveTo>
                                  <a:pt x="4910" y="3564"/>
                                </a:moveTo>
                                <a:lnTo>
                                  <a:pt x="5985" y="5426"/>
                                </a:lnTo>
                                <a:lnTo>
                                  <a:pt x="3834" y="5426"/>
                                </a:lnTo>
                                <a:lnTo>
                                  <a:pt x="4910" y="3564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/>
                        </p:spPr>
                        <p:txBody>
                          <a:bodyPr anchor="ctr"/>
                          <a:lstStyle/>
                          <a:p>
                            <a:pPr algn="ctr"/>
                            <a:endParaRPr>
                              <a:cs typeface="+mn-ea"/>
                              <a:sym typeface="+mn-lt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2" name="组合 21"/>
                        <p:cNvGrpSpPr/>
                        <p:nvPr/>
                      </p:nvGrpSpPr>
                      <p:grpSpPr>
                        <a:xfrm>
                          <a:off x="1450932" y="4426656"/>
                          <a:ext cx="3412291" cy="1789415"/>
                          <a:chOff x="778279" y="1900753"/>
                          <a:chExt cx="4726153" cy="1789415"/>
                        </a:xfrm>
                      </p:grpSpPr>
                      <p:sp>
                        <p:nvSpPr>
                          <p:cNvPr id="38" name="文本框 26"/>
                          <p:cNvSpPr txBox="1"/>
                          <p:nvPr/>
                        </p:nvSpPr>
                        <p:spPr>
                          <a:xfrm>
                            <a:off x="1340808" y="2409350"/>
                            <a:ext cx="4163624" cy="128081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anchor="ctr">
                            <a:noAutofit/>
                          </a:bodyPr>
                          <a:lstStyle/>
                          <a:p>
                            <a:pPr marL="285750" indent="-285750"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buFont typeface="Arial" panose="020B0604020202020204" pitchFamily="34" charset="0"/>
                              <a:buChar char="•"/>
                              <a:defRPr/>
                            </a:pPr>
                            <a:r>
                              <a:rPr lang="zh-CN" altLang="en-US" sz="1400" dirty="0">
                                <a:cs typeface="+mn-ea"/>
                                <a:sym typeface="+mn-lt"/>
                              </a:rPr>
                              <a:t>誕生計畫</a:t>
                            </a:r>
                            <a:endParaRPr lang="en-US" altLang="zh-CN" sz="1400" dirty="0">
                              <a:cs typeface="+mn-ea"/>
                              <a:sym typeface="+mn-lt"/>
                            </a:endParaRPr>
                          </a:p>
                          <a:p>
                            <a:pPr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defRPr/>
                            </a:pPr>
                            <a:r>
                              <a:rPr lang="zh-TW" altLang="en-US" sz="1400" dirty="0" smtClean="0">
                                <a:cs typeface="+mn-ea"/>
                                <a:sym typeface="+mn-lt"/>
                              </a:rPr>
                              <a:t>     「</a:t>
                            </a:r>
                            <a:r>
                              <a:rPr lang="en-US" altLang="zh-CN" sz="1400" dirty="0" smtClean="0">
                                <a:cs typeface="+mn-ea"/>
                                <a:sym typeface="+mn-lt"/>
                              </a:rPr>
                              <a:t>Project </a:t>
                            </a:r>
                            <a:r>
                              <a:rPr lang="en-US" altLang="zh-CN" sz="1400" dirty="0">
                                <a:cs typeface="+mn-ea"/>
                                <a:sym typeface="+mn-lt"/>
                              </a:rPr>
                              <a:t>Natal</a:t>
                            </a:r>
                            <a:r>
                              <a:rPr lang="zh-CN" altLang="en-US" sz="1400" dirty="0" smtClean="0">
                                <a:cs typeface="+mn-ea"/>
                                <a:sym typeface="+mn-lt"/>
                              </a:rPr>
                              <a:t>」</a:t>
                            </a:r>
                            <a:endParaRPr lang="en-US" altLang="zh-CN" sz="1400" dirty="0" smtClean="0">
                              <a:cs typeface="+mn-ea"/>
                              <a:sym typeface="+mn-lt"/>
                            </a:endParaRPr>
                          </a:p>
                          <a:p>
                            <a:pPr marL="285750" indent="-285750"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buFont typeface="Arial" panose="020B0604020202020204" pitchFamily="34" charset="0"/>
                              <a:buChar char="•"/>
                              <a:defRPr/>
                            </a:pPr>
                            <a:r>
                              <a:rPr lang="zh-TW" altLang="en-US" sz="1400" dirty="0" smtClean="0">
                                <a:cs typeface="+mn-ea"/>
                                <a:sym typeface="+mn-lt"/>
                              </a:rPr>
                              <a:t>捕捉</a:t>
                            </a:r>
                            <a:r>
                              <a:rPr lang="en-US" altLang="zh-TW" sz="1400" dirty="0" smtClean="0">
                                <a:cs typeface="+mn-ea"/>
                                <a:sym typeface="+mn-lt"/>
                              </a:rPr>
                              <a:t>2</a:t>
                            </a:r>
                            <a:r>
                              <a:rPr lang="zh-TW" altLang="en-US" sz="1400" dirty="0" smtClean="0">
                                <a:cs typeface="+mn-ea"/>
                                <a:sym typeface="+mn-lt"/>
                              </a:rPr>
                              <a:t>位使用者</a:t>
                            </a:r>
                            <a:r>
                              <a:rPr lang="zh-TW" altLang="en-US" sz="1400" dirty="0">
                                <a:cs typeface="+mn-ea"/>
                                <a:sym typeface="+mn-lt"/>
                              </a:rPr>
                              <a:t>的肢體</a:t>
                            </a:r>
                            <a:r>
                              <a:rPr lang="zh-TW" altLang="en-US" sz="1400" dirty="0" smtClean="0">
                                <a:cs typeface="+mn-ea"/>
                                <a:sym typeface="+mn-lt"/>
                              </a:rPr>
                              <a:t>動作</a:t>
                            </a:r>
                            <a:endParaRPr lang="en-US" altLang="zh-TW" sz="1400" dirty="0" smtClean="0">
                              <a:cs typeface="+mn-ea"/>
                              <a:sym typeface="+mn-lt"/>
                            </a:endParaRPr>
                          </a:p>
                          <a:p>
                            <a:pPr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defRPr/>
                            </a:pPr>
                            <a:r>
                              <a:rPr lang="en-US" altLang="zh-TW" sz="1400" dirty="0">
                                <a:cs typeface="+mn-ea"/>
                                <a:sym typeface="+mn-lt"/>
                              </a:rPr>
                              <a:t>      </a:t>
                            </a:r>
                            <a:r>
                              <a:rPr lang="en-US" altLang="zh-TW" sz="1400" dirty="0" smtClean="0">
                                <a:cs typeface="+mn-ea"/>
                                <a:sym typeface="+mn-lt"/>
                              </a:rPr>
                              <a:t>Catch 2 users </a:t>
                            </a:r>
                            <a:r>
                              <a:rPr lang="en-US" altLang="zh-TW" sz="1400" dirty="0">
                                <a:cs typeface="+mn-ea"/>
                                <a:sym typeface="+mn-lt"/>
                              </a:rPr>
                              <a:t>body </a:t>
                            </a:r>
                            <a:r>
                              <a:rPr lang="en-US" altLang="zh-TW" sz="1400" dirty="0" smtClean="0">
                                <a:cs typeface="+mn-ea"/>
                                <a:sym typeface="+mn-lt"/>
                              </a:rPr>
                              <a:t>movements </a:t>
                            </a:r>
                          </a:p>
                          <a:p>
                            <a:pPr marL="285750" indent="-285750"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buFont typeface="Arial" panose="020B0604020202020204" pitchFamily="34" charset="0"/>
                              <a:buChar char="•"/>
                              <a:defRPr/>
                            </a:pPr>
                            <a:r>
                              <a:rPr lang="zh-TW" altLang="en-US" sz="1400" dirty="0"/>
                              <a:t>臉部</a:t>
                            </a:r>
                            <a:r>
                              <a:rPr lang="zh-TW" altLang="en-US" sz="1400" dirty="0" smtClean="0"/>
                              <a:t>辨識</a:t>
                            </a:r>
                            <a:endParaRPr lang="en-US" altLang="zh-TW" sz="1400" dirty="0" smtClean="0"/>
                          </a:p>
                          <a:p>
                            <a:pPr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defRPr/>
                            </a:pPr>
                            <a:r>
                              <a:rPr lang="zh-TW" altLang="en-US" sz="1400" dirty="0" smtClean="0"/>
                              <a:t>　  </a:t>
                            </a:r>
                            <a:r>
                              <a:rPr lang="en-US" altLang="zh-TW" sz="1400" dirty="0" smtClean="0"/>
                              <a:t>Facial </a:t>
                            </a:r>
                            <a:r>
                              <a:rPr lang="en-US" altLang="zh-TW" sz="1400" dirty="0"/>
                              <a:t>recognition</a:t>
                            </a:r>
                            <a:endParaRPr lang="zh-CN" altLang="en-US" sz="1400" dirty="0">
                              <a:cs typeface="+mn-ea"/>
                              <a:sym typeface="+mn-lt"/>
                            </a:endParaRPr>
                          </a:p>
                        </p:txBody>
                      </p:sp>
                      <p:sp>
                        <p:nvSpPr>
                          <p:cNvPr id="39" name="矩形 38"/>
                          <p:cNvSpPr/>
                          <p:nvPr/>
                        </p:nvSpPr>
                        <p:spPr>
                          <a:xfrm>
                            <a:off x="778279" y="1900753"/>
                            <a:ext cx="2751849" cy="306375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 lIns="0" tIns="0" rIns="0" bIns="0" anchor="ctr">
                            <a:normAutofit/>
                          </a:bodyPr>
                          <a:lstStyle/>
                          <a:p>
                            <a:pPr lvl="0" algn="ctr" defTabSz="914378">
                              <a:spcBef>
                                <a:spcPct val="0"/>
                              </a:spcBef>
                              <a:defRPr/>
                            </a:pPr>
                            <a:r>
                              <a:rPr lang="en-US" altLang="zh-CN" sz="2000" b="1" dirty="0">
                                <a:solidFill>
                                  <a:schemeClr val="accent6">
                                    <a:lumMod val="90000"/>
                                  </a:schemeClr>
                                </a:solidFill>
                                <a:cs typeface="+mn-ea"/>
                                <a:sym typeface="+mn-lt"/>
                              </a:rPr>
                              <a:t>2009.06.01</a:t>
                            </a:r>
                          </a:p>
                        </p:txBody>
                      </p:sp>
                    </p:grpSp>
                    <p:grpSp>
                      <p:nvGrpSpPr>
                        <p:cNvPr id="23" name="组合 22"/>
                        <p:cNvGrpSpPr/>
                        <p:nvPr/>
                      </p:nvGrpSpPr>
                      <p:grpSpPr>
                        <a:xfrm>
                          <a:off x="10145343" y="4043277"/>
                          <a:ext cx="2403693" cy="1473242"/>
                          <a:chOff x="1866094" y="3184704"/>
                          <a:chExt cx="3288629" cy="1473242"/>
                        </a:xfrm>
                      </p:grpSpPr>
                      <p:sp>
                        <p:nvSpPr>
                          <p:cNvPr id="36" name="文本框 29"/>
                          <p:cNvSpPr txBox="1"/>
                          <p:nvPr/>
                        </p:nvSpPr>
                        <p:spPr>
                          <a:xfrm>
                            <a:off x="1866094" y="3568084"/>
                            <a:ext cx="3288629" cy="108986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anchor="ctr">
                            <a:noAutofit/>
                          </a:bodyPr>
                          <a:lstStyle/>
                          <a:p>
                            <a:pPr marL="285750" indent="-285750"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buFont typeface="Arial" panose="020B0604020202020204" pitchFamily="34" charset="0"/>
                              <a:buChar char="•"/>
                              <a:defRPr/>
                            </a:pPr>
                            <a:r>
                              <a:rPr lang="en-US" altLang="zh-TW" sz="1400" dirty="0" smtClean="0">
                                <a:cs typeface="+mn-ea"/>
                                <a:sym typeface="+mn-lt"/>
                              </a:rPr>
                              <a:t>2016.08</a:t>
                            </a:r>
                            <a:r>
                              <a:rPr lang="zh-TW" altLang="en-US" sz="1400" dirty="0" smtClean="0">
                                <a:cs typeface="+mn-ea"/>
                                <a:sym typeface="+mn-lt"/>
                              </a:rPr>
                              <a:t> </a:t>
                            </a:r>
                            <a:r>
                              <a:rPr lang="en-US" altLang="zh-CN" sz="1400" dirty="0" smtClean="0">
                                <a:cs typeface="+mn-ea"/>
                                <a:sym typeface="+mn-lt"/>
                              </a:rPr>
                              <a:t>Xbox </a:t>
                            </a:r>
                            <a:r>
                              <a:rPr lang="en-US" altLang="zh-CN" sz="1400" dirty="0">
                                <a:cs typeface="+mn-ea"/>
                                <a:sym typeface="+mn-lt"/>
                              </a:rPr>
                              <a:t>One </a:t>
                            </a:r>
                            <a:r>
                              <a:rPr lang="en-US" altLang="zh-CN" sz="1400" dirty="0" smtClean="0">
                                <a:cs typeface="+mn-ea"/>
                                <a:sym typeface="+mn-lt"/>
                              </a:rPr>
                              <a:t>S</a:t>
                            </a:r>
                            <a:r>
                              <a:rPr lang="zh-TW" altLang="en-US" sz="1400" dirty="0" smtClean="0">
                                <a:cs typeface="+mn-ea"/>
                                <a:sym typeface="+mn-lt"/>
                              </a:rPr>
                              <a:t> </a:t>
                            </a:r>
                            <a:r>
                              <a:rPr lang="en-US" altLang="zh-TW" sz="1400" dirty="0" smtClean="0">
                                <a:cs typeface="+mn-ea"/>
                                <a:sym typeface="+mn-lt"/>
                              </a:rPr>
                              <a:t>and 2017.06</a:t>
                            </a:r>
                            <a:r>
                              <a:rPr lang="zh-TW" altLang="en-US" sz="1400" dirty="0" smtClean="0">
                                <a:cs typeface="+mn-ea"/>
                                <a:sym typeface="+mn-lt"/>
                              </a:rPr>
                              <a:t> </a:t>
                            </a:r>
                            <a:r>
                              <a:rPr lang="en-US" altLang="zh-CN" sz="1400" dirty="0" smtClean="0">
                                <a:cs typeface="+mn-ea"/>
                                <a:sym typeface="+mn-lt"/>
                              </a:rPr>
                              <a:t>Xbox </a:t>
                            </a:r>
                            <a:r>
                              <a:rPr lang="en-US" altLang="zh-CN" sz="1400" dirty="0">
                                <a:cs typeface="+mn-ea"/>
                                <a:sym typeface="+mn-lt"/>
                              </a:rPr>
                              <a:t>One </a:t>
                            </a:r>
                            <a:r>
                              <a:rPr lang="en-US" altLang="zh-CN" sz="1400" dirty="0" smtClean="0">
                                <a:cs typeface="+mn-ea"/>
                                <a:sym typeface="+mn-lt"/>
                              </a:rPr>
                              <a:t>X cancel connect port</a:t>
                            </a:r>
                            <a:endParaRPr lang="en-US" altLang="zh-TW" sz="1400" dirty="0" smtClean="0">
                              <a:cs typeface="+mn-ea"/>
                              <a:sym typeface="+mn-lt"/>
                            </a:endParaRPr>
                          </a:p>
                          <a:p>
                            <a:pPr marL="285750" indent="-285750"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buFont typeface="Arial" panose="020B0604020202020204" pitchFamily="34" charset="0"/>
                              <a:buChar char="•"/>
                              <a:defRPr/>
                            </a:pPr>
                            <a:r>
                              <a:rPr lang="zh-CN" altLang="en-US" sz="1400" dirty="0" smtClean="0">
                                <a:cs typeface="+mn-ea"/>
                                <a:sym typeface="+mn-lt"/>
                              </a:rPr>
                              <a:t>停產</a:t>
                            </a:r>
                            <a:r>
                              <a:rPr lang="zh-TW" altLang="en-US" sz="1400" dirty="0" smtClean="0">
                                <a:cs typeface="+mn-ea"/>
                                <a:sym typeface="+mn-lt"/>
                              </a:rPr>
                              <a:t>　</a:t>
                            </a:r>
                            <a:endParaRPr lang="en-US" altLang="zh-TW" sz="1400" dirty="0" smtClean="0">
                              <a:cs typeface="+mn-ea"/>
                              <a:sym typeface="+mn-lt"/>
                            </a:endParaRPr>
                          </a:p>
                          <a:p>
                            <a:pPr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defRPr/>
                            </a:pPr>
                            <a:r>
                              <a:rPr lang="zh-TW" altLang="en-US" sz="1400" dirty="0">
                                <a:cs typeface="+mn-ea"/>
                                <a:sym typeface="+mn-lt"/>
                              </a:rPr>
                              <a:t>　 </a:t>
                            </a:r>
                            <a:r>
                              <a:rPr lang="zh-TW" altLang="en-US" sz="1400" dirty="0" smtClean="0">
                                <a:cs typeface="+mn-ea"/>
                                <a:sym typeface="+mn-lt"/>
                              </a:rPr>
                              <a:t> </a:t>
                            </a:r>
                            <a:r>
                              <a:rPr lang="en-US" altLang="zh-TW" sz="1400" dirty="0" smtClean="0">
                                <a:cs typeface="+mn-ea"/>
                                <a:sym typeface="+mn-lt"/>
                              </a:rPr>
                              <a:t>stop </a:t>
                            </a:r>
                            <a:r>
                              <a:rPr lang="en-US" altLang="zh-TW" sz="1400" dirty="0">
                                <a:cs typeface="+mn-ea"/>
                                <a:sym typeface="+mn-lt"/>
                              </a:rPr>
                              <a:t>production</a:t>
                            </a:r>
                            <a:endParaRPr lang="zh-CN" altLang="en-US" sz="1400" dirty="0">
                              <a:cs typeface="+mn-ea"/>
                              <a:sym typeface="+mn-lt"/>
                            </a:endParaRPr>
                          </a:p>
                        </p:txBody>
                      </p:sp>
                      <p:sp>
                        <p:nvSpPr>
                          <p:cNvPr id="37" name="矩形 36"/>
                          <p:cNvSpPr/>
                          <p:nvPr/>
                        </p:nvSpPr>
                        <p:spPr>
                          <a:xfrm>
                            <a:off x="1866095" y="3184704"/>
                            <a:ext cx="3288628" cy="306375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 lIns="0" tIns="0" rIns="0" bIns="0" anchor="ctr">
                            <a:normAutofit/>
                          </a:bodyPr>
                          <a:lstStyle/>
                          <a:p>
                            <a:pPr lvl="0" algn="ctr" defTabSz="914378">
                              <a:spcBef>
                                <a:spcPct val="0"/>
                              </a:spcBef>
                              <a:defRPr/>
                            </a:pPr>
                            <a:r>
                              <a:rPr lang="en-US" altLang="zh-CN" sz="2000" b="1" dirty="0">
                                <a:solidFill>
                                  <a:schemeClr val="accent1"/>
                                </a:solidFill>
                                <a:cs typeface="+mn-ea"/>
                                <a:sym typeface="+mn-lt"/>
                              </a:rPr>
                              <a:t>2017</a:t>
                            </a:r>
                            <a:r>
                              <a:rPr lang="zh-CN" altLang="en-US" sz="2000" b="1" dirty="0">
                                <a:solidFill>
                                  <a:schemeClr val="accent1"/>
                                </a:solidFill>
                                <a:cs typeface="+mn-ea"/>
                                <a:sym typeface="+mn-lt"/>
                              </a:rPr>
                              <a:t>年</a:t>
                            </a:r>
                          </a:p>
                        </p:txBody>
                      </p:sp>
                    </p:grpSp>
                    <p:grpSp>
                      <p:nvGrpSpPr>
                        <p:cNvPr id="24" name="组合 23"/>
                        <p:cNvGrpSpPr/>
                        <p:nvPr/>
                      </p:nvGrpSpPr>
                      <p:grpSpPr>
                        <a:xfrm>
                          <a:off x="5767515" y="1698764"/>
                          <a:ext cx="2374396" cy="861010"/>
                          <a:chOff x="124989" y="1860857"/>
                          <a:chExt cx="3288629" cy="861010"/>
                        </a:xfrm>
                      </p:grpSpPr>
                      <p:sp>
                        <p:nvSpPr>
                          <p:cNvPr id="34" name="文本框 32"/>
                          <p:cNvSpPr txBox="1"/>
                          <p:nvPr/>
                        </p:nvSpPr>
                        <p:spPr>
                          <a:xfrm>
                            <a:off x="124989" y="2244236"/>
                            <a:ext cx="3288629" cy="4776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anchor="ctr">
                            <a:noAutofit/>
                          </a:bodyPr>
                          <a:lstStyle/>
                          <a:p>
                            <a:pPr marL="285750" indent="-285750" algn="ctr"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buFont typeface="Arial" panose="020B0604020202020204" pitchFamily="34" charset="0"/>
                              <a:buChar char="•"/>
                              <a:defRPr/>
                            </a:pPr>
                            <a:r>
                              <a:rPr lang="en-US" altLang="zh-CN" sz="1400" dirty="0">
                                <a:cs typeface="+mn-ea"/>
                                <a:sym typeface="+mn-lt"/>
                              </a:rPr>
                              <a:t>Kinect for </a:t>
                            </a:r>
                            <a:r>
                              <a:rPr lang="en-US" altLang="zh-CN" sz="1400" dirty="0" smtClean="0">
                                <a:cs typeface="+mn-ea"/>
                                <a:sym typeface="+mn-lt"/>
                              </a:rPr>
                              <a:t>Windows</a:t>
                            </a:r>
                          </a:p>
                          <a:p>
                            <a:pPr marL="285750" indent="-285750" algn="ctr"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buFont typeface="Arial" panose="020B0604020202020204" pitchFamily="34" charset="0"/>
                              <a:buChar char="•"/>
                              <a:defRPr/>
                            </a:pPr>
                            <a:r>
                              <a:rPr lang="en-US" altLang="zh-CN" sz="1400" dirty="0">
                                <a:cs typeface="+mn-ea"/>
                                <a:sym typeface="+mn-lt"/>
                              </a:rPr>
                              <a:t>Kinect for education</a:t>
                            </a:r>
                            <a:endParaRPr lang="zh-CN" altLang="en-US" sz="1400" dirty="0">
                              <a:cs typeface="+mn-ea"/>
                              <a:sym typeface="+mn-lt"/>
                            </a:endParaRPr>
                          </a:p>
                        </p:txBody>
                      </p:sp>
                      <p:sp>
                        <p:nvSpPr>
                          <p:cNvPr id="35" name="矩形 34"/>
                          <p:cNvSpPr/>
                          <p:nvPr/>
                        </p:nvSpPr>
                        <p:spPr>
                          <a:xfrm>
                            <a:off x="124989" y="1860857"/>
                            <a:ext cx="3288629" cy="306375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 lIns="0" tIns="0" rIns="0" bIns="0" anchor="ctr">
                            <a:normAutofit/>
                          </a:bodyPr>
                          <a:lstStyle/>
                          <a:p>
                            <a:pPr lvl="0" algn="ctr" defTabSz="914378">
                              <a:spcBef>
                                <a:spcPct val="0"/>
                              </a:spcBef>
                              <a:defRPr/>
                            </a:pPr>
                            <a:r>
                              <a:rPr lang="en-US" altLang="zh-CN" sz="2000" b="1" dirty="0" smtClean="0">
                                <a:solidFill>
                                  <a:schemeClr val="accent2"/>
                                </a:solidFill>
                                <a:cs typeface="+mn-ea"/>
                                <a:sym typeface="+mn-lt"/>
                              </a:rPr>
                              <a:t>2012</a:t>
                            </a:r>
                            <a:r>
                              <a:rPr lang="en-US" altLang="zh-TW" sz="2000" b="1" dirty="0" smtClean="0">
                                <a:solidFill>
                                  <a:schemeClr val="accent2"/>
                                </a:solidFill>
                                <a:cs typeface="+mn-ea"/>
                                <a:sym typeface="+mn-lt"/>
                              </a:rPr>
                              <a:t>.0</a:t>
                            </a:r>
                            <a:r>
                              <a:rPr lang="en-US" altLang="zh-CN" sz="2000" b="1" dirty="0" smtClean="0">
                                <a:solidFill>
                                  <a:schemeClr val="accent2"/>
                                </a:solidFill>
                                <a:cs typeface="+mn-ea"/>
                                <a:sym typeface="+mn-lt"/>
                              </a:rPr>
                              <a:t>2</a:t>
                            </a:r>
                            <a:r>
                              <a:rPr lang="en-US" altLang="zh-TW" sz="2000" b="1" dirty="0" smtClean="0">
                                <a:solidFill>
                                  <a:schemeClr val="accent2"/>
                                </a:solidFill>
                                <a:cs typeface="+mn-ea"/>
                                <a:sym typeface="+mn-lt"/>
                              </a:rPr>
                              <a:t>.0</a:t>
                            </a:r>
                            <a:r>
                              <a:rPr lang="en-US" altLang="zh-CN" sz="2000" b="1" dirty="0" smtClean="0">
                                <a:solidFill>
                                  <a:schemeClr val="accent2"/>
                                </a:solidFill>
                                <a:cs typeface="+mn-ea"/>
                                <a:sym typeface="+mn-lt"/>
                              </a:rPr>
                              <a:t>1</a:t>
                            </a:r>
                            <a:endParaRPr lang="zh-CN" altLang="en-US" sz="2000" b="1" dirty="0">
                              <a:solidFill>
                                <a:schemeClr val="accent2"/>
                              </a:solidFill>
                              <a:cs typeface="+mn-ea"/>
                              <a:sym typeface="+mn-lt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5" name="组合 24"/>
                        <p:cNvGrpSpPr/>
                        <p:nvPr/>
                      </p:nvGrpSpPr>
                      <p:grpSpPr>
                        <a:xfrm>
                          <a:off x="5254806" y="4395447"/>
                          <a:ext cx="1846756" cy="742745"/>
                          <a:chOff x="605609" y="1948473"/>
                          <a:chExt cx="2557827" cy="742745"/>
                        </a:xfrm>
                      </p:grpSpPr>
                      <p:sp>
                        <p:nvSpPr>
                          <p:cNvPr id="32" name="文本框 35"/>
                          <p:cNvSpPr txBox="1"/>
                          <p:nvPr/>
                        </p:nvSpPr>
                        <p:spPr>
                          <a:xfrm>
                            <a:off x="605609" y="2213587"/>
                            <a:ext cx="2550636" cy="4776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anchor="ctr">
                            <a:noAutofit/>
                          </a:bodyPr>
                          <a:lstStyle/>
                          <a:p>
                            <a:pPr marL="285750" indent="-285750" algn="ctr"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buFont typeface="Arial" panose="020B0604020202020204" pitchFamily="34" charset="0"/>
                              <a:buChar char="•"/>
                              <a:defRPr/>
                            </a:pPr>
                            <a:r>
                              <a:rPr lang="zh-CN" altLang="en-US" sz="1400" dirty="0">
                                <a:cs typeface="+mn-ea"/>
                                <a:sym typeface="+mn-lt"/>
                              </a:rPr>
                              <a:t>發布</a:t>
                            </a:r>
                            <a:r>
                              <a:rPr lang="en-US" altLang="zh-CN" sz="1400" dirty="0">
                                <a:cs typeface="+mn-ea"/>
                                <a:sym typeface="+mn-lt"/>
                              </a:rPr>
                              <a:t>Kinect SDK</a:t>
                            </a:r>
                            <a:endParaRPr lang="zh-CN" altLang="en-US" sz="1400" dirty="0">
                              <a:cs typeface="+mn-ea"/>
                              <a:sym typeface="+mn-lt"/>
                            </a:endParaRPr>
                          </a:p>
                        </p:txBody>
                      </p:sp>
                      <p:sp>
                        <p:nvSpPr>
                          <p:cNvPr id="33" name="矩形 32"/>
                          <p:cNvSpPr/>
                          <p:nvPr/>
                        </p:nvSpPr>
                        <p:spPr>
                          <a:xfrm>
                            <a:off x="828892" y="1948473"/>
                            <a:ext cx="2334544" cy="306375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 lIns="0" tIns="0" rIns="0" bIns="0" anchor="ctr">
                            <a:normAutofit/>
                          </a:bodyPr>
                          <a:lstStyle/>
                          <a:p>
                            <a:pPr lvl="0" algn="ctr" defTabSz="914378">
                              <a:spcBef>
                                <a:spcPct val="0"/>
                              </a:spcBef>
                              <a:defRPr/>
                            </a:pPr>
                            <a:r>
                              <a:rPr lang="en-US" altLang="zh-CN" sz="2000" b="1" dirty="0" smtClean="0">
                                <a:solidFill>
                                  <a:schemeClr val="accent4"/>
                                </a:solidFill>
                                <a:cs typeface="+mn-ea"/>
                                <a:sym typeface="+mn-lt"/>
                              </a:rPr>
                              <a:t>2011</a:t>
                            </a:r>
                            <a:r>
                              <a:rPr lang="zh-CN" altLang="en-US" sz="2000" b="1" dirty="0" smtClean="0">
                                <a:solidFill>
                                  <a:schemeClr val="accent4"/>
                                </a:solidFill>
                                <a:cs typeface="+mn-ea"/>
                                <a:sym typeface="+mn-lt"/>
                              </a:rPr>
                              <a:t>年</a:t>
                            </a:r>
                            <a:endParaRPr lang="zh-CN" altLang="en-US" sz="2000" b="1" dirty="0">
                              <a:solidFill>
                                <a:schemeClr val="accent4"/>
                              </a:solidFill>
                              <a:cs typeface="+mn-ea"/>
                              <a:sym typeface="+mn-lt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6" name="组合 25"/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5904959" y="3584025"/>
                          <a:ext cx="653802" cy="653803"/>
                          <a:chOff x="5720816" y="2178207"/>
                          <a:chExt cx="648072" cy="648072"/>
                        </a:xfrm>
                      </p:grpSpPr>
                      <p:sp>
                        <p:nvSpPr>
                          <p:cNvPr id="30" name="椭圆 29"/>
                          <p:cNvSpPr/>
                          <p:nvPr/>
                        </p:nvSpPr>
                        <p:spPr>
                          <a:xfrm>
                            <a:off x="5720816" y="2178207"/>
                            <a:ext cx="648072" cy="648072"/>
                          </a:xfrm>
                          <a:prstGeom prst="ellipse">
                            <a:avLst/>
                          </a:prstGeom>
                          <a:solidFill>
                            <a:schemeClr val="accent4"/>
                          </a:solidFill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anchor="ctr"/>
                          <a:lstStyle/>
                          <a:p>
                            <a:pPr algn="ctr"/>
                            <a:endParaRPr>
                              <a:cs typeface="+mn-ea"/>
                              <a:sym typeface="+mn-lt"/>
                            </a:endParaRPr>
                          </a:p>
                        </p:txBody>
                      </p:sp>
                      <p:sp>
                        <p:nvSpPr>
                          <p:cNvPr id="31" name="任意多边形: 形状 45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5854706" y="2319097"/>
                            <a:ext cx="380293" cy="366291"/>
                          </a:xfrm>
                          <a:custGeom>
                            <a:avLst/>
                            <a:gdLst>
                              <a:gd name="connsiteX0" fmla="*/ 297615 w 597921"/>
                              <a:gd name="connsiteY0" fmla="*/ 96957 h 598324"/>
                              <a:gd name="connsiteX1" fmla="*/ 323434 w 597921"/>
                              <a:gd name="connsiteY1" fmla="*/ 122740 h 598324"/>
                              <a:gd name="connsiteX2" fmla="*/ 323434 w 597921"/>
                              <a:gd name="connsiteY2" fmla="*/ 289852 h 598324"/>
                              <a:gd name="connsiteX3" fmla="*/ 462572 w 597921"/>
                              <a:gd name="connsiteY3" fmla="*/ 289852 h 598324"/>
                              <a:gd name="connsiteX4" fmla="*/ 487913 w 597921"/>
                              <a:gd name="connsiteY4" fmla="*/ 315157 h 598324"/>
                              <a:gd name="connsiteX5" fmla="*/ 462572 w 597921"/>
                              <a:gd name="connsiteY5" fmla="*/ 340463 h 598324"/>
                              <a:gd name="connsiteX6" fmla="*/ 297615 w 597921"/>
                              <a:gd name="connsiteY6" fmla="*/ 340463 h 598324"/>
                              <a:gd name="connsiteX7" fmla="*/ 272274 w 597921"/>
                              <a:gd name="connsiteY7" fmla="*/ 315157 h 598324"/>
                              <a:gd name="connsiteX8" fmla="*/ 272274 w 597921"/>
                              <a:gd name="connsiteY8" fmla="*/ 122740 h 598324"/>
                              <a:gd name="connsiteX9" fmla="*/ 297615 w 597921"/>
                              <a:gd name="connsiteY9" fmla="*/ 96957 h 598324"/>
                              <a:gd name="connsiteX10" fmla="*/ 298127 w 597921"/>
                              <a:gd name="connsiteY10" fmla="*/ 0 h 598324"/>
                              <a:gd name="connsiteX11" fmla="*/ 597921 w 597921"/>
                              <a:gd name="connsiteY11" fmla="*/ 299401 h 598324"/>
                              <a:gd name="connsiteX12" fmla="*/ 298127 w 597921"/>
                              <a:gd name="connsiteY12" fmla="*/ 598324 h 598324"/>
                              <a:gd name="connsiteX13" fmla="*/ 35150 w 597921"/>
                              <a:gd name="connsiteY13" fmla="*/ 442177 h 598324"/>
                              <a:gd name="connsiteX14" fmla="*/ 34194 w 597921"/>
                              <a:gd name="connsiteY14" fmla="*/ 432149 h 598324"/>
                              <a:gd name="connsiteX15" fmla="*/ 40410 w 597921"/>
                              <a:gd name="connsiteY15" fmla="*/ 424509 h 598324"/>
                              <a:gd name="connsiteX16" fmla="*/ 74836 w 597921"/>
                              <a:gd name="connsiteY16" fmla="*/ 407796 h 598324"/>
                              <a:gd name="connsiteX17" fmla="*/ 91571 w 597921"/>
                              <a:gd name="connsiteY17" fmla="*/ 413049 h 598324"/>
                              <a:gd name="connsiteX18" fmla="*/ 298127 w 597921"/>
                              <a:gd name="connsiteY18" fmla="*/ 534815 h 598324"/>
                              <a:gd name="connsiteX19" fmla="*/ 534328 w 597921"/>
                              <a:gd name="connsiteY19" fmla="*/ 299401 h 598324"/>
                              <a:gd name="connsiteX20" fmla="*/ 298127 w 597921"/>
                              <a:gd name="connsiteY20" fmla="*/ 63509 h 598324"/>
                              <a:gd name="connsiteX21" fmla="*/ 145123 w 597921"/>
                              <a:gd name="connsiteY21" fmla="*/ 120333 h 598324"/>
                              <a:gd name="connsiteX22" fmla="*/ 200587 w 597921"/>
                              <a:gd name="connsiteY22" fmla="*/ 142299 h 598324"/>
                              <a:gd name="connsiteX23" fmla="*/ 208237 w 597921"/>
                              <a:gd name="connsiteY23" fmla="*/ 152327 h 598324"/>
                              <a:gd name="connsiteX24" fmla="*/ 203456 w 597921"/>
                              <a:gd name="connsiteY24" fmla="*/ 164265 h 598324"/>
                              <a:gd name="connsiteX25" fmla="*/ 48060 w 597921"/>
                              <a:gd name="connsiteY25" fmla="*/ 285553 h 598324"/>
                              <a:gd name="connsiteX26" fmla="*/ 35150 w 597921"/>
                              <a:gd name="connsiteY26" fmla="*/ 287463 h 598324"/>
                              <a:gd name="connsiteX27" fmla="*/ 27500 w 597921"/>
                              <a:gd name="connsiteY27" fmla="*/ 277435 h 598324"/>
                              <a:gd name="connsiteX28" fmla="*/ 246 w 597921"/>
                              <a:gd name="connsiteY28" fmla="*/ 82132 h 598324"/>
                              <a:gd name="connsiteX29" fmla="*/ 4550 w 597921"/>
                              <a:gd name="connsiteY29" fmla="*/ 70194 h 598324"/>
                              <a:gd name="connsiteX30" fmla="*/ 17459 w 597921"/>
                              <a:gd name="connsiteY30" fmla="*/ 68762 h 598324"/>
                              <a:gd name="connsiteX31" fmla="*/ 80574 w 597921"/>
                              <a:gd name="connsiteY31" fmla="*/ 94070 h 598324"/>
                              <a:gd name="connsiteX32" fmla="*/ 298127 w 597921"/>
                              <a:gd name="connsiteY32" fmla="*/ 0 h 59832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</a:cxnLst>
                            <a:rect l="l" t="t" r="r" b="b"/>
                            <a:pathLst>
                              <a:path w="597921" h="598324">
                                <a:moveTo>
                                  <a:pt x="297615" y="96957"/>
                                </a:moveTo>
                                <a:cubicBezTo>
                                  <a:pt x="311959" y="96957"/>
                                  <a:pt x="323434" y="108416"/>
                                  <a:pt x="323434" y="122740"/>
                                </a:cubicBezTo>
                                <a:lnTo>
                                  <a:pt x="323434" y="289852"/>
                                </a:lnTo>
                                <a:lnTo>
                                  <a:pt x="462572" y="289852"/>
                                </a:lnTo>
                                <a:cubicBezTo>
                                  <a:pt x="476438" y="289852"/>
                                  <a:pt x="487913" y="301311"/>
                                  <a:pt x="487913" y="315157"/>
                                </a:cubicBezTo>
                                <a:cubicBezTo>
                                  <a:pt x="487913" y="329004"/>
                                  <a:pt x="476438" y="340463"/>
                                  <a:pt x="462572" y="340463"/>
                                </a:cubicBezTo>
                                <a:lnTo>
                                  <a:pt x="297615" y="340463"/>
                                </a:lnTo>
                                <a:cubicBezTo>
                                  <a:pt x="283749" y="340463"/>
                                  <a:pt x="272274" y="329004"/>
                                  <a:pt x="272274" y="315157"/>
                                </a:cubicBezTo>
                                <a:lnTo>
                                  <a:pt x="272274" y="122740"/>
                                </a:lnTo>
                                <a:cubicBezTo>
                                  <a:pt x="272274" y="108416"/>
                                  <a:pt x="283749" y="96957"/>
                                  <a:pt x="297615" y="96957"/>
                                </a:cubicBezTo>
                                <a:close/>
                                <a:moveTo>
                                  <a:pt x="298127" y="0"/>
                                </a:moveTo>
                                <a:cubicBezTo>
                                  <a:pt x="463564" y="0"/>
                                  <a:pt x="597921" y="134181"/>
                                  <a:pt x="597921" y="299401"/>
                                </a:cubicBezTo>
                                <a:cubicBezTo>
                                  <a:pt x="597921" y="464143"/>
                                  <a:pt x="463564" y="598324"/>
                                  <a:pt x="298127" y="598324"/>
                                </a:cubicBezTo>
                                <a:cubicBezTo>
                                  <a:pt x="188155" y="598324"/>
                                  <a:pt x="87268" y="538635"/>
                                  <a:pt x="35150" y="442177"/>
                                </a:cubicBezTo>
                                <a:cubicBezTo>
                                  <a:pt x="33238" y="438835"/>
                                  <a:pt x="32760" y="435492"/>
                                  <a:pt x="34194" y="432149"/>
                                </a:cubicBezTo>
                                <a:cubicBezTo>
                                  <a:pt x="35150" y="428807"/>
                                  <a:pt x="37541" y="425942"/>
                                  <a:pt x="40410" y="424509"/>
                                </a:cubicBezTo>
                                <a:lnTo>
                                  <a:pt x="74836" y="407796"/>
                                </a:lnTo>
                                <a:cubicBezTo>
                                  <a:pt x="81052" y="404931"/>
                                  <a:pt x="88702" y="407319"/>
                                  <a:pt x="91571" y="413049"/>
                                </a:cubicBezTo>
                                <a:cubicBezTo>
                                  <a:pt x="133169" y="488018"/>
                                  <a:pt x="212540" y="534815"/>
                                  <a:pt x="298127" y="534815"/>
                                </a:cubicBezTo>
                                <a:cubicBezTo>
                                  <a:pt x="428181" y="534815"/>
                                  <a:pt x="534328" y="429284"/>
                                  <a:pt x="534328" y="299401"/>
                                </a:cubicBezTo>
                                <a:cubicBezTo>
                                  <a:pt x="534328" y="169517"/>
                                  <a:pt x="428181" y="63509"/>
                                  <a:pt x="298127" y="63509"/>
                                </a:cubicBezTo>
                                <a:cubicBezTo>
                                  <a:pt x="242185" y="63509"/>
                                  <a:pt x="187677" y="83565"/>
                                  <a:pt x="145123" y="120333"/>
                                </a:cubicBezTo>
                                <a:lnTo>
                                  <a:pt x="200587" y="142299"/>
                                </a:lnTo>
                                <a:cubicBezTo>
                                  <a:pt x="204890" y="144209"/>
                                  <a:pt x="207759" y="148029"/>
                                  <a:pt x="208237" y="152327"/>
                                </a:cubicBezTo>
                                <a:cubicBezTo>
                                  <a:pt x="208715" y="157102"/>
                                  <a:pt x="207281" y="161399"/>
                                  <a:pt x="203456" y="164265"/>
                                </a:cubicBezTo>
                                <a:lnTo>
                                  <a:pt x="48060" y="285553"/>
                                </a:lnTo>
                                <a:cubicBezTo>
                                  <a:pt x="44235" y="288418"/>
                                  <a:pt x="39454" y="289373"/>
                                  <a:pt x="35150" y="287463"/>
                                </a:cubicBezTo>
                                <a:cubicBezTo>
                                  <a:pt x="31325" y="285553"/>
                                  <a:pt x="27978" y="281733"/>
                                  <a:pt x="27500" y="277435"/>
                                </a:cubicBezTo>
                                <a:lnTo>
                                  <a:pt x="246" y="82132"/>
                                </a:lnTo>
                                <a:cubicBezTo>
                                  <a:pt x="-710" y="77835"/>
                                  <a:pt x="1203" y="73060"/>
                                  <a:pt x="4550" y="70194"/>
                                </a:cubicBezTo>
                                <a:cubicBezTo>
                                  <a:pt x="8375" y="67807"/>
                                  <a:pt x="13156" y="66852"/>
                                  <a:pt x="17459" y="68762"/>
                                </a:cubicBezTo>
                                <a:lnTo>
                                  <a:pt x="80574" y="94070"/>
                                </a:lnTo>
                                <a:cubicBezTo>
                                  <a:pt x="137472" y="33426"/>
                                  <a:pt x="214931" y="0"/>
                                  <a:pt x="298127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txBody>
                          <a:bodyPr anchor="ctr"/>
                          <a:lstStyle/>
                          <a:p>
                            <a:pPr algn="ctr"/>
                            <a:endParaRPr>
                              <a:cs typeface="+mn-ea"/>
                              <a:sym typeface="+mn-lt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7" name="组合 26"/>
                        <p:cNvGrpSpPr/>
                        <p:nvPr/>
                      </p:nvGrpSpPr>
                      <p:grpSpPr>
                        <a:xfrm>
                          <a:off x="3360152" y="2264953"/>
                          <a:ext cx="2399181" cy="1645974"/>
                          <a:chOff x="-181053" y="1519495"/>
                          <a:chExt cx="3322959" cy="1645974"/>
                        </a:xfrm>
                      </p:grpSpPr>
                      <p:sp>
                        <p:nvSpPr>
                          <p:cNvPr id="28" name="文本框 47"/>
                          <p:cNvSpPr txBox="1"/>
                          <p:nvPr/>
                        </p:nvSpPr>
                        <p:spPr>
                          <a:xfrm>
                            <a:off x="-146723" y="1901012"/>
                            <a:ext cx="3288629" cy="126445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anchor="ctr">
                            <a:noAutofit/>
                          </a:bodyPr>
                          <a:lstStyle/>
                          <a:p>
                            <a:pPr marL="285750" indent="-285750"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buFont typeface="Arial" panose="020B0604020202020204" pitchFamily="34" charset="0"/>
                              <a:buChar char="•"/>
                              <a:defRPr/>
                            </a:pPr>
                            <a:r>
                              <a:rPr lang="zh-TW" altLang="en-US" sz="1400" dirty="0"/>
                              <a:t>正式名稱為「</a:t>
                            </a:r>
                            <a:r>
                              <a:rPr lang="en-US" altLang="zh-TW" sz="1400" dirty="0"/>
                              <a:t>Kinect</a:t>
                            </a:r>
                            <a:r>
                              <a:rPr lang="zh-TW" altLang="en-US" sz="1400" dirty="0" smtClean="0"/>
                              <a:t>」</a:t>
                            </a:r>
                            <a:endParaRPr lang="en-US" altLang="zh-TW" sz="1400" dirty="0" smtClean="0"/>
                          </a:p>
                          <a:p>
                            <a:pPr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defRPr/>
                            </a:pPr>
                            <a:r>
                              <a:rPr lang="en-US" altLang="zh-TW" sz="1400" dirty="0"/>
                              <a:t>     </a:t>
                            </a:r>
                            <a:r>
                              <a:rPr lang="en-US" altLang="zh-TW" sz="1400" dirty="0" smtClean="0"/>
                              <a:t>Official name “Kinect”</a:t>
                            </a:r>
                          </a:p>
                          <a:p>
                            <a:pPr marL="285750" indent="-285750"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buFont typeface="Arial" panose="020B0604020202020204" pitchFamily="34" charset="0"/>
                              <a:buChar char="•"/>
                              <a:defRPr/>
                            </a:pPr>
                            <a:r>
                              <a:rPr lang="zh-TW" altLang="en-US" sz="1400" dirty="0"/>
                              <a:t>美國</a:t>
                            </a:r>
                            <a:r>
                              <a:rPr lang="zh-TW" altLang="en-US" sz="1400" dirty="0" smtClean="0"/>
                              <a:t>上市</a:t>
                            </a:r>
                            <a:endParaRPr lang="en-US" altLang="zh-TW" sz="1400" dirty="0" smtClean="0"/>
                          </a:p>
                          <a:p>
                            <a:pPr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defRPr/>
                            </a:pPr>
                            <a:r>
                              <a:rPr lang="en-US" altLang="zh-TW" sz="1400" dirty="0"/>
                              <a:t> </a:t>
                            </a:r>
                            <a:r>
                              <a:rPr lang="en-US" altLang="zh-TW" sz="1400" dirty="0" smtClean="0"/>
                              <a:t>     hit the </a:t>
                            </a:r>
                            <a:r>
                              <a:rPr lang="en-US" altLang="zh-TW" sz="1400" dirty="0"/>
                              <a:t>USA </a:t>
                            </a:r>
                            <a:r>
                              <a:rPr lang="en-US" altLang="zh-TW" sz="1400" dirty="0" smtClean="0"/>
                              <a:t>market</a:t>
                            </a:r>
                          </a:p>
                          <a:p>
                            <a:pPr marL="285750" indent="-285750"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buFont typeface="Arial" panose="020B0604020202020204" pitchFamily="34" charset="0"/>
                              <a:buChar char="•"/>
                              <a:defRPr/>
                            </a:pPr>
                            <a:r>
                              <a:rPr lang="en-US" altLang="zh-TW" sz="1400" dirty="0" smtClean="0"/>
                              <a:t>$149</a:t>
                            </a:r>
                            <a:endParaRPr lang="zh-CN" altLang="en-US" sz="1100" dirty="0">
                              <a:cs typeface="+mn-ea"/>
                              <a:sym typeface="+mn-lt"/>
                            </a:endParaRPr>
                          </a:p>
                        </p:txBody>
                      </p:sp>
                      <p:sp>
                        <p:nvSpPr>
                          <p:cNvPr id="29" name="矩形 28"/>
                          <p:cNvSpPr/>
                          <p:nvPr/>
                        </p:nvSpPr>
                        <p:spPr>
                          <a:xfrm>
                            <a:off x="-181053" y="1519495"/>
                            <a:ext cx="2590428" cy="306375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 lIns="0" tIns="0" rIns="0" bIns="0" anchor="ctr">
                            <a:normAutofit/>
                          </a:bodyPr>
                          <a:lstStyle/>
                          <a:p>
                            <a:pPr lvl="0" algn="ctr" defTabSz="914378">
                              <a:spcBef>
                                <a:spcPct val="0"/>
                              </a:spcBef>
                              <a:defRPr/>
                            </a:pPr>
                            <a:r>
                              <a:rPr lang="en-US" altLang="zh-CN" sz="2000" b="1" dirty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cs typeface="+mn-ea"/>
                                <a:sym typeface="+mn-lt"/>
                              </a:rPr>
                              <a:t>2010</a:t>
                            </a:r>
                            <a:r>
                              <a:rPr lang="zh-CN" altLang="en-US" sz="2000" b="1" dirty="0">
                                <a:solidFill>
                                  <a:schemeClr val="accent4"/>
                                </a:solidFill>
                                <a:cs typeface="+mn-ea"/>
                                <a:sym typeface="+mn-lt"/>
                              </a:rPr>
                              <a:t>年</a:t>
                            </a:r>
                            <a:endParaRPr lang="zh-CN" altLang="en-US" sz="2000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cs typeface="+mn-ea"/>
                              <a:sym typeface="+mn-lt"/>
                            </a:endParaRPr>
                          </a:p>
                        </p:txBody>
                      </p:sp>
                    </p:grpSp>
                  </p:grpSp>
                </p:grpSp>
                <p:sp>
                  <p:nvSpPr>
                    <p:cNvPr id="52" name="任意多边形: 形状 45"/>
                    <p:cNvSpPr>
                      <a:spLocks/>
                    </p:cNvSpPr>
                    <p:nvPr/>
                  </p:nvSpPr>
                  <p:spPr bwMode="auto">
                    <a:xfrm>
                      <a:off x="6512045" y="2722474"/>
                      <a:ext cx="405450" cy="390522"/>
                    </a:xfrm>
                    <a:custGeom>
                      <a:avLst/>
                      <a:gdLst>
                        <a:gd name="connsiteX0" fmla="*/ 297615 w 597921"/>
                        <a:gd name="connsiteY0" fmla="*/ 96957 h 598324"/>
                        <a:gd name="connsiteX1" fmla="*/ 323434 w 597921"/>
                        <a:gd name="connsiteY1" fmla="*/ 122740 h 598324"/>
                        <a:gd name="connsiteX2" fmla="*/ 323434 w 597921"/>
                        <a:gd name="connsiteY2" fmla="*/ 289852 h 598324"/>
                        <a:gd name="connsiteX3" fmla="*/ 462572 w 597921"/>
                        <a:gd name="connsiteY3" fmla="*/ 289852 h 598324"/>
                        <a:gd name="connsiteX4" fmla="*/ 487913 w 597921"/>
                        <a:gd name="connsiteY4" fmla="*/ 315157 h 598324"/>
                        <a:gd name="connsiteX5" fmla="*/ 462572 w 597921"/>
                        <a:gd name="connsiteY5" fmla="*/ 340463 h 598324"/>
                        <a:gd name="connsiteX6" fmla="*/ 297615 w 597921"/>
                        <a:gd name="connsiteY6" fmla="*/ 340463 h 598324"/>
                        <a:gd name="connsiteX7" fmla="*/ 272274 w 597921"/>
                        <a:gd name="connsiteY7" fmla="*/ 315157 h 598324"/>
                        <a:gd name="connsiteX8" fmla="*/ 272274 w 597921"/>
                        <a:gd name="connsiteY8" fmla="*/ 122740 h 598324"/>
                        <a:gd name="connsiteX9" fmla="*/ 297615 w 597921"/>
                        <a:gd name="connsiteY9" fmla="*/ 96957 h 598324"/>
                        <a:gd name="connsiteX10" fmla="*/ 298127 w 597921"/>
                        <a:gd name="connsiteY10" fmla="*/ 0 h 598324"/>
                        <a:gd name="connsiteX11" fmla="*/ 597921 w 597921"/>
                        <a:gd name="connsiteY11" fmla="*/ 299401 h 598324"/>
                        <a:gd name="connsiteX12" fmla="*/ 298127 w 597921"/>
                        <a:gd name="connsiteY12" fmla="*/ 598324 h 598324"/>
                        <a:gd name="connsiteX13" fmla="*/ 35150 w 597921"/>
                        <a:gd name="connsiteY13" fmla="*/ 442177 h 598324"/>
                        <a:gd name="connsiteX14" fmla="*/ 34194 w 597921"/>
                        <a:gd name="connsiteY14" fmla="*/ 432149 h 598324"/>
                        <a:gd name="connsiteX15" fmla="*/ 40410 w 597921"/>
                        <a:gd name="connsiteY15" fmla="*/ 424509 h 598324"/>
                        <a:gd name="connsiteX16" fmla="*/ 74836 w 597921"/>
                        <a:gd name="connsiteY16" fmla="*/ 407796 h 598324"/>
                        <a:gd name="connsiteX17" fmla="*/ 91571 w 597921"/>
                        <a:gd name="connsiteY17" fmla="*/ 413049 h 598324"/>
                        <a:gd name="connsiteX18" fmla="*/ 298127 w 597921"/>
                        <a:gd name="connsiteY18" fmla="*/ 534815 h 598324"/>
                        <a:gd name="connsiteX19" fmla="*/ 534328 w 597921"/>
                        <a:gd name="connsiteY19" fmla="*/ 299401 h 598324"/>
                        <a:gd name="connsiteX20" fmla="*/ 298127 w 597921"/>
                        <a:gd name="connsiteY20" fmla="*/ 63509 h 598324"/>
                        <a:gd name="connsiteX21" fmla="*/ 145123 w 597921"/>
                        <a:gd name="connsiteY21" fmla="*/ 120333 h 598324"/>
                        <a:gd name="connsiteX22" fmla="*/ 200587 w 597921"/>
                        <a:gd name="connsiteY22" fmla="*/ 142299 h 598324"/>
                        <a:gd name="connsiteX23" fmla="*/ 208237 w 597921"/>
                        <a:gd name="connsiteY23" fmla="*/ 152327 h 598324"/>
                        <a:gd name="connsiteX24" fmla="*/ 203456 w 597921"/>
                        <a:gd name="connsiteY24" fmla="*/ 164265 h 598324"/>
                        <a:gd name="connsiteX25" fmla="*/ 48060 w 597921"/>
                        <a:gd name="connsiteY25" fmla="*/ 285553 h 598324"/>
                        <a:gd name="connsiteX26" fmla="*/ 35150 w 597921"/>
                        <a:gd name="connsiteY26" fmla="*/ 287463 h 598324"/>
                        <a:gd name="connsiteX27" fmla="*/ 27500 w 597921"/>
                        <a:gd name="connsiteY27" fmla="*/ 277435 h 598324"/>
                        <a:gd name="connsiteX28" fmla="*/ 246 w 597921"/>
                        <a:gd name="connsiteY28" fmla="*/ 82132 h 598324"/>
                        <a:gd name="connsiteX29" fmla="*/ 4550 w 597921"/>
                        <a:gd name="connsiteY29" fmla="*/ 70194 h 598324"/>
                        <a:gd name="connsiteX30" fmla="*/ 17459 w 597921"/>
                        <a:gd name="connsiteY30" fmla="*/ 68762 h 598324"/>
                        <a:gd name="connsiteX31" fmla="*/ 80574 w 597921"/>
                        <a:gd name="connsiteY31" fmla="*/ 94070 h 598324"/>
                        <a:gd name="connsiteX32" fmla="*/ 298127 w 597921"/>
                        <a:gd name="connsiteY32" fmla="*/ 0 h 5983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</a:cxnLst>
                      <a:rect l="l" t="t" r="r" b="b"/>
                      <a:pathLst>
                        <a:path w="597921" h="598324">
                          <a:moveTo>
                            <a:pt x="297615" y="96957"/>
                          </a:moveTo>
                          <a:cubicBezTo>
                            <a:pt x="311959" y="96957"/>
                            <a:pt x="323434" y="108416"/>
                            <a:pt x="323434" y="122740"/>
                          </a:cubicBezTo>
                          <a:lnTo>
                            <a:pt x="323434" y="289852"/>
                          </a:lnTo>
                          <a:lnTo>
                            <a:pt x="462572" y="289852"/>
                          </a:lnTo>
                          <a:cubicBezTo>
                            <a:pt x="476438" y="289852"/>
                            <a:pt x="487913" y="301311"/>
                            <a:pt x="487913" y="315157"/>
                          </a:cubicBezTo>
                          <a:cubicBezTo>
                            <a:pt x="487913" y="329004"/>
                            <a:pt x="476438" y="340463"/>
                            <a:pt x="462572" y="340463"/>
                          </a:cubicBezTo>
                          <a:lnTo>
                            <a:pt x="297615" y="340463"/>
                          </a:lnTo>
                          <a:cubicBezTo>
                            <a:pt x="283749" y="340463"/>
                            <a:pt x="272274" y="329004"/>
                            <a:pt x="272274" y="315157"/>
                          </a:cubicBezTo>
                          <a:lnTo>
                            <a:pt x="272274" y="122740"/>
                          </a:lnTo>
                          <a:cubicBezTo>
                            <a:pt x="272274" y="108416"/>
                            <a:pt x="283749" y="96957"/>
                            <a:pt x="297615" y="96957"/>
                          </a:cubicBezTo>
                          <a:close/>
                          <a:moveTo>
                            <a:pt x="298127" y="0"/>
                          </a:moveTo>
                          <a:cubicBezTo>
                            <a:pt x="463564" y="0"/>
                            <a:pt x="597921" y="134181"/>
                            <a:pt x="597921" y="299401"/>
                          </a:cubicBezTo>
                          <a:cubicBezTo>
                            <a:pt x="597921" y="464143"/>
                            <a:pt x="463564" y="598324"/>
                            <a:pt x="298127" y="598324"/>
                          </a:cubicBezTo>
                          <a:cubicBezTo>
                            <a:pt x="188155" y="598324"/>
                            <a:pt x="87268" y="538635"/>
                            <a:pt x="35150" y="442177"/>
                          </a:cubicBezTo>
                          <a:cubicBezTo>
                            <a:pt x="33238" y="438835"/>
                            <a:pt x="32760" y="435492"/>
                            <a:pt x="34194" y="432149"/>
                          </a:cubicBezTo>
                          <a:cubicBezTo>
                            <a:pt x="35150" y="428807"/>
                            <a:pt x="37541" y="425942"/>
                            <a:pt x="40410" y="424509"/>
                          </a:cubicBezTo>
                          <a:lnTo>
                            <a:pt x="74836" y="407796"/>
                          </a:lnTo>
                          <a:cubicBezTo>
                            <a:pt x="81052" y="404931"/>
                            <a:pt x="88702" y="407319"/>
                            <a:pt x="91571" y="413049"/>
                          </a:cubicBezTo>
                          <a:cubicBezTo>
                            <a:pt x="133169" y="488018"/>
                            <a:pt x="212540" y="534815"/>
                            <a:pt x="298127" y="534815"/>
                          </a:cubicBezTo>
                          <a:cubicBezTo>
                            <a:pt x="428181" y="534815"/>
                            <a:pt x="534328" y="429284"/>
                            <a:pt x="534328" y="299401"/>
                          </a:cubicBezTo>
                          <a:cubicBezTo>
                            <a:pt x="534328" y="169517"/>
                            <a:pt x="428181" y="63509"/>
                            <a:pt x="298127" y="63509"/>
                          </a:cubicBezTo>
                          <a:cubicBezTo>
                            <a:pt x="242185" y="63509"/>
                            <a:pt x="187677" y="83565"/>
                            <a:pt x="145123" y="120333"/>
                          </a:cubicBezTo>
                          <a:lnTo>
                            <a:pt x="200587" y="142299"/>
                          </a:lnTo>
                          <a:cubicBezTo>
                            <a:pt x="204890" y="144209"/>
                            <a:pt x="207759" y="148029"/>
                            <a:pt x="208237" y="152327"/>
                          </a:cubicBezTo>
                          <a:cubicBezTo>
                            <a:pt x="208715" y="157102"/>
                            <a:pt x="207281" y="161399"/>
                            <a:pt x="203456" y="164265"/>
                          </a:cubicBezTo>
                          <a:lnTo>
                            <a:pt x="48060" y="285553"/>
                          </a:lnTo>
                          <a:cubicBezTo>
                            <a:pt x="44235" y="288418"/>
                            <a:pt x="39454" y="289373"/>
                            <a:pt x="35150" y="287463"/>
                          </a:cubicBezTo>
                          <a:cubicBezTo>
                            <a:pt x="31325" y="285553"/>
                            <a:pt x="27978" y="281733"/>
                            <a:pt x="27500" y="277435"/>
                          </a:cubicBezTo>
                          <a:lnTo>
                            <a:pt x="246" y="82132"/>
                          </a:lnTo>
                          <a:cubicBezTo>
                            <a:pt x="-710" y="77835"/>
                            <a:pt x="1203" y="73060"/>
                            <a:pt x="4550" y="70194"/>
                          </a:cubicBezTo>
                          <a:cubicBezTo>
                            <a:pt x="8375" y="67807"/>
                            <a:pt x="13156" y="66852"/>
                            <a:pt x="17459" y="68762"/>
                          </a:cubicBezTo>
                          <a:lnTo>
                            <a:pt x="80574" y="94070"/>
                          </a:lnTo>
                          <a:cubicBezTo>
                            <a:pt x="137472" y="33426"/>
                            <a:pt x="214931" y="0"/>
                            <a:pt x="298127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anchor="ctr"/>
                    <a:lstStyle/>
                    <a:p>
                      <a:pPr algn="ctr"/>
                      <a:endParaRPr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51" name="椭圆 41"/>
                  <p:cNvSpPr/>
                  <p:nvPr/>
                </p:nvSpPr>
                <p:spPr>
                  <a:xfrm>
                    <a:off x="9697829" y="2190365"/>
                    <a:ext cx="690943" cy="69094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49" name="文本框 29"/>
                <p:cNvSpPr txBox="1"/>
                <p:nvPr/>
              </p:nvSpPr>
              <p:spPr>
                <a:xfrm>
                  <a:off x="8696528" y="666080"/>
                  <a:ext cx="3675810" cy="1205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>
                  <a:noAutofit/>
                </a:bodyPr>
                <a:lstStyle/>
                <a:p>
                  <a:pPr marL="285750" indent="-285750" defTabSz="914378">
                    <a:lnSpc>
                      <a:spcPct val="120000"/>
                    </a:lnSpc>
                    <a:spcBef>
                      <a:spcPts val="1200"/>
                    </a:spcBef>
                    <a:buFont typeface="Arial" panose="020B0604020202020204" pitchFamily="34" charset="0"/>
                    <a:buChar char="•"/>
                    <a:defRPr/>
                  </a:pPr>
                  <a:r>
                    <a:rPr lang="zh-TW" altLang="en-US" sz="1400" dirty="0">
                      <a:cs typeface="+mn-ea"/>
                      <a:sym typeface="+mn-lt"/>
                    </a:rPr>
                    <a:t>世界通訊大會（</a:t>
                  </a:r>
                  <a:r>
                    <a:rPr lang="en-US" altLang="zh-TW" sz="1400" dirty="0">
                      <a:cs typeface="+mn-ea"/>
                      <a:sym typeface="+mn-lt"/>
                    </a:rPr>
                    <a:t>MWC</a:t>
                  </a:r>
                  <a:r>
                    <a:rPr lang="zh-TW" altLang="en-US" sz="1400" dirty="0" smtClean="0">
                      <a:cs typeface="+mn-ea"/>
                      <a:sym typeface="+mn-lt"/>
                    </a:rPr>
                    <a:t>）微軟發表</a:t>
                  </a:r>
                  <a:r>
                    <a:rPr lang="zh-TW" altLang="en-US" sz="1400" dirty="0">
                      <a:cs typeface="+mn-ea"/>
                      <a:sym typeface="+mn-lt"/>
                    </a:rPr>
                    <a:t>整合</a:t>
                  </a:r>
                  <a:r>
                    <a:rPr lang="en-US" altLang="zh-TW" sz="1400" dirty="0">
                      <a:cs typeface="+mn-ea"/>
                      <a:sym typeface="+mn-lt"/>
                    </a:rPr>
                    <a:t>AI</a:t>
                  </a:r>
                  <a:r>
                    <a:rPr lang="zh-TW" altLang="en-US" sz="1400" dirty="0">
                      <a:cs typeface="+mn-ea"/>
                      <a:sym typeface="+mn-lt"/>
                    </a:rPr>
                    <a:t>及</a:t>
                  </a:r>
                  <a:r>
                    <a:rPr lang="en-US" altLang="zh-TW" sz="1400" dirty="0">
                      <a:cs typeface="+mn-ea"/>
                      <a:sym typeface="+mn-lt"/>
                    </a:rPr>
                    <a:t>Azure</a:t>
                  </a:r>
                  <a:r>
                    <a:rPr lang="zh-TW" altLang="en-US" sz="1400" dirty="0">
                      <a:cs typeface="+mn-ea"/>
                      <a:sym typeface="+mn-lt"/>
                    </a:rPr>
                    <a:t>雲端服務的企業用攝影機 </a:t>
                  </a:r>
                  <a:r>
                    <a:rPr lang="en-US" altLang="zh-TW" sz="1400" dirty="0">
                      <a:cs typeface="+mn-ea"/>
                      <a:sym typeface="+mn-lt"/>
                    </a:rPr>
                    <a:t>Azure Kinect Developer Kit</a:t>
                  </a:r>
                  <a:r>
                    <a:rPr lang="zh-TW" altLang="en-US" sz="1400" dirty="0">
                      <a:cs typeface="+mn-ea"/>
                      <a:sym typeface="+mn-lt"/>
                    </a:rPr>
                    <a:t>（</a:t>
                  </a:r>
                  <a:r>
                    <a:rPr lang="en-US" altLang="zh-TW" sz="1400" dirty="0">
                      <a:cs typeface="+mn-ea"/>
                      <a:sym typeface="+mn-lt"/>
                    </a:rPr>
                    <a:t>Azure Kinect DK</a:t>
                  </a:r>
                  <a:r>
                    <a:rPr lang="zh-TW" altLang="en-US" sz="1400" dirty="0" smtClean="0">
                      <a:cs typeface="+mn-ea"/>
                      <a:sym typeface="+mn-lt"/>
                    </a:rPr>
                    <a:t>）</a:t>
                  </a:r>
                  <a:endParaRPr lang="en-US" altLang="zh-TW" sz="1400" dirty="0" smtClean="0">
                    <a:cs typeface="+mn-ea"/>
                    <a:sym typeface="+mn-lt"/>
                  </a:endParaRPr>
                </a:p>
                <a:p>
                  <a:pPr defTabSz="914378">
                    <a:lnSpc>
                      <a:spcPct val="120000"/>
                    </a:lnSpc>
                    <a:spcBef>
                      <a:spcPts val="1200"/>
                    </a:spcBef>
                    <a:defRPr/>
                  </a:pPr>
                  <a:r>
                    <a:rPr lang="zh-TW" altLang="en-US" sz="1200" dirty="0">
                      <a:cs typeface="+mn-ea"/>
                      <a:sym typeface="+mn-lt"/>
                    </a:rPr>
                    <a:t> </a:t>
                  </a:r>
                  <a:r>
                    <a:rPr lang="zh-TW" altLang="en-US" sz="1200" dirty="0" smtClean="0">
                      <a:cs typeface="+mn-ea"/>
                      <a:sym typeface="+mn-lt"/>
                    </a:rPr>
                    <a:t>     </a:t>
                  </a:r>
                  <a:r>
                    <a:rPr lang="en-US" altLang="zh-TW" sz="1200" dirty="0" smtClean="0">
                      <a:cs typeface="+mn-ea"/>
                      <a:sym typeface="+mn-lt"/>
                    </a:rPr>
                    <a:t>Microsoft </a:t>
                  </a:r>
                  <a:r>
                    <a:rPr lang="en-US" altLang="zh-TW" sz="1200" dirty="0">
                      <a:cs typeface="+mn-ea"/>
                      <a:sym typeface="+mn-lt"/>
                    </a:rPr>
                    <a:t>released Azure Kinect Developer </a:t>
                  </a:r>
                  <a:r>
                    <a:rPr lang="en-US" altLang="zh-TW" sz="1200" dirty="0" smtClean="0">
                      <a:cs typeface="+mn-ea"/>
                      <a:sym typeface="+mn-lt"/>
                    </a:rPr>
                    <a:t>Kit</a:t>
                  </a:r>
                  <a:r>
                    <a:rPr lang="zh-TW" altLang="en-US" sz="1200" dirty="0" smtClean="0">
                      <a:cs typeface="+mn-ea"/>
                      <a:sym typeface="+mn-lt"/>
                    </a:rPr>
                    <a:t>      </a:t>
                  </a:r>
                  <a:endParaRPr lang="en-US" altLang="zh-TW" sz="1200" dirty="0" smtClean="0">
                    <a:cs typeface="+mn-ea"/>
                    <a:sym typeface="+mn-lt"/>
                  </a:endParaRPr>
                </a:p>
                <a:p>
                  <a:pPr defTabSz="914378">
                    <a:lnSpc>
                      <a:spcPct val="120000"/>
                    </a:lnSpc>
                    <a:defRPr/>
                  </a:pPr>
                  <a:r>
                    <a:rPr lang="zh-TW" altLang="en-US" sz="1200" dirty="0">
                      <a:cs typeface="+mn-ea"/>
                      <a:sym typeface="+mn-lt"/>
                    </a:rPr>
                    <a:t> </a:t>
                  </a:r>
                  <a:r>
                    <a:rPr lang="zh-TW" altLang="en-US" sz="1200" dirty="0" smtClean="0">
                      <a:cs typeface="+mn-ea"/>
                      <a:sym typeface="+mn-lt"/>
                    </a:rPr>
                    <a:t>     </a:t>
                  </a:r>
                  <a:r>
                    <a:rPr lang="en-US" altLang="zh-TW" sz="1200" dirty="0" smtClean="0">
                      <a:cs typeface="+mn-ea"/>
                      <a:sym typeface="+mn-lt"/>
                    </a:rPr>
                    <a:t>that </a:t>
                  </a:r>
                  <a:r>
                    <a:rPr lang="en-US" altLang="zh-TW" sz="1200" dirty="0">
                      <a:cs typeface="+mn-ea"/>
                      <a:sym typeface="+mn-lt"/>
                    </a:rPr>
                    <a:t>integrates AI and Azure cloud services</a:t>
                  </a:r>
                  <a:endParaRPr lang="en-US" altLang="zh-TW" sz="1200" dirty="0" smtClean="0">
                    <a:cs typeface="+mn-ea"/>
                    <a:sym typeface="+mn-lt"/>
                  </a:endParaRPr>
                </a:p>
                <a:p>
                  <a:pPr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endParaRPr lang="zh-CN" altLang="en-US" sz="14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9409712" y="-38369"/>
                  <a:ext cx="2540243" cy="323779"/>
                </a:xfrm>
                <a:prstGeom prst="rect">
                  <a:avLst/>
                </a:prstGeom>
              </p:spPr>
              <p:txBody>
                <a:bodyPr wrap="none" lIns="0" tIns="0" rIns="0" bIns="0" anchor="ctr">
                  <a:norm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en-US" altLang="zh-CN" sz="2000" b="1" dirty="0" smtClean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201</a:t>
                  </a:r>
                  <a:r>
                    <a:rPr lang="en-US" altLang="zh-TW" sz="2000" b="1" dirty="0" smtClean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9</a:t>
                  </a:r>
                  <a:r>
                    <a:rPr lang="zh-CN" altLang="en-US" sz="2000" b="1" dirty="0" smtClean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年</a:t>
                  </a:r>
                  <a:endParaRPr lang="zh-CN" altLang="en-US" sz="2000" b="1" dirty="0">
                    <a:solidFill>
                      <a:schemeClr val="accent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4" name="椭圆 41"/>
              <p:cNvSpPr/>
              <p:nvPr/>
            </p:nvSpPr>
            <p:spPr>
              <a:xfrm>
                <a:off x="7355326" y="2775137"/>
                <a:ext cx="690943" cy="690944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任意多边形: 形状 45"/>
              <p:cNvSpPr>
                <a:spLocks/>
              </p:cNvSpPr>
              <p:nvPr/>
            </p:nvSpPr>
            <p:spPr bwMode="auto">
              <a:xfrm>
                <a:off x="7504597" y="2917987"/>
                <a:ext cx="405450" cy="390522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01" name="任意多边形: 形状 45"/>
            <p:cNvSpPr>
              <a:spLocks/>
            </p:cNvSpPr>
            <p:nvPr/>
          </p:nvSpPr>
          <p:spPr bwMode="auto">
            <a:xfrm>
              <a:off x="8947954" y="4000836"/>
              <a:ext cx="405450" cy="390522"/>
            </a:xfrm>
            <a:custGeom>
              <a:avLst/>
              <a:gdLst>
                <a:gd name="connsiteX0" fmla="*/ 297615 w 597921"/>
                <a:gd name="connsiteY0" fmla="*/ 96957 h 598324"/>
                <a:gd name="connsiteX1" fmla="*/ 323434 w 597921"/>
                <a:gd name="connsiteY1" fmla="*/ 122740 h 598324"/>
                <a:gd name="connsiteX2" fmla="*/ 323434 w 597921"/>
                <a:gd name="connsiteY2" fmla="*/ 289852 h 598324"/>
                <a:gd name="connsiteX3" fmla="*/ 462572 w 597921"/>
                <a:gd name="connsiteY3" fmla="*/ 289852 h 598324"/>
                <a:gd name="connsiteX4" fmla="*/ 487913 w 597921"/>
                <a:gd name="connsiteY4" fmla="*/ 315157 h 598324"/>
                <a:gd name="connsiteX5" fmla="*/ 462572 w 597921"/>
                <a:gd name="connsiteY5" fmla="*/ 340463 h 598324"/>
                <a:gd name="connsiteX6" fmla="*/ 297615 w 597921"/>
                <a:gd name="connsiteY6" fmla="*/ 340463 h 598324"/>
                <a:gd name="connsiteX7" fmla="*/ 272274 w 597921"/>
                <a:gd name="connsiteY7" fmla="*/ 315157 h 598324"/>
                <a:gd name="connsiteX8" fmla="*/ 272274 w 597921"/>
                <a:gd name="connsiteY8" fmla="*/ 122740 h 598324"/>
                <a:gd name="connsiteX9" fmla="*/ 297615 w 597921"/>
                <a:gd name="connsiteY9" fmla="*/ 96957 h 598324"/>
                <a:gd name="connsiteX10" fmla="*/ 298127 w 597921"/>
                <a:gd name="connsiteY10" fmla="*/ 0 h 598324"/>
                <a:gd name="connsiteX11" fmla="*/ 597921 w 597921"/>
                <a:gd name="connsiteY11" fmla="*/ 299401 h 598324"/>
                <a:gd name="connsiteX12" fmla="*/ 298127 w 597921"/>
                <a:gd name="connsiteY12" fmla="*/ 598324 h 598324"/>
                <a:gd name="connsiteX13" fmla="*/ 35150 w 597921"/>
                <a:gd name="connsiteY13" fmla="*/ 442177 h 598324"/>
                <a:gd name="connsiteX14" fmla="*/ 34194 w 597921"/>
                <a:gd name="connsiteY14" fmla="*/ 432149 h 598324"/>
                <a:gd name="connsiteX15" fmla="*/ 40410 w 597921"/>
                <a:gd name="connsiteY15" fmla="*/ 424509 h 598324"/>
                <a:gd name="connsiteX16" fmla="*/ 74836 w 597921"/>
                <a:gd name="connsiteY16" fmla="*/ 407796 h 598324"/>
                <a:gd name="connsiteX17" fmla="*/ 91571 w 597921"/>
                <a:gd name="connsiteY17" fmla="*/ 413049 h 598324"/>
                <a:gd name="connsiteX18" fmla="*/ 298127 w 597921"/>
                <a:gd name="connsiteY18" fmla="*/ 534815 h 598324"/>
                <a:gd name="connsiteX19" fmla="*/ 534328 w 597921"/>
                <a:gd name="connsiteY19" fmla="*/ 299401 h 598324"/>
                <a:gd name="connsiteX20" fmla="*/ 298127 w 597921"/>
                <a:gd name="connsiteY20" fmla="*/ 63509 h 598324"/>
                <a:gd name="connsiteX21" fmla="*/ 145123 w 597921"/>
                <a:gd name="connsiteY21" fmla="*/ 120333 h 598324"/>
                <a:gd name="connsiteX22" fmla="*/ 200587 w 597921"/>
                <a:gd name="connsiteY22" fmla="*/ 142299 h 598324"/>
                <a:gd name="connsiteX23" fmla="*/ 208237 w 597921"/>
                <a:gd name="connsiteY23" fmla="*/ 152327 h 598324"/>
                <a:gd name="connsiteX24" fmla="*/ 203456 w 597921"/>
                <a:gd name="connsiteY24" fmla="*/ 164265 h 598324"/>
                <a:gd name="connsiteX25" fmla="*/ 48060 w 597921"/>
                <a:gd name="connsiteY25" fmla="*/ 285553 h 598324"/>
                <a:gd name="connsiteX26" fmla="*/ 35150 w 597921"/>
                <a:gd name="connsiteY26" fmla="*/ 287463 h 598324"/>
                <a:gd name="connsiteX27" fmla="*/ 27500 w 597921"/>
                <a:gd name="connsiteY27" fmla="*/ 277435 h 598324"/>
                <a:gd name="connsiteX28" fmla="*/ 246 w 597921"/>
                <a:gd name="connsiteY28" fmla="*/ 82132 h 598324"/>
                <a:gd name="connsiteX29" fmla="*/ 4550 w 597921"/>
                <a:gd name="connsiteY29" fmla="*/ 70194 h 598324"/>
                <a:gd name="connsiteX30" fmla="*/ 17459 w 597921"/>
                <a:gd name="connsiteY30" fmla="*/ 68762 h 598324"/>
                <a:gd name="connsiteX31" fmla="*/ 80574 w 597921"/>
                <a:gd name="connsiteY31" fmla="*/ 94070 h 598324"/>
                <a:gd name="connsiteX32" fmla="*/ 298127 w 597921"/>
                <a:gd name="connsiteY32" fmla="*/ 0 h 598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7921" h="598324">
                  <a:moveTo>
                    <a:pt x="297615" y="96957"/>
                  </a:moveTo>
                  <a:cubicBezTo>
                    <a:pt x="311959" y="96957"/>
                    <a:pt x="323434" y="108416"/>
                    <a:pt x="323434" y="122740"/>
                  </a:cubicBezTo>
                  <a:lnTo>
                    <a:pt x="323434" y="289852"/>
                  </a:lnTo>
                  <a:lnTo>
                    <a:pt x="462572" y="289852"/>
                  </a:lnTo>
                  <a:cubicBezTo>
                    <a:pt x="476438" y="289852"/>
                    <a:pt x="487913" y="301311"/>
                    <a:pt x="487913" y="315157"/>
                  </a:cubicBezTo>
                  <a:cubicBezTo>
                    <a:pt x="487913" y="329004"/>
                    <a:pt x="476438" y="340463"/>
                    <a:pt x="462572" y="340463"/>
                  </a:cubicBezTo>
                  <a:lnTo>
                    <a:pt x="297615" y="340463"/>
                  </a:lnTo>
                  <a:cubicBezTo>
                    <a:pt x="283749" y="340463"/>
                    <a:pt x="272274" y="329004"/>
                    <a:pt x="272274" y="315157"/>
                  </a:cubicBezTo>
                  <a:lnTo>
                    <a:pt x="272274" y="122740"/>
                  </a:lnTo>
                  <a:cubicBezTo>
                    <a:pt x="272274" y="108416"/>
                    <a:pt x="283749" y="96957"/>
                    <a:pt x="297615" y="96957"/>
                  </a:cubicBezTo>
                  <a:close/>
                  <a:moveTo>
                    <a:pt x="298127" y="0"/>
                  </a:moveTo>
                  <a:cubicBezTo>
                    <a:pt x="463564" y="0"/>
                    <a:pt x="597921" y="134181"/>
                    <a:pt x="597921" y="299401"/>
                  </a:cubicBezTo>
                  <a:cubicBezTo>
                    <a:pt x="597921" y="464143"/>
                    <a:pt x="463564" y="598324"/>
                    <a:pt x="298127" y="598324"/>
                  </a:cubicBezTo>
                  <a:cubicBezTo>
                    <a:pt x="188155" y="598324"/>
                    <a:pt x="87268" y="538635"/>
                    <a:pt x="35150" y="442177"/>
                  </a:cubicBezTo>
                  <a:cubicBezTo>
                    <a:pt x="33238" y="438835"/>
                    <a:pt x="32760" y="435492"/>
                    <a:pt x="34194" y="432149"/>
                  </a:cubicBezTo>
                  <a:cubicBezTo>
                    <a:pt x="35150" y="428807"/>
                    <a:pt x="37541" y="425942"/>
                    <a:pt x="40410" y="424509"/>
                  </a:cubicBezTo>
                  <a:lnTo>
                    <a:pt x="74836" y="407796"/>
                  </a:lnTo>
                  <a:cubicBezTo>
                    <a:pt x="81052" y="404931"/>
                    <a:pt x="88702" y="407319"/>
                    <a:pt x="91571" y="413049"/>
                  </a:cubicBezTo>
                  <a:cubicBezTo>
                    <a:pt x="133169" y="488018"/>
                    <a:pt x="212540" y="534815"/>
                    <a:pt x="298127" y="534815"/>
                  </a:cubicBezTo>
                  <a:cubicBezTo>
                    <a:pt x="428181" y="534815"/>
                    <a:pt x="534328" y="429284"/>
                    <a:pt x="534328" y="299401"/>
                  </a:cubicBezTo>
                  <a:cubicBezTo>
                    <a:pt x="534328" y="169517"/>
                    <a:pt x="428181" y="63509"/>
                    <a:pt x="298127" y="63509"/>
                  </a:cubicBezTo>
                  <a:cubicBezTo>
                    <a:pt x="242185" y="63509"/>
                    <a:pt x="187677" y="83565"/>
                    <a:pt x="145123" y="120333"/>
                  </a:cubicBezTo>
                  <a:lnTo>
                    <a:pt x="200587" y="142299"/>
                  </a:lnTo>
                  <a:cubicBezTo>
                    <a:pt x="204890" y="144209"/>
                    <a:pt x="207759" y="148029"/>
                    <a:pt x="208237" y="152327"/>
                  </a:cubicBezTo>
                  <a:cubicBezTo>
                    <a:pt x="208715" y="157102"/>
                    <a:pt x="207281" y="161399"/>
                    <a:pt x="203456" y="164265"/>
                  </a:cubicBezTo>
                  <a:lnTo>
                    <a:pt x="48060" y="285553"/>
                  </a:lnTo>
                  <a:cubicBezTo>
                    <a:pt x="44235" y="288418"/>
                    <a:pt x="39454" y="289373"/>
                    <a:pt x="35150" y="287463"/>
                  </a:cubicBezTo>
                  <a:cubicBezTo>
                    <a:pt x="31325" y="285553"/>
                    <a:pt x="27978" y="281733"/>
                    <a:pt x="27500" y="277435"/>
                  </a:cubicBezTo>
                  <a:lnTo>
                    <a:pt x="246" y="82132"/>
                  </a:lnTo>
                  <a:cubicBezTo>
                    <a:pt x="-710" y="77835"/>
                    <a:pt x="1203" y="73060"/>
                    <a:pt x="4550" y="70194"/>
                  </a:cubicBezTo>
                  <a:cubicBezTo>
                    <a:pt x="8375" y="67807"/>
                    <a:pt x="13156" y="66852"/>
                    <a:pt x="17459" y="68762"/>
                  </a:cubicBezTo>
                  <a:lnTo>
                    <a:pt x="80574" y="94070"/>
                  </a:lnTo>
                  <a:cubicBezTo>
                    <a:pt x="137472" y="33426"/>
                    <a:pt x="214931" y="0"/>
                    <a:pt x="2981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2" name="任意多边形: 形状 45"/>
            <p:cNvSpPr>
              <a:spLocks/>
            </p:cNvSpPr>
            <p:nvPr/>
          </p:nvSpPr>
          <p:spPr bwMode="auto">
            <a:xfrm>
              <a:off x="9479486" y="2572298"/>
              <a:ext cx="405450" cy="390522"/>
            </a:xfrm>
            <a:custGeom>
              <a:avLst/>
              <a:gdLst>
                <a:gd name="connsiteX0" fmla="*/ 297615 w 597921"/>
                <a:gd name="connsiteY0" fmla="*/ 96957 h 598324"/>
                <a:gd name="connsiteX1" fmla="*/ 323434 w 597921"/>
                <a:gd name="connsiteY1" fmla="*/ 122740 h 598324"/>
                <a:gd name="connsiteX2" fmla="*/ 323434 w 597921"/>
                <a:gd name="connsiteY2" fmla="*/ 289852 h 598324"/>
                <a:gd name="connsiteX3" fmla="*/ 462572 w 597921"/>
                <a:gd name="connsiteY3" fmla="*/ 289852 h 598324"/>
                <a:gd name="connsiteX4" fmla="*/ 487913 w 597921"/>
                <a:gd name="connsiteY4" fmla="*/ 315157 h 598324"/>
                <a:gd name="connsiteX5" fmla="*/ 462572 w 597921"/>
                <a:gd name="connsiteY5" fmla="*/ 340463 h 598324"/>
                <a:gd name="connsiteX6" fmla="*/ 297615 w 597921"/>
                <a:gd name="connsiteY6" fmla="*/ 340463 h 598324"/>
                <a:gd name="connsiteX7" fmla="*/ 272274 w 597921"/>
                <a:gd name="connsiteY7" fmla="*/ 315157 h 598324"/>
                <a:gd name="connsiteX8" fmla="*/ 272274 w 597921"/>
                <a:gd name="connsiteY8" fmla="*/ 122740 h 598324"/>
                <a:gd name="connsiteX9" fmla="*/ 297615 w 597921"/>
                <a:gd name="connsiteY9" fmla="*/ 96957 h 598324"/>
                <a:gd name="connsiteX10" fmla="*/ 298127 w 597921"/>
                <a:gd name="connsiteY10" fmla="*/ 0 h 598324"/>
                <a:gd name="connsiteX11" fmla="*/ 597921 w 597921"/>
                <a:gd name="connsiteY11" fmla="*/ 299401 h 598324"/>
                <a:gd name="connsiteX12" fmla="*/ 298127 w 597921"/>
                <a:gd name="connsiteY12" fmla="*/ 598324 h 598324"/>
                <a:gd name="connsiteX13" fmla="*/ 35150 w 597921"/>
                <a:gd name="connsiteY13" fmla="*/ 442177 h 598324"/>
                <a:gd name="connsiteX14" fmla="*/ 34194 w 597921"/>
                <a:gd name="connsiteY14" fmla="*/ 432149 h 598324"/>
                <a:gd name="connsiteX15" fmla="*/ 40410 w 597921"/>
                <a:gd name="connsiteY15" fmla="*/ 424509 h 598324"/>
                <a:gd name="connsiteX16" fmla="*/ 74836 w 597921"/>
                <a:gd name="connsiteY16" fmla="*/ 407796 h 598324"/>
                <a:gd name="connsiteX17" fmla="*/ 91571 w 597921"/>
                <a:gd name="connsiteY17" fmla="*/ 413049 h 598324"/>
                <a:gd name="connsiteX18" fmla="*/ 298127 w 597921"/>
                <a:gd name="connsiteY18" fmla="*/ 534815 h 598324"/>
                <a:gd name="connsiteX19" fmla="*/ 534328 w 597921"/>
                <a:gd name="connsiteY19" fmla="*/ 299401 h 598324"/>
                <a:gd name="connsiteX20" fmla="*/ 298127 w 597921"/>
                <a:gd name="connsiteY20" fmla="*/ 63509 h 598324"/>
                <a:gd name="connsiteX21" fmla="*/ 145123 w 597921"/>
                <a:gd name="connsiteY21" fmla="*/ 120333 h 598324"/>
                <a:gd name="connsiteX22" fmla="*/ 200587 w 597921"/>
                <a:gd name="connsiteY22" fmla="*/ 142299 h 598324"/>
                <a:gd name="connsiteX23" fmla="*/ 208237 w 597921"/>
                <a:gd name="connsiteY23" fmla="*/ 152327 h 598324"/>
                <a:gd name="connsiteX24" fmla="*/ 203456 w 597921"/>
                <a:gd name="connsiteY24" fmla="*/ 164265 h 598324"/>
                <a:gd name="connsiteX25" fmla="*/ 48060 w 597921"/>
                <a:gd name="connsiteY25" fmla="*/ 285553 h 598324"/>
                <a:gd name="connsiteX26" fmla="*/ 35150 w 597921"/>
                <a:gd name="connsiteY26" fmla="*/ 287463 h 598324"/>
                <a:gd name="connsiteX27" fmla="*/ 27500 w 597921"/>
                <a:gd name="connsiteY27" fmla="*/ 277435 h 598324"/>
                <a:gd name="connsiteX28" fmla="*/ 246 w 597921"/>
                <a:gd name="connsiteY28" fmla="*/ 82132 h 598324"/>
                <a:gd name="connsiteX29" fmla="*/ 4550 w 597921"/>
                <a:gd name="connsiteY29" fmla="*/ 70194 h 598324"/>
                <a:gd name="connsiteX30" fmla="*/ 17459 w 597921"/>
                <a:gd name="connsiteY30" fmla="*/ 68762 h 598324"/>
                <a:gd name="connsiteX31" fmla="*/ 80574 w 597921"/>
                <a:gd name="connsiteY31" fmla="*/ 94070 h 598324"/>
                <a:gd name="connsiteX32" fmla="*/ 298127 w 597921"/>
                <a:gd name="connsiteY32" fmla="*/ 0 h 598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7921" h="598324">
                  <a:moveTo>
                    <a:pt x="297615" y="96957"/>
                  </a:moveTo>
                  <a:cubicBezTo>
                    <a:pt x="311959" y="96957"/>
                    <a:pt x="323434" y="108416"/>
                    <a:pt x="323434" y="122740"/>
                  </a:cubicBezTo>
                  <a:lnTo>
                    <a:pt x="323434" y="289852"/>
                  </a:lnTo>
                  <a:lnTo>
                    <a:pt x="462572" y="289852"/>
                  </a:lnTo>
                  <a:cubicBezTo>
                    <a:pt x="476438" y="289852"/>
                    <a:pt x="487913" y="301311"/>
                    <a:pt x="487913" y="315157"/>
                  </a:cubicBezTo>
                  <a:cubicBezTo>
                    <a:pt x="487913" y="329004"/>
                    <a:pt x="476438" y="340463"/>
                    <a:pt x="462572" y="340463"/>
                  </a:cubicBezTo>
                  <a:lnTo>
                    <a:pt x="297615" y="340463"/>
                  </a:lnTo>
                  <a:cubicBezTo>
                    <a:pt x="283749" y="340463"/>
                    <a:pt x="272274" y="329004"/>
                    <a:pt x="272274" y="315157"/>
                  </a:cubicBezTo>
                  <a:lnTo>
                    <a:pt x="272274" y="122740"/>
                  </a:lnTo>
                  <a:cubicBezTo>
                    <a:pt x="272274" y="108416"/>
                    <a:pt x="283749" y="96957"/>
                    <a:pt x="297615" y="96957"/>
                  </a:cubicBezTo>
                  <a:close/>
                  <a:moveTo>
                    <a:pt x="298127" y="0"/>
                  </a:moveTo>
                  <a:cubicBezTo>
                    <a:pt x="463564" y="0"/>
                    <a:pt x="597921" y="134181"/>
                    <a:pt x="597921" y="299401"/>
                  </a:cubicBezTo>
                  <a:cubicBezTo>
                    <a:pt x="597921" y="464143"/>
                    <a:pt x="463564" y="598324"/>
                    <a:pt x="298127" y="598324"/>
                  </a:cubicBezTo>
                  <a:cubicBezTo>
                    <a:pt x="188155" y="598324"/>
                    <a:pt x="87268" y="538635"/>
                    <a:pt x="35150" y="442177"/>
                  </a:cubicBezTo>
                  <a:cubicBezTo>
                    <a:pt x="33238" y="438835"/>
                    <a:pt x="32760" y="435492"/>
                    <a:pt x="34194" y="432149"/>
                  </a:cubicBezTo>
                  <a:cubicBezTo>
                    <a:pt x="35150" y="428807"/>
                    <a:pt x="37541" y="425942"/>
                    <a:pt x="40410" y="424509"/>
                  </a:cubicBezTo>
                  <a:lnTo>
                    <a:pt x="74836" y="407796"/>
                  </a:lnTo>
                  <a:cubicBezTo>
                    <a:pt x="81052" y="404931"/>
                    <a:pt x="88702" y="407319"/>
                    <a:pt x="91571" y="413049"/>
                  </a:cubicBezTo>
                  <a:cubicBezTo>
                    <a:pt x="133169" y="488018"/>
                    <a:pt x="212540" y="534815"/>
                    <a:pt x="298127" y="534815"/>
                  </a:cubicBezTo>
                  <a:cubicBezTo>
                    <a:pt x="428181" y="534815"/>
                    <a:pt x="534328" y="429284"/>
                    <a:pt x="534328" y="299401"/>
                  </a:cubicBezTo>
                  <a:cubicBezTo>
                    <a:pt x="534328" y="169517"/>
                    <a:pt x="428181" y="63509"/>
                    <a:pt x="298127" y="63509"/>
                  </a:cubicBezTo>
                  <a:cubicBezTo>
                    <a:pt x="242185" y="63509"/>
                    <a:pt x="187677" y="83565"/>
                    <a:pt x="145123" y="120333"/>
                  </a:cubicBezTo>
                  <a:lnTo>
                    <a:pt x="200587" y="142299"/>
                  </a:lnTo>
                  <a:cubicBezTo>
                    <a:pt x="204890" y="144209"/>
                    <a:pt x="207759" y="148029"/>
                    <a:pt x="208237" y="152327"/>
                  </a:cubicBezTo>
                  <a:cubicBezTo>
                    <a:pt x="208715" y="157102"/>
                    <a:pt x="207281" y="161399"/>
                    <a:pt x="203456" y="164265"/>
                  </a:cubicBezTo>
                  <a:lnTo>
                    <a:pt x="48060" y="285553"/>
                  </a:lnTo>
                  <a:cubicBezTo>
                    <a:pt x="44235" y="288418"/>
                    <a:pt x="39454" y="289373"/>
                    <a:pt x="35150" y="287463"/>
                  </a:cubicBezTo>
                  <a:cubicBezTo>
                    <a:pt x="31325" y="285553"/>
                    <a:pt x="27978" y="281733"/>
                    <a:pt x="27500" y="277435"/>
                  </a:cubicBezTo>
                  <a:lnTo>
                    <a:pt x="246" y="82132"/>
                  </a:lnTo>
                  <a:cubicBezTo>
                    <a:pt x="-710" y="77835"/>
                    <a:pt x="1203" y="73060"/>
                    <a:pt x="4550" y="70194"/>
                  </a:cubicBezTo>
                  <a:cubicBezTo>
                    <a:pt x="8375" y="67807"/>
                    <a:pt x="13156" y="66852"/>
                    <a:pt x="17459" y="68762"/>
                  </a:cubicBezTo>
                  <a:lnTo>
                    <a:pt x="80574" y="94070"/>
                  </a:lnTo>
                  <a:cubicBezTo>
                    <a:pt x="137472" y="33426"/>
                    <a:pt x="214931" y="0"/>
                    <a:pt x="2981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05" name="投影片編號版面配置區 1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53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775720" y="1437714"/>
            <a:ext cx="10132385" cy="4535610"/>
            <a:chOff x="775720" y="1437714"/>
            <a:chExt cx="10132385" cy="4535610"/>
          </a:xfrm>
        </p:grpSpPr>
        <p:sp>
          <p:nvSpPr>
            <p:cNvPr id="29" name="椭圆 16">
              <a:extLst>
                <a:ext uri="{FF2B5EF4-FFF2-40B4-BE49-F238E27FC236}">
                  <a16:creationId xmlns:a16="http://schemas.microsoft.com/office/drawing/2014/main" id="{3D78D615-6649-4C8E-99F1-429E782EE725}"/>
                </a:ext>
              </a:extLst>
            </p:cNvPr>
            <p:cNvSpPr/>
            <p:nvPr/>
          </p:nvSpPr>
          <p:spPr>
            <a:xfrm>
              <a:off x="2371802" y="2809309"/>
              <a:ext cx="1526713" cy="15267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任意多边形: 形状 27"/>
            <p:cNvSpPr>
              <a:spLocks/>
            </p:cNvSpPr>
            <p:nvPr/>
          </p:nvSpPr>
          <p:spPr bwMode="auto">
            <a:xfrm>
              <a:off x="2545715" y="3040397"/>
              <a:ext cx="1082092" cy="1107736"/>
            </a:xfrm>
            <a:custGeom>
              <a:avLst/>
              <a:gdLst>
                <a:gd name="T0" fmla="*/ 275 w 452"/>
                <a:gd name="T1" fmla="*/ 301 h 462"/>
                <a:gd name="T2" fmla="*/ 275 w 452"/>
                <a:gd name="T3" fmla="*/ 301 h 462"/>
                <a:gd name="T4" fmla="*/ 434 w 452"/>
                <a:gd name="T5" fmla="*/ 26 h 462"/>
                <a:gd name="T6" fmla="*/ 434 w 452"/>
                <a:gd name="T7" fmla="*/ 18 h 462"/>
                <a:gd name="T8" fmla="*/ 425 w 452"/>
                <a:gd name="T9" fmla="*/ 18 h 462"/>
                <a:gd name="T10" fmla="*/ 159 w 452"/>
                <a:gd name="T11" fmla="*/ 178 h 462"/>
                <a:gd name="T12" fmla="*/ 9 w 452"/>
                <a:gd name="T13" fmla="*/ 301 h 462"/>
                <a:gd name="T14" fmla="*/ 35 w 452"/>
                <a:gd name="T15" fmla="*/ 328 h 462"/>
                <a:gd name="T16" fmla="*/ 88 w 452"/>
                <a:gd name="T17" fmla="*/ 310 h 462"/>
                <a:gd name="T18" fmla="*/ 151 w 452"/>
                <a:gd name="T19" fmla="*/ 372 h 462"/>
                <a:gd name="T20" fmla="*/ 133 w 452"/>
                <a:gd name="T21" fmla="*/ 425 h 462"/>
                <a:gd name="T22" fmla="*/ 151 w 452"/>
                <a:gd name="T23" fmla="*/ 452 h 462"/>
                <a:gd name="T24" fmla="*/ 275 w 452"/>
                <a:gd name="T25" fmla="*/ 301 h 462"/>
                <a:gd name="T26" fmla="*/ 301 w 452"/>
                <a:gd name="T27" fmla="*/ 150 h 462"/>
                <a:gd name="T28" fmla="*/ 301 w 452"/>
                <a:gd name="T29" fmla="*/ 150 h 462"/>
                <a:gd name="T30" fmla="*/ 301 w 452"/>
                <a:gd name="T31" fmla="*/ 97 h 462"/>
                <a:gd name="T32" fmla="*/ 354 w 452"/>
                <a:gd name="T33" fmla="*/ 97 h 462"/>
                <a:gd name="T34" fmla="*/ 354 w 452"/>
                <a:gd name="T35" fmla="*/ 150 h 462"/>
                <a:gd name="T36" fmla="*/ 301 w 452"/>
                <a:gd name="T37" fmla="*/ 15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775720" y="1437714"/>
              <a:ext cx="10132385" cy="4535610"/>
              <a:chOff x="775720" y="1437714"/>
              <a:chExt cx="10132385" cy="4535610"/>
            </a:xfrm>
          </p:grpSpPr>
          <p:grpSp>
            <p:nvGrpSpPr>
              <p:cNvPr id="5" name="88216c01-8cbc-4591-9b0f-de391bfde3cb">
                <a:extLst>
                  <a:ext uri="{FF2B5EF4-FFF2-40B4-BE49-F238E27FC236}">
                    <a16:creationId xmlns:a16="http://schemas.microsoft.com/office/drawing/2014/main" id="{5A1CD7A8-E342-42C3-90BA-2B1F827231B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5720" y="1437714"/>
                <a:ext cx="10132385" cy="4535610"/>
                <a:chOff x="767408" y="1412776"/>
                <a:chExt cx="10132383" cy="4535609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767408" y="1412776"/>
                  <a:ext cx="4828920" cy="4535609"/>
                  <a:chOff x="6581" y="980439"/>
                  <a:chExt cx="6013003" cy="5647772"/>
                </a:xfrm>
              </p:grpSpPr>
              <p:sp>
                <p:nvSpPr>
                  <p:cNvPr id="14" name="弧形 13">
                    <a:extLst>
                      <a:ext uri="{FF2B5EF4-FFF2-40B4-BE49-F238E27FC236}">
                        <a16:creationId xmlns:a16="http://schemas.microsoft.com/office/drawing/2014/main" id="{C1C1B0CA-E6B4-449D-9574-6BE27B760B68}"/>
                      </a:ext>
                    </a:extLst>
                  </p:cNvPr>
                  <p:cNvSpPr/>
                  <p:nvPr/>
                </p:nvSpPr>
                <p:spPr>
                  <a:xfrm>
                    <a:off x="1092572" y="2066431"/>
                    <a:ext cx="3475787" cy="3475788"/>
                  </a:xfrm>
                  <a:prstGeom prst="arc">
                    <a:avLst>
                      <a:gd name="adj1" fmla="val 21244691"/>
                      <a:gd name="adj2" fmla="val 15268458"/>
                    </a:avLst>
                  </a:prstGeom>
                  <a:ln w="73025" cap="rnd">
                    <a:solidFill>
                      <a:schemeClr val="accent1">
                        <a:shade val="50000"/>
                        <a:alpha val="20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" name="弧形 15">
                    <a:extLst>
                      <a:ext uri="{FF2B5EF4-FFF2-40B4-BE49-F238E27FC236}">
                        <a16:creationId xmlns:a16="http://schemas.microsoft.com/office/drawing/2014/main" id="{CE5547E1-5978-41BD-8319-B1412A1DE094}"/>
                      </a:ext>
                    </a:extLst>
                  </p:cNvPr>
                  <p:cNvSpPr/>
                  <p:nvPr/>
                </p:nvSpPr>
                <p:spPr>
                  <a:xfrm>
                    <a:off x="632483" y="1606343"/>
                    <a:ext cx="4395965" cy="4395964"/>
                  </a:xfrm>
                  <a:prstGeom prst="arc">
                    <a:avLst>
                      <a:gd name="adj1" fmla="val 11926710"/>
                      <a:gd name="adj2" fmla="val 1730256"/>
                    </a:avLst>
                  </a:prstGeom>
                  <a:ln w="73025" cap="rnd">
                    <a:solidFill>
                      <a:schemeClr val="accent1">
                        <a:shade val="50000"/>
                        <a:alpha val="20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id="{3D78D615-6649-4C8E-99F1-429E782EE725}"/>
                      </a:ext>
                    </a:extLst>
                  </p:cNvPr>
                  <p:cNvSpPr/>
                  <p:nvPr/>
                </p:nvSpPr>
                <p:spPr>
                  <a:xfrm>
                    <a:off x="4036201" y="1987192"/>
                    <a:ext cx="695337" cy="695337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3D78D615-6649-4C8E-99F1-429E782EE725}"/>
                      </a:ext>
                    </a:extLst>
                  </p:cNvPr>
                  <p:cNvSpPr/>
                  <p:nvPr/>
                </p:nvSpPr>
                <p:spPr>
                  <a:xfrm>
                    <a:off x="1131146" y="4589431"/>
                    <a:ext cx="695337" cy="695337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" name="弧形 20">
                    <a:extLst>
                      <a:ext uri="{FF2B5EF4-FFF2-40B4-BE49-F238E27FC236}">
                        <a16:creationId xmlns:a16="http://schemas.microsoft.com/office/drawing/2014/main" id="{CE5547E1-5978-41BD-8319-B1412A1DE0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580" y="980440"/>
                    <a:ext cx="5647772" cy="5647770"/>
                  </a:xfrm>
                  <a:prstGeom prst="arc">
                    <a:avLst>
                      <a:gd name="adj1" fmla="val 11926710"/>
                      <a:gd name="adj2" fmla="val 1730256"/>
                    </a:avLst>
                  </a:prstGeom>
                  <a:ln w="73025" cap="rnd">
                    <a:solidFill>
                      <a:schemeClr val="accent1">
                        <a:shade val="50000"/>
                        <a:alpha val="20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" name="椭圆 21">
                    <a:extLst>
                      <a:ext uri="{FF2B5EF4-FFF2-40B4-BE49-F238E27FC236}">
                        <a16:creationId xmlns:a16="http://schemas.microsoft.com/office/drawing/2014/main" id="{3D78D615-6649-4C8E-99F1-429E782EE725}"/>
                      </a:ext>
                    </a:extLst>
                  </p:cNvPr>
                  <p:cNvSpPr/>
                  <p:nvPr/>
                </p:nvSpPr>
                <p:spPr>
                  <a:xfrm>
                    <a:off x="5324247" y="3456656"/>
                    <a:ext cx="695337" cy="69533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7" name="组合 6"/>
                <p:cNvGrpSpPr/>
                <p:nvPr/>
              </p:nvGrpSpPr>
              <p:grpSpPr>
                <a:xfrm>
                  <a:off x="6664817" y="2993907"/>
                  <a:ext cx="4234974" cy="1875588"/>
                  <a:chOff x="1660885" y="1815039"/>
                  <a:chExt cx="2945875" cy="1875588"/>
                </a:xfrm>
              </p:grpSpPr>
              <p:sp>
                <p:nvSpPr>
                  <p:cNvPr id="8" name="文本框 16"/>
                  <p:cNvSpPr txBox="1"/>
                  <p:nvPr/>
                </p:nvSpPr>
                <p:spPr>
                  <a:xfrm>
                    <a:off x="1660885" y="1815039"/>
                    <a:ext cx="2945875" cy="78484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normAutofit/>
                  </a:bodyPr>
                  <a:lstStyle/>
                  <a:p>
                    <a:pPr defTabSz="914378">
                      <a:lnSpc>
                        <a:spcPct val="120000"/>
                      </a:lnSpc>
                      <a:spcBef>
                        <a:spcPct val="0"/>
                      </a:spcBef>
                      <a:defRPr/>
                    </a:pPr>
                    <a:r>
                      <a:rPr lang="zh-TW" altLang="en-US" sz="2400" dirty="0" smtClean="0">
                        <a:cs typeface="+mn-ea"/>
                        <a:sym typeface="+mn-lt"/>
                      </a:rPr>
                      <a:t>銷售成績 </a:t>
                    </a:r>
                    <a:r>
                      <a:rPr lang="en-US" altLang="zh-TW" dirty="0"/>
                      <a:t>Sales results</a:t>
                    </a:r>
                    <a:endParaRPr lang="zh-CN" altLang="en-US" sz="2400" dirty="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" name="文本框 18"/>
                  <p:cNvSpPr txBox="1"/>
                  <p:nvPr/>
                </p:nvSpPr>
                <p:spPr>
                  <a:xfrm>
                    <a:off x="1660885" y="2394724"/>
                    <a:ext cx="2857882" cy="129590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normAutofit/>
                  </a:bodyPr>
                  <a:lstStyle/>
                  <a:p>
                    <a:pPr marL="285750" indent="-285750" defTabSz="914378">
                      <a:lnSpc>
                        <a:spcPct val="120000"/>
                      </a:lnSpc>
                      <a:spcBef>
                        <a:spcPct val="0"/>
                      </a:spcBef>
                      <a:buFont typeface="Arial" panose="020B0604020202020204" pitchFamily="34" charset="0"/>
                      <a:buChar char="•"/>
                      <a:defRPr/>
                    </a:pPr>
                    <a:r>
                      <a:rPr lang="zh-TW" altLang="en-US" dirty="0"/>
                      <a:t>銷售前</a:t>
                    </a:r>
                    <a:r>
                      <a:rPr lang="en-US" altLang="zh-TW" dirty="0"/>
                      <a:t>60</a:t>
                    </a:r>
                    <a:r>
                      <a:rPr lang="zh-TW" altLang="en-US" dirty="0"/>
                      <a:t>天內，賣出八百萬</a:t>
                    </a:r>
                    <a:r>
                      <a:rPr lang="zh-TW" altLang="en-US" dirty="0" smtClean="0"/>
                      <a:t>部</a:t>
                    </a:r>
                    <a:r>
                      <a:rPr lang="zh-TW" altLang="en-US" dirty="0"/>
                      <a:t>。</a:t>
                    </a:r>
                    <a:endParaRPr lang="en-US" altLang="zh-TW" dirty="0" smtClean="0"/>
                  </a:p>
                  <a:p>
                    <a:pPr marL="285750" indent="-285750" defTabSz="914378">
                      <a:lnSpc>
                        <a:spcPct val="120000"/>
                      </a:lnSpc>
                      <a:spcBef>
                        <a:spcPct val="0"/>
                      </a:spcBef>
                      <a:buFont typeface="Arial" panose="020B0604020202020204" pitchFamily="34" charset="0"/>
                      <a:buChar char="•"/>
                      <a:defRPr/>
                    </a:pPr>
                    <a:r>
                      <a:rPr lang="zh-TW" altLang="en-US" dirty="0"/>
                      <a:t>在</a:t>
                    </a:r>
                    <a:r>
                      <a:rPr lang="en-US" altLang="zh-TW" dirty="0"/>
                      <a:t>2011</a:t>
                    </a:r>
                    <a:r>
                      <a:rPr lang="zh-TW" altLang="en-US" dirty="0"/>
                      <a:t>年</a:t>
                    </a:r>
                    <a:r>
                      <a:rPr lang="en-US" altLang="zh-TW" dirty="0"/>
                      <a:t>3</a:t>
                    </a:r>
                    <a:r>
                      <a:rPr lang="zh-TW" altLang="en-US" dirty="0" smtClean="0"/>
                      <a:t>月，</a:t>
                    </a:r>
                    <a:r>
                      <a:rPr lang="zh-TW" altLang="en-US" dirty="0"/>
                      <a:t>出貨一千萬</a:t>
                    </a:r>
                    <a:r>
                      <a:rPr lang="zh-TW" altLang="en-US" dirty="0" smtClean="0"/>
                      <a:t>部</a:t>
                    </a:r>
                    <a:r>
                      <a:rPr lang="zh-TW" altLang="en-US" dirty="0"/>
                      <a:t>。</a:t>
                    </a:r>
                    <a:endParaRPr lang="en-US" altLang="zh-TW" dirty="0" smtClean="0"/>
                  </a:p>
                  <a:p>
                    <a:pPr marL="285750" indent="-285750" defTabSz="914378">
                      <a:lnSpc>
                        <a:spcPct val="120000"/>
                      </a:lnSpc>
                      <a:spcBef>
                        <a:spcPct val="0"/>
                      </a:spcBef>
                      <a:buFont typeface="Arial" panose="020B0604020202020204" pitchFamily="34" charset="0"/>
                      <a:buChar char="•"/>
                      <a:defRPr/>
                    </a:pPr>
                    <a:r>
                      <a:rPr lang="zh-TW" altLang="en-US" dirty="0" smtClean="0"/>
                      <a:t>世界</a:t>
                    </a:r>
                    <a:r>
                      <a:rPr lang="zh-TW" altLang="en-US" dirty="0"/>
                      <a:t>銷售最快的消費性電子產品。</a:t>
                    </a:r>
                    <a:endParaRPr lang="zh-CN" altLang="en-US" sz="1400" dirty="0">
                      <a:cs typeface="+mn-ea"/>
                      <a:sym typeface="+mn-lt"/>
                    </a:endParaRPr>
                  </a:p>
                </p:txBody>
              </p:sp>
            </p:grpSp>
          </p:grpSp>
          <p:sp>
            <p:nvSpPr>
              <p:cNvPr id="27" name="任意多边形: 形状 41"/>
              <p:cNvSpPr/>
              <p:nvPr/>
            </p:nvSpPr>
            <p:spPr>
              <a:xfrm>
                <a:off x="5180786" y="3572196"/>
                <a:ext cx="290349" cy="243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938" y="6750"/>
                    </a:moveTo>
                    <a:cubicBezTo>
                      <a:pt x="19938" y="7481"/>
                      <a:pt x="19530" y="8241"/>
                      <a:pt x="18712" y="9028"/>
                    </a:cubicBezTo>
                    <a:cubicBezTo>
                      <a:pt x="17894" y="9816"/>
                      <a:pt x="16875" y="10345"/>
                      <a:pt x="15655" y="10618"/>
                    </a:cubicBezTo>
                    <a:cubicBezTo>
                      <a:pt x="16295" y="9099"/>
                      <a:pt x="16616" y="7359"/>
                      <a:pt x="16616" y="5400"/>
                    </a:cubicBezTo>
                    <a:lnTo>
                      <a:pt x="19938" y="5400"/>
                    </a:lnTo>
                    <a:cubicBezTo>
                      <a:pt x="19938" y="5400"/>
                      <a:pt x="19938" y="6750"/>
                      <a:pt x="19938" y="6750"/>
                    </a:cubicBezTo>
                    <a:close/>
                    <a:moveTo>
                      <a:pt x="2889" y="9028"/>
                    </a:moveTo>
                    <a:cubicBezTo>
                      <a:pt x="2070" y="8241"/>
                      <a:pt x="1662" y="7481"/>
                      <a:pt x="1662" y="6750"/>
                    </a:cubicBezTo>
                    <a:lnTo>
                      <a:pt x="1662" y="5400"/>
                    </a:lnTo>
                    <a:lnTo>
                      <a:pt x="4984" y="5400"/>
                    </a:lnTo>
                    <a:cubicBezTo>
                      <a:pt x="4984" y="7359"/>
                      <a:pt x="5305" y="9098"/>
                      <a:pt x="5945" y="10617"/>
                    </a:cubicBezTo>
                    <a:cubicBezTo>
                      <a:pt x="4725" y="10345"/>
                      <a:pt x="3706" y="9815"/>
                      <a:pt x="2889" y="9028"/>
                    </a:cubicBezTo>
                    <a:cubicBezTo>
                      <a:pt x="2889" y="9028"/>
                      <a:pt x="2889" y="9028"/>
                      <a:pt x="2889" y="9028"/>
                    </a:cubicBezTo>
                    <a:close/>
                    <a:moveTo>
                      <a:pt x="21237" y="3993"/>
                    </a:moveTo>
                    <a:cubicBezTo>
                      <a:pt x="20994" y="3731"/>
                      <a:pt x="20700" y="3600"/>
                      <a:pt x="20354" y="3600"/>
                    </a:cubicBezTo>
                    <a:lnTo>
                      <a:pt x="16616" y="3600"/>
                    </a:lnTo>
                    <a:lnTo>
                      <a:pt x="16616" y="2250"/>
                    </a:lnTo>
                    <a:cubicBezTo>
                      <a:pt x="16616" y="1631"/>
                      <a:pt x="16413" y="1102"/>
                      <a:pt x="16006" y="661"/>
                    </a:cubicBezTo>
                    <a:cubicBezTo>
                      <a:pt x="15599" y="220"/>
                      <a:pt x="15109" y="0"/>
                      <a:pt x="14538" y="0"/>
                    </a:cubicBezTo>
                    <a:lnTo>
                      <a:pt x="7062" y="0"/>
                    </a:lnTo>
                    <a:cubicBezTo>
                      <a:pt x="6491" y="0"/>
                      <a:pt x="6001" y="220"/>
                      <a:pt x="5595" y="661"/>
                    </a:cubicBezTo>
                    <a:cubicBezTo>
                      <a:pt x="5188" y="1102"/>
                      <a:pt x="4984" y="1631"/>
                      <a:pt x="4984" y="2250"/>
                    </a:cubicBezTo>
                    <a:lnTo>
                      <a:pt x="4984" y="3600"/>
                    </a:lnTo>
                    <a:lnTo>
                      <a:pt x="1246" y="3600"/>
                    </a:lnTo>
                    <a:cubicBezTo>
                      <a:pt x="900" y="3600"/>
                      <a:pt x="606" y="3731"/>
                      <a:pt x="363" y="3993"/>
                    </a:cubicBezTo>
                    <a:cubicBezTo>
                      <a:pt x="121" y="4256"/>
                      <a:pt x="0" y="4575"/>
                      <a:pt x="0" y="4950"/>
                    </a:cubicBezTo>
                    <a:lnTo>
                      <a:pt x="0" y="6750"/>
                    </a:lnTo>
                    <a:cubicBezTo>
                      <a:pt x="0" y="7416"/>
                      <a:pt x="180" y="8086"/>
                      <a:pt x="538" y="8761"/>
                    </a:cubicBezTo>
                    <a:cubicBezTo>
                      <a:pt x="898" y="9436"/>
                      <a:pt x="1382" y="10045"/>
                      <a:pt x="1992" y="10589"/>
                    </a:cubicBezTo>
                    <a:cubicBezTo>
                      <a:pt x="2602" y="11132"/>
                      <a:pt x="3351" y="11590"/>
                      <a:pt x="4238" y="11960"/>
                    </a:cubicBezTo>
                    <a:cubicBezTo>
                      <a:pt x="5125" y="12331"/>
                      <a:pt x="6058" y="12539"/>
                      <a:pt x="7036" y="12585"/>
                    </a:cubicBezTo>
                    <a:cubicBezTo>
                      <a:pt x="7399" y="13092"/>
                      <a:pt x="7810" y="13538"/>
                      <a:pt x="8269" y="13922"/>
                    </a:cubicBezTo>
                    <a:cubicBezTo>
                      <a:pt x="8598" y="14241"/>
                      <a:pt x="8824" y="14580"/>
                      <a:pt x="8950" y="14941"/>
                    </a:cubicBezTo>
                    <a:cubicBezTo>
                      <a:pt x="9076" y="15303"/>
                      <a:pt x="9139" y="15722"/>
                      <a:pt x="9139" y="16200"/>
                    </a:cubicBezTo>
                    <a:cubicBezTo>
                      <a:pt x="9139" y="16706"/>
                      <a:pt x="9006" y="17132"/>
                      <a:pt x="8743" y="17480"/>
                    </a:cubicBezTo>
                    <a:cubicBezTo>
                      <a:pt x="8479" y="17827"/>
                      <a:pt x="8057" y="18000"/>
                      <a:pt x="7477" y="18000"/>
                    </a:cubicBezTo>
                    <a:cubicBezTo>
                      <a:pt x="6828" y="18000"/>
                      <a:pt x="6250" y="18213"/>
                      <a:pt x="5744" y="18640"/>
                    </a:cubicBezTo>
                    <a:cubicBezTo>
                      <a:pt x="5238" y="19067"/>
                      <a:pt x="4984" y="19603"/>
                      <a:pt x="4984" y="20250"/>
                    </a:cubicBezTo>
                    <a:lnTo>
                      <a:pt x="4984" y="21150"/>
                    </a:lnTo>
                    <a:cubicBezTo>
                      <a:pt x="4984" y="21281"/>
                      <a:pt x="5023" y="21389"/>
                      <a:pt x="5101" y="21474"/>
                    </a:cubicBezTo>
                    <a:cubicBezTo>
                      <a:pt x="5180" y="21558"/>
                      <a:pt x="5278" y="21600"/>
                      <a:pt x="5400" y="21600"/>
                    </a:cubicBezTo>
                    <a:lnTo>
                      <a:pt x="16200" y="21600"/>
                    </a:lnTo>
                    <a:cubicBezTo>
                      <a:pt x="16322" y="21600"/>
                      <a:pt x="16421" y="21558"/>
                      <a:pt x="16499" y="21474"/>
                    </a:cubicBezTo>
                    <a:cubicBezTo>
                      <a:pt x="16577" y="21389"/>
                      <a:pt x="16616" y="21281"/>
                      <a:pt x="16616" y="21150"/>
                    </a:cubicBezTo>
                    <a:lnTo>
                      <a:pt x="16616" y="20250"/>
                    </a:lnTo>
                    <a:cubicBezTo>
                      <a:pt x="16616" y="19603"/>
                      <a:pt x="16362" y="19067"/>
                      <a:pt x="15856" y="18640"/>
                    </a:cubicBezTo>
                    <a:cubicBezTo>
                      <a:pt x="15349" y="18213"/>
                      <a:pt x="14772" y="18000"/>
                      <a:pt x="14123" y="18000"/>
                    </a:cubicBezTo>
                    <a:cubicBezTo>
                      <a:pt x="13543" y="18000"/>
                      <a:pt x="13121" y="17827"/>
                      <a:pt x="12857" y="17480"/>
                    </a:cubicBezTo>
                    <a:cubicBezTo>
                      <a:pt x="12594" y="17132"/>
                      <a:pt x="12462" y="16706"/>
                      <a:pt x="12462" y="16200"/>
                    </a:cubicBezTo>
                    <a:cubicBezTo>
                      <a:pt x="12462" y="15722"/>
                      <a:pt x="12524" y="15303"/>
                      <a:pt x="12650" y="14941"/>
                    </a:cubicBezTo>
                    <a:cubicBezTo>
                      <a:pt x="12776" y="14580"/>
                      <a:pt x="13003" y="14241"/>
                      <a:pt x="13331" y="13922"/>
                    </a:cubicBezTo>
                    <a:cubicBezTo>
                      <a:pt x="13790" y="13537"/>
                      <a:pt x="14201" y="13092"/>
                      <a:pt x="14564" y="12585"/>
                    </a:cubicBezTo>
                    <a:cubicBezTo>
                      <a:pt x="15543" y="12539"/>
                      <a:pt x="16475" y="12331"/>
                      <a:pt x="17362" y="11960"/>
                    </a:cubicBezTo>
                    <a:cubicBezTo>
                      <a:pt x="18249" y="11590"/>
                      <a:pt x="18998" y="11132"/>
                      <a:pt x="19608" y="10589"/>
                    </a:cubicBezTo>
                    <a:cubicBezTo>
                      <a:pt x="20218" y="10045"/>
                      <a:pt x="20702" y="9436"/>
                      <a:pt x="21062" y="8761"/>
                    </a:cubicBezTo>
                    <a:cubicBezTo>
                      <a:pt x="21420" y="8086"/>
                      <a:pt x="21600" y="7416"/>
                      <a:pt x="21600" y="6750"/>
                    </a:cubicBezTo>
                    <a:lnTo>
                      <a:pt x="21600" y="4950"/>
                    </a:lnTo>
                    <a:cubicBezTo>
                      <a:pt x="21600" y="4575"/>
                      <a:pt x="21479" y="4256"/>
                      <a:pt x="21237" y="3993"/>
                    </a:cubicBezTo>
                    <a:cubicBezTo>
                      <a:pt x="21237" y="3993"/>
                      <a:pt x="21237" y="3993"/>
                      <a:pt x="21237" y="399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41"/>
              <p:cNvSpPr/>
              <p:nvPr/>
            </p:nvSpPr>
            <p:spPr>
              <a:xfrm>
                <a:off x="4148842" y="2403597"/>
                <a:ext cx="290349" cy="243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938" y="6750"/>
                    </a:moveTo>
                    <a:cubicBezTo>
                      <a:pt x="19938" y="7481"/>
                      <a:pt x="19530" y="8241"/>
                      <a:pt x="18712" y="9028"/>
                    </a:cubicBezTo>
                    <a:cubicBezTo>
                      <a:pt x="17894" y="9816"/>
                      <a:pt x="16875" y="10345"/>
                      <a:pt x="15655" y="10618"/>
                    </a:cubicBezTo>
                    <a:cubicBezTo>
                      <a:pt x="16295" y="9099"/>
                      <a:pt x="16616" y="7359"/>
                      <a:pt x="16616" y="5400"/>
                    </a:cubicBezTo>
                    <a:lnTo>
                      <a:pt x="19938" y="5400"/>
                    </a:lnTo>
                    <a:cubicBezTo>
                      <a:pt x="19938" y="5400"/>
                      <a:pt x="19938" y="6750"/>
                      <a:pt x="19938" y="6750"/>
                    </a:cubicBezTo>
                    <a:close/>
                    <a:moveTo>
                      <a:pt x="2889" y="9028"/>
                    </a:moveTo>
                    <a:cubicBezTo>
                      <a:pt x="2070" y="8241"/>
                      <a:pt x="1662" y="7481"/>
                      <a:pt x="1662" y="6750"/>
                    </a:cubicBezTo>
                    <a:lnTo>
                      <a:pt x="1662" y="5400"/>
                    </a:lnTo>
                    <a:lnTo>
                      <a:pt x="4984" y="5400"/>
                    </a:lnTo>
                    <a:cubicBezTo>
                      <a:pt x="4984" y="7359"/>
                      <a:pt x="5305" y="9098"/>
                      <a:pt x="5945" y="10617"/>
                    </a:cubicBezTo>
                    <a:cubicBezTo>
                      <a:pt x="4725" y="10345"/>
                      <a:pt x="3706" y="9815"/>
                      <a:pt x="2889" y="9028"/>
                    </a:cubicBezTo>
                    <a:cubicBezTo>
                      <a:pt x="2889" y="9028"/>
                      <a:pt x="2889" y="9028"/>
                      <a:pt x="2889" y="9028"/>
                    </a:cubicBezTo>
                    <a:close/>
                    <a:moveTo>
                      <a:pt x="21237" y="3993"/>
                    </a:moveTo>
                    <a:cubicBezTo>
                      <a:pt x="20994" y="3731"/>
                      <a:pt x="20700" y="3600"/>
                      <a:pt x="20354" y="3600"/>
                    </a:cubicBezTo>
                    <a:lnTo>
                      <a:pt x="16616" y="3600"/>
                    </a:lnTo>
                    <a:lnTo>
                      <a:pt x="16616" y="2250"/>
                    </a:lnTo>
                    <a:cubicBezTo>
                      <a:pt x="16616" y="1631"/>
                      <a:pt x="16413" y="1102"/>
                      <a:pt x="16006" y="661"/>
                    </a:cubicBezTo>
                    <a:cubicBezTo>
                      <a:pt x="15599" y="220"/>
                      <a:pt x="15109" y="0"/>
                      <a:pt x="14538" y="0"/>
                    </a:cubicBezTo>
                    <a:lnTo>
                      <a:pt x="7062" y="0"/>
                    </a:lnTo>
                    <a:cubicBezTo>
                      <a:pt x="6491" y="0"/>
                      <a:pt x="6001" y="220"/>
                      <a:pt x="5595" y="661"/>
                    </a:cubicBezTo>
                    <a:cubicBezTo>
                      <a:pt x="5188" y="1102"/>
                      <a:pt x="4984" y="1631"/>
                      <a:pt x="4984" y="2250"/>
                    </a:cubicBezTo>
                    <a:lnTo>
                      <a:pt x="4984" y="3600"/>
                    </a:lnTo>
                    <a:lnTo>
                      <a:pt x="1246" y="3600"/>
                    </a:lnTo>
                    <a:cubicBezTo>
                      <a:pt x="900" y="3600"/>
                      <a:pt x="606" y="3731"/>
                      <a:pt x="363" y="3993"/>
                    </a:cubicBezTo>
                    <a:cubicBezTo>
                      <a:pt x="121" y="4256"/>
                      <a:pt x="0" y="4575"/>
                      <a:pt x="0" y="4950"/>
                    </a:cubicBezTo>
                    <a:lnTo>
                      <a:pt x="0" y="6750"/>
                    </a:lnTo>
                    <a:cubicBezTo>
                      <a:pt x="0" y="7416"/>
                      <a:pt x="180" y="8086"/>
                      <a:pt x="538" y="8761"/>
                    </a:cubicBezTo>
                    <a:cubicBezTo>
                      <a:pt x="898" y="9436"/>
                      <a:pt x="1382" y="10045"/>
                      <a:pt x="1992" y="10589"/>
                    </a:cubicBezTo>
                    <a:cubicBezTo>
                      <a:pt x="2602" y="11132"/>
                      <a:pt x="3351" y="11590"/>
                      <a:pt x="4238" y="11960"/>
                    </a:cubicBezTo>
                    <a:cubicBezTo>
                      <a:pt x="5125" y="12331"/>
                      <a:pt x="6058" y="12539"/>
                      <a:pt x="7036" y="12585"/>
                    </a:cubicBezTo>
                    <a:cubicBezTo>
                      <a:pt x="7399" y="13092"/>
                      <a:pt x="7810" y="13538"/>
                      <a:pt x="8269" y="13922"/>
                    </a:cubicBezTo>
                    <a:cubicBezTo>
                      <a:pt x="8598" y="14241"/>
                      <a:pt x="8824" y="14580"/>
                      <a:pt x="8950" y="14941"/>
                    </a:cubicBezTo>
                    <a:cubicBezTo>
                      <a:pt x="9076" y="15303"/>
                      <a:pt x="9139" y="15722"/>
                      <a:pt x="9139" y="16200"/>
                    </a:cubicBezTo>
                    <a:cubicBezTo>
                      <a:pt x="9139" y="16706"/>
                      <a:pt x="9006" y="17132"/>
                      <a:pt x="8743" y="17480"/>
                    </a:cubicBezTo>
                    <a:cubicBezTo>
                      <a:pt x="8479" y="17827"/>
                      <a:pt x="8057" y="18000"/>
                      <a:pt x="7477" y="18000"/>
                    </a:cubicBezTo>
                    <a:cubicBezTo>
                      <a:pt x="6828" y="18000"/>
                      <a:pt x="6250" y="18213"/>
                      <a:pt x="5744" y="18640"/>
                    </a:cubicBezTo>
                    <a:cubicBezTo>
                      <a:pt x="5238" y="19067"/>
                      <a:pt x="4984" y="19603"/>
                      <a:pt x="4984" y="20250"/>
                    </a:cubicBezTo>
                    <a:lnTo>
                      <a:pt x="4984" y="21150"/>
                    </a:lnTo>
                    <a:cubicBezTo>
                      <a:pt x="4984" y="21281"/>
                      <a:pt x="5023" y="21389"/>
                      <a:pt x="5101" y="21474"/>
                    </a:cubicBezTo>
                    <a:cubicBezTo>
                      <a:pt x="5180" y="21558"/>
                      <a:pt x="5278" y="21600"/>
                      <a:pt x="5400" y="21600"/>
                    </a:cubicBezTo>
                    <a:lnTo>
                      <a:pt x="16200" y="21600"/>
                    </a:lnTo>
                    <a:cubicBezTo>
                      <a:pt x="16322" y="21600"/>
                      <a:pt x="16421" y="21558"/>
                      <a:pt x="16499" y="21474"/>
                    </a:cubicBezTo>
                    <a:cubicBezTo>
                      <a:pt x="16577" y="21389"/>
                      <a:pt x="16616" y="21281"/>
                      <a:pt x="16616" y="21150"/>
                    </a:cubicBezTo>
                    <a:lnTo>
                      <a:pt x="16616" y="20250"/>
                    </a:lnTo>
                    <a:cubicBezTo>
                      <a:pt x="16616" y="19603"/>
                      <a:pt x="16362" y="19067"/>
                      <a:pt x="15856" y="18640"/>
                    </a:cubicBezTo>
                    <a:cubicBezTo>
                      <a:pt x="15349" y="18213"/>
                      <a:pt x="14772" y="18000"/>
                      <a:pt x="14123" y="18000"/>
                    </a:cubicBezTo>
                    <a:cubicBezTo>
                      <a:pt x="13543" y="18000"/>
                      <a:pt x="13121" y="17827"/>
                      <a:pt x="12857" y="17480"/>
                    </a:cubicBezTo>
                    <a:cubicBezTo>
                      <a:pt x="12594" y="17132"/>
                      <a:pt x="12462" y="16706"/>
                      <a:pt x="12462" y="16200"/>
                    </a:cubicBezTo>
                    <a:cubicBezTo>
                      <a:pt x="12462" y="15722"/>
                      <a:pt x="12524" y="15303"/>
                      <a:pt x="12650" y="14941"/>
                    </a:cubicBezTo>
                    <a:cubicBezTo>
                      <a:pt x="12776" y="14580"/>
                      <a:pt x="13003" y="14241"/>
                      <a:pt x="13331" y="13922"/>
                    </a:cubicBezTo>
                    <a:cubicBezTo>
                      <a:pt x="13790" y="13537"/>
                      <a:pt x="14201" y="13092"/>
                      <a:pt x="14564" y="12585"/>
                    </a:cubicBezTo>
                    <a:cubicBezTo>
                      <a:pt x="15543" y="12539"/>
                      <a:pt x="16475" y="12331"/>
                      <a:pt x="17362" y="11960"/>
                    </a:cubicBezTo>
                    <a:cubicBezTo>
                      <a:pt x="18249" y="11590"/>
                      <a:pt x="18998" y="11132"/>
                      <a:pt x="19608" y="10589"/>
                    </a:cubicBezTo>
                    <a:cubicBezTo>
                      <a:pt x="20218" y="10045"/>
                      <a:pt x="20702" y="9436"/>
                      <a:pt x="21062" y="8761"/>
                    </a:cubicBezTo>
                    <a:cubicBezTo>
                      <a:pt x="21420" y="8086"/>
                      <a:pt x="21600" y="7416"/>
                      <a:pt x="21600" y="6750"/>
                    </a:cubicBezTo>
                    <a:lnTo>
                      <a:pt x="21600" y="4950"/>
                    </a:lnTo>
                    <a:cubicBezTo>
                      <a:pt x="21600" y="4575"/>
                      <a:pt x="21479" y="4256"/>
                      <a:pt x="21237" y="3993"/>
                    </a:cubicBezTo>
                    <a:cubicBezTo>
                      <a:pt x="21237" y="3993"/>
                      <a:pt x="21237" y="3993"/>
                      <a:pt x="21237" y="399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41"/>
              <p:cNvSpPr/>
              <p:nvPr/>
            </p:nvSpPr>
            <p:spPr>
              <a:xfrm>
                <a:off x="1812865" y="4493402"/>
                <a:ext cx="290349" cy="243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938" y="6750"/>
                    </a:moveTo>
                    <a:cubicBezTo>
                      <a:pt x="19938" y="7481"/>
                      <a:pt x="19530" y="8241"/>
                      <a:pt x="18712" y="9028"/>
                    </a:cubicBezTo>
                    <a:cubicBezTo>
                      <a:pt x="17894" y="9816"/>
                      <a:pt x="16875" y="10345"/>
                      <a:pt x="15655" y="10618"/>
                    </a:cubicBezTo>
                    <a:cubicBezTo>
                      <a:pt x="16295" y="9099"/>
                      <a:pt x="16616" y="7359"/>
                      <a:pt x="16616" y="5400"/>
                    </a:cubicBezTo>
                    <a:lnTo>
                      <a:pt x="19938" y="5400"/>
                    </a:lnTo>
                    <a:cubicBezTo>
                      <a:pt x="19938" y="5400"/>
                      <a:pt x="19938" y="6750"/>
                      <a:pt x="19938" y="6750"/>
                    </a:cubicBezTo>
                    <a:close/>
                    <a:moveTo>
                      <a:pt x="2889" y="9028"/>
                    </a:moveTo>
                    <a:cubicBezTo>
                      <a:pt x="2070" y="8241"/>
                      <a:pt x="1662" y="7481"/>
                      <a:pt x="1662" y="6750"/>
                    </a:cubicBezTo>
                    <a:lnTo>
                      <a:pt x="1662" y="5400"/>
                    </a:lnTo>
                    <a:lnTo>
                      <a:pt x="4984" y="5400"/>
                    </a:lnTo>
                    <a:cubicBezTo>
                      <a:pt x="4984" y="7359"/>
                      <a:pt x="5305" y="9098"/>
                      <a:pt x="5945" y="10617"/>
                    </a:cubicBezTo>
                    <a:cubicBezTo>
                      <a:pt x="4725" y="10345"/>
                      <a:pt x="3706" y="9815"/>
                      <a:pt x="2889" y="9028"/>
                    </a:cubicBezTo>
                    <a:cubicBezTo>
                      <a:pt x="2889" y="9028"/>
                      <a:pt x="2889" y="9028"/>
                      <a:pt x="2889" y="9028"/>
                    </a:cubicBezTo>
                    <a:close/>
                    <a:moveTo>
                      <a:pt x="21237" y="3993"/>
                    </a:moveTo>
                    <a:cubicBezTo>
                      <a:pt x="20994" y="3731"/>
                      <a:pt x="20700" y="3600"/>
                      <a:pt x="20354" y="3600"/>
                    </a:cubicBezTo>
                    <a:lnTo>
                      <a:pt x="16616" y="3600"/>
                    </a:lnTo>
                    <a:lnTo>
                      <a:pt x="16616" y="2250"/>
                    </a:lnTo>
                    <a:cubicBezTo>
                      <a:pt x="16616" y="1631"/>
                      <a:pt x="16413" y="1102"/>
                      <a:pt x="16006" y="661"/>
                    </a:cubicBezTo>
                    <a:cubicBezTo>
                      <a:pt x="15599" y="220"/>
                      <a:pt x="15109" y="0"/>
                      <a:pt x="14538" y="0"/>
                    </a:cubicBezTo>
                    <a:lnTo>
                      <a:pt x="7062" y="0"/>
                    </a:lnTo>
                    <a:cubicBezTo>
                      <a:pt x="6491" y="0"/>
                      <a:pt x="6001" y="220"/>
                      <a:pt x="5595" y="661"/>
                    </a:cubicBezTo>
                    <a:cubicBezTo>
                      <a:pt x="5188" y="1102"/>
                      <a:pt x="4984" y="1631"/>
                      <a:pt x="4984" y="2250"/>
                    </a:cubicBezTo>
                    <a:lnTo>
                      <a:pt x="4984" y="3600"/>
                    </a:lnTo>
                    <a:lnTo>
                      <a:pt x="1246" y="3600"/>
                    </a:lnTo>
                    <a:cubicBezTo>
                      <a:pt x="900" y="3600"/>
                      <a:pt x="606" y="3731"/>
                      <a:pt x="363" y="3993"/>
                    </a:cubicBezTo>
                    <a:cubicBezTo>
                      <a:pt x="121" y="4256"/>
                      <a:pt x="0" y="4575"/>
                      <a:pt x="0" y="4950"/>
                    </a:cubicBezTo>
                    <a:lnTo>
                      <a:pt x="0" y="6750"/>
                    </a:lnTo>
                    <a:cubicBezTo>
                      <a:pt x="0" y="7416"/>
                      <a:pt x="180" y="8086"/>
                      <a:pt x="538" y="8761"/>
                    </a:cubicBezTo>
                    <a:cubicBezTo>
                      <a:pt x="898" y="9436"/>
                      <a:pt x="1382" y="10045"/>
                      <a:pt x="1992" y="10589"/>
                    </a:cubicBezTo>
                    <a:cubicBezTo>
                      <a:pt x="2602" y="11132"/>
                      <a:pt x="3351" y="11590"/>
                      <a:pt x="4238" y="11960"/>
                    </a:cubicBezTo>
                    <a:cubicBezTo>
                      <a:pt x="5125" y="12331"/>
                      <a:pt x="6058" y="12539"/>
                      <a:pt x="7036" y="12585"/>
                    </a:cubicBezTo>
                    <a:cubicBezTo>
                      <a:pt x="7399" y="13092"/>
                      <a:pt x="7810" y="13538"/>
                      <a:pt x="8269" y="13922"/>
                    </a:cubicBezTo>
                    <a:cubicBezTo>
                      <a:pt x="8598" y="14241"/>
                      <a:pt x="8824" y="14580"/>
                      <a:pt x="8950" y="14941"/>
                    </a:cubicBezTo>
                    <a:cubicBezTo>
                      <a:pt x="9076" y="15303"/>
                      <a:pt x="9139" y="15722"/>
                      <a:pt x="9139" y="16200"/>
                    </a:cubicBezTo>
                    <a:cubicBezTo>
                      <a:pt x="9139" y="16706"/>
                      <a:pt x="9006" y="17132"/>
                      <a:pt x="8743" y="17480"/>
                    </a:cubicBezTo>
                    <a:cubicBezTo>
                      <a:pt x="8479" y="17827"/>
                      <a:pt x="8057" y="18000"/>
                      <a:pt x="7477" y="18000"/>
                    </a:cubicBezTo>
                    <a:cubicBezTo>
                      <a:pt x="6828" y="18000"/>
                      <a:pt x="6250" y="18213"/>
                      <a:pt x="5744" y="18640"/>
                    </a:cubicBezTo>
                    <a:cubicBezTo>
                      <a:pt x="5238" y="19067"/>
                      <a:pt x="4984" y="19603"/>
                      <a:pt x="4984" y="20250"/>
                    </a:cubicBezTo>
                    <a:lnTo>
                      <a:pt x="4984" y="21150"/>
                    </a:lnTo>
                    <a:cubicBezTo>
                      <a:pt x="4984" y="21281"/>
                      <a:pt x="5023" y="21389"/>
                      <a:pt x="5101" y="21474"/>
                    </a:cubicBezTo>
                    <a:cubicBezTo>
                      <a:pt x="5180" y="21558"/>
                      <a:pt x="5278" y="21600"/>
                      <a:pt x="5400" y="21600"/>
                    </a:cubicBezTo>
                    <a:lnTo>
                      <a:pt x="16200" y="21600"/>
                    </a:lnTo>
                    <a:cubicBezTo>
                      <a:pt x="16322" y="21600"/>
                      <a:pt x="16421" y="21558"/>
                      <a:pt x="16499" y="21474"/>
                    </a:cubicBezTo>
                    <a:cubicBezTo>
                      <a:pt x="16577" y="21389"/>
                      <a:pt x="16616" y="21281"/>
                      <a:pt x="16616" y="21150"/>
                    </a:cubicBezTo>
                    <a:lnTo>
                      <a:pt x="16616" y="20250"/>
                    </a:lnTo>
                    <a:cubicBezTo>
                      <a:pt x="16616" y="19603"/>
                      <a:pt x="16362" y="19067"/>
                      <a:pt x="15856" y="18640"/>
                    </a:cubicBezTo>
                    <a:cubicBezTo>
                      <a:pt x="15349" y="18213"/>
                      <a:pt x="14772" y="18000"/>
                      <a:pt x="14123" y="18000"/>
                    </a:cubicBezTo>
                    <a:cubicBezTo>
                      <a:pt x="13543" y="18000"/>
                      <a:pt x="13121" y="17827"/>
                      <a:pt x="12857" y="17480"/>
                    </a:cubicBezTo>
                    <a:cubicBezTo>
                      <a:pt x="12594" y="17132"/>
                      <a:pt x="12462" y="16706"/>
                      <a:pt x="12462" y="16200"/>
                    </a:cubicBezTo>
                    <a:cubicBezTo>
                      <a:pt x="12462" y="15722"/>
                      <a:pt x="12524" y="15303"/>
                      <a:pt x="12650" y="14941"/>
                    </a:cubicBezTo>
                    <a:cubicBezTo>
                      <a:pt x="12776" y="14580"/>
                      <a:pt x="13003" y="14241"/>
                      <a:pt x="13331" y="13922"/>
                    </a:cubicBezTo>
                    <a:cubicBezTo>
                      <a:pt x="13790" y="13537"/>
                      <a:pt x="14201" y="13092"/>
                      <a:pt x="14564" y="12585"/>
                    </a:cubicBezTo>
                    <a:cubicBezTo>
                      <a:pt x="15543" y="12539"/>
                      <a:pt x="16475" y="12331"/>
                      <a:pt x="17362" y="11960"/>
                    </a:cubicBezTo>
                    <a:cubicBezTo>
                      <a:pt x="18249" y="11590"/>
                      <a:pt x="18998" y="11132"/>
                      <a:pt x="19608" y="10589"/>
                    </a:cubicBezTo>
                    <a:cubicBezTo>
                      <a:pt x="20218" y="10045"/>
                      <a:pt x="20702" y="9436"/>
                      <a:pt x="21062" y="8761"/>
                    </a:cubicBezTo>
                    <a:cubicBezTo>
                      <a:pt x="21420" y="8086"/>
                      <a:pt x="21600" y="7416"/>
                      <a:pt x="21600" y="6750"/>
                    </a:cubicBezTo>
                    <a:lnTo>
                      <a:pt x="21600" y="4950"/>
                    </a:lnTo>
                    <a:cubicBezTo>
                      <a:pt x="21600" y="4575"/>
                      <a:pt x="21479" y="4256"/>
                      <a:pt x="21237" y="3993"/>
                    </a:cubicBezTo>
                    <a:cubicBezTo>
                      <a:pt x="21237" y="3993"/>
                      <a:pt x="21237" y="3993"/>
                      <a:pt x="21237" y="399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2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33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spc="600" dirty="0" smtClean="0">
                  <a:cs typeface="+mn-ea"/>
                  <a:sym typeface="+mn-lt"/>
                </a:rPr>
                <a:t>歷史</a:t>
              </a:r>
              <a:endParaRPr lang="en-US" altLang="zh-TW" sz="2400" spc="6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spc="600" dirty="0" smtClean="0">
                  <a:cs typeface="+mn-ea"/>
                  <a:sym typeface="+mn-lt"/>
                </a:rPr>
                <a:t>history</a:t>
              </a:r>
              <a:endParaRPr lang="zh-CN" altLang="en-US" sz="1400" spc="600" dirty="0">
                <a:cs typeface="+mn-ea"/>
                <a:sym typeface="+mn-lt"/>
              </a:endParaRPr>
            </a:p>
          </p:txBody>
        </p:sp>
        <p:sp>
          <p:nvSpPr>
            <p:cNvPr id="34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5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9"/>
  <p:tag name="MH_SECTIONID" val="260,261,262,263,"/>
  <p:tag name="ISPRING_PRESENTATION_TITLE" val="网络科技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C6E0F2"/>
      </a:accent6>
      <a:hlink>
        <a:srgbClr val="1F608B"/>
      </a:hlink>
      <a:folHlink>
        <a:srgbClr val="BFBFBF"/>
      </a:folHlink>
    </a:clrScheme>
    <a:fontScheme name="temp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500</Words>
  <Application>Microsoft Office PowerPoint</Application>
  <PresentationFormat>寬螢幕</PresentationFormat>
  <Paragraphs>168</Paragraphs>
  <Slides>14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等线</vt:lpstr>
      <vt:lpstr>锐字工房云字库细圆GBK</vt:lpstr>
      <vt:lpstr>微软雅黑 Light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USER</cp:lastModifiedBy>
  <cp:revision>54</cp:revision>
  <dcterms:created xsi:type="dcterms:W3CDTF">2017-07-24T17:10:39Z</dcterms:created>
  <dcterms:modified xsi:type="dcterms:W3CDTF">2019-07-30T03:16:13Z</dcterms:modified>
</cp:coreProperties>
</file>