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0C90-6A30-4E6D-825F-B7E09D0F98EF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4FD-7F93-4C7F-9AC1-94AEC2450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60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0C90-6A30-4E6D-825F-B7E09D0F98EF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4FD-7F93-4C7F-9AC1-94AEC2450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6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0C90-6A30-4E6D-825F-B7E09D0F98EF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4FD-7F93-4C7F-9AC1-94AEC2450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4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0C90-6A30-4E6D-825F-B7E09D0F98EF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4FD-7F93-4C7F-9AC1-94AEC2450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6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0C90-6A30-4E6D-825F-B7E09D0F98EF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4FD-7F93-4C7F-9AC1-94AEC2450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35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0C90-6A30-4E6D-825F-B7E09D0F98EF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4FD-7F93-4C7F-9AC1-94AEC2450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83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0C90-6A30-4E6D-825F-B7E09D0F98EF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4FD-7F93-4C7F-9AC1-94AEC2450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07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0C90-6A30-4E6D-825F-B7E09D0F98EF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4FD-7F93-4C7F-9AC1-94AEC2450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6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0C90-6A30-4E6D-825F-B7E09D0F98EF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4FD-7F93-4C7F-9AC1-94AEC2450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50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0C90-6A30-4E6D-825F-B7E09D0F98EF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4FD-7F93-4C7F-9AC1-94AEC2450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0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0C90-6A30-4E6D-825F-B7E09D0F98EF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F4FD-7F93-4C7F-9AC1-94AEC2450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3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0C90-6A30-4E6D-825F-B7E09D0F98EF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F4FD-7F93-4C7F-9AC1-94AEC2450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84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47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2019-07-24T14:38:54Z</dcterms:created>
  <dcterms:modified xsi:type="dcterms:W3CDTF">2019-07-24T14:39:01Z</dcterms:modified>
</cp:coreProperties>
</file>