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4" r:id="rId4"/>
    <p:sldId id="269" r:id="rId5"/>
    <p:sldId id="27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A17D"/>
    <a:srgbClr val="F09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8C43C-545D-4DAE-9E9B-A77FBBD442CC}" v="122" dt="2022-04-04T14:52:37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, Lenasha" userId="b90f9900-d71a-4a77-9637-ab6fb7a2c21d" providerId="ADAL" clId="{ACF8C43C-545D-4DAE-9E9B-A77FBBD442CC}"/>
    <pc:docChg chg="undo custSel addSld delSld modSld">
      <pc:chgData name="Williams, Lenasha" userId="b90f9900-d71a-4a77-9637-ab6fb7a2c21d" providerId="ADAL" clId="{ACF8C43C-545D-4DAE-9E9B-A77FBBD442CC}" dt="2022-04-04T14:55:13.152" v="209" actId="478"/>
      <pc:docMkLst>
        <pc:docMk/>
      </pc:docMkLst>
      <pc:sldChg chg="del">
        <pc:chgData name="Williams, Lenasha" userId="b90f9900-d71a-4a77-9637-ab6fb7a2c21d" providerId="ADAL" clId="{ACF8C43C-545D-4DAE-9E9B-A77FBBD442CC}" dt="2022-04-04T14:46:59.830" v="85" actId="47"/>
        <pc:sldMkLst>
          <pc:docMk/>
          <pc:sldMk cId="1483940319" sldId="266"/>
        </pc:sldMkLst>
      </pc:sldChg>
      <pc:sldChg chg="addSp delSp modSp add del mod setBg modClrScheme delAnim modAnim chgLayout">
        <pc:chgData name="Williams, Lenasha" userId="b90f9900-d71a-4a77-9637-ab6fb7a2c21d" providerId="ADAL" clId="{ACF8C43C-545D-4DAE-9E9B-A77FBBD442CC}" dt="2022-04-04T14:52:15.459" v="184" actId="47"/>
        <pc:sldMkLst>
          <pc:docMk/>
          <pc:sldMk cId="4250132400" sldId="269"/>
        </pc:sldMkLst>
        <pc:spChg chg="add mod">
          <ac:chgData name="Williams, Lenasha" userId="b90f9900-d71a-4a77-9637-ab6fb7a2c21d" providerId="ADAL" clId="{ACF8C43C-545D-4DAE-9E9B-A77FBBD442CC}" dt="2022-04-04T14:52:03.521" v="182" actId="20577"/>
          <ac:spMkLst>
            <pc:docMk/>
            <pc:sldMk cId="4250132400" sldId="269"/>
            <ac:spMk id="2" creationId="{847E90DB-8741-4D45-9075-9B02B7AD6A78}"/>
          </ac:spMkLst>
        </pc:spChg>
        <pc:spChg chg="add mod">
          <ac:chgData name="Williams, Lenasha" userId="b90f9900-d71a-4a77-9637-ab6fb7a2c21d" providerId="ADAL" clId="{ACF8C43C-545D-4DAE-9E9B-A77FBBD442CC}" dt="2022-04-04T14:51:53.493" v="179" actId="5793"/>
          <ac:spMkLst>
            <pc:docMk/>
            <pc:sldMk cId="4250132400" sldId="269"/>
            <ac:spMk id="3" creationId="{389D01EA-853C-468A-BE61-9E33B7786DA6}"/>
          </ac:spMkLst>
        </pc:spChg>
        <pc:spChg chg="del mod">
          <ac:chgData name="Williams, Lenasha" userId="b90f9900-d71a-4a77-9637-ab6fb7a2c21d" providerId="ADAL" clId="{ACF8C43C-545D-4DAE-9E9B-A77FBBD442CC}" dt="2022-04-04T14:43:34.439" v="3"/>
          <ac:spMkLst>
            <pc:docMk/>
            <pc:sldMk cId="4250132400" sldId="269"/>
            <ac:spMk id="5" creationId="{92773A82-6575-4298-B9AF-9783B0BC1133}"/>
          </ac:spMkLst>
        </pc:spChg>
      </pc:sldChg>
      <pc:sldChg chg="addSp modSp add del mod modClrScheme chgLayout">
        <pc:chgData name="Williams, Lenasha" userId="b90f9900-d71a-4a77-9637-ab6fb7a2c21d" providerId="ADAL" clId="{ACF8C43C-545D-4DAE-9E9B-A77FBBD442CC}" dt="2022-04-04T14:52:18.767" v="185" actId="47"/>
        <pc:sldMkLst>
          <pc:docMk/>
          <pc:sldMk cId="603006544" sldId="270"/>
        </pc:sldMkLst>
        <pc:spChg chg="add mod">
          <ac:chgData name="Williams, Lenasha" userId="b90f9900-d71a-4a77-9637-ab6fb7a2c21d" providerId="ADAL" clId="{ACF8C43C-545D-4DAE-9E9B-A77FBBD442CC}" dt="2022-04-04T14:44:48.994" v="56" actId="700"/>
          <ac:spMkLst>
            <pc:docMk/>
            <pc:sldMk cId="603006544" sldId="270"/>
            <ac:spMk id="2" creationId="{01623819-D511-427E-AB98-CED0A7467000}"/>
          </ac:spMkLst>
        </pc:spChg>
        <pc:spChg chg="add mod">
          <ac:chgData name="Williams, Lenasha" userId="b90f9900-d71a-4a77-9637-ab6fb7a2c21d" providerId="ADAL" clId="{ACF8C43C-545D-4DAE-9E9B-A77FBBD442CC}" dt="2022-04-04T14:44:48.994" v="56" actId="700"/>
          <ac:spMkLst>
            <pc:docMk/>
            <pc:sldMk cId="603006544" sldId="270"/>
            <ac:spMk id="3" creationId="{46DEA05D-36A9-4BA5-8F73-D434F8C97FA1}"/>
          </ac:spMkLst>
        </pc:spChg>
      </pc:sldChg>
      <pc:sldChg chg="modSp add del mod setBg">
        <pc:chgData name="Williams, Lenasha" userId="b90f9900-d71a-4a77-9637-ab6fb7a2c21d" providerId="ADAL" clId="{ACF8C43C-545D-4DAE-9E9B-A77FBBD442CC}" dt="2022-04-04T14:52:48.425" v="196" actId="47"/>
        <pc:sldMkLst>
          <pc:docMk/>
          <pc:sldMk cId="2878091700" sldId="271"/>
        </pc:sldMkLst>
        <pc:spChg chg="mod">
          <ac:chgData name="Williams, Lenasha" userId="b90f9900-d71a-4a77-9637-ab6fb7a2c21d" providerId="ADAL" clId="{ACF8C43C-545D-4DAE-9E9B-A77FBBD442CC}" dt="2022-04-04T14:46:54.511" v="84" actId="20577"/>
          <ac:spMkLst>
            <pc:docMk/>
            <pc:sldMk cId="2878091700" sldId="271"/>
            <ac:spMk id="2" creationId="{01623819-D511-427E-AB98-CED0A7467000}"/>
          </ac:spMkLst>
        </pc:spChg>
      </pc:sldChg>
      <pc:sldChg chg="addSp delSp modSp add mod">
        <pc:chgData name="Williams, Lenasha" userId="b90f9900-d71a-4a77-9637-ab6fb7a2c21d" providerId="ADAL" clId="{ACF8C43C-545D-4DAE-9E9B-A77FBBD442CC}" dt="2022-04-04T14:55:13.152" v="209" actId="478"/>
        <pc:sldMkLst>
          <pc:docMk/>
          <pc:sldMk cId="2168163630" sldId="272"/>
        </pc:sldMkLst>
        <pc:spChg chg="mod">
          <ac:chgData name="Williams, Lenasha" userId="b90f9900-d71a-4a77-9637-ab6fb7a2c21d" providerId="ADAL" clId="{ACF8C43C-545D-4DAE-9E9B-A77FBBD442CC}" dt="2022-04-04T14:52:57.136" v="207" actId="20577"/>
          <ac:spMkLst>
            <pc:docMk/>
            <pc:sldMk cId="2168163630" sldId="272"/>
            <ac:spMk id="2" creationId="{847E90DB-8741-4D45-9075-9B02B7AD6A78}"/>
          </ac:spMkLst>
        </pc:spChg>
        <pc:spChg chg="del">
          <ac:chgData name="Williams, Lenasha" userId="b90f9900-d71a-4a77-9637-ab6fb7a2c21d" providerId="ADAL" clId="{ACF8C43C-545D-4DAE-9E9B-A77FBBD442CC}" dt="2022-04-04T14:53:01.530" v="208" actId="478"/>
          <ac:spMkLst>
            <pc:docMk/>
            <pc:sldMk cId="2168163630" sldId="272"/>
            <ac:spMk id="3" creationId="{389D01EA-853C-468A-BE61-9E33B7786DA6}"/>
          </ac:spMkLst>
        </pc:spChg>
        <pc:spChg chg="add del mod">
          <ac:chgData name="Williams, Lenasha" userId="b90f9900-d71a-4a77-9637-ab6fb7a2c21d" providerId="ADAL" clId="{ACF8C43C-545D-4DAE-9E9B-A77FBBD442CC}" dt="2022-04-04T14:55:13.152" v="209" actId="478"/>
          <ac:spMkLst>
            <pc:docMk/>
            <pc:sldMk cId="2168163630" sldId="272"/>
            <ac:spMk id="5" creationId="{043D2C5F-E099-4CD5-A69D-7E8E52E0202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8:33:5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10672,'5'29'328,"4"-19"45,-5-7 182,5 2-449,1-1 0,-1 0 1,0-1-1,1 1 0,0-2 0,0 0 1,0 0-1,0-1 0,0 0 1,0 0-1,0-1 0,19-3 1,41 1-1592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8:34:2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5920,'0'0'320,"8"36"-152,2-22-168,3-5-136,-1-3 136,11 0-128,12 0 128,-2 4-4128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customXml" Target="../ink/ink1.xml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jp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9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3236" y="2024652"/>
            <a:ext cx="4515147" cy="2046816"/>
          </a:xfrm>
        </p:spPr>
        <p:txBody>
          <a:bodyPr>
            <a:noAutofit/>
          </a:bodyPr>
          <a:lstStyle/>
          <a:p>
            <a: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  <a:ea typeface="+mn-ea"/>
                <a:cs typeface="+mn-cs"/>
              </a:rPr>
              <a:t>Nourishment Ninjas</a:t>
            </a:r>
          </a:p>
        </p:txBody>
      </p:sp>
      <p:pic>
        <p:nvPicPr>
          <p:cNvPr id="5" name="Picture 2" descr="A picture containing text, sky, outdoor, sunset&#10;&#10;Description automatically generated">
            <a:extLst>
              <a:ext uri="{FF2B5EF4-FFF2-40B4-BE49-F238E27FC236}">
                <a16:creationId xmlns:a16="http://schemas.microsoft.com/office/drawing/2014/main" id="{29E0017C-1640-0B05-4AF8-5AABD3E9F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09" r="18509"/>
          <a:stretch/>
        </p:blipFill>
        <p:spPr>
          <a:xfrm>
            <a:off x="-2191" y="10"/>
            <a:ext cx="7678763" cy="6857990"/>
          </a:xfrm>
          <a:custGeom>
            <a:avLst/>
            <a:gdLst/>
            <a:ahLst/>
            <a:cxnLst/>
            <a:rect l="l" t="t" r="r" b="b"/>
            <a:pathLst>
              <a:path w="7678763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3CB42-4473-C64C-4C1B-3F86AB49A479}"/>
              </a:ext>
            </a:extLst>
          </p:cNvPr>
          <p:cNvSpPr txBox="1"/>
          <p:nvPr/>
        </p:nvSpPr>
        <p:spPr>
          <a:xfrm>
            <a:off x="8908211" y="4321834"/>
            <a:ext cx="206746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>
                <a:solidFill>
                  <a:schemeClr val="bg1"/>
                </a:solidFill>
                <a:ea typeface="+mn-lt"/>
                <a:cs typeface="+mn-lt"/>
              </a:rPr>
              <a:t>栄養忍者</a:t>
            </a:r>
            <a:endParaRPr lang="en-US" sz="3200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10" name="test">
            <a:hlinkClick r:id="" action="ppaction://media"/>
            <a:extLst>
              <a:ext uri="{FF2B5EF4-FFF2-40B4-BE49-F238E27FC236}">
                <a16:creationId xmlns:a16="http://schemas.microsoft.com/office/drawing/2014/main" id="{FC4BBD80-E279-4A2A-B0B3-AEB5B70A0A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494553" y="494584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DEC557D-8038-447F-90A5-2A1046A767C8}"/>
                  </a:ext>
                </a:extLst>
              </p14:cNvPr>
              <p14:cNvContentPartPr/>
              <p14:nvPr/>
            </p14:nvContentPartPr>
            <p14:xfrm>
              <a:off x="6847089" y="4452702"/>
              <a:ext cx="84600" cy="2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DEC557D-8038-447F-90A5-2A1046A767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8089" y="4443702"/>
                <a:ext cx="1022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88BA94-0BEF-4CDF-AED6-E32311E005F2}"/>
                  </a:ext>
                </a:extLst>
              </p14:cNvPr>
              <p14:cNvContentPartPr/>
              <p14:nvPr/>
            </p14:nvContentPartPr>
            <p14:xfrm>
              <a:off x="7903329" y="1764942"/>
              <a:ext cx="48240" cy="31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88BA94-0BEF-4CDF-AED6-E32311E005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4329" y="1756302"/>
                <a:ext cx="658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1E027C-FA1C-4252-B025-13D4FE16AD9F}"/>
              </a:ext>
            </a:extLst>
          </p:cNvPr>
          <p:cNvGrpSpPr/>
          <p:nvPr/>
        </p:nvGrpSpPr>
        <p:grpSpPr>
          <a:xfrm>
            <a:off x="3283790" y="-492369"/>
            <a:ext cx="5706062" cy="5382960"/>
            <a:chOff x="2977367" y="-1385489"/>
            <a:chExt cx="6300862" cy="6300862"/>
          </a:xfrm>
        </p:grpSpPr>
        <p:pic>
          <p:nvPicPr>
            <p:cNvPr id="28" name="Picture 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1A778AB-DFEA-4968-A115-BF597E7A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backgroundMark x1="70500" y1="23833" x2="70500" y2="23833"/>
                          <a14:backgroundMark x1="70500" y1="23833" x2="70167" y2="22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367" y="-1385489"/>
              <a:ext cx="6300862" cy="6300862"/>
            </a:xfrm>
            <a:prstGeom prst="rect">
              <a:avLst/>
            </a:prstGeom>
          </p:spPr>
        </p:pic>
        <p:pic>
          <p:nvPicPr>
            <p:cNvPr id="29" name="Picture 28" descr="Plate of spaghetti sprinkled with cheese">
              <a:extLst>
                <a:ext uri="{FF2B5EF4-FFF2-40B4-BE49-F238E27FC236}">
                  <a16:creationId xmlns:a16="http://schemas.microsoft.com/office/drawing/2014/main" id="{1F578482-FB15-4CAE-B0E2-20758CBBA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972" b="91926" l="4252" r="94510">
                          <a14:foregroundMark x1="68515" y1="56399" x2="74435" y2="62979"/>
                          <a14:foregroundMark x1="74435" y1="62979" x2="79090" y2="60315"/>
                          <a14:foregroundMark x1="79090" y1="60315" x2="88428" y2="66209"/>
                          <a14:foregroundMark x1="88428" y1="66209" x2="82374" y2="59790"/>
                          <a14:foregroundMark x1="82374" y1="59790" x2="91227" y2="65482"/>
                          <a14:foregroundMark x1="91227" y1="65482" x2="91550" y2="76100"/>
                          <a14:foregroundMark x1="91550" y1="76100" x2="86814" y2="79411"/>
                          <a14:foregroundMark x1="86814" y1="79411" x2="85603" y2="79249"/>
                          <a14:foregroundMark x1="76884" y1="63060" x2="80920" y2="74243"/>
                          <a14:foregroundMark x1="80920" y1="74243" x2="82374" y2="74889"/>
                          <a14:foregroundMark x1="83046" y1="64110" x2="78956" y2="59992"/>
                          <a14:foregroundMark x1="78956" y1="59992" x2="79467" y2="59750"/>
                          <a14:foregroundMark x1="80490" y1="59467" x2="80490" y2="59467"/>
                          <a14:foregroundMark x1="80490" y1="59467" x2="81862" y2="59992"/>
                          <a14:foregroundMark x1="81674" y1="59992" x2="77072" y2="62293"/>
                          <a14:foregroundMark x1="77072" y1="62293" x2="77072" y2="62293"/>
                          <a14:foregroundMark x1="9042" y1="68712" x2="17061" y2="61163"/>
                          <a14:foregroundMark x1="17061" y1="61163" x2="14666" y2="71215"/>
                          <a14:foregroundMark x1="14666" y1="71215" x2="7831" y2="70771"/>
                          <a14:foregroundMark x1="7831" y1="70771" x2="20344" y2="68551"/>
                          <a14:foregroundMark x1="20344" y1="68551" x2="19026" y2="77836"/>
                          <a14:foregroundMark x1="19026" y1="77836" x2="19618" y2="76140"/>
                          <a14:foregroundMark x1="6970" y1="67178" x2="6647" y2="67178"/>
                          <a14:foregroundMark x1="7158" y1="66653" x2="7831" y2="70004"/>
                          <a14:foregroundMark x1="5786" y1="68954" x2="5113" y2="69479"/>
                          <a14:foregroundMark x1="4252" y1="69237" x2="9203" y2="70246"/>
                          <a14:foregroundMark x1="11598" y1="75898" x2="25161" y2="90149"/>
                          <a14:foregroundMark x1="25161" y1="90149" x2="18918" y2="81954"/>
                          <a14:foregroundMark x1="18918" y1="81954" x2="30113" y2="90513"/>
                          <a14:foregroundMark x1="30113" y1="90513" x2="37675" y2="90674"/>
                          <a14:foregroundMark x1="37675" y1="90674" x2="23332" y2="84820"/>
                          <a14:foregroundMark x1="23332" y1="84820" x2="36787" y2="91805"/>
                          <a14:foregroundMark x1="36787" y1="91805" x2="33019" y2="87041"/>
                          <a14:foregroundMark x1="33019" y1="87041" x2="50296" y2="90351"/>
                          <a14:foregroundMark x1="50296" y1="90351" x2="46582" y2="86112"/>
                          <a14:foregroundMark x1="46582" y1="86112" x2="53122" y2="89584"/>
                          <a14:foregroundMark x1="53122" y1="89584" x2="61006" y2="86556"/>
                          <a14:foregroundMark x1="61006" y1="86556" x2="59284" y2="85143"/>
                          <a14:foregroundMark x1="63402" y1="88736" x2="43891" y2="90270"/>
                          <a14:foregroundMark x1="43891" y1="90270" x2="59526" y2="92047"/>
                          <a14:foregroundMark x1="59526" y1="92047" x2="72174" y2="90190"/>
                          <a14:foregroundMark x1="72174" y1="90190" x2="60307" y2="89705"/>
                          <a14:foregroundMark x1="60307" y1="89705" x2="75834" y2="85991"/>
                          <a14:foregroundMark x1="75834" y1="85991" x2="66981" y2="86758"/>
                          <a14:foregroundMark x1="66981" y1="86758" x2="84446" y2="80581"/>
                          <a14:foregroundMark x1="84446" y1="80581" x2="73062" y2="84941"/>
                          <a14:foregroundMark x1="73062" y1="84941" x2="79548" y2="84376"/>
                          <a14:foregroundMark x1="79548" y1="84376" x2="92761" y2="77755"/>
                          <a14:foregroundMark x1="92761" y1="77755" x2="82131" y2="82600"/>
                          <a14:foregroundMark x1="82131" y1="82600" x2="92008" y2="73880"/>
                          <a14:foregroundMark x1="92008" y1="73880" x2="93138" y2="67178"/>
                          <a14:foregroundMark x1="81163" y1="58983" x2="73062" y2="56883"/>
                          <a14:foregroundMark x1="73062" y1="56883" x2="78741" y2="60476"/>
                          <a14:foregroundMark x1="78741" y1="60476" x2="69591" y2="55349"/>
                          <a14:foregroundMark x1="75282" y1="56413" x2="77368" y2="56803"/>
                          <a14:foregroundMark x1="69591" y1="55349" x2="75191" y2="56396"/>
                          <a14:foregroundMark x1="76371" y1="56753" x2="70910" y2="56480"/>
                          <a14:foregroundMark x1="70910" y1="56480" x2="75753" y2="59790"/>
                          <a14:foregroundMark x1="75753" y1="59790" x2="79467" y2="58216"/>
                          <a14:foregroundMark x1="67142" y1="54865" x2="75525" y2="56097"/>
                          <a14:foregroundMark x1="38079" y1="90755" x2="46636" y2="90351"/>
                          <a14:foregroundMark x1="46636" y1="90351" x2="40097" y2="90270"/>
                          <a14:foregroundMark x1="40097" y1="90270" x2="44995" y2="91239"/>
                          <a14:foregroundMark x1="44995" y1="91239" x2="51668" y2="91078"/>
                          <a14:foregroundMark x1="51668" y1="91078" x2="40662" y2="89705"/>
                          <a14:foregroundMark x1="40662" y1="89705" x2="45264" y2="92410"/>
                          <a14:foregroundMark x1="45264" y1="92410" x2="39451" y2="89786"/>
                          <a14:foregroundMark x1="39451" y1="89786" x2="51534" y2="92006"/>
                          <a14:foregroundMark x1="51534" y1="92006" x2="52960" y2="87162"/>
                          <a14:foregroundMark x1="79629" y1="86677" x2="93326" y2="76706"/>
                          <a14:foregroundMark x1="93326" y1="76706" x2="85576" y2="81914"/>
                          <a14:foregroundMark x1="85576" y1="81914" x2="88348" y2="81268"/>
                          <a14:foregroundMark x1="80970" y1="59290" x2="84661" y2="62818"/>
                          <a14:foregroundMark x1="79948" y1="58313" x2="80854" y2="59179"/>
                          <a14:foregroundMark x1="84661" y1="62818" x2="89485" y2="61406"/>
                          <a14:foregroundMark x1="82766" y1="59673" x2="88805" y2="66169"/>
                          <a14:foregroundMark x1="88805" y1="66169" x2="82925" y2="59714"/>
                          <a14:foregroundMark x1="83206" y1="59221" x2="91738" y2="63787"/>
                          <a14:foregroundMark x1="91738" y1="63787" x2="94510" y2="70004"/>
                          <a14:foregroundMark x1="7158" y1="73314" x2="17411" y2="85749"/>
                          <a14:foregroundMark x1="17411" y1="85749" x2="15312" y2="79451"/>
                          <a14:foregroundMark x1="15312" y1="79451" x2="20829" y2="87848"/>
                          <a14:foregroundMark x1="20829" y1="87848" x2="17008" y2="80420"/>
                          <a14:foregroundMark x1="17008" y1="80420" x2="23036" y2="79491"/>
                          <a14:foregroundMark x1="23036" y1="79491" x2="23385" y2="76140"/>
                          <a14:foregroundMark x1="7158" y1="74606" x2="11222" y2="80057"/>
                          <a14:foregroundMark x1="11222" y1="80057" x2="6028" y2="75131"/>
                          <a14:foregroundMark x1="6028" y1="75131" x2="10641" y2="81577"/>
                          <a14:foregroundMark x1="8558" y1="77473" x2="15985" y2="80339"/>
                          <a14:foregroundMark x1="15985" y1="80339" x2="8611" y2="72830"/>
                          <a14:foregroundMark x1="8611" y1="72830" x2="15258" y2="84094"/>
                          <a14:foregroundMark x1="15258" y1="84094" x2="9930" y2="73678"/>
                          <a14:foregroundMark x1="9930" y1="73678" x2="12621" y2="74889"/>
                          <a14:backgroundMark x1="93649" y1="62576" x2="88267" y2="59184"/>
                          <a14:backgroundMark x1="88267" y1="59184" x2="81270" y2="58660"/>
                          <a14:backgroundMark x1="81270" y1="58660" x2="90501" y2="61042"/>
                          <a14:backgroundMark x1="90501" y1="61042" x2="93488" y2="63060"/>
                          <a14:backgroundMark x1="74489" y1="53331" x2="90877" y2="59588"/>
                          <a14:backgroundMark x1="90877" y1="59588" x2="91416" y2="60275"/>
                          <a14:backgroundMark x1="75538" y1="53331" x2="82562" y2="57287"/>
                          <a14:backgroundMark x1="82562" y1="57287" x2="79978" y2="56681"/>
                          <a14:backgroundMark x1="11948" y1="84376" x2="16550" y2="92047"/>
                          <a14:backgroundMark x1="83208" y1="59225" x2="75431" y2="55834"/>
                          <a14:backgroundMark x1="75431" y1="55834" x2="83046" y2="55914"/>
                          <a14:backgroundMark x1="83046" y1="55914" x2="82885" y2="55914"/>
                          <a14:backgroundMark x1="82024" y1="57691" x2="76695" y2="54905"/>
                          <a14:backgroundMark x1="76695" y1="54905" x2="77234" y2="54865"/>
                          <a14:backgroundMark x1="82535" y1="56924" x2="85091" y2="58216"/>
                          <a14:backgroundMark x1="14855" y1="87444" x2="10576" y2="81348"/>
                          <a14:backgroundMark x1="10576" y1="81348" x2="18784" y2="87929"/>
                          <a14:backgroundMark x1="8854" y1="81025" x2="13132" y2="83851"/>
                          <a14:backgroundMark x1="11760" y1="82802" x2="10065" y2="80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4238">
              <a:off x="6985245" y="551453"/>
              <a:ext cx="1609411" cy="1072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Tm="1960"/>
    </mc:Choice>
    <mc:Fallback xmlns="">
      <p:transition spd="slow" advTm="1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73A82-6575-4298-B9AF-9783B0BC1133}"/>
              </a:ext>
            </a:extLst>
          </p:cNvPr>
          <p:cNvSpPr txBox="1"/>
          <p:nvPr/>
        </p:nvSpPr>
        <p:spPr>
          <a:xfrm>
            <a:off x="7567247" y="650630"/>
            <a:ext cx="4624753" cy="277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74374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77E6A09-E82E-4447-987B-998C18F7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2" b="92282" l="8308" r="90769">
                        <a14:foregroundMark x1="68615" y1="88255" x2="71077" y2="92953"/>
                        <a14:foregroundMark x1="8308" y1="19463" x2="8308" y2="19463"/>
                        <a14:foregroundMark x1="8308" y1="19463" x2="12615" y2="24161"/>
                        <a14:foregroundMark x1="13538" y1="21477" x2="15385" y2="21812"/>
                        <a14:foregroundMark x1="14154" y1="21812" x2="21846" y2="22148"/>
                        <a14:foregroundMark x1="9231" y1="23490" x2="9231" y2="22483"/>
                        <a14:backgroundMark x1="19385" y1="27517" x2="19385" y2="27517"/>
                        <a14:backgroundMark x1="28308" y1="34899" x2="28308" y2="34899"/>
                        <a14:backgroundMark x1="21538" y1="32215" x2="21538" y2="32215"/>
                        <a14:backgroundMark x1="91077" y1="42617" x2="91692" y2="40940"/>
                        <a14:backgroundMark x1="88923" y1="37584" x2="93538" y2="453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76" y="0"/>
            <a:ext cx="2743200" cy="2515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FFC11-CC87-4911-9B38-2DFCE45FDD44}"/>
              </a:ext>
            </a:extLst>
          </p:cNvPr>
          <p:cNvSpPr txBox="1"/>
          <p:nvPr/>
        </p:nvSpPr>
        <p:spPr>
          <a:xfrm>
            <a:off x="273847" y="2359884"/>
            <a:ext cx="25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Joycelyn Rouse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D7E51CF-B7DB-4E58-B0BD-0271DE9A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58" b="88439" l="5789" r="90000">
                        <a14:foregroundMark x1="6316" y1="13295" x2="27895" y2="14451"/>
                        <a14:foregroundMark x1="23897" y1="37869" x2="23843" y2="38187"/>
                        <a14:foregroundMark x1="25428" y1="28902" x2="24132" y2="36493"/>
                        <a14:foregroundMark x1="27895" y1="14451" x2="27296" y2="17958"/>
                        <a14:foregroundMark x1="35082" y1="76154" x2="35789" y2="76879"/>
                        <a14:foregroundMark x1="26676" y1="67538" x2="33785" y2="74825"/>
                        <a14:foregroundMark x1="72603" y1="87136" x2="75789" y2="89595"/>
                        <a14:foregroundMark x1="68503" y1="70091" x2="67368" y2="67052"/>
                        <a14:foregroundMark x1="75789" y1="89595" x2="70470" y2="75357"/>
                        <a14:foregroundMark x1="67368" y1="67052" x2="57402" y2="60291"/>
                        <a14:foregroundMark x1="89189" y1="39165" x2="79474" y2="26590"/>
                        <a14:foregroundMark x1="93951" y1="45330" x2="93886" y2="45245"/>
                        <a14:foregroundMark x1="79474" y1="26590" x2="72922" y2="31451"/>
                        <a14:foregroundMark x1="56470" y1="17221" x2="56316" y2="16185"/>
                        <a14:foregroundMark x1="56909" y1="20182" x2="56862" y2="19869"/>
                        <a14:foregroundMark x1="56316" y1="16185" x2="56959" y2="16139"/>
                        <a14:foregroundMark x1="54229" y1="11429" x2="35263" y2="9249"/>
                        <a14:foregroundMark x1="25819" y1="28902" x2="25263" y2="30058"/>
                        <a14:foregroundMark x1="35263" y1="9249" x2="31199" y2="17706"/>
                        <a14:foregroundMark x1="36908" y1="18774" x2="43158" y2="12717"/>
                        <a14:foregroundMark x1="25263" y1="30058" x2="27594" y2="27799"/>
                        <a14:foregroundMark x1="43158" y1="12717" x2="52632" y2="15607"/>
                        <a14:foregroundMark x1="65789" y1="34682" x2="66316" y2="35838"/>
                        <a14:foregroundMark x1="66316" y1="35838" x2="65789" y2="38728"/>
                        <a14:foregroundMark x1="65789" y1="37572" x2="70526" y2="42197"/>
                        <a14:foregroundMark x1="66316" y1="36416" x2="65263" y2="34682"/>
                        <a14:foregroundMark x1="66316" y1="33526" x2="64737" y2="36416"/>
                        <a14:foregroundMark x1="68947" y1="7514" x2="79474" y2="6936"/>
                        <a14:foregroundMark x1="37368" y1="8092" x2="37368" y2="6358"/>
                        <a14:foregroundMark x1="5789" y1="14451" x2="6842" y2="13295"/>
                        <a14:backgroundMark x1="4737" y1="6936" x2="2105" y2="7514"/>
                        <a14:backgroundMark x1="23684" y1="38150" x2="19474" y2="60116"/>
                        <a14:backgroundMark x1="25789" y1="41040" x2="24211" y2="38728"/>
                        <a14:backgroundMark x1="21579" y1="60116" x2="19474" y2="60694"/>
                        <a14:backgroundMark x1="40000" y1="74566" x2="60000" y2="77457"/>
                        <a14:backgroundMark x1="36842" y1="79191" x2="36316" y2="79191"/>
                        <a14:backgroundMark x1="36842" y1="79191" x2="34737" y2="79191"/>
                        <a14:backgroundMark x1="35263" y1="78035" x2="40000" y2="73988"/>
                        <a14:backgroundMark x1="60526" y1="76301" x2="66842" y2="79769"/>
                        <a14:backgroundMark x1="66842" y1="79769" x2="64211" y2="81503"/>
                        <a14:backgroundMark x1="53684" y1="46821" x2="58947" y2="53757"/>
                        <a14:backgroundMark x1="53158" y1="56647" x2="58421" y2="58960"/>
                        <a14:backgroundMark x1="62632" y1="51445" x2="84211" y2="49133"/>
                        <a14:backgroundMark x1="84211" y1="49133" x2="90000" y2="44509"/>
                        <a14:backgroundMark x1="89474" y1="47399" x2="93158" y2="39884"/>
                        <a14:backgroundMark x1="93684" y1="42197" x2="93158" y2="45087"/>
                        <a14:backgroundMark x1="93158" y1="45087" x2="93158" y2="45087"/>
                        <a14:backgroundMark x1="93158" y1="45087" x2="92105" y2="49133"/>
                        <a14:backgroundMark x1="58947" y1="21965" x2="63096" y2="31615"/>
                        <a14:backgroundMark x1="64211" y1="37572" x2="65789" y2="31214"/>
                        <a14:backgroundMark x1="58947" y1="23699" x2="57368" y2="23699"/>
                        <a14:backgroundMark x1="58421" y1="17919" x2="81053" y2="16763"/>
                        <a14:backgroundMark x1="61053" y1="13295" x2="63158" y2="12717"/>
                        <a14:backgroundMark x1="62632" y1="13295" x2="60000" y2="15029"/>
                        <a14:backgroundMark x1="60000" y1="15029" x2="56316" y2="15029"/>
                        <a14:backgroundMark x1="57368" y1="16763" x2="58421" y2="19075"/>
                        <a14:backgroundMark x1="27895" y1="17919" x2="28421" y2="27746"/>
                        <a14:backgroundMark x1="27368" y1="27746" x2="27368" y2="289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1369" y="867024"/>
            <a:ext cx="2259223" cy="2064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08F535-0672-4B2C-8DAB-B3153EEB0CB6}"/>
              </a:ext>
            </a:extLst>
          </p:cNvPr>
          <p:cNvSpPr txBox="1"/>
          <p:nvPr/>
        </p:nvSpPr>
        <p:spPr>
          <a:xfrm>
            <a:off x="2832166" y="291914"/>
            <a:ext cx="34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Lenasha </a:t>
            </a:r>
            <a:r>
              <a:rPr lang="en-US" sz="3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williams</a:t>
            </a:r>
            <a:endParaRPr lang="en-US" sz="3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Serif Hand Black" panose="03070902030502020204" pitchFamily="66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8620278-0030-47F3-8CCA-326E2121F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89" b="97578" l="9704" r="89488">
                        <a14:foregroundMark x1="23450" y1="24913" x2="23720" y2="24913"/>
                        <a14:foregroundMark x1="17251" y1="24221" x2="13747" y2="24221"/>
                        <a14:foregroundMark x1="65499" y1="88235" x2="70350" y2="95848"/>
                        <a14:foregroundMark x1="71159" y1="96540" x2="67655" y2="97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899" y="36227"/>
            <a:ext cx="3021864" cy="2323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DE64F-D3DB-4CD2-AB81-12DDDF9E381A}"/>
              </a:ext>
            </a:extLst>
          </p:cNvPr>
          <p:cNvSpPr txBox="1"/>
          <p:nvPr/>
        </p:nvSpPr>
        <p:spPr>
          <a:xfrm>
            <a:off x="6533312" y="2127588"/>
            <a:ext cx="34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Jasmine </a:t>
            </a:r>
            <a:r>
              <a:rPr lang="en-US" sz="3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trapier</a:t>
            </a:r>
            <a:endParaRPr lang="en-US" sz="3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Serif Hand Black" panose="03070902030502020204" pitchFamily="66" charset="0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D8BAFCE9-4921-42E4-95DE-B9A65685E4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32" b="90068" l="9851" r="93433">
                        <a14:foregroundMark x1="14328" y1="19521" x2="24179" y2="22260"/>
                        <a14:foregroundMark x1="17015" y1="20890" x2="17015" y2="20890"/>
                        <a14:foregroundMark x1="17015" y1="20890" x2="18209" y2="22260"/>
                        <a14:foregroundMark x1="17910" y1="21233" x2="17015" y2="20548"/>
                        <a14:foregroundMark x1="14925" y1="17466" x2="16716" y2="21918"/>
                        <a14:foregroundMark x1="81194" y1="48288" x2="89851" y2="39726"/>
                        <a14:foregroundMark x1="93433" y1="42123" x2="92537" y2="44521"/>
                        <a14:foregroundMark x1="77910" y1="33904" x2="77612" y2="34589"/>
                        <a14:foregroundMark x1="82090" y1="43836" x2="73731" y2="35616"/>
                        <a14:foregroundMark x1="74328" y1="33219" x2="72049" y2="38970"/>
                        <a14:foregroundMark x1="73433" y1="40068" x2="72493" y2="40862"/>
                        <a14:foregroundMark x1="73134" y1="41438" x2="72616" y2="41384"/>
                        <a14:foregroundMark x1="72446" y1="40659" x2="87761" y2="35274"/>
                        <a14:foregroundMark x1="87761" y1="35274" x2="88358" y2="36644"/>
                        <a14:foregroundMark x1="85672" y1="38356" x2="88358" y2="35959"/>
                        <a14:foregroundMark x1="72954" y1="42826" x2="80000" y2="32877"/>
                        <a14:foregroundMark x1="71642" y1="37329" x2="74328" y2="45548"/>
                        <a14:foregroundMark x1="72239" y1="83219" x2="80299" y2="90068"/>
                        <a14:backgroundMark x1="68955" y1="45890" x2="67463" y2="42123"/>
                        <a14:backgroundMark x1="66880" y1="39349" x2="68657" y2="46918"/>
                        <a14:backgroundMark x1="66567" y1="38014" x2="66867" y2="392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742" y="3498447"/>
            <a:ext cx="2743200" cy="2391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B1B3FF-DC59-44AC-BB61-FE67D962E106}"/>
              </a:ext>
            </a:extLst>
          </p:cNvPr>
          <p:cNvSpPr txBox="1"/>
          <p:nvPr/>
        </p:nvSpPr>
        <p:spPr>
          <a:xfrm>
            <a:off x="347939" y="5561103"/>
            <a:ext cx="29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Kevin </a:t>
            </a:r>
            <a:r>
              <a:rPr lang="en-US" sz="3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rodriguez</a:t>
            </a:r>
            <a:endParaRPr lang="en-US" sz="3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Serif Hand Black" panose="03070902030502020204" pitchFamily="66" charset="0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9384C8E0-E65C-44BA-BABE-F45E008D3B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155" b="94366" l="9971" r="90029">
                        <a14:foregroundMark x1="72434" y1="86268" x2="75367" y2="91549"/>
                        <a14:foregroundMark x1="76246" y1="94718" x2="77713" y2="93662"/>
                        <a14:foregroundMark x1="84751" y1="50352" x2="86510" y2="44366"/>
                        <a14:foregroundMark x1="89487" y1="47543" x2="90029" y2="45070"/>
                        <a14:backgroundMark x1="89736" y1="53873" x2="90323" y2="50704"/>
                        <a14:backgroundMark x1="85924" y1="53873" x2="91202" y2="503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0849" y="3070930"/>
            <a:ext cx="2743200" cy="22846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F97740-716A-4581-A054-FFAFE01B7F8B}"/>
              </a:ext>
            </a:extLst>
          </p:cNvPr>
          <p:cNvSpPr txBox="1"/>
          <p:nvPr/>
        </p:nvSpPr>
        <p:spPr>
          <a:xfrm>
            <a:off x="3441369" y="5273424"/>
            <a:ext cx="283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Hector </a:t>
            </a:r>
            <a:r>
              <a:rPr lang="en-US" sz="3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santiago</a:t>
            </a:r>
            <a:endParaRPr lang="en-US" sz="3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Serif Hand Black" panose="03070902030502020204" pitchFamily="66" charset="0"/>
            </a:endParaRP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16134970-5086-4F3B-BCF0-DA706D81C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36" b="89836" l="10000" r="91212">
                        <a14:foregroundMark x1="75758" y1="36393" x2="75758" y2="36393"/>
                        <a14:foregroundMark x1="75758" y1="36393" x2="72727" y2="33770"/>
                        <a14:foregroundMark x1="89394" y1="37377" x2="91212" y2="429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0780" y="3443125"/>
            <a:ext cx="2743200" cy="25353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89FB8F-7F0E-40AE-8B14-186BDA9580E1}"/>
              </a:ext>
            </a:extLst>
          </p:cNvPr>
          <p:cNvSpPr txBox="1"/>
          <p:nvPr/>
        </p:nvSpPr>
        <p:spPr>
          <a:xfrm>
            <a:off x="6833062" y="5689138"/>
            <a:ext cx="25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Eyad</a:t>
            </a:r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 </a:t>
            </a:r>
            <a:r>
              <a:rPr lang="en-US" sz="3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kathir</a:t>
            </a:r>
            <a:endParaRPr lang="en-US" sz="3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Serif Hand Black" panose="03070902030502020204" pitchFamily="66" charset="0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267614DB-8FC2-455C-ABD7-02F12E952F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894" b="94700" l="3881" r="89851">
                        <a14:foregroundMark x1="13731" y1="20495" x2="12549" y2="20495"/>
                        <a14:foregroundMark x1="64179" y1="87986" x2="67761" y2="87633"/>
                        <a14:foregroundMark x1="64478" y1="89753" x2="71343" y2="90813"/>
                        <a14:foregroundMark x1="67463" y1="94700" x2="67761" y2="91519"/>
                        <a14:foregroundMark x1="7463" y1="21555" x2="8060" y2="19788"/>
                        <a14:foregroundMark x1="8060" y1="21201" x2="8350" y2="20972"/>
                        <a14:foregroundMark x1="8060" y1="21201" x2="8359" y2="20953"/>
                        <a14:foregroundMark x1="8578" y1="20495" x2="8358" y2="20495"/>
                        <a14:foregroundMark x1="8060" y1="20495" x2="8632" y2="20382"/>
                        <a14:foregroundMark x1="8657" y1="19788" x2="8060" y2="19435"/>
                        <a14:foregroundMark x1="8657" y1="21201" x2="7761" y2="19081"/>
                        <a14:foregroundMark x1="8657" y1="21201" x2="9254" y2="20141"/>
                        <a14:foregroundMark x1="9254" y1="20495" x2="9254" y2="18728"/>
                        <a14:foregroundMark x1="8955" y1="20141" x2="7164" y2="19081"/>
                        <a14:foregroundMark x1="5373" y1="20141" x2="8955" y2="20141"/>
                        <a14:backgroundMark x1="1791" y1="17668" x2="2090" y2="21201"/>
                        <a14:backgroundMark x1="2985" y1="16254" x2="2985" y2="16254"/>
                        <a14:backgroundMark x1="4098" y1="25211" x2="4478" y2="28269"/>
                        <a14:backgroundMark x1="2985" y1="16254" x2="3826" y2="23019"/>
                        <a14:backgroundMark x1="12836" y1="18728" x2="12836" y2="18728"/>
                        <a14:backgroundMark x1="9634" y1="18991" x2="13731" y2="180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0601" y="1719305"/>
            <a:ext cx="2743200" cy="2317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B19EF4-B34B-42D9-8E7D-627994826D14}"/>
              </a:ext>
            </a:extLst>
          </p:cNvPr>
          <p:cNvSpPr txBox="1"/>
          <p:nvPr/>
        </p:nvSpPr>
        <p:spPr>
          <a:xfrm>
            <a:off x="8964322" y="3924367"/>
            <a:ext cx="34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Rebecca </a:t>
            </a:r>
            <a:r>
              <a:rPr lang="en-US" sz="3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caldwell</a:t>
            </a:r>
            <a:endParaRPr lang="en-US" sz="3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Serif Hand Black" panose="030709020305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6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7" grpId="0"/>
      <p:bldP spid="19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90DB-8741-4D45-9075-9B02B7AD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  <a:ea typeface="+mn-ea"/>
                <a:cs typeface="+mn-cs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01EA-853C-468A-BE61-9E33B778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818" y="149901"/>
            <a:ext cx="6115987" cy="391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To display the results of our investigations into the impact of food insecurity in North Carolina</a:t>
            </a:r>
          </a:p>
        </p:txBody>
      </p:sp>
    </p:spTree>
    <p:extLst>
      <p:ext uri="{BB962C8B-B14F-4D97-AF65-F5344CB8AC3E}">
        <p14:creationId xmlns:p14="http://schemas.microsoft.com/office/powerpoint/2010/main" val="425013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90DB-8741-4D45-9075-9B02B7AD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  <a:ea typeface="+mn-ea"/>
                <a:cs typeface="+mn-cs"/>
              </a:rPr>
              <a:t>Final demo</a:t>
            </a:r>
          </a:p>
        </p:txBody>
      </p:sp>
    </p:spTree>
    <p:extLst>
      <p:ext uri="{BB962C8B-B14F-4D97-AF65-F5344CB8AC3E}">
        <p14:creationId xmlns:p14="http://schemas.microsoft.com/office/powerpoint/2010/main" val="21681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cartoon of a dog&#10;&#10;Description automatically generated with low confidence">
            <a:extLst>
              <a:ext uri="{FF2B5EF4-FFF2-40B4-BE49-F238E27FC236}">
                <a16:creationId xmlns:a16="http://schemas.microsoft.com/office/drawing/2014/main" id="{9FB69CD7-B1F9-4C06-92D5-45D80B1A5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9" y="574430"/>
            <a:ext cx="24384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DF3E5-A167-4267-95F9-F2F6BF0C5B28}"/>
              </a:ext>
            </a:extLst>
          </p:cNvPr>
          <p:cNvSpPr txBox="1"/>
          <p:nvPr/>
        </p:nvSpPr>
        <p:spPr>
          <a:xfrm>
            <a:off x="7420707" y="738554"/>
            <a:ext cx="4771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Serif Hand Black" panose="03070902030502020204" pitchFamily="66" charset="0"/>
              </a:rPr>
              <a:t>さようなら</a:t>
            </a:r>
            <a:endParaRPr lang="en-US" altLang="ja-JP" sz="6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Serif Hand Black" panose="03070902030502020204" pitchFamily="66" charset="0"/>
            </a:endParaRPr>
          </a:p>
          <a:p>
            <a:pPr algn="ctr"/>
            <a:endParaRPr lang="en-US" sz="6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Serif Hand Black" panose="03070902030502020204" pitchFamily="66" charset="0"/>
            </a:endParaRPr>
          </a:p>
          <a:p>
            <a:pPr algn="ctr"/>
            <a:endParaRPr lang="en-US" sz="6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Serif Hand Black" panose="030709020305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0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47</Words>
  <Application>Microsoft Office PowerPoint</Application>
  <PresentationFormat>Widescreen</PresentationFormat>
  <Paragraphs>14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The Serif Hand Black</vt:lpstr>
      <vt:lpstr>office theme</vt:lpstr>
      <vt:lpstr>Nourishment Ninjas</vt:lpstr>
      <vt:lpstr>PowerPoint Presentation</vt:lpstr>
      <vt:lpstr>PowerPoint Presentation</vt:lpstr>
      <vt:lpstr>Goal</vt:lpstr>
      <vt:lpstr>Final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Lenasha Williams</dc:creator>
  <cp:lastModifiedBy>Williams, Lenasha</cp:lastModifiedBy>
  <cp:revision>3</cp:revision>
  <dcterms:created xsi:type="dcterms:W3CDTF">2022-04-01T14:38:52Z</dcterms:created>
  <dcterms:modified xsi:type="dcterms:W3CDTF">2022-04-04T14:55:21Z</dcterms:modified>
</cp:coreProperties>
</file>