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Current Employee Rating vs. FirstName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invertIfNegative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invertIfNegative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invertIfNegative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invertIfNegative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invertIfNegative val="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invertIfNegative val="1"/>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7"/>
            <c:invertIfNegative val="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8"/>
            <c:invertIfNegative val="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9"/>
            <c:invertIfNegative val="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0"/>
            <c:invertIfNegative val="1"/>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1"/>
            <c:invertIfNegative val="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2"/>
            <c:invertIfNegative val="1"/>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3"/>
            <c:invertIfNegative val="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6DBB-764A-AD47-505F63001FFE}"/>
            </c:ext>
          </c:extLst>
        </c:ser>
        <c:dLbls>
          <c:showLegendKey val="0"/>
          <c:showVal val="0"/>
          <c:showCatName val="0"/>
          <c:showSerName val="0"/>
          <c:showPercent val="0"/>
          <c:showBubbleSize val="0"/>
        </c:dLbls>
        <c:gapWidth val="100"/>
        <c:overlap val="-24"/>
        <c:axId val="1391666539"/>
        <c:axId val="1994065864"/>
      </c:barChart>
      <c:catAx>
        <c:axId val="139166653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FirstName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Current Employee Rating</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16665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4-09-10T12:18:03.920"/>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17621 6693 7 0</inkml:trace>
  <inkml:trace contextRef="#ctx0" brushRef="#br0" timeOffset="1">17991 8122 7 0</inkml:trace>
  <inkml:trace contextRef="#ctx0" brushRef="#br0" timeOffset="2">35825 5211 4 0,'-952'-396'3'0,"-1642"-769"-3"0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270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4208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983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147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0482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900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540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806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0689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361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455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974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695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791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043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637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010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123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1246932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customXml" Target="../ink/ink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NAME:K.P.Joyce vinnarasi</a:t>
            </a:r>
          </a:p>
          <a:p>
            <a:r>
              <a:rPr lang="en-US" sz="2400" b="1" dirty="0">
                <a:latin typeface="Times New Roman" panose="02020603050405020304" pitchFamily="18" charset="0"/>
                <a:cs typeface="Times New Roman" panose="02020603050405020304" pitchFamily="18" charset="0"/>
              </a:rPr>
              <a:t>REGISTERNO:asunm13332213331042105</a:t>
            </a:r>
            <a:endParaRPr lang="en-GB"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a:t>
            </a:r>
            <a:r>
              <a:rPr lang="en-GB" sz="2400" b="1" dirty="0">
                <a:latin typeface="Times New Roman" panose="02020603050405020304" pitchFamily="18" charset="0"/>
                <a:cs typeface="Times New Roman" panose="02020603050405020304" pitchFamily="18" charset="0"/>
              </a:rPr>
              <a:t>COMMERCE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COLLEGE: BHARATHI WOMEN’S COLLEGE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96969693-601C-D0CB-92C2-8B3B925B1E4C}"/>
              </a:ext>
            </a:extLst>
          </p:cNvPr>
          <p:cNvGraphicFramePr>
            <a:graphicFrameLocks/>
          </p:cNvGraphicFramePr>
          <p:nvPr>
            <p:extLst>
              <p:ext uri="{D42A27DB-BD31-4B8C-83A1-F6EECF244321}">
                <p14:modId xmlns:p14="http://schemas.microsoft.com/office/powerpoint/2010/main" val="1763967985"/>
              </p:ext>
            </p:extLst>
          </p:nvPr>
        </p:nvGraphicFramePr>
        <p:xfrm>
          <a:off x="1032602" y="1473122"/>
          <a:ext cx="8090099" cy="418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2677656"/>
          </a:xfrm>
          <a:prstGeom prst="rect">
            <a:avLst/>
          </a:prstGeom>
          <a:noFill/>
        </p:spPr>
        <p:txBody>
          <a:bodyPr wrap="square">
            <a:spAutoFit/>
          </a:bodyPr>
          <a:lstStyle/>
          <a:p>
            <a:r>
              <a:rPr lang="en-US" sz="2400" dirty="0">
                <a:latin typeface="Times New Roman" panose="02020603050405020304"/>
              </a:rPr>
              <a:t>Hamsaveni</a:t>
            </a:r>
          </a:p>
          <a:p>
            <a:r>
              <a:rPr lang="en-US" sz="2400" dirty="0">
                <a:latin typeface="Times New Roman" panose="02020603050405020304"/>
              </a:rPr>
              <a:t>Assistant professor</a:t>
            </a:r>
          </a:p>
          <a:p>
            <a:r>
              <a:rPr lang="en-US" sz="2400" dirty="0">
                <a:latin typeface="Times New Roman" panose="02020603050405020304"/>
              </a:rPr>
              <a:t>Bharthi women’s college</a:t>
            </a:r>
          </a:p>
          <a:p>
            <a:r>
              <a:rPr lang="en-US" sz="2400" dirty="0">
                <a:latin typeface="Times New Roman" panose="02020603050405020304"/>
              </a:rPr>
              <a:t>Chennai.</a:t>
            </a:r>
          </a:p>
          <a:p>
            <a:endParaRPr lang="en-US" sz="2400" dirty="0">
              <a:latin typeface="Times New Roman" panose="02020603050405020304"/>
            </a:endParaRPr>
          </a:p>
          <a:p>
            <a:endParaRPr lang="en-US" sz="2400" dirty="0">
              <a:latin typeface="Times New Roman" panose="02020603050405020304"/>
            </a:endParaRPr>
          </a:p>
          <a:p>
            <a:endParaRPr lang="en-GB" sz="2400" dirty="0">
              <a:latin typeface="Times New Roman" panose="02020603050405020304"/>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DE08397-0551-055C-351B-06D7862F6B93}"/>
                  </a:ext>
                </a:extLst>
              </p14:cNvPr>
              <p14:cNvContentPartPr/>
              <p14:nvPr/>
            </p14:nvContentPartPr>
            <p14:xfrm>
              <a:off x="6343560" y="1314000"/>
              <a:ext cx="6553800" cy="1610280"/>
            </p14:xfrm>
          </p:contentPart>
        </mc:Choice>
        <mc:Fallback xmlns="">
          <p:pic>
            <p:nvPicPr>
              <p:cNvPr id="3" name="Ink 2">
                <a:extLst>
                  <a:ext uri="{FF2B5EF4-FFF2-40B4-BE49-F238E27FC236}">
                    <a16:creationId xmlns:a16="http://schemas.microsoft.com/office/drawing/2014/main" id="{ADE08397-0551-055C-351B-06D7862F6B93}"/>
                  </a:ext>
                </a:extLst>
              </p:cNvPr>
              <p:cNvPicPr/>
              <p:nvPr/>
            </p:nvPicPr>
            <p:blipFill>
              <a:blip r:embed="rId3"/>
              <a:stretch>
                <a:fillRect/>
              </a:stretch>
            </p:blipFill>
            <p:spPr>
              <a:xfrm>
                <a:off x="6334200" y="1304640"/>
                <a:ext cx="6572520" cy="1629000"/>
              </a:xfrm>
              <a:prstGeom prst="rect">
                <a:avLst/>
              </a:prstGeom>
            </p:spPr>
          </p:pic>
        </mc:Fallback>
      </mc:AlternateContent>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604241"/>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5" y="1470153"/>
            <a:ext cx="8964281" cy="4173854"/>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503161" y="1739347"/>
            <a:ext cx="5368971"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8" y="291546"/>
            <a:ext cx="8684432" cy="954107"/>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514706" y="1703851"/>
            <a:ext cx="7933556" cy="4401205"/>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1569660"/>
          </a:xfrm>
          <a:prstGeom prst="rect">
            <a:avLst/>
          </a:prstGeom>
          <a:noFill/>
        </p:spPr>
        <p:txBody>
          <a:bodyPr wrap="square" rtlCol="0">
            <a:spAutoFit/>
          </a:bodyPr>
          <a:lstStyle/>
          <a:p>
            <a:endParaRPr lang="en-US" sz="3200" b="1" dirty="0">
              <a:latin typeface="Times New Roman" panose="02020603050405020304"/>
            </a:endParaRPr>
          </a:p>
          <a:p>
            <a:r>
              <a:rPr lang="en-US" sz="3200" b="1" dirty="0">
                <a:latin typeface="Times New Roman" panose="02020603050405020304"/>
              </a:rPr>
              <a:t>MODELING</a:t>
            </a:r>
          </a:p>
          <a:p>
            <a:endParaRPr lang="en-US" sz="3200" b="1" dirty="0">
              <a:latin typeface="Times New Roman" panose="02020603050405020304"/>
            </a:endParaRPr>
          </a:p>
        </p:txBody>
      </p:sp>
      <p:sp>
        <p:nvSpPr>
          <p:cNvPr id="5" name="TextBox 4">
            <a:extLst>
              <a:ext uri="{FF2B5EF4-FFF2-40B4-BE49-F238E27FC236}">
                <a16:creationId xmlns:a16="http://schemas.microsoft.com/office/drawing/2014/main" id="{33BE2C00-253F-A799-10A9-039BCAB0D1BB}"/>
              </a:ext>
            </a:extLst>
          </p:cNvPr>
          <p:cNvSpPr txBox="1"/>
          <p:nvPr/>
        </p:nvSpPr>
        <p:spPr>
          <a:xfrm>
            <a:off x="1516243" y="1557308"/>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Unknown User</cp:lastModifiedBy>
  <cp:revision>35</cp:revision>
  <dcterms:created xsi:type="dcterms:W3CDTF">2024-08-21T00:32:52Z</dcterms:created>
  <dcterms:modified xsi:type="dcterms:W3CDTF">2024-09-10T12:45:38Z</dcterms:modified>
</cp:coreProperties>
</file>