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6274D-8F51-472D-AF8C-C7BCD73C2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F63357-F66B-433C-9A54-7AB31F16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A43E9-B1DC-4FD9-8CEE-0C839D38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5AB37-2D01-4EBD-87DB-380A2014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DAD53-7521-4A0B-B32D-D6A683A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24DE-9C7A-4A04-BAE6-823B28DA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C1EE0-0E5A-4C51-BDBC-BD0F13F6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3CF60-31D1-47B0-89F3-0D3F9590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F59EA-BAFB-4316-B13A-51C44A26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8E241-E2C3-4388-86F8-0EC43410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6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A88F0-5276-4279-86FE-6FA004860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0FFAC-D810-4B8E-BEC7-0092447F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1BCF-70C9-44A2-8D82-70BB3787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603A2-6A1A-4C56-BCE2-EBC8FC9D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07D1C-1683-44D2-B5F7-3E1170EB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60E89-E531-46D5-BF8F-70FDE7E4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3545B-2CE7-4294-A010-EA8A408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9DAE2-CC07-400A-9497-D8DE41DD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18FB4-62EF-4511-9EB7-1892A567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5EDFF9-5D7B-4DA7-9C66-EE163264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9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4D83D-8A7C-4707-92D9-EEAD1F4B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58089-8BE5-4707-9C00-06A05A1E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B59D9-0ED0-4D3D-93EA-9DCF5E48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33AE9-05F6-46FD-9594-A9BA78C7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2FC29-A60B-4D75-ABA0-A62419EF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9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B9BDA-C989-4507-9191-74215C41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59C86-E03B-493F-A0D6-871175624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7BBBC-7008-497D-B752-DC3C23D50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C205C-65F7-4746-9CEF-F9F04EEC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61B5E9-AAB3-43A9-A705-3E8009A0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54E82-E050-436E-AB0E-D0807669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8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D642-DBE8-49C5-BFAB-3177033C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2B83D-6ABB-4431-9362-BA26DC0B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3B0AB-C559-4F76-8B2A-4C3DF4BE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58CFD-0305-43E7-B1F6-5960E10C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311E7E-C755-4867-AFEE-AC403E1C9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8A15F8-CA5D-4DDB-9835-A0A21DA3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64015-EAF9-4CCF-B668-F1BE7B2C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91D6D2-51B6-40C2-B7A9-5141E06F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0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81E0-B577-4347-B6AF-E768078E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DBF9E5-8EB8-43E0-BBEB-C13547CF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F91C7D-A189-4CB3-9E6B-88A3F5BD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267B16-5A32-45FB-BB95-153D49A6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8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C94DFF-A1AB-4706-B076-4BA6EAF7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BF00F-C3EB-4671-8938-7F024785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60A88-C127-4CB1-A836-D7472386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3135B-A6F9-4A65-98CC-F27FD777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4DE3E-4892-4AB8-AA47-CE28238E3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7CAE8-F057-4E6E-9B1A-14FA2BA7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439BF-9F7A-41E8-B161-A5C2E70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58CE6-23BB-49E3-AE57-F8E292A4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86426-3863-462E-831A-D6F37058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9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FA0E-FAB7-4B13-94C8-107CD69D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6E1457-84AF-4B8E-AD5C-38B4BC05F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047D3-8C7D-4836-865B-051DFCBC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DF881-2C5D-4CB5-88A4-072CD002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CB9134-79CA-405C-BE82-50BA1758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78AE8-8A59-4DD2-AEDF-F2943DA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1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4D0264-A2C6-437A-AC1A-D07080E8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47546-5508-46C3-B1E6-17981140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3CD528-1020-408E-9AA3-966C7CB22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D44A6-19CF-4F30-A57D-12A8D07687D3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260AF-57E6-4D61-94CB-394989CB7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10F63B-C3AB-4DEF-8293-3E3092AD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B7E7-9C1C-4592-AC72-0C47E01D5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BB6CC-3A88-4110-808C-466689CBA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提供的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97168-30F7-42B9-B6B4-DE84155AC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5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提供的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提供的 </dc:title>
  <dc:creator>冉</dc:creator>
  <cp:lastModifiedBy>冉</cp:lastModifiedBy>
  <cp:revision>1</cp:revision>
  <dcterms:created xsi:type="dcterms:W3CDTF">2023-08-24T02:23:51Z</dcterms:created>
  <dcterms:modified xsi:type="dcterms:W3CDTF">2023-08-24T02:23:54Z</dcterms:modified>
</cp:coreProperties>
</file>