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4"/>
  </p:notesMasterIdLst>
  <p:sldIdLst>
    <p:sldId id="282" r:id="rId5"/>
    <p:sldId id="332" r:id="rId6"/>
    <p:sldId id="333" r:id="rId7"/>
    <p:sldId id="334" r:id="rId8"/>
    <p:sldId id="335" r:id="rId9"/>
    <p:sldId id="336" r:id="rId10"/>
    <p:sldId id="302" r:id="rId11"/>
    <p:sldId id="337" r:id="rId12"/>
    <p:sldId id="345" r:id="rId13"/>
    <p:sldId id="294" r:id="rId14"/>
    <p:sldId id="338" r:id="rId15"/>
    <p:sldId id="339" r:id="rId16"/>
    <p:sldId id="340" r:id="rId17"/>
    <p:sldId id="344" r:id="rId18"/>
    <p:sldId id="341" r:id="rId19"/>
    <p:sldId id="342" r:id="rId20"/>
    <p:sldId id="346" r:id="rId21"/>
    <p:sldId id="287" r:id="rId22"/>
    <p:sldId id="30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64911-4475-4E09-BD13-196267F8421C}" v="13" dt="2022-02-17T01:39:31.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DEN YAP JEAN HNG" userId="66824b3b-90af-48ae-91f4-73f35fb89cd2" providerId="ADAL" clId="{73364911-4475-4E09-BD13-196267F8421C}"/>
    <pc:docChg chg="custSel modSld">
      <pc:chgData name="JAYDEN YAP JEAN HNG" userId="66824b3b-90af-48ae-91f4-73f35fb89cd2" providerId="ADAL" clId="{73364911-4475-4E09-BD13-196267F8421C}" dt="2022-02-17T01:40:02.881" v="1756" actId="1076"/>
      <pc:docMkLst>
        <pc:docMk/>
      </pc:docMkLst>
      <pc:sldChg chg="modSp mod">
        <pc:chgData name="JAYDEN YAP JEAN HNG" userId="66824b3b-90af-48ae-91f4-73f35fb89cd2" providerId="ADAL" clId="{73364911-4475-4E09-BD13-196267F8421C}" dt="2022-02-17T01:33:21.026" v="1421" actId="20577"/>
        <pc:sldMkLst>
          <pc:docMk/>
          <pc:sldMk cId="2091594363" sldId="287"/>
        </pc:sldMkLst>
        <pc:spChg chg="mod">
          <ac:chgData name="JAYDEN YAP JEAN HNG" userId="66824b3b-90af-48ae-91f4-73f35fb89cd2" providerId="ADAL" clId="{73364911-4475-4E09-BD13-196267F8421C}" dt="2022-02-17T01:33:21.026" v="1421" actId="20577"/>
          <ac:spMkLst>
            <pc:docMk/>
            <pc:sldMk cId="2091594363" sldId="287"/>
            <ac:spMk id="2" creationId="{05284C13-6674-44F8-94E9-9127F099AEB4}"/>
          </ac:spMkLst>
        </pc:spChg>
        <pc:spChg chg="mod">
          <ac:chgData name="JAYDEN YAP JEAN HNG" userId="66824b3b-90af-48ae-91f4-73f35fb89cd2" providerId="ADAL" clId="{73364911-4475-4E09-BD13-196267F8421C}" dt="2022-02-17T01:33:15.823" v="1420" actId="255"/>
          <ac:spMkLst>
            <pc:docMk/>
            <pc:sldMk cId="2091594363" sldId="287"/>
            <ac:spMk id="3" creationId="{68335CB2-E946-4726-9108-4027E1868038}"/>
          </ac:spMkLst>
        </pc:spChg>
      </pc:sldChg>
      <pc:sldChg chg="modSp mod">
        <pc:chgData name="JAYDEN YAP JEAN HNG" userId="66824b3b-90af-48ae-91f4-73f35fb89cd2" providerId="ADAL" clId="{73364911-4475-4E09-BD13-196267F8421C}" dt="2022-02-17T01:13:15.143" v="39" actId="20577"/>
        <pc:sldMkLst>
          <pc:docMk/>
          <pc:sldMk cId="1159997095" sldId="294"/>
        </pc:sldMkLst>
        <pc:spChg chg="mod">
          <ac:chgData name="JAYDEN YAP JEAN HNG" userId="66824b3b-90af-48ae-91f4-73f35fb89cd2" providerId="ADAL" clId="{73364911-4475-4E09-BD13-196267F8421C}" dt="2022-02-17T01:13:15.143" v="39" actId="20577"/>
          <ac:spMkLst>
            <pc:docMk/>
            <pc:sldMk cId="1159997095" sldId="294"/>
            <ac:spMk id="12" creationId="{94DD0941-8199-467B-BF16-15FEF57D8AFD}"/>
          </ac:spMkLst>
        </pc:spChg>
      </pc:sldChg>
      <pc:sldChg chg="addSp modSp mod">
        <pc:chgData name="JAYDEN YAP JEAN HNG" userId="66824b3b-90af-48ae-91f4-73f35fb89cd2" providerId="ADAL" clId="{73364911-4475-4E09-BD13-196267F8421C}" dt="2022-02-14T15:26:02.448" v="7" actId="962"/>
        <pc:sldMkLst>
          <pc:docMk/>
          <pc:sldMk cId="2128294395" sldId="336"/>
        </pc:sldMkLst>
        <pc:picChg chg="add mod">
          <ac:chgData name="JAYDEN YAP JEAN HNG" userId="66824b3b-90af-48ae-91f4-73f35fb89cd2" providerId="ADAL" clId="{73364911-4475-4E09-BD13-196267F8421C}" dt="2022-02-14T15:26:02.448" v="7" actId="962"/>
          <ac:picMkLst>
            <pc:docMk/>
            <pc:sldMk cId="2128294395" sldId="336"/>
            <ac:picMk id="5" creationId="{A46F4AB0-8803-42AC-92B2-9FFC80BBB796}"/>
          </ac:picMkLst>
        </pc:picChg>
      </pc:sldChg>
      <pc:sldChg chg="addSp delSp modSp mod">
        <pc:chgData name="JAYDEN YAP JEAN HNG" userId="66824b3b-90af-48ae-91f4-73f35fb89cd2" providerId="ADAL" clId="{73364911-4475-4E09-BD13-196267F8421C}" dt="2022-02-17T01:40:02.881" v="1756" actId="1076"/>
        <pc:sldMkLst>
          <pc:docMk/>
          <pc:sldMk cId="77587490" sldId="337"/>
        </pc:sldMkLst>
        <pc:spChg chg="del">
          <ac:chgData name="JAYDEN YAP JEAN HNG" userId="66824b3b-90af-48ae-91f4-73f35fb89cd2" providerId="ADAL" clId="{73364911-4475-4E09-BD13-196267F8421C}" dt="2022-02-14T15:14:04.166" v="1" actId="478"/>
          <ac:spMkLst>
            <pc:docMk/>
            <pc:sldMk cId="77587490" sldId="337"/>
            <ac:spMk id="3" creationId="{68335CB2-E946-4726-9108-4027E1868038}"/>
          </ac:spMkLst>
        </pc:spChg>
        <pc:spChg chg="add mod">
          <ac:chgData name="JAYDEN YAP JEAN HNG" userId="66824b3b-90af-48ae-91f4-73f35fb89cd2" providerId="ADAL" clId="{73364911-4475-4E09-BD13-196267F8421C}" dt="2022-02-17T01:38:14.335" v="1657" actId="255"/>
          <ac:spMkLst>
            <pc:docMk/>
            <pc:sldMk cId="77587490" sldId="337"/>
            <ac:spMk id="7" creationId="{21A71697-FE25-4C5B-BDF5-B3421AFC2C75}"/>
          </ac:spMkLst>
        </pc:spChg>
        <pc:spChg chg="mod">
          <ac:chgData name="JAYDEN YAP JEAN HNG" userId="66824b3b-90af-48ae-91f4-73f35fb89cd2" providerId="ADAL" clId="{73364911-4475-4E09-BD13-196267F8421C}" dt="2022-02-17T01:39:16.882" v="1745" actId="1076"/>
          <ac:spMkLst>
            <pc:docMk/>
            <pc:sldMk cId="77587490" sldId="337"/>
            <ac:spMk id="8" creationId="{A5B39FB0-A3BC-4DA8-BD10-D90A97230DB0}"/>
          </ac:spMkLst>
        </pc:spChg>
        <pc:spChg chg="mod">
          <ac:chgData name="JAYDEN YAP JEAN HNG" userId="66824b3b-90af-48ae-91f4-73f35fb89cd2" providerId="ADAL" clId="{73364911-4475-4E09-BD13-196267F8421C}" dt="2022-02-17T01:39:23.424" v="1746" actId="1076"/>
          <ac:spMkLst>
            <pc:docMk/>
            <pc:sldMk cId="77587490" sldId="337"/>
            <ac:spMk id="10" creationId="{866BF564-64FE-4970-A645-F660064F81CA}"/>
          </ac:spMkLst>
        </pc:spChg>
        <pc:picChg chg="add">
          <ac:chgData name="JAYDEN YAP JEAN HNG" userId="66824b3b-90af-48ae-91f4-73f35fb89cd2" providerId="ADAL" clId="{73364911-4475-4E09-BD13-196267F8421C}" dt="2022-02-14T15:13:59.820" v="0" actId="22"/>
          <ac:picMkLst>
            <pc:docMk/>
            <pc:sldMk cId="77587490" sldId="337"/>
            <ac:picMk id="5" creationId="{C5635550-7F11-41F9-B548-9F5F8465C796}"/>
          </ac:picMkLst>
        </pc:picChg>
        <pc:picChg chg="add mod">
          <ac:chgData name="JAYDEN YAP JEAN HNG" userId="66824b3b-90af-48ae-91f4-73f35fb89cd2" providerId="ADAL" clId="{73364911-4475-4E09-BD13-196267F8421C}" dt="2022-02-17T01:40:02.881" v="1756" actId="1076"/>
          <ac:picMkLst>
            <pc:docMk/>
            <pc:sldMk cId="77587490" sldId="337"/>
            <ac:picMk id="9" creationId="{0B206B97-1BA7-415C-B74D-A83F7B35E1AA}"/>
          </ac:picMkLst>
        </pc:picChg>
        <pc:picChg chg="add">
          <ac:chgData name="JAYDEN YAP JEAN HNG" userId="66824b3b-90af-48ae-91f4-73f35fb89cd2" providerId="ADAL" clId="{73364911-4475-4E09-BD13-196267F8421C}" dt="2022-02-14T15:14:19.651" v="3" actId="22"/>
          <ac:picMkLst>
            <pc:docMk/>
            <pc:sldMk cId="77587490" sldId="337"/>
            <ac:picMk id="11" creationId="{2427F553-D9ED-470D-B0F6-B7D002610086}"/>
          </ac:picMkLst>
        </pc:picChg>
        <pc:picChg chg="add mod">
          <ac:chgData name="JAYDEN YAP JEAN HNG" userId="66824b3b-90af-48ae-91f4-73f35fb89cd2" providerId="ADAL" clId="{73364911-4475-4E09-BD13-196267F8421C}" dt="2022-02-17T01:39:15.554" v="1744" actId="1076"/>
          <ac:picMkLst>
            <pc:docMk/>
            <pc:sldMk cId="77587490" sldId="337"/>
            <ac:picMk id="13" creationId="{3637D572-F1F6-4EFB-8E0A-3CE766C3B82F}"/>
          </ac:picMkLst>
        </pc:picChg>
        <pc:cxnChg chg="add">
          <ac:chgData name="JAYDEN YAP JEAN HNG" userId="66824b3b-90af-48ae-91f4-73f35fb89cd2" providerId="ADAL" clId="{73364911-4475-4E09-BD13-196267F8421C}" dt="2022-02-17T01:39:29.499" v="1747" actId="11529"/>
          <ac:cxnSpMkLst>
            <pc:docMk/>
            <pc:sldMk cId="77587490" sldId="337"/>
            <ac:cxnSpMk id="4" creationId="{090B4EB7-F677-4A2E-AE7C-CB77C7036F61}"/>
          </ac:cxnSpMkLst>
        </pc:cxnChg>
        <pc:cxnChg chg="add mod">
          <ac:chgData name="JAYDEN YAP JEAN HNG" userId="66824b3b-90af-48ae-91f4-73f35fb89cd2" providerId="ADAL" clId="{73364911-4475-4E09-BD13-196267F8421C}" dt="2022-02-17T01:40:01.369" v="1755" actId="14100"/>
          <ac:cxnSpMkLst>
            <pc:docMk/>
            <pc:sldMk cId="77587490" sldId="337"/>
            <ac:cxnSpMk id="12" creationId="{13664FBE-F6ED-4D8F-88A2-27D68528819A}"/>
          </ac:cxnSpMkLst>
        </pc:cxnChg>
        <pc:cxnChg chg="add">
          <ac:chgData name="JAYDEN YAP JEAN HNG" userId="66824b3b-90af-48ae-91f4-73f35fb89cd2" providerId="ADAL" clId="{73364911-4475-4E09-BD13-196267F8421C}" dt="2022-02-17T01:39:45.606" v="1751" actId="11529"/>
          <ac:cxnSpMkLst>
            <pc:docMk/>
            <pc:sldMk cId="77587490" sldId="337"/>
            <ac:cxnSpMk id="14" creationId="{E8477C1B-703A-45B4-8428-48F63DB5F6BC}"/>
          </ac:cxnSpMkLst>
        </pc:cxnChg>
      </pc:sldChg>
      <pc:sldChg chg="modSp mod">
        <pc:chgData name="JAYDEN YAP JEAN HNG" userId="66824b3b-90af-48ae-91f4-73f35fb89cd2" providerId="ADAL" clId="{73364911-4475-4E09-BD13-196267F8421C}" dt="2022-02-17T01:16:33.981" v="504" actId="20577"/>
        <pc:sldMkLst>
          <pc:docMk/>
          <pc:sldMk cId="3965482361" sldId="338"/>
        </pc:sldMkLst>
        <pc:spChg chg="mod">
          <ac:chgData name="JAYDEN YAP JEAN HNG" userId="66824b3b-90af-48ae-91f4-73f35fb89cd2" providerId="ADAL" clId="{73364911-4475-4E09-BD13-196267F8421C}" dt="2022-02-17T01:16:33.981" v="504" actId="20577"/>
          <ac:spMkLst>
            <pc:docMk/>
            <pc:sldMk cId="3965482361" sldId="338"/>
            <ac:spMk id="12" creationId="{94DD0941-8199-467B-BF16-15FEF57D8AFD}"/>
          </ac:spMkLst>
        </pc:spChg>
      </pc:sldChg>
      <pc:sldChg chg="modSp mod">
        <pc:chgData name="JAYDEN YAP JEAN HNG" userId="66824b3b-90af-48ae-91f4-73f35fb89cd2" providerId="ADAL" clId="{73364911-4475-4E09-BD13-196267F8421C}" dt="2022-02-17T01:19:31.477" v="880" actId="20577"/>
        <pc:sldMkLst>
          <pc:docMk/>
          <pc:sldMk cId="344195595" sldId="339"/>
        </pc:sldMkLst>
        <pc:spChg chg="mod">
          <ac:chgData name="JAYDEN YAP JEAN HNG" userId="66824b3b-90af-48ae-91f4-73f35fb89cd2" providerId="ADAL" clId="{73364911-4475-4E09-BD13-196267F8421C}" dt="2022-02-17T01:19:31.477" v="880" actId="20577"/>
          <ac:spMkLst>
            <pc:docMk/>
            <pc:sldMk cId="344195595" sldId="339"/>
            <ac:spMk id="12" creationId="{94DD0941-8199-467B-BF16-15FEF57D8AFD}"/>
          </ac:spMkLst>
        </pc:spChg>
      </pc:sldChg>
      <pc:sldChg chg="modSp mod">
        <pc:chgData name="JAYDEN YAP JEAN HNG" userId="66824b3b-90af-48ae-91f4-73f35fb89cd2" providerId="ADAL" clId="{73364911-4475-4E09-BD13-196267F8421C}" dt="2022-02-17T01:21:47.943" v="1382" actId="20577"/>
        <pc:sldMkLst>
          <pc:docMk/>
          <pc:sldMk cId="3400701373" sldId="340"/>
        </pc:sldMkLst>
        <pc:spChg chg="mod">
          <ac:chgData name="JAYDEN YAP JEAN HNG" userId="66824b3b-90af-48ae-91f4-73f35fb89cd2" providerId="ADAL" clId="{73364911-4475-4E09-BD13-196267F8421C}" dt="2022-02-17T01:21:47.943" v="1382" actId="20577"/>
          <ac:spMkLst>
            <pc:docMk/>
            <pc:sldMk cId="3400701373" sldId="340"/>
            <ac:spMk id="12" creationId="{94DD0941-8199-467B-BF16-15FEF57D8AFD}"/>
          </ac:spMkLst>
        </pc:spChg>
      </pc:sldChg>
      <pc:sldChg chg="modSp mod">
        <pc:chgData name="JAYDEN YAP JEAN HNG" userId="66824b3b-90af-48ae-91f4-73f35fb89cd2" providerId="ADAL" clId="{73364911-4475-4E09-BD13-196267F8421C}" dt="2022-02-17T01:35:06.139" v="1634" actId="1076"/>
        <pc:sldMkLst>
          <pc:docMk/>
          <pc:sldMk cId="3274102723" sldId="341"/>
        </pc:sldMkLst>
        <pc:spChg chg="mod">
          <ac:chgData name="JAYDEN YAP JEAN HNG" userId="66824b3b-90af-48ae-91f4-73f35fb89cd2" providerId="ADAL" clId="{73364911-4475-4E09-BD13-196267F8421C}" dt="2022-02-17T01:35:02.632" v="1633" actId="1076"/>
          <ac:spMkLst>
            <pc:docMk/>
            <pc:sldMk cId="3274102723" sldId="341"/>
            <ac:spMk id="12" creationId="{94DD0941-8199-467B-BF16-15FEF57D8AFD}"/>
          </ac:spMkLst>
        </pc:spChg>
        <pc:picChg chg="mod">
          <ac:chgData name="JAYDEN YAP JEAN HNG" userId="66824b3b-90af-48ae-91f4-73f35fb89cd2" providerId="ADAL" clId="{73364911-4475-4E09-BD13-196267F8421C}" dt="2022-02-17T01:35:06.139" v="1634" actId="1076"/>
          <ac:picMkLst>
            <pc:docMk/>
            <pc:sldMk cId="3274102723" sldId="341"/>
            <ac:picMk id="4" creationId="{15FE5796-ABDB-4272-90F0-B1703C79173B}"/>
          </ac:picMkLst>
        </pc:picChg>
      </pc:sldChg>
      <pc:sldChg chg="addSp modSp mod">
        <pc:chgData name="JAYDEN YAP JEAN HNG" userId="66824b3b-90af-48ae-91f4-73f35fb89cd2" providerId="ADAL" clId="{73364911-4475-4E09-BD13-196267F8421C}" dt="2022-02-14T15:42:25.264" v="11" actId="1076"/>
        <pc:sldMkLst>
          <pc:docMk/>
          <pc:sldMk cId="2062936220" sldId="346"/>
        </pc:sldMkLst>
        <pc:spChg chg="add mod">
          <ac:chgData name="JAYDEN YAP JEAN HNG" userId="66824b3b-90af-48ae-91f4-73f35fb89cd2" providerId="ADAL" clId="{73364911-4475-4E09-BD13-196267F8421C}" dt="2022-02-14T15:42:25.264" v="11" actId="1076"/>
          <ac:spMkLst>
            <pc:docMk/>
            <pc:sldMk cId="2062936220" sldId="346"/>
            <ac:spMk id="6" creationId="{5A54EA64-12DF-43A6-938E-134724EE1072}"/>
          </ac:spMkLst>
        </pc:spChg>
      </pc:sldChg>
    </pc:docChg>
  </pc:docChgLst>
  <pc:docChgLst>
    <pc:chgData name="JAYDEN YAP JEAN HNG" userId="66824b3b-90af-48ae-91f4-73f35fb89cd2" providerId="ADAL" clId="{52D0DA73-ED55-4743-82BA-4F45A709250C}"/>
    <pc:docChg chg="undo redo custSel addSld delSld modSld">
      <pc:chgData name="JAYDEN YAP JEAN HNG" userId="66824b3b-90af-48ae-91f4-73f35fb89cd2" providerId="ADAL" clId="{52D0DA73-ED55-4743-82BA-4F45A709250C}" dt="2021-12-12T14:17:47.443" v="7444"/>
      <pc:docMkLst>
        <pc:docMk/>
      </pc:docMkLst>
      <pc:sldChg chg="del">
        <pc:chgData name="JAYDEN YAP JEAN HNG" userId="66824b3b-90af-48ae-91f4-73f35fb89cd2" providerId="ADAL" clId="{52D0DA73-ED55-4743-82BA-4F45A709250C}" dt="2021-12-12T07:38:25.965" v="2592" actId="47"/>
        <pc:sldMkLst>
          <pc:docMk/>
          <pc:sldMk cId="1567912080" sldId="278"/>
        </pc:sldMkLst>
      </pc:sldChg>
      <pc:sldChg chg="modSp mod">
        <pc:chgData name="JAYDEN YAP JEAN HNG" userId="66824b3b-90af-48ae-91f4-73f35fb89cd2" providerId="ADAL" clId="{52D0DA73-ED55-4743-82BA-4F45A709250C}" dt="2021-12-12T07:01:30.969" v="593" actId="20577"/>
        <pc:sldMkLst>
          <pc:docMk/>
          <pc:sldMk cId="2345304654" sldId="282"/>
        </pc:sldMkLst>
        <pc:spChg chg="mod">
          <ac:chgData name="JAYDEN YAP JEAN HNG" userId="66824b3b-90af-48ae-91f4-73f35fb89cd2" providerId="ADAL" clId="{52D0DA73-ED55-4743-82BA-4F45A709250C}" dt="2021-12-12T07:01:30.969" v="593" actId="20577"/>
          <ac:spMkLst>
            <pc:docMk/>
            <pc:sldMk cId="2345304654" sldId="282"/>
            <ac:spMk id="2" creationId="{4BE1EA8D-4334-486B-8F4E-A25E90723769}"/>
          </ac:spMkLst>
        </pc:spChg>
        <pc:spChg chg="mod">
          <ac:chgData name="JAYDEN YAP JEAN HNG" userId="66824b3b-90af-48ae-91f4-73f35fb89cd2" providerId="ADAL" clId="{52D0DA73-ED55-4743-82BA-4F45A709250C}" dt="2021-12-12T07:01:23.651" v="559" actId="20577"/>
          <ac:spMkLst>
            <pc:docMk/>
            <pc:sldMk cId="2345304654" sldId="282"/>
            <ac:spMk id="3" creationId="{2B1C87C3-2115-4D9D-B785-12754E4DD6E7}"/>
          </ac:spMkLst>
        </pc:spChg>
      </pc:sldChg>
      <pc:sldChg chg="addSp delSp modSp add del mod">
        <pc:chgData name="JAYDEN YAP JEAN HNG" userId="66824b3b-90af-48ae-91f4-73f35fb89cd2" providerId="ADAL" clId="{52D0DA73-ED55-4743-82BA-4F45A709250C}" dt="2021-12-12T14:10:49.020" v="7170" actId="20577"/>
        <pc:sldMkLst>
          <pc:docMk/>
          <pc:sldMk cId="2952615875" sldId="283"/>
        </pc:sldMkLst>
        <pc:spChg chg="mod">
          <ac:chgData name="JAYDEN YAP JEAN HNG" userId="66824b3b-90af-48ae-91f4-73f35fb89cd2" providerId="ADAL" clId="{52D0DA73-ED55-4743-82BA-4F45A709250C}" dt="2021-12-12T07:36:49.592" v="2558" actId="1076"/>
          <ac:spMkLst>
            <pc:docMk/>
            <pc:sldMk cId="2952615875" sldId="283"/>
            <ac:spMk id="2" creationId="{05284C13-6674-44F8-94E9-9127F099AEB4}"/>
          </ac:spMkLst>
        </pc:spChg>
        <pc:spChg chg="mod">
          <ac:chgData name="JAYDEN YAP JEAN HNG" userId="66824b3b-90af-48ae-91f4-73f35fb89cd2" providerId="ADAL" clId="{52D0DA73-ED55-4743-82BA-4F45A709250C}" dt="2021-12-12T14:10:49.020" v="7170" actId="20577"/>
          <ac:spMkLst>
            <pc:docMk/>
            <pc:sldMk cId="2952615875" sldId="283"/>
            <ac:spMk id="3" creationId="{68335CB2-E946-4726-9108-4027E1868038}"/>
          </ac:spMkLst>
        </pc:spChg>
        <pc:graphicFrameChg chg="add del mod modGraphic">
          <ac:chgData name="JAYDEN YAP JEAN HNG" userId="66824b3b-90af-48ae-91f4-73f35fb89cd2" providerId="ADAL" clId="{52D0DA73-ED55-4743-82BA-4F45A709250C}" dt="2021-12-12T14:05:15.951" v="6912" actId="478"/>
          <ac:graphicFrameMkLst>
            <pc:docMk/>
            <pc:sldMk cId="2952615875" sldId="283"/>
            <ac:graphicFrameMk id="4" creationId="{140E22AB-EAAD-40FB-A5BA-A2AF411D4464}"/>
          </ac:graphicFrameMkLst>
        </pc:graphicFrameChg>
        <pc:picChg chg="add del mod modCrop">
          <ac:chgData name="JAYDEN YAP JEAN HNG" userId="66824b3b-90af-48ae-91f4-73f35fb89cd2" providerId="ADAL" clId="{52D0DA73-ED55-4743-82BA-4F45A709250C}" dt="2021-12-12T08:53:04.757" v="3138" actId="22"/>
          <ac:picMkLst>
            <pc:docMk/>
            <pc:sldMk cId="2952615875" sldId="283"/>
            <ac:picMk id="6" creationId="{06F98543-746F-4F84-86D0-CA77390EBB8A}"/>
          </ac:picMkLst>
        </pc:picChg>
        <pc:picChg chg="add mod">
          <ac:chgData name="JAYDEN YAP JEAN HNG" userId="66824b3b-90af-48ae-91f4-73f35fb89cd2" providerId="ADAL" clId="{52D0DA73-ED55-4743-82BA-4F45A709250C}" dt="2021-12-12T14:10:46.313" v="7169" actId="1076"/>
          <ac:picMkLst>
            <pc:docMk/>
            <pc:sldMk cId="2952615875" sldId="283"/>
            <ac:picMk id="8" creationId="{72205332-AC4B-40B7-9BCC-FAC179B42807}"/>
          </ac:picMkLst>
        </pc:picChg>
      </pc:sldChg>
      <pc:sldChg chg="addSp delSp modSp mod modNotesTx">
        <pc:chgData name="JAYDEN YAP JEAN HNG" userId="66824b3b-90af-48ae-91f4-73f35fb89cd2" providerId="ADAL" clId="{52D0DA73-ED55-4743-82BA-4F45A709250C}" dt="2021-12-12T10:07:04.175" v="6205" actId="20577"/>
        <pc:sldMkLst>
          <pc:docMk/>
          <pc:sldMk cId="1524514919" sldId="285"/>
        </pc:sldMkLst>
        <pc:spChg chg="mod">
          <ac:chgData name="JAYDEN YAP JEAN HNG" userId="66824b3b-90af-48ae-91f4-73f35fb89cd2" providerId="ADAL" clId="{52D0DA73-ED55-4743-82BA-4F45A709250C}" dt="2021-12-12T08:03:57.569" v="3063" actId="1076"/>
          <ac:spMkLst>
            <pc:docMk/>
            <pc:sldMk cId="1524514919" sldId="285"/>
            <ac:spMk id="2" creationId="{05284C13-6674-44F8-94E9-9127F099AEB4}"/>
          </ac:spMkLst>
        </pc:spChg>
        <pc:spChg chg="mod">
          <ac:chgData name="JAYDEN YAP JEAN HNG" userId="66824b3b-90af-48ae-91f4-73f35fb89cd2" providerId="ADAL" clId="{52D0DA73-ED55-4743-82BA-4F45A709250C}" dt="2021-12-12T10:07:04.175" v="6205" actId="20577"/>
          <ac:spMkLst>
            <pc:docMk/>
            <pc:sldMk cId="1524514919" sldId="285"/>
            <ac:spMk id="3" creationId="{68335CB2-E946-4726-9108-4027E1868038}"/>
          </ac:spMkLst>
        </pc:spChg>
        <pc:picChg chg="del mod">
          <ac:chgData name="JAYDEN YAP JEAN HNG" userId="66824b3b-90af-48ae-91f4-73f35fb89cd2" providerId="ADAL" clId="{52D0DA73-ED55-4743-82BA-4F45A709250C}" dt="2021-12-12T09:56:30.106" v="5838" actId="478"/>
          <ac:picMkLst>
            <pc:docMk/>
            <pc:sldMk cId="1524514919" sldId="285"/>
            <ac:picMk id="7" creationId="{11756BD0-A2EC-4F25-9632-CD8791D05D8E}"/>
          </ac:picMkLst>
        </pc:picChg>
        <pc:picChg chg="add mod">
          <ac:chgData name="JAYDEN YAP JEAN HNG" userId="66824b3b-90af-48ae-91f4-73f35fb89cd2" providerId="ADAL" clId="{52D0DA73-ED55-4743-82BA-4F45A709250C}" dt="2021-12-12T09:57:45.983" v="5844" actId="14100"/>
          <ac:picMkLst>
            <pc:docMk/>
            <pc:sldMk cId="1524514919" sldId="285"/>
            <ac:picMk id="1026" creationId="{416437EA-1230-42D9-9EE7-460779E12103}"/>
          </ac:picMkLst>
        </pc:picChg>
      </pc:sldChg>
      <pc:sldChg chg="modSp mod">
        <pc:chgData name="JAYDEN YAP JEAN HNG" userId="66824b3b-90af-48ae-91f4-73f35fb89cd2" providerId="ADAL" clId="{52D0DA73-ED55-4743-82BA-4F45A709250C}" dt="2021-12-12T09:40:02.434" v="4999"/>
        <pc:sldMkLst>
          <pc:docMk/>
          <pc:sldMk cId="2091594363" sldId="287"/>
        </pc:sldMkLst>
        <pc:spChg chg="mod">
          <ac:chgData name="JAYDEN YAP JEAN HNG" userId="66824b3b-90af-48ae-91f4-73f35fb89cd2" providerId="ADAL" clId="{52D0DA73-ED55-4743-82BA-4F45A709250C}" dt="2021-12-12T09:40:02.434" v="4999"/>
          <ac:spMkLst>
            <pc:docMk/>
            <pc:sldMk cId="2091594363" sldId="287"/>
            <ac:spMk id="3" creationId="{68335CB2-E946-4726-9108-4027E1868038}"/>
          </ac:spMkLst>
        </pc:spChg>
      </pc:sldChg>
      <pc:sldChg chg="modSp mod">
        <pc:chgData name="JAYDEN YAP JEAN HNG" userId="66824b3b-90af-48ae-91f4-73f35fb89cd2" providerId="ADAL" clId="{52D0DA73-ED55-4743-82BA-4F45A709250C}" dt="2021-12-12T09:47:35.795" v="5282" actId="20577"/>
        <pc:sldMkLst>
          <pc:docMk/>
          <pc:sldMk cId="1480498561" sldId="288"/>
        </pc:sldMkLst>
        <pc:spChg chg="mod">
          <ac:chgData name="JAYDEN YAP JEAN HNG" userId="66824b3b-90af-48ae-91f4-73f35fb89cd2" providerId="ADAL" clId="{52D0DA73-ED55-4743-82BA-4F45A709250C}" dt="2021-12-12T08:50:55.326" v="3065" actId="20577"/>
          <ac:spMkLst>
            <pc:docMk/>
            <pc:sldMk cId="1480498561" sldId="288"/>
            <ac:spMk id="2" creationId="{05284C13-6674-44F8-94E9-9127F099AEB4}"/>
          </ac:spMkLst>
        </pc:spChg>
        <pc:spChg chg="mod">
          <ac:chgData name="JAYDEN YAP JEAN HNG" userId="66824b3b-90af-48ae-91f4-73f35fb89cd2" providerId="ADAL" clId="{52D0DA73-ED55-4743-82BA-4F45A709250C}" dt="2021-12-12T09:47:35.795" v="5282" actId="20577"/>
          <ac:spMkLst>
            <pc:docMk/>
            <pc:sldMk cId="1480498561" sldId="288"/>
            <ac:spMk id="3" creationId="{68335CB2-E946-4726-9108-4027E1868038}"/>
          </ac:spMkLst>
        </pc:spChg>
      </pc:sldChg>
      <pc:sldChg chg="modSp mod">
        <pc:chgData name="JAYDEN YAP JEAN HNG" userId="66824b3b-90af-48ae-91f4-73f35fb89cd2" providerId="ADAL" clId="{52D0DA73-ED55-4743-82BA-4F45A709250C}" dt="2021-12-12T07:03:54.412" v="890" actId="14100"/>
        <pc:sldMkLst>
          <pc:docMk/>
          <pc:sldMk cId="1057842631" sldId="289"/>
        </pc:sldMkLst>
        <pc:spChg chg="mod">
          <ac:chgData name="JAYDEN YAP JEAN HNG" userId="66824b3b-90af-48ae-91f4-73f35fb89cd2" providerId="ADAL" clId="{52D0DA73-ED55-4743-82BA-4F45A709250C}" dt="2021-12-12T07:00:58.895" v="486" actId="1076"/>
          <ac:spMkLst>
            <pc:docMk/>
            <pc:sldMk cId="1057842631" sldId="289"/>
            <ac:spMk id="2" creationId="{05284C13-6674-44F8-94E9-9127F099AEB4}"/>
          </ac:spMkLst>
        </pc:spChg>
        <pc:spChg chg="mod">
          <ac:chgData name="JAYDEN YAP JEAN HNG" userId="66824b3b-90af-48ae-91f4-73f35fb89cd2" providerId="ADAL" clId="{52D0DA73-ED55-4743-82BA-4F45A709250C}" dt="2021-12-12T07:03:54.412" v="890" actId="14100"/>
          <ac:spMkLst>
            <pc:docMk/>
            <pc:sldMk cId="1057842631" sldId="289"/>
            <ac:spMk id="3" creationId="{68335CB2-E946-4726-9108-4027E1868038}"/>
          </ac:spMkLst>
        </pc:spChg>
      </pc:sldChg>
      <pc:sldChg chg="modSp add mod">
        <pc:chgData name="JAYDEN YAP JEAN HNG" userId="66824b3b-90af-48ae-91f4-73f35fb89cd2" providerId="ADAL" clId="{52D0DA73-ED55-4743-82BA-4F45A709250C}" dt="2021-12-12T07:38:04.141" v="2571" actId="20577"/>
        <pc:sldMkLst>
          <pc:docMk/>
          <pc:sldMk cId="712600087" sldId="290"/>
        </pc:sldMkLst>
        <pc:spChg chg="mod">
          <ac:chgData name="JAYDEN YAP JEAN HNG" userId="66824b3b-90af-48ae-91f4-73f35fb89cd2" providerId="ADAL" clId="{52D0DA73-ED55-4743-82BA-4F45A709250C}" dt="2021-12-12T07:38:04.141" v="2571" actId="20577"/>
          <ac:spMkLst>
            <pc:docMk/>
            <pc:sldMk cId="712600087" sldId="290"/>
            <ac:spMk id="2" creationId="{05284C13-6674-44F8-94E9-9127F099AEB4}"/>
          </ac:spMkLst>
        </pc:spChg>
      </pc:sldChg>
      <pc:sldChg chg="modSp add mod">
        <pc:chgData name="JAYDEN YAP JEAN HNG" userId="66824b3b-90af-48ae-91f4-73f35fb89cd2" providerId="ADAL" clId="{52D0DA73-ED55-4743-82BA-4F45A709250C}" dt="2021-12-12T11:04:54.953" v="6763" actId="20577"/>
        <pc:sldMkLst>
          <pc:docMk/>
          <pc:sldMk cId="1496735376" sldId="291"/>
        </pc:sldMkLst>
        <pc:spChg chg="mod">
          <ac:chgData name="JAYDEN YAP JEAN HNG" userId="66824b3b-90af-48ae-91f4-73f35fb89cd2" providerId="ADAL" clId="{52D0DA73-ED55-4743-82BA-4F45A709250C}" dt="2021-12-12T07:38:19.236" v="2591" actId="20577"/>
          <ac:spMkLst>
            <pc:docMk/>
            <pc:sldMk cId="1496735376" sldId="291"/>
            <ac:spMk id="2" creationId="{05284C13-6674-44F8-94E9-9127F099AEB4}"/>
          </ac:spMkLst>
        </pc:spChg>
        <pc:spChg chg="mod">
          <ac:chgData name="JAYDEN YAP JEAN HNG" userId="66824b3b-90af-48ae-91f4-73f35fb89cd2" providerId="ADAL" clId="{52D0DA73-ED55-4743-82BA-4F45A709250C}" dt="2021-12-12T11:04:54.953" v="6763" actId="20577"/>
          <ac:spMkLst>
            <pc:docMk/>
            <pc:sldMk cId="1496735376" sldId="291"/>
            <ac:spMk id="3" creationId="{68335CB2-E946-4726-9108-4027E1868038}"/>
          </ac:spMkLst>
        </pc:spChg>
      </pc:sldChg>
      <pc:sldChg chg="addSp delSp modSp add del mod">
        <pc:chgData name="JAYDEN YAP JEAN HNG" userId="66824b3b-90af-48ae-91f4-73f35fb89cd2" providerId="ADAL" clId="{52D0DA73-ED55-4743-82BA-4F45A709250C}" dt="2021-12-12T09:05:50.790" v="3415" actId="11529"/>
        <pc:sldMkLst>
          <pc:docMk/>
          <pc:sldMk cId="2821584810" sldId="292"/>
        </pc:sldMkLst>
        <pc:spChg chg="mod">
          <ac:chgData name="JAYDEN YAP JEAN HNG" userId="66824b3b-90af-48ae-91f4-73f35fb89cd2" providerId="ADAL" clId="{52D0DA73-ED55-4743-82BA-4F45A709250C}" dt="2021-12-12T08:00:29.553" v="2868" actId="20577"/>
          <ac:spMkLst>
            <pc:docMk/>
            <pc:sldMk cId="2821584810" sldId="292"/>
            <ac:spMk id="2" creationId="{05284C13-6674-44F8-94E9-9127F099AEB4}"/>
          </ac:spMkLst>
        </pc:spChg>
        <pc:spChg chg="mod">
          <ac:chgData name="JAYDEN YAP JEAN HNG" userId="66824b3b-90af-48ae-91f4-73f35fb89cd2" providerId="ADAL" clId="{52D0DA73-ED55-4743-82BA-4F45A709250C}" dt="2021-12-12T08:03:14.990" v="3058" actId="20577"/>
          <ac:spMkLst>
            <pc:docMk/>
            <pc:sldMk cId="2821584810" sldId="292"/>
            <ac:spMk id="3" creationId="{68335CB2-E946-4726-9108-4027E1868038}"/>
          </ac:spMkLst>
        </pc:spChg>
        <pc:spChg chg="add">
          <ac:chgData name="JAYDEN YAP JEAN HNG" userId="66824b3b-90af-48ae-91f4-73f35fb89cd2" providerId="ADAL" clId="{52D0DA73-ED55-4743-82BA-4F45A709250C}" dt="2021-12-12T09:05:50.790" v="3415" actId="11529"/>
          <ac:spMkLst>
            <pc:docMk/>
            <pc:sldMk cId="2821584810" sldId="292"/>
            <ac:spMk id="4" creationId="{A71D1AAA-CA99-4262-A5B9-BD2C68B7736C}"/>
          </ac:spMkLst>
        </pc:spChg>
        <pc:graphicFrameChg chg="del">
          <ac:chgData name="JAYDEN YAP JEAN HNG" userId="66824b3b-90af-48ae-91f4-73f35fb89cd2" providerId="ADAL" clId="{52D0DA73-ED55-4743-82BA-4F45A709250C}" dt="2021-12-12T07:43:59.066" v="2776" actId="478"/>
          <ac:graphicFrameMkLst>
            <pc:docMk/>
            <pc:sldMk cId="2821584810" sldId="292"/>
            <ac:graphicFrameMk id="4" creationId="{140E22AB-EAAD-40FB-A5BA-A2AF411D4464}"/>
          </ac:graphicFrameMkLst>
        </pc:graphicFrameChg>
        <pc:picChg chg="add mod">
          <ac:chgData name="JAYDEN YAP JEAN HNG" userId="66824b3b-90af-48ae-91f4-73f35fb89cd2" providerId="ADAL" clId="{52D0DA73-ED55-4743-82BA-4F45A709250C}" dt="2021-12-12T08:03:24.446" v="3061" actId="1076"/>
          <ac:picMkLst>
            <pc:docMk/>
            <pc:sldMk cId="2821584810" sldId="292"/>
            <ac:picMk id="6" creationId="{CDC4EEE6-48B1-4B0E-8C8A-55608F12CFBC}"/>
          </ac:picMkLst>
        </pc:picChg>
        <pc:picChg chg="add mod">
          <ac:chgData name="JAYDEN YAP JEAN HNG" userId="66824b3b-90af-48ae-91f4-73f35fb89cd2" providerId="ADAL" clId="{52D0DA73-ED55-4743-82BA-4F45A709250C}" dt="2021-12-12T08:03:21.274" v="3060" actId="1076"/>
          <ac:picMkLst>
            <pc:docMk/>
            <pc:sldMk cId="2821584810" sldId="292"/>
            <ac:picMk id="8" creationId="{08AC8B19-1BAF-4E0B-8EAA-002E184ADBA9}"/>
          </ac:picMkLst>
        </pc:picChg>
        <pc:picChg chg="add mod">
          <ac:chgData name="JAYDEN YAP JEAN HNG" userId="66824b3b-90af-48ae-91f4-73f35fb89cd2" providerId="ADAL" clId="{52D0DA73-ED55-4743-82BA-4F45A709250C}" dt="2021-12-12T08:02:37.198" v="2949" actId="1076"/>
          <ac:picMkLst>
            <pc:docMk/>
            <pc:sldMk cId="2821584810" sldId="292"/>
            <ac:picMk id="10" creationId="{63DA9858-B77D-4DF6-B99E-ADBA8BF817CD}"/>
          </ac:picMkLst>
        </pc:picChg>
        <pc:picChg chg="add mod">
          <ac:chgData name="JAYDEN YAP JEAN HNG" userId="66824b3b-90af-48ae-91f4-73f35fb89cd2" providerId="ADAL" clId="{52D0DA73-ED55-4743-82BA-4F45A709250C}" dt="2021-12-12T08:02:39.061" v="2950" actId="1076"/>
          <ac:picMkLst>
            <pc:docMk/>
            <pc:sldMk cId="2821584810" sldId="292"/>
            <ac:picMk id="12" creationId="{B032C259-E9D6-488B-B3B9-1BC57EC9AEB4}"/>
          </ac:picMkLst>
        </pc:picChg>
        <pc:cxnChg chg="add del">
          <ac:chgData name="JAYDEN YAP JEAN HNG" userId="66824b3b-90af-48ae-91f4-73f35fb89cd2" providerId="ADAL" clId="{52D0DA73-ED55-4743-82BA-4F45A709250C}" dt="2021-12-12T09:05:32.643" v="3414" actId="478"/>
          <ac:cxnSpMkLst>
            <pc:docMk/>
            <pc:sldMk cId="2821584810" sldId="292"/>
            <ac:cxnSpMk id="14" creationId="{0716BB07-E3A5-4C91-ACC0-D07F9655BA9B}"/>
          </ac:cxnSpMkLst>
        </pc:cxnChg>
      </pc:sldChg>
      <pc:sldChg chg="modSp add del mod">
        <pc:chgData name="JAYDEN YAP JEAN HNG" userId="66824b3b-90af-48ae-91f4-73f35fb89cd2" providerId="ADAL" clId="{52D0DA73-ED55-4743-82BA-4F45A709250C}" dt="2021-12-12T07:43:48.999" v="2770"/>
        <pc:sldMkLst>
          <pc:docMk/>
          <pc:sldMk cId="183122246" sldId="293"/>
        </pc:sldMkLst>
        <pc:spChg chg="mod">
          <ac:chgData name="JAYDEN YAP JEAN HNG" userId="66824b3b-90af-48ae-91f4-73f35fb89cd2" providerId="ADAL" clId="{52D0DA73-ED55-4743-82BA-4F45A709250C}" dt="2021-12-12T07:43:48.573" v="2768" actId="20577"/>
          <ac:spMkLst>
            <pc:docMk/>
            <pc:sldMk cId="183122246" sldId="293"/>
            <ac:spMk id="3" creationId="{68335CB2-E946-4726-9108-4027E1868038}"/>
          </ac:spMkLst>
        </pc:spChg>
      </pc:sldChg>
      <pc:sldChg chg="modSp mod">
        <pc:chgData name="JAYDEN YAP JEAN HNG" userId="66824b3b-90af-48ae-91f4-73f35fb89cd2" providerId="ADAL" clId="{52D0DA73-ED55-4743-82BA-4F45A709250C}" dt="2021-12-12T10:52:37.918" v="6270" actId="20577"/>
        <pc:sldMkLst>
          <pc:docMk/>
          <pc:sldMk cId="3121931991" sldId="293"/>
        </pc:sldMkLst>
        <pc:spChg chg="mod">
          <ac:chgData name="JAYDEN YAP JEAN HNG" userId="66824b3b-90af-48ae-91f4-73f35fb89cd2" providerId="ADAL" clId="{52D0DA73-ED55-4743-82BA-4F45A709250C}" dt="2021-12-12T09:06:54.778" v="3459" actId="20577"/>
          <ac:spMkLst>
            <pc:docMk/>
            <pc:sldMk cId="3121931991" sldId="293"/>
            <ac:spMk id="2" creationId="{05284C13-6674-44F8-94E9-9127F099AEB4}"/>
          </ac:spMkLst>
        </pc:spChg>
        <pc:spChg chg="mod">
          <ac:chgData name="JAYDEN YAP JEAN HNG" userId="66824b3b-90af-48ae-91f4-73f35fb89cd2" providerId="ADAL" clId="{52D0DA73-ED55-4743-82BA-4F45A709250C}" dt="2021-12-12T10:52:37.918" v="6270" actId="20577"/>
          <ac:spMkLst>
            <pc:docMk/>
            <pc:sldMk cId="3121931991" sldId="293"/>
            <ac:spMk id="3" creationId="{68335CB2-E946-4726-9108-4027E1868038}"/>
          </ac:spMkLst>
        </pc:spChg>
        <pc:picChg chg="mod">
          <ac:chgData name="JAYDEN YAP JEAN HNG" userId="66824b3b-90af-48ae-91f4-73f35fb89cd2" providerId="ADAL" clId="{52D0DA73-ED55-4743-82BA-4F45A709250C}" dt="2021-12-12T09:30:57.867" v="4458" actId="14100"/>
          <ac:picMkLst>
            <pc:docMk/>
            <pc:sldMk cId="3121931991" sldId="293"/>
            <ac:picMk id="6" creationId="{ACEA2018-B632-4C5B-A21C-34995E2FDD5D}"/>
          </ac:picMkLst>
        </pc:picChg>
      </pc:sldChg>
      <pc:sldChg chg="modSp mod modNotesTx">
        <pc:chgData name="JAYDEN YAP JEAN HNG" userId="66824b3b-90af-48ae-91f4-73f35fb89cd2" providerId="ADAL" clId="{52D0DA73-ED55-4743-82BA-4F45A709250C}" dt="2021-12-12T14:17:27.033" v="7441" actId="313"/>
        <pc:sldMkLst>
          <pc:docMk/>
          <pc:sldMk cId="1159997095" sldId="294"/>
        </pc:sldMkLst>
        <pc:spChg chg="mod">
          <ac:chgData name="JAYDEN YAP JEAN HNG" userId="66824b3b-90af-48ae-91f4-73f35fb89cd2" providerId="ADAL" clId="{52D0DA73-ED55-4743-82BA-4F45A709250C}" dt="2021-12-12T09:06:44.872" v="3435" actId="20577"/>
          <ac:spMkLst>
            <pc:docMk/>
            <pc:sldMk cId="1159997095" sldId="294"/>
            <ac:spMk id="2" creationId="{05284C13-6674-44F8-94E9-9127F099AEB4}"/>
          </ac:spMkLst>
        </pc:spChg>
        <pc:spChg chg="mod">
          <ac:chgData name="JAYDEN YAP JEAN HNG" userId="66824b3b-90af-48ae-91f4-73f35fb89cd2" providerId="ADAL" clId="{52D0DA73-ED55-4743-82BA-4F45A709250C}" dt="2021-12-12T11:07:11.876" v="6899" actId="14100"/>
          <ac:spMkLst>
            <pc:docMk/>
            <pc:sldMk cId="1159997095" sldId="294"/>
            <ac:spMk id="3" creationId="{68335CB2-E946-4726-9108-4027E1868038}"/>
          </ac:spMkLst>
        </pc:spChg>
        <pc:picChg chg="mod">
          <ac:chgData name="JAYDEN YAP JEAN HNG" userId="66824b3b-90af-48ae-91f4-73f35fb89cd2" providerId="ADAL" clId="{52D0DA73-ED55-4743-82BA-4F45A709250C}" dt="2021-12-12T09:16:49.253" v="3727" actId="14100"/>
          <ac:picMkLst>
            <pc:docMk/>
            <pc:sldMk cId="1159997095" sldId="294"/>
            <ac:picMk id="5" creationId="{4AD1DC90-7B1E-46A6-908C-483E0D7619A5}"/>
          </ac:picMkLst>
        </pc:picChg>
      </pc:sldChg>
      <pc:sldChg chg="add modNotesTx">
        <pc:chgData name="JAYDEN YAP JEAN HNG" userId="66824b3b-90af-48ae-91f4-73f35fb89cd2" providerId="ADAL" clId="{52D0DA73-ED55-4743-82BA-4F45A709250C}" dt="2021-12-12T14:17:37.434" v="7442"/>
        <pc:sldMkLst>
          <pc:docMk/>
          <pc:sldMk cId="591865900" sldId="295"/>
        </pc:sldMkLst>
      </pc:sldChg>
      <pc:sldChg chg="add">
        <pc:chgData name="JAYDEN YAP JEAN HNG" userId="66824b3b-90af-48ae-91f4-73f35fb89cd2" providerId="ADAL" clId="{52D0DA73-ED55-4743-82BA-4F45A709250C}" dt="2021-12-12T14:03:41.657" v="6901"/>
        <pc:sldMkLst>
          <pc:docMk/>
          <pc:sldMk cId="1630467747" sldId="296"/>
        </pc:sldMkLst>
      </pc:sldChg>
      <pc:sldChg chg="add modNotesTx">
        <pc:chgData name="JAYDEN YAP JEAN HNG" userId="66824b3b-90af-48ae-91f4-73f35fb89cd2" providerId="ADAL" clId="{52D0DA73-ED55-4743-82BA-4F45A709250C}" dt="2021-12-12T14:17:47.443" v="7444"/>
        <pc:sldMkLst>
          <pc:docMk/>
          <pc:sldMk cId="1923861251" sldId="297"/>
        </pc:sldMkLst>
      </pc:sldChg>
      <pc:sldChg chg="addSp delSp modSp add mod">
        <pc:chgData name="JAYDEN YAP JEAN HNG" userId="66824b3b-90af-48ae-91f4-73f35fb89cd2" providerId="ADAL" clId="{52D0DA73-ED55-4743-82BA-4F45A709250C}" dt="2021-12-12T14:10:32.882" v="7161" actId="20577"/>
        <pc:sldMkLst>
          <pc:docMk/>
          <pc:sldMk cId="507896748" sldId="298"/>
        </pc:sldMkLst>
        <pc:spChg chg="mod">
          <ac:chgData name="JAYDEN YAP JEAN HNG" userId="66824b3b-90af-48ae-91f4-73f35fb89cd2" providerId="ADAL" clId="{52D0DA73-ED55-4743-82BA-4F45A709250C}" dt="2021-12-12T14:07:25.815" v="6959" actId="20577"/>
          <ac:spMkLst>
            <pc:docMk/>
            <pc:sldMk cId="507896748" sldId="298"/>
            <ac:spMk id="2" creationId="{05284C13-6674-44F8-94E9-9127F099AEB4}"/>
          </ac:spMkLst>
        </pc:spChg>
        <pc:spChg chg="del">
          <ac:chgData name="JAYDEN YAP JEAN HNG" userId="66824b3b-90af-48ae-91f4-73f35fb89cd2" providerId="ADAL" clId="{52D0DA73-ED55-4743-82BA-4F45A709250C}" dt="2021-12-12T14:05:47.226" v="6917" actId="478"/>
          <ac:spMkLst>
            <pc:docMk/>
            <pc:sldMk cId="507896748" sldId="298"/>
            <ac:spMk id="3" creationId="{68335CB2-E946-4726-9108-4027E1868038}"/>
          </ac:spMkLst>
        </pc:spChg>
        <pc:spChg chg="add del mod">
          <ac:chgData name="JAYDEN YAP JEAN HNG" userId="66824b3b-90af-48ae-91f4-73f35fb89cd2" providerId="ADAL" clId="{52D0DA73-ED55-4743-82BA-4F45A709250C}" dt="2021-12-12T14:05:49.265" v="6918" actId="478"/>
          <ac:spMkLst>
            <pc:docMk/>
            <pc:sldMk cId="507896748" sldId="298"/>
            <ac:spMk id="6" creationId="{F57C4E0D-116F-447C-BD6D-6CA97BC795B2}"/>
          </ac:spMkLst>
        </pc:spChg>
        <pc:spChg chg="add mod">
          <ac:chgData name="JAYDEN YAP JEAN HNG" userId="66824b3b-90af-48ae-91f4-73f35fb89cd2" providerId="ADAL" clId="{52D0DA73-ED55-4743-82BA-4F45A709250C}" dt="2021-12-12T14:10:28.494" v="7157" actId="1076"/>
          <ac:spMkLst>
            <pc:docMk/>
            <pc:sldMk cId="507896748" sldId="298"/>
            <ac:spMk id="7" creationId="{FCC8FCED-600A-462C-8504-8A54F7CC9CAC}"/>
          </ac:spMkLst>
        </pc:spChg>
        <pc:spChg chg="add mod">
          <ac:chgData name="JAYDEN YAP JEAN HNG" userId="66824b3b-90af-48ae-91f4-73f35fb89cd2" providerId="ADAL" clId="{52D0DA73-ED55-4743-82BA-4F45A709250C}" dt="2021-12-12T14:10:32.882" v="7161" actId="20577"/>
          <ac:spMkLst>
            <pc:docMk/>
            <pc:sldMk cId="507896748" sldId="298"/>
            <ac:spMk id="10" creationId="{D14EF2D7-FE24-47A6-A479-58B525ADEEDD}"/>
          </ac:spMkLst>
        </pc:spChg>
        <pc:graphicFrameChg chg="mod modGraphic">
          <ac:chgData name="JAYDEN YAP JEAN HNG" userId="66824b3b-90af-48ae-91f4-73f35fb89cd2" providerId="ADAL" clId="{52D0DA73-ED55-4743-82BA-4F45A709250C}" dt="2021-12-12T14:08:58.327" v="7041" actId="20577"/>
          <ac:graphicFrameMkLst>
            <pc:docMk/>
            <pc:sldMk cId="507896748" sldId="298"/>
            <ac:graphicFrameMk id="4" creationId="{140E22AB-EAAD-40FB-A5BA-A2AF411D4464}"/>
          </ac:graphicFrameMkLst>
        </pc:graphicFrameChg>
        <pc:graphicFrameChg chg="add mod modGraphic">
          <ac:chgData name="JAYDEN YAP JEAN HNG" userId="66824b3b-90af-48ae-91f4-73f35fb89cd2" providerId="ADAL" clId="{52D0DA73-ED55-4743-82BA-4F45A709250C}" dt="2021-12-12T14:10:06.727" v="7146" actId="14734"/>
          <ac:graphicFrameMkLst>
            <pc:docMk/>
            <pc:sldMk cId="507896748" sldId="298"/>
            <ac:graphicFrameMk id="9" creationId="{68F0659D-AACF-4916-833E-590BCD68CCB0}"/>
          </ac:graphicFrameMkLst>
        </pc:graphicFrameChg>
        <pc:picChg chg="del">
          <ac:chgData name="JAYDEN YAP JEAN HNG" userId="66824b3b-90af-48ae-91f4-73f35fb89cd2" providerId="ADAL" clId="{52D0DA73-ED55-4743-82BA-4F45A709250C}" dt="2021-12-12T14:05:49.921" v="6919" actId="478"/>
          <ac:picMkLst>
            <pc:docMk/>
            <pc:sldMk cId="507896748" sldId="298"/>
            <ac:picMk id="8" creationId="{72205332-AC4B-40B7-9BCC-FAC179B42807}"/>
          </ac:picMkLst>
        </pc:picChg>
      </pc:sldChg>
    </pc:docChg>
  </pc:docChgLst>
  <pc:docChgLst>
    <pc:chgData name="JAYDEN YAP JEAN HNG" userId="66824b3b-90af-48ae-91f4-73f35fb89cd2" providerId="ADAL" clId="{F4180C8C-2809-4395-A68B-2C03F57C6E03}"/>
    <pc:docChg chg="undo custSel addSld delSld modSld sldOrd">
      <pc:chgData name="JAYDEN YAP JEAN HNG" userId="66824b3b-90af-48ae-91f4-73f35fb89cd2" providerId="ADAL" clId="{F4180C8C-2809-4395-A68B-2C03F57C6E03}" dt="2021-12-12T09:04:50.758" v="111" actId="20577"/>
      <pc:docMkLst>
        <pc:docMk/>
      </pc:docMkLst>
      <pc:sldChg chg="modSp mod">
        <pc:chgData name="JAYDEN YAP JEAN HNG" userId="66824b3b-90af-48ae-91f4-73f35fb89cd2" providerId="ADAL" clId="{F4180C8C-2809-4395-A68B-2C03F57C6E03}" dt="2021-12-12T09:04:50.758" v="111" actId="20577"/>
        <pc:sldMkLst>
          <pc:docMk/>
          <pc:sldMk cId="2952615875" sldId="283"/>
        </pc:sldMkLst>
        <pc:spChg chg="mod">
          <ac:chgData name="JAYDEN YAP JEAN HNG" userId="66824b3b-90af-48ae-91f4-73f35fb89cd2" providerId="ADAL" clId="{F4180C8C-2809-4395-A68B-2C03F57C6E03}" dt="2021-12-12T09:04:50.758" v="111" actId="20577"/>
          <ac:spMkLst>
            <pc:docMk/>
            <pc:sldMk cId="2952615875" sldId="283"/>
            <ac:spMk id="3" creationId="{68335CB2-E946-4726-9108-4027E1868038}"/>
          </ac:spMkLst>
        </pc:spChg>
      </pc:sldChg>
      <pc:sldChg chg="addSp delSp modSp mod">
        <pc:chgData name="JAYDEN YAP JEAN HNG" userId="66824b3b-90af-48ae-91f4-73f35fb89cd2" providerId="ADAL" clId="{F4180C8C-2809-4395-A68B-2C03F57C6E03}" dt="2021-12-12T09:02:35.968" v="75" actId="20577"/>
        <pc:sldMkLst>
          <pc:docMk/>
          <pc:sldMk cId="1524514919" sldId="285"/>
        </pc:sldMkLst>
        <pc:spChg chg="mod">
          <ac:chgData name="JAYDEN YAP JEAN HNG" userId="66824b3b-90af-48ae-91f4-73f35fb89cd2" providerId="ADAL" clId="{F4180C8C-2809-4395-A68B-2C03F57C6E03}" dt="2021-12-12T09:02:35.968" v="75" actId="20577"/>
          <ac:spMkLst>
            <pc:docMk/>
            <pc:sldMk cId="1524514919" sldId="285"/>
            <ac:spMk id="2" creationId="{05284C13-6674-44F8-94E9-9127F099AEB4}"/>
          </ac:spMkLst>
        </pc:spChg>
        <pc:spChg chg="mod">
          <ac:chgData name="JAYDEN YAP JEAN HNG" userId="66824b3b-90af-48ae-91f4-73f35fb89cd2" providerId="ADAL" clId="{F4180C8C-2809-4395-A68B-2C03F57C6E03}" dt="2021-12-12T08:47:00.973" v="4" actId="1076"/>
          <ac:spMkLst>
            <pc:docMk/>
            <pc:sldMk cId="1524514919" sldId="285"/>
            <ac:spMk id="3" creationId="{68335CB2-E946-4726-9108-4027E1868038}"/>
          </ac:spMkLst>
        </pc:spChg>
        <pc:picChg chg="add del mod">
          <ac:chgData name="JAYDEN YAP JEAN HNG" userId="66824b3b-90af-48ae-91f4-73f35fb89cd2" providerId="ADAL" clId="{F4180C8C-2809-4395-A68B-2C03F57C6E03}" dt="2021-12-12T08:48:19.333" v="13" actId="478"/>
          <ac:picMkLst>
            <pc:docMk/>
            <pc:sldMk cId="1524514919" sldId="285"/>
            <ac:picMk id="5" creationId="{EB7904F6-8DA5-4362-B0B0-224BCDC157F2}"/>
          </ac:picMkLst>
        </pc:picChg>
        <pc:picChg chg="add mod">
          <ac:chgData name="JAYDEN YAP JEAN HNG" userId="66824b3b-90af-48ae-91f4-73f35fb89cd2" providerId="ADAL" clId="{F4180C8C-2809-4395-A68B-2C03F57C6E03}" dt="2021-12-12T08:48:27.082" v="16" actId="1076"/>
          <ac:picMkLst>
            <pc:docMk/>
            <pc:sldMk cId="1524514919" sldId="285"/>
            <ac:picMk id="7" creationId="{11756BD0-A2EC-4F25-9632-CD8791D05D8E}"/>
          </ac:picMkLst>
        </pc:picChg>
      </pc:sldChg>
      <pc:sldChg chg="del">
        <pc:chgData name="JAYDEN YAP JEAN HNG" userId="66824b3b-90af-48ae-91f4-73f35fb89cd2" providerId="ADAL" clId="{F4180C8C-2809-4395-A68B-2C03F57C6E03}" dt="2021-12-12T08:49:05.658" v="18" actId="47"/>
        <pc:sldMkLst>
          <pc:docMk/>
          <pc:sldMk cId="2371722307" sldId="286"/>
        </pc:sldMkLst>
      </pc:sldChg>
      <pc:sldChg chg="modSp mod">
        <pc:chgData name="JAYDEN YAP JEAN HNG" userId="66824b3b-90af-48ae-91f4-73f35fb89cd2" providerId="ADAL" clId="{F4180C8C-2809-4395-A68B-2C03F57C6E03}" dt="2021-12-12T08:49:56.109" v="33" actId="255"/>
        <pc:sldMkLst>
          <pc:docMk/>
          <pc:sldMk cId="1057842631" sldId="289"/>
        </pc:sldMkLst>
        <pc:spChg chg="mod">
          <ac:chgData name="JAYDEN YAP JEAN HNG" userId="66824b3b-90af-48ae-91f4-73f35fb89cd2" providerId="ADAL" clId="{F4180C8C-2809-4395-A68B-2C03F57C6E03}" dt="2021-12-12T08:49:40.910" v="29" actId="27636"/>
          <ac:spMkLst>
            <pc:docMk/>
            <pc:sldMk cId="1057842631" sldId="289"/>
            <ac:spMk id="2" creationId="{05284C13-6674-44F8-94E9-9127F099AEB4}"/>
          </ac:spMkLst>
        </pc:spChg>
        <pc:spChg chg="mod">
          <ac:chgData name="JAYDEN YAP JEAN HNG" userId="66824b3b-90af-48ae-91f4-73f35fb89cd2" providerId="ADAL" clId="{F4180C8C-2809-4395-A68B-2C03F57C6E03}" dt="2021-12-12T08:49:56.109" v="33" actId="255"/>
          <ac:spMkLst>
            <pc:docMk/>
            <pc:sldMk cId="1057842631" sldId="289"/>
            <ac:spMk id="3" creationId="{68335CB2-E946-4726-9108-4027E1868038}"/>
          </ac:spMkLst>
        </pc:spChg>
      </pc:sldChg>
      <pc:sldChg chg="del">
        <pc:chgData name="JAYDEN YAP JEAN HNG" userId="66824b3b-90af-48ae-91f4-73f35fb89cd2" providerId="ADAL" clId="{F4180C8C-2809-4395-A68B-2C03F57C6E03}" dt="2021-12-12T08:49:06.411" v="19" actId="47"/>
        <pc:sldMkLst>
          <pc:docMk/>
          <pc:sldMk cId="712600087" sldId="290"/>
        </pc:sldMkLst>
      </pc:sldChg>
      <pc:sldChg chg="addSp delSp modSp add mod ord">
        <pc:chgData name="JAYDEN YAP JEAN HNG" userId="66824b3b-90af-48ae-91f4-73f35fb89cd2" providerId="ADAL" clId="{F4180C8C-2809-4395-A68B-2C03F57C6E03}" dt="2021-12-12T09:02:39.657" v="77"/>
        <pc:sldMkLst>
          <pc:docMk/>
          <pc:sldMk cId="3121931991" sldId="293"/>
        </pc:sldMkLst>
        <pc:spChg chg="mod">
          <ac:chgData name="JAYDEN YAP JEAN HNG" userId="66824b3b-90af-48ae-91f4-73f35fb89cd2" providerId="ADAL" clId="{F4180C8C-2809-4395-A68B-2C03F57C6E03}" dt="2021-12-12T09:02:24.872" v="47" actId="20577"/>
          <ac:spMkLst>
            <pc:docMk/>
            <pc:sldMk cId="3121931991" sldId="293"/>
            <ac:spMk id="2" creationId="{05284C13-6674-44F8-94E9-9127F099AEB4}"/>
          </ac:spMkLst>
        </pc:spChg>
        <pc:picChg chg="del mod">
          <ac:chgData name="JAYDEN YAP JEAN HNG" userId="66824b3b-90af-48ae-91f4-73f35fb89cd2" providerId="ADAL" clId="{F4180C8C-2809-4395-A68B-2C03F57C6E03}" dt="2021-12-12T08:47:46.491" v="9" actId="478"/>
          <ac:picMkLst>
            <pc:docMk/>
            <pc:sldMk cId="3121931991" sldId="293"/>
            <ac:picMk id="5" creationId="{EB7904F6-8DA5-4362-B0B0-224BCDC157F2}"/>
          </ac:picMkLst>
        </pc:picChg>
        <pc:picChg chg="add mod">
          <ac:chgData name="JAYDEN YAP JEAN HNG" userId="66824b3b-90af-48ae-91f4-73f35fb89cd2" providerId="ADAL" clId="{F4180C8C-2809-4395-A68B-2C03F57C6E03}" dt="2021-12-12T08:47:54.319" v="12" actId="1076"/>
          <ac:picMkLst>
            <pc:docMk/>
            <pc:sldMk cId="3121931991" sldId="293"/>
            <ac:picMk id="6" creationId="{ACEA2018-B632-4C5B-A21C-34995E2FDD5D}"/>
          </ac:picMkLst>
        </pc:picChg>
      </pc:sldChg>
      <pc:sldChg chg="addSp delSp modSp add mod ord setBg">
        <pc:chgData name="JAYDEN YAP JEAN HNG" userId="66824b3b-90af-48ae-91f4-73f35fb89cd2" providerId="ADAL" clId="{F4180C8C-2809-4395-A68B-2C03F57C6E03}" dt="2021-12-12T09:03:30.384" v="85" actId="20577"/>
        <pc:sldMkLst>
          <pc:docMk/>
          <pc:sldMk cId="1159997095" sldId="294"/>
        </pc:sldMkLst>
        <pc:spChg chg="mod">
          <ac:chgData name="JAYDEN YAP JEAN HNG" userId="66824b3b-90af-48ae-91f4-73f35fb89cd2" providerId="ADAL" clId="{F4180C8C-2809-4395-A68B-2C03F57C6E03}" dt="2021-12-12T09:03:30.384" v="85" actId="20577"/>
          <ac:spMkLst>
            <pc:docMk/>
            <pc:sldMk cId="1159997095" sldId="294"/>
            <ac:spMk id="2" creationId="{05284C13-6674-44F8-94E9-9127F099AEB4}"/>
          </ac:spMkLst>
        </pc:spChg>
        <pc:spChg chg="mod ord">
          <ac:chgData name="JAYDEN YAP JEAN HNG" userId="66824b3b-90af-48ae-91f4-73f35fb89cd2" providerId="ADAL" clId="{F4180C8C-2809-4395-A68B-2C03F57C6E03}" dt="2021-12-12T09:03:15.154" v="83" actId="26606"/>
          <ac:spMkLst>
            <pc:docMk/>
            <pc:sldMk cId="1159997095" sldId="294"/>
            <ac:spMk id="3" creationId="{68335CB2-E946-4726-9108-4027E1868038}"/>
          </ac:spMkLst>
        </pc:spChg>
        <pc:spChg chg="add del">
          <ac:chgData name="JAYDEN YAP JEAN HNG" userId="66824b3b-90af-48ae-91f4-73f35fb89cd2" providerId="ADAL" clId="{F4180C8C-2809-4395-A68B-2C03F57C6E03}" dt="2021-12-12T09:03:15.154" v="83" actId="26606"/>
          <ac:spMkLst>
            <pc:docMk/>
            <pc:sldMk cId="1159997095" sldId="294"/>
            <ac:spMk id="10" creationId="{1660E788-AFA9-4A1B-9991-6AA74632A15B}"/>
          </ac:spMkLst>
        </pc:spChg>
        <pc:spChg chg="add del">
          <ac:chgData name="JAYDEN YAP JEAN HNG" userId="66824b3b-90af-48ae-91f4-73f35fb89cd2" providerId="ADAL" clId="{F4180C8C-2809-4395-A68B-2C03F57C6E03}" dt="2021-12-12T09:03:15.154" v="83" actId="26606"/>
          <ac:spMkLst>
            <pc:docMk/>
            <pc:sldMk cId="1159997095" sldId="294"/>
            <ac:spMk id="12" creationId="{867D4867-5BA7-4462-B2F6-A23F4A622AA7}"/>
          </ac:spMkLst>
        </pc:spChg>
        <pc:picChg chg="add mod">
          <ac:chgData name="JAYDEN YAP JEAN HNG" userId="66824b3b-90af-48ae-91f4-73f35fb89cd2" providerId="ADAL" clId="{F4180C8C-2809-4395-A68B-2C03F57C6E03}" dt="2021-12-12T09:03:15.154" v="83" actId="26606"/>
          <ac:picMkLst>
            <pc:docMk/>
            <pc:sldMk cId="1159997095" sldId="294"/>
            <ac:picMk id="5" creationId="{4AD1DC90-7B1E-46A6-908C-483E0D7619A5}"/>
          </ac:picMkLst>
        </pc:picChg>
        <pc:picChg chg="del">
          <ac:chgData name="JAYDEN YAP JEAN HNG" userId="66824b3b-90af-48ae-91f4-73f35fb89cd2" providerId="ADAL" clId="{F4180C8C-2809-4395-A68B-2C03F57C6E03}" dt="2021-12-12T09:02:41.423" v="78" actId="478"/>
          <ac:picMkLst>
            <pc:docMk/>
            <pc:sldMk cId="1159997095" sldId="294"/>
            <ac:picMk id="7" creationId="{11756BD0-A2EC-4F25-9632-CD8791D05D8E}"/>
          </ac:picMkLst>
        </pc:picChg>
      </pc:sldChg>
      <pc:sldChg chg="addSp delSp add del mod ord">
        <pc:chgData name="JAYDEN YAP JEAN HNG" userId="66824b3b-90af-48ae-91f4-73f35fb89cd2" providerId="ADAL" clId="{F4180C8C-2809-4395-A68B-2C03F57C6E03}" dt="2021-12-12T09:02:08.118" v="42"/>
        <pc:sldMkLst>
          <pc:docMk/>
          <pc:sldMk cId="1989639238" sldId="294"/>
        </pc:sldMkLst>
        <pc:picChg chg="add del">
          <ac:chgData name="JAYDEN YAP JEAN HNG" userId="66824b3b-90af-48ae-91f4-73f35fb89cd2" providerId="ADAL" clId="{F4180C8C-2809-4395-A68B-2C03F57C6E03}" dt="2021-12-12T09:02:07.093" v="40" actId="478"/>
          <ac:picMkLst>
            <pc:docMk/>
            <pc:sldMk cId="1989639238" sldId="294"/>
            <ac:picMk id="7" creationId="{11756BD0-A2EC-4F25-9632-CD8791D05D8E}"/>
          </ac:picMkLst>
        </pc:picChg>
      </pc:sldChg>
      <pc:sldChg chg="add del">
        <pc:chgData name="JAYDEN YAP JEAN HNG" userId="66824b3b-90af-48ae-91f4-73f35fb89cd2" providerId="ADAL" clId="{F4180C8C-2809-4395-A68B-2C03F57C6E03}" dt="2021-12-12T08:49:03.918" v="17" actId="47"/>
        <pc:sldMkLst>
          <pc:docMk/>
          <pc:sldMk cId="2343823192" sldId="294"/>
        </pc:sldMkLst>
      </pc:sldChg>
      <pc:sldChg chg="add del">
        <pc:chgData name="JAYDEN YAP JEAN HNG" userId="66824b3b-90af-48ae-91f4-73f35fb89cd2" providerId="ADAL" clId="{F4180C8C-2809-4395-A68B-2C03F57C6E03}" dt="2021-12-12T09:02:06.320" v="39"/>
        <pc:sldMkLst>
          <pc:docMk/>
          <pc:sldMk cId="2576007575" sldId="295"/>
        </pc:sldMkLst>
      </pc:sldChg>
    </pc:docChg>
  </pc:docChgLst>
  <pc:docChgLst>
    <pc:chgData name="JAYDEN YAP JEAN HNG" userId="66824b3b-90af-48ae-91f4-73f35fb89cd2" providerId="ADAL" clId="{F4E9B2C3-AD68-4DD1-AE64-43A99750932B}"/>
    <pc:docChg chg="undo custSel addSld delSld modSld sldOrd">
      <pc:chgData name="JAYDEN YAP JEAN HNG" userId="66824b3b-90af-48ae-91f4-73f35fb89cd2" providerId="ADAL" clId="{F4E9B2C3-AD68-4DD1-AE64-43A99750932B}" dt="2022-02-14T15:48:57.843" v="5153" actId="20577"/>
      <pc:docMkLst>
        <pc:docMk/>
      </pc:docMkLst>
      <pc:sldChg chg="modSp mod">
        <pc:chgData name="JAYDEN YAP JEAN HNG" userId="66824b3b-90af-48ae-91f4-73f35fb89cd2" providerId="ADAL" clId="{F4E9B2C3-AD68-4DD1-AE64-43A99750932B}" dt="2022-02-14T13:24:40.288" v="18" actId="20577"/>
        <pc:sldMkLst>
          <pc:docMk/>
          <pc:sldMk cId="2345304654" sldId="282"/>
        </pc:sldMkLst>
        <pc:spChg chg="mod">
          <ac:chgData name="JAYDEN YAP JEAN HNG" userId="66824b3b-90af-48ae-91f4-73f35fb89cd2" providerId="ADAL" clId="{F4E9B2C3-AD68-4DD1-AE64-43A99750932B}" dt="2022-02-14T13:24:40.288" v="18" actId="20577"/>
          <ac:spMkLst>
            <pc:docMk/>
            <pc:sldMk cId="2345304654" sldId="282"/>
            <ac:spMk id="2" creationId="{4BE1EA8D-4334-486B-8F4E-A25E90723769}"/>
          </ac:spMkLst>
        </pc:spChg>
      </pc:sldChg>
      <pc:sldChg chg="del">
        <pc:chgData name="JAYDEN YAP JEAN HNG" userId="66824b3b-90af-48ae-91f4-73f35fb89cd2" providerId="ADAL" clId="{F4E9B2C3-AD68-4DD1-AE64-43A99750932B}" dt="2022-02-14T15:16:48.457" v="291" actId="47"/>
        <pc:sldMkLst>
          <pc:docMk/>
          <pc:sldMk cId="2952615875" sldId="283"/>
        </pc:sldMkLst>
      </pc:sldChg>
      <pc:sldChg chg="del">
        <pc:chgData name="JAYDEN YAP JEAN HNG" userId="66824b3b-90af-48ae-91f4-73f35fb89cd2" providerId="ADAL" clId="{F4E9B2C3-AD68-4DD1-AE64-43A99750932B}" dt="2022-02-14T15:23:14.985" v="1160" actId="47"/>
        <pc:sldMkLst>
          <pc:docMk/>
          <pc:sldMk cId="1524514919" sldId="285"/>
        </pc:sldMkLst>
      </pc:sldChg>
      <pc:sldChg chg="modSp mod">
        <pc:chgData name="JAYDEN YAP JEAN HNG" userId="66824b3b-90af-48ae-91f4-73f35fb89cd2" providerId="ADAL" clId="{F4E9B2C3-AD68-4DD1-AE64-43A99750932B}" dt="2022-02-14T15:48:34.188" v="5113" actId="20577"/>
        <pc:sldMkLst>
          <pc:docMk/>
          <pc:sldMk cId="2091594363" sldId="287"/>
        </pc:sldMkLst>
        <pc:spChg chg="mod">
          <ac:chgData name="JAYDEN YAP JEAN HNG" userId="66824b3b-90af-48ae-91f4-73f35fb89cd2" providerId="ADAL" clId="{F4E9B2C3-AD68-4DD1-AE64-43A99750932B}" dt="2022-02-14T15:48:34.188" v="5113" actId="20577"/>
          <ac:spMkLst>
            <pc:docMk/>
            <pc:sldMk cId="2091594363" sldId="287"/>
            <ac:spMk id="3" creationId="{68335CB2-E946-4726-9108-4027E1868038}"/>
          </ac:spMkLst>
        </pc:spChg>
      </pc:sldChg>
      <pc:sldChg chg="del">
        <pc:chgData name="JAYDEN YAP JEAN HNG" userId="66824b3b-90af-48ae-91f4-73f35fb89cd2" providerId="ADAL" clId="{F4E9B2C3-AD68-4DD1-AE64-43A99750932B}" dt="2022-02-14T15:23:34.125" v="1162" actId="47"/>
        <pc:sldMkLst>
          <pc:docMk/>
          <pc:sldMk cId="1480498561" sldId="288"/>
        </pc:sldMkLst>
      </pc:sldChg>
      <pc:sldChg chg="del">
        <pc:chgData name="JAYDEN YAP JEAN HNG" userId="66824b3b-90af-48ae-91f4-73f35fb89cd2" providerId="ADAL" clId="{F4E9B2C3-AD68-4DD1-AE64-43A99750932B}" dt="2022-02-14T15:10:36.848" v="20" actId="47"/>
        <pc:sldMkLst>
          <pc:docMk/>
          <pc:sldMk cId="1057842631" sldId="289"/>
        </pc:sldMkLst>
      </pc:sldChg>
      <pc:sldChg chg="del">
        <pc:chgData name="JAYDEN YAP JEAN HNG" userId="66824b3b-90af-48ae-91f4-73f35fb89cd2" providerId="ADAL" clId="{F4E9B2C3-AD68-4DD1-AE64-43A99750932B}" dt="2022-02-14T15:46:03.088" v="4219" actId="47"/>
        <pc:sldMkLst>
          <pc:docMk/>
          <pc:sldMk cId="1496735376" sldId="291"/>
        </pc:sldMkLst>
      </pc:sldChg>
      <pc:sldChg chg="del">
        <pc:chgData name="JAYDEN YAP JEAN HNG" userId="66824b3b-90af-48ae-91f4-73f35fb89cd2" providerId="ADAL" clId="{F4E9B2C3-AD68-4DD1-AE64-43A99750932B}" dt="2022-02-14T15:18:19.520" v="441" actId="47"/>
        <pc:sldMkLst>
          <pc:docMk/>
          <pc:sldMk cId="2821584810" sldId="292"/>
        </pc:sldMkLst>
      </pc:sldChg>
      <pc:sldChg chg="del">
        <pc:chgData name="JAYDEN YAP JEAN HNG" userId="66824b3b-90af-48ae-91f4-73f35fb89cd2" providerId="ADAL" clId="{F4E9B2C3-AD68-4DD1-AE64-43A99750932B}" dt="2022-02-14T15:23:13.402" v="1157" actId="47"/>
        <pc:sldMkLst>
          <pc:docMk/>
          <pc:sldMk cId="3121931991" sldId="293"/>
        </pc:sldMkLst>
      </pc:sldChg>
      <pc:sldChg chg="addSp delSp modSp mod">
        <pc:chgData name="JAYDEN YAP JEAN HNG" userId="66824b3b-90af-48ae-91f4-73f35fb89cd2" providerId="ADAL" clId="{F4E9B2C3-AD68-4DD1-AE64-43A99750932B}" dt="2022-02-14T15:22:56.586" v="1149" actId="20577"/>
        <pc:sldMkLst>
          <pc:docMk/>
          <pc:sldMk cId="1159997095" sldId="294"/>
        </pc:sldMkLst>
        <pc:spChg chg="mod">
          <ac:chgData name="JAYDEN YAP JEAN HNG" userId="66824b3b-90af-48ae-91f4-73f35fb89cd2" providerId="ADAL" clId="{F4E9B2C3-AD68-4DD1-AE64-43A99750932B}" dt="2022-02-14T15:19:32.787" v="479" actId="20577"/>
          <ac:spMkLst>
            <pc:docMk/>
            <pc:sldMk cId="1159997095" sldId="294"/>
            <ac:spMk id="2" creationId="{05284C13-6674-44F8-94E9-9127F099AEB4}"/>
          </ac:spMkLst>
        </pc:spChg>
        <pc:spChg chg="del">
          <ac:chgData name="JAYDEN YAP JEAN HNG" userId="66824b3b-90af-48ae-91f4-73f35fb89cd2" providerId="ADAL" clId="{F4E9B2C3-AD68-4DD1-AE64-43A99750932B}" dt="2022-02-14T15:18:47.286" v="447" actId="478"/>
          <ac:spMkLst>
            <pc:docMk/>
            <pc:sldMk cId="1159997095" sldId="294"/>
            <ac:spMk id="3" creationId="{68335CB2-E946-4726-9108-4027E1868038}"/>
          </ac:spMkLst>
        </pc:spChg>
        <pc:spChg chg="del">
          <ac:chgData name="JAYDEN YAP JEAN HNG" userId="66824b3b-90af-48ae-91f4-73f35fb89cd2" providerId="ADAL" clId="{F4E9B2C3-AD68-4DD1-AE64-43A99750932B}" dt="2022-02-14T15:18:49.676" v="450" actId="478"/>
          <ac:spMkLst>
            <pc:docMk/>
            <pc:sldMk cId="1159997095" sldId="294"/>
            <ac:spMk id="6" creationId="{4A64893F-F2A4-424D-9C5A-D54AA4572F3E}"/>
          </ac:spMkLst>
        </pc:spChg>
        <pc:spChg chg="del">
          <ac:chgData name="JAYDEN YAP JEAN HNG" userId="66824b3b-90af-48ae-91f4-73f35fb89cd2" providerId="ADAL" clId="{F4E9B2C3-AD68-4DD1-AE64-43A99750932B}" dt="2022-02-14T15:18:47.799" v="448" actId="478"/>
          <ac:spMkLst>
            <pc:docMk/>
            <pc:sldMk cId="1159997095" sldId="294"/>
            <ac:spMk id="7" creationId="{E1225E42-D84B-48C8-9F17-E3F906FE2AB3}"/>
          </ac:spMkLst>
        </pc:spChg>
        <pc:spChg chg="add del mod">
          <ac:chgData name="JAYDEN YAP JEAN HNG" userId="66824b3b-90af-48ae-91f4-73f35fb89cd2" providerId="ADAL" clId="{F4E9B2C3-AD68-4DD1-AE64-43A99750932B}" dt="2022-02-14T15:18:51.697" v="451"/>
          <ac:spMkLst>
            <pc:docMk/>
            <pc:sldMk cId="1159997095" sldId="294"/>
            <ac:spMk id="8" creationId="{317AAD76-A8EB-4681-9ECD-F52AC6716F2D}"/>
          </ac:spMkLst>
        </pc:spChg>
        <pc:spChg chg="add del mod">
          <ac:chgData name="JAYDEN YAP JEAN HNG" userId="66824b3b-90af-48ae-91f4-73f35fb89cd2" providerId="ADAL" clId="{F4E9B2C3-AD68-4DD1-AE64-43A99750932B}" dt="2022-02-14T15:19:35.472" v="481"/>
          <ac:spMkLst>
            <pc:docMk/>
            <pc:sldMk cId="1159997095" sldId="294"/>
            <ac:spMk id="11" creationId="{FE73442B-DB97-42E5-867F-37984BAF2A71}"/>
          </ac:spMkLst>
        </pc:spChg>
        <pc:spChg chg="add mod">
          <ac:chgData name="JAYDEN YAP JEAN HNG" userId="66824b3b-90af-48ae-91f4-73f35fb89cd2" providerId="ADAL" clId="{F4E9B2C3-AD68-4DD1-AE64-43A99750932B}" dt="2022-02-14T15:22:56.586" v="1149" actId="20577"/>
          <ac:spMkLst>
            <pc:docMk/>
            <pc:sldMk cId="1159997095" sldId="294"/>
            <ac:spMk id="12" creationId="{94DD0941-8199-467B-BF16-15FEF57D8AFD}"/>
          </ac:spMkLst>
        </pc:spChg>
        <pc:picChg chg="del">
          <ac:chgData name="JAYDEN YAP JEAN HNG" userId="66824b3b-90af-48ae-91f4-73f35fb89cd2" providerId="ADAL" clId="{F4E9B2C3-AD68-4DD1-AE64-43A99750932B}" dt="2022-02-14T15:18:48.209" v="449" actId="478"/>
          <ac:picMkLst>
            <pc:docMk/>
            <pc:sldMk cId="1159997095" sldId="294"/>
            <ac:picMk id="5" creationId="{4AD1DC90-7B1E-46A6-908C-483E0D7619A5}"/>
          </ac:picMkLst>
        </pc:picChg>
        <pc:picChg chg="add mod">
          <ac:chgData name="JAYDEN YAP JEAN HNG" userId="66824b3b-90af-48ae-91f4-73f35fb89cd2" providerId="ADAL" clId="{F4E9B2C3-AD68-4DD1-AE64-43A99750932B}" dt="2022-02-14T15:21:10.049" v="860" actId="1076"/>
          <ac:picMkLst>
            <pc:docMk/>
            <pc:sldMk cId="1159997095" sldId="294"/>
            <ac:picMk id="10" creationId="{02D492BC-085C-4EE4-BD60-8C6F339D4378}"/>
          </ac:picMkLst>
        </pc:picChg>
        <pc:picChg chg="del">
          <ac:chgData name="JAYDEN YAP JEAN HNG" userId="66824b3b-90af-48ae-91f4-73f35fb89cd2" providerId="ADAL" clId="{F4E9B2C3-AD68-4DD1-AE64-43A99750932B}" dt="2022-02-14T15:18:45.961" v="446" actId="478"/>
          <ac:picMkLst>
            <pc:docMk/>
            <pc:sldMk cId="1159997095" sldId="294"/>
            <ac:picMk id="1026" creationId="{FA4E0BCA-BFEC-402D-810D-9EBCA5089323}"/>
          </ac:picMkLst>
        </pc:picChg>
      </pc:sldChg>
      <pc:sldChg chg="del">
        <pc:chgData name="JAYDEN YAP JEAN HNG" userId="66824b3b-90af-48ae-91f4-73f35fb89cd2" providerId="ADAL" clId="{F4E9B2C3-AD68-4DD1-AE64-43A99750932B}" dt="2022-02-14T15:23:11.150" v="1155" actId="47"/>
        <pc:sldMkLst>
          <pc:docMk/>
          <pc:sldMk cId="591865900" sldId="295"/>
        </pc:sldMkLst>
      </pc:sldChg>
      <pc:sldChg chg="del">
        <pc:chgData name="JAYDEN YAP JEAN HNG" userId="66824b3b-90af-48ae-91f4-73f35fb89cd2" providerId="ADAL" clId="{F4E9B2C3-AD68-4DD1-AE64-43A99750932B}" dt="2022-02-14T15:23:13.883" v="1158" actId="47"/>
        <pc:sldMkLst>
          <pc:docMk/>
          <pc:sldMk cId="1630467747" sldId="296"/>
        </pc:sldMkLst>
      </pc:sldChg>
      <pc:sldChg chg="del">
        <pc:chgData name="JAYDEN YAP JEAN HNG" userId="66824b3b-90af-48ae-91f4-73f35fb89cd2" providerId="ADAL" clId="{F4E9B2C3-AD68-4DD1-AE64-43A99750932B}" dt="2022-02-14T15:23:15.476" v="1161" actId="47"/>
        <pc:sldMkLst>
          <pc:docMk/>
          <pc:sldMk cId="1923861251" sldId="297"/>
        </pc:sldMkLst>
      </pc:sldChg>
      <pc:sldChg chg="del">
        <pc:chgData name="JAYDEN YAP JEAN HNG" userId="66824b3b-90af-48ae-91f4-73f35fb89cd2" providerId="ADAL" clId="{F4E9B2C3-AD68-4DD1-AE64-43A99750932B}" dt="2022-02-14T15:18:18.599" v="440" actId="47"/>
        <pc:sldMkLst>
          <pc:docMk/>
          <pc:sldMk cId="507896748" sldId="298"/>
        </pc:sldMkLst>
      </pc:sldChg>
      <pc:sldChg chg="del">
        <pc:chgData name="JAYDEN YAP JEAN HNG" userId="66824b3b-90af-48ae-91f4-73f35fb89cd2" providerId="ADAL" clId="{F4E9B2C3-AD68-4DD1-AE64-43A99750932B}" dt="2022-02-14T15:23:12.858" v="1156" actId="47"/>
        <pc:sldMkLst>
          <pc:docMk/>
          <pc:sldMk cId="3290999520" sldId="299"/>
        </pc:sldMkLst>
      </pc:sldChg>
      <pc:sldChg chg="del">
        <pc:chgData name="JAYDEN YAP JEAN HNG" userId="66824b3b-90af-48ae-91f4-73f35fb89cd2" providerId="ADAL" clId="{F4E9B2C3-AD68-4DD1-AE64-43A99750932B}" dt="2022-02-14T15:23:14.452" v="1159" actId="47"/>
        <pc:sldMkLst>
          <pc:docMk/>
          <pc:sldMk cId="3720076250" sldId="300"/>
        </pc:sldMkLst>
      </pc:sldChg>
      <pc:sldChg chg="addSp delSp modSp mod">
        <pc:chgData name="JAYDEN YAP JEAN HNG" userId="66824b3b-90af-48ae-91f4-73f35fb89cd2" providerId="ADAL" clId="{F4E9B2C3-AD68-4DD1-AE64-43A99750932B}" dt="2022-02-14T15:48:43.395" v="5136" actId="478"/>
        <pc:sldMkLst>
          <pc:docMk/>
          <pc:sldMk cId="87227831" sldId="301"/>
        </pc:sldMkLst>
        <pc:spChg chg="mod">
          <ac:chgData name="JAYDEN YAP JEAN HNG" userId="66824b3b-90af-48ae-91f4-73f35fb89cd2" providerId="ADAL" clId="{F4E9B2C3-AD68-4DD1-AE64-43A99750932B}" dt="2022-02-14T15:48:40.465" v="5134" actId="20577"/>
          <ac:spMkLst>
            <pc:docMk/>
            <pc:sldMk cId="87227831" sldId="301"/>
            <ac:spMk id="2" creationId="{05284C13-6674-44F8-94E9-9127F099AEB4}"/>
          </ac:spMkLst>
        </pc:spChg>
        <pc:spChg chg="del">
          <ac:chgData name="JAYDEN YAP JEAN HNG" userId="66824b3b-90af-48ae-91f4-73f35fb89cd2" providerId="ADAL" clId="{F4E9B2C3-AD68-4DD1-AE64-43A99750932B}" dt="2022-02-14T15:48:42.216" v="5135" actId="478"/>
          <ac:spMkLst>
            <pc:docMk/>
            <pc:sldMk cId="87227831" sldId="301"/>
            <ac:spMk id="3" creationId="{68335CB2-E946-4726-9108-4027E1868038}"/>
          </ac:spMkLst>
        </pc:spChg>
        <pc:spChg chg="add del mod">
          <ac:chgData name="JAYDEN YAP JEAN HNG" userId="66824b3b-90af-48ae-91f4-73f35fb89cd2" providerId="ADAL" clId="{F4E9B2C3-AD68-4DD1-AE64-43A99750932B}" dt="2022-02-14T15:48:43.395" v="5136" actId="478"/>
          <ac:spMkLst>
            <pc:docMk/>
            <pc:sldMk cId="87227831" sldId="301"/>
            <ac:spMk id="6" creationId="{BDCACF72-E629-45FE-9F8D-673E7DB5EB05}"/>
          </ac:spMkLst>
        </pc:spChg>
      </pc:sldChg>
      <pc:sldChg chg="add ord">
        <pc:chgData name="JAYDEN YAP JEAN HNG" userId="66824b3b-90af-48ae-91f4-73f35fb89cd2" providerId="ADAL" clId="{F4E9B2C3-AD68-4DD1-AE64-43A99750932B}" dt="2022-02-14T15:11:48.849" v="22"/>
        <pc:sldMkLst>
          <pc:docMk/>
          <pc:sldMk cId="3927940412" sldId="302"/>
        </pc:sldMkLst>
      </pc:sldChg>
      <pc:sldChg chg="add">
        <pc:chgData name="JAYDEN YAP JEAN HNG" userId="66824b3b-90af-48ae-91f4-73f35fb89cd2" providerId="ADAL" clId="{F4E9B2C3-AD68-4DD1-AE64-43A99750932B}" dt="2022-02-14T15:10:30.663" v="19"/>
        <pc:sldMkLst>
          <pc:docMk/>
          <pc:sldMk cId="3616692867" sldId="332"/>
        </pc:sldMkLst>
      </pc:sldChg>
      <pc:sldChg chg="add">
        <pc:chgData name="JAYDEN YAP JEAN HNG" userId="66824b3b-90af-48ae-91f4-73f35fb89cd2" providerId="ADAL" clId="{F4E9B2C3-AD68-4DD1-AE64-43A99750932B}" dt="2022-02-14T15:10:30.663" v="19"/>
        <pc:sldMkLst>
          <pc:docMk/>
          <pc:sldMk cId="1013864723" sldId="333"/>
        </pc:sldMkLst>
      </pc:sldChg>
      <pc:sldChg chg="add setBg">
        <pc:chgData name="JAYDEN YAP JEAN HNG" userId="66824b3b-90af-48ae-91f4-73f35fb89cd2" providerId="ADAL" clId="{F4E9B2C3-AD68-4DD1-AE64-43A99750932B}" dt="2022-02-14T15:10:30.663" v="19"/>
        <pc:sldMkLst>
          <pc:docMk/>
          <pc:sldMk cId="308926224" sldId="334"/>
        </pc:sldMkLst>
      </pc:sldChg>
      <pc:sldChg chg="add">
        <pc:chgData name="JAYDEN YAP JEAN HNG" userId="66824b3b-90af-48ae-91f4-73f35fb89cd2" providerId="ADAL" clId="{F4E9B2C3-AD68-4DD1-AE64-43A99750932B}" dt="2022-02-14T15:10:30.663" v="19"/>
        <pc:sldMkLst>
          <pc:docMk/>
          <pc:sldMk cId="3565510404" sldId="335"/>
        </pc:sldMkLst>
      </pc:sldChg>
      <pc:sldChg chg="delSp add mod">
        <pc:chgData name="JAYDEN YAP JEAN HNG" userId="66824b3b-90af-48ae-91f4-73f35fb89cd2" providerId="ADAL" clId="{F4E9B2C3-AD68-4DD1-AE64-43A99750932B}" dt="2022-02-14T15:26:05.622" v="1183" actId="21"/>
        <pc:sldMkLst>
          <pc:docMk/>
          <pc:sldMk cId="2128294395" sldId="336"/>
        </pc:sldMkLst>
        <pc:picChg chg="del">
          <ac:chgData name="JAYDEN YAP JEAN HNG" userId="66824b3b-90af-48ae-91f4-73f35fb89cd2" providerId="ADAL" clId="{F4E9B2C3-AD68-4DD1-AE64-43A99750932B}" dt="2022-02-14T15:26:05.622" v="1183" actId="21"/>
          <ac:picMkLst>
            <pc:docMk/>
            <pc:sldMk cId="2128294395" sldId="336"/>
            <ac:picMk id="5" creationId="{A46F4AB0-8803-42AC-92B2-9FFC80BBB796}"/>
          </ac:picMkLst>
        </pc:picChg>
      </pc:sldChg>
      <pc:sldChg chg="addSp modSp add mod">
        <pc:chgData name="JAYDEN YAP JEAN HNG" userId="66824b3b-90af-48ae-91f4-73f35fb89cd2" providerId="ADAL" clId="{F4E9B2C3-AD68-4DD1-AE64-43A99750932B}" dt="2022-02-14T15:48:57.843" v="5153" actId="20577"/>
        <pc:sldMkLst>
          <pc:docMk/>
          <pc:sldMk cId="77587490" sldId="337"/>
        </pc:sldMkLst>
        <pc:spChg chg="mod">
          <ac:chgData name="JAYDEN YAP JEAN HNG" userId="66824b3b-90af-48ae-91f4-73f35fb89cd2" providerId="ADAL" clId="{F4E9B2C3-AD68-4DD1-AE64-43A99750932B}" dt="2022-02-14T15:48:57.843" v="5153" actId="20577"/>
          <ac:spMkLst>
            <pc:docMk/>
            <pc:sldMk cId="77587490" sldId="337"/>
            <ac:spMk id="2" creationId="{05284C13-6674-44F8-94E9-9127F099AEB4}"/>
          </ac:spMkLst>
        </pc:spChg>
        <pc:spChg chg="mod">
          <ac:chgData name="JAYDEN YAP JEAN HNG" userId="66824b3b-90af-48ae-91f4-73f35fb89cd2" providerId="ADAL" clId="{F4E9B2C3-AD68-4DD1-AE64-43A99750932B}" dt="2022-02-14T15:17:32.860" v="399" actId="27636"/>
          <ac:spMkLst>
            <pc:docMk/>
            <pc:sldMk cId="77587490" sldId="337"/>
            <ac:spMk id="7" creationId="{21A71697-FE25-4C5B-BDF5-B3421AFC2C75}"/>
          </ac:spMkLst>
        </pc:spChg>
        <pc:spChg chg="add mod">
          <ac:chgData name="JAYDEN YAP JEAN HNG" userId="66824b3b-90af-48ae-91f4-73f35fb89cd2" providerId="ADAL" clId="{F4E9B2C3-AD68-4DD1-AE64-43A99750932B}" dt="2022-02-14T15:17:44.067" v="437" actId="20577"/>
          <ac:spMkLst>
            <pc:docMk/>
            <pc:sldMk cId="77587490" sldId="337"/>
            <ac:spMk id="8" creationId="{A5B39FB0-A3BC-4DA8-BD10-D90A97230DB0}"/>
          </ac:spMkLst>
        </pc:spChg>
        <pc:spChg chg="add mod">
          <ac:chgData name="JAYDEN YAP JEAN HNG" userId="66824b3b-90af-48ae-91f4-73f35fb89cd2" providerId="ADAL" clId="{F4E9B2C3-AD68-4DD1-AE64-43A99750932B}" dt="2022-02-14T15:17:53.794" v="439" actId="1076"/>
          <ac:spMkLst>
            <pc:docMk/>
            <pc:sldMk cId="77587490" sldId="337"/>
            <ac:spMk id="10" creationId="{866BF564-64FE-4970-A645-F660064F81CA}"/>
          </ac:spMkLst>
        </pc:spChg>
        <pc:picChg chg="mod">
          <ac:chgData name="JAYDEN YAP JEAN HNG" userId="66824b3b-90af-48ae-91f4-73f35fb89cd2" providerId="ADAL" clId="{F4E9B2C3-AD68-4DD1-AE64-43A99750932B}" dt="2022-02-14T15:17:22.324" v="372" actId="1076"/>
          <ac:picMkLst>
            <pc:docMk/>
            <pc:sldMk cId="77587490" sldId="337"/>
            <ac:picMk id="9" creationId="{0B206B97-1BA7-415C-B74D-A83F7B35E1AA}"/>
          </ac:picMkLst>
        </pc:picChg>
        <pc:picChg chg="mod">
          <ac:chgData name="JAYDEN YAP JEAN HNG" userId="66824b3b-90af-48ae-91f4-73f35fb89cd2" providerId="ADAL" clId="{F4E9B2C3-AD68-4DD1-AE64-43A99750932B}" dt="2022-02-14T15:15:52.251" v="223" actId="1076"/>
          <ac:picMkLst>
            <pc:docMk/>
            <pc:sldMk cId="77587490" sldId="337"/>
            <ac:picMk id="11" creationId="{2427F553-D9ED-470D-B0F6-B7D002610086}"/>
          </ac:picMkLst>
        </pc:picChg>
        <pc:picChg chg="mod">
          <ac:chgData name="JAYDEN YAP JEAN HNG" userId="66824b3b-90af-48ae-91f4-73f35fb89cd2" providerId="ADAL" clId="{F4E9B2C3-AD68-4DD1-AE64-43A99750932B}" dt="2022-02-14T15:17:47.057" v="438" actId="1076"/>
          <ac:picMkLst>
            <pc:docMk/>
            <pc:sldMk cId="77587490" sldId="337"/>
            <ac:picMk id="13" creationId="{3637D572-F1F6-4EFB-8E0A-3CE766C3B82F}"/>
          </ac:picMkLst>
        </pc:picChg>
      </pc:sldChg>
      <pc:sldChg chg="addSp delSp modSp add mod">
        <pc:chgData name="JAYDEN YAP JEAN HNG" userId="66824b3b-90af-48ae-91f4-73f35fb89cd2" providerId="ADAL" clId="{F4E9B2C3-AD68-4DD1-AE64-43A99750932B}" dt="2022-02-14T15:28:52.088" v="1678" actId="20577"/>
        <pc:sldMkLst>
          <pc:docMk/>
          <pc:sldMk cId="3965482361" sldId="338"/>
        </pc:sldMkLst>
        <pc:spChg chg="mod">
          <ac:chgData name="JAYDEN YAP JEAN HNG" userId="66824b3b-90af-48ae-91f4-73f35fb89cd2" providerId="ADAL" clId="{F4E9B2C3-AD68-4DD1-AE64-43A99750932B}" dt="2022-02-14T15:26:29.709" v="1227" actId="20577"/>
          <ac:spMkLst>
            <pc:docMk/>
            <pc:sldMk cId="3965482361" sldId="338"/>
            <ac:spMk id="2" creationId="{05284C13-6674-44F8-94E9-9127F099AEB4}"/>
          </ac:spMkLst>
        </pc:spChg>
        <pc:spChg chg="add del mod">
          <ac:chgData name="JAYDEN YAP JEAN HNG" userId="66824b3b-90af-48ae-91f4-73f35fb89cd2" providerId="ADAL" clId="{F4E9B2C3-AD68-4DD1-AE64-43A99750932B}" dt="2022-02-14T15:26:22.150" v="1211" actId="478"/>
          <ac:spMkLst>
            <pc:docMk/>
            <pc:sldMk cId="3965482361" sldId="338"/>
            <ac:spMk id="4" creationId="{7FDA6697-8D0F-48D3-BDF8-F8CCCC999FAD}"/>
          </ac:spMkLst>
        </pc:spChg>
        <pc:spChg chg="mod">
          <ac:chgData name="JAYDEN YAP JEAN HNG" userId="66824b3b-90af-48ae-91f4-73f35fb89cd2" providerId="ADAL" clId="{F4E9B2C3-AD68-4DD1-AE64-43A99750932B}" dt="2022-02-14T15:28:52.088" v="1678" actId="20577"/>
          <ac:spMkLst>
            <pc:docMk/>
            <pc:sldMk cId="3965482361" sldId="338"/>
            <ac:spMk id="12" creationId="{94DD0941-8199-467B-BF16-15FEF57D8AFD}"/>
          </ac:spMkLst>
        </pc:spChg>
        <pc:picChg chg="add mod">
          <ac:chgData name="JAYDEN YAP JEAN HNG" userId="66824b3b-90af-48ae-91f4-73f35fb89cd2" providerId="ADAL" clId="{F4E9B2C3-AD68-4DD1-AE64-43A99750932B}" dt="2022-02-14T15:26:45.551" v="1233" actId="1076"/>
          <ac:picMkLst>
            <pc:docMk/>
            <pc:sldMk cId="3965482361" sldId="338"/>
            <ac:picMk id="5" creationId="{24115B22-77A5-43C4-BE5C-8CDE1D2CD8DA}"/>
          </ac:picMkLst>
        </pc:picChg>
        <pc:picChg chg="del">
          <ac:chgData name="JAYDEN YAP JEAN HNG" userId="66824b3b-90af-48ae-91f4-73f35fb89cd2" providerId="ADAL" clId="{F4E9B2C3-AD68-4DD1-AE64-43A99750932B}" dt="2022-02-14T15:26:10.982" v="1186" actId="478"/>
          <ac:picMkLst>
            <pc:docMk/>
            <pc:sldMk cId="3965482361" sldId="338"/>
            <ac:picMk id="10" creationId="{02D492BC-085C-4EE4-BD60-8C6F339D4378}"/>
          </ac:picMkLst>
        </pc:picChg>
      </pc:sldChg>
      <pc:sldChg chg="addSp delSp modSp add mod">
        <pc:chgData name="JAYDEN YAP JEAN HNG" userId="66824b3b-90af-48ae-91f4-73f35fb89cd2" providerId="ADAL" clId="{F4E9B2C3-AD68-4DD1-AE64-43A99750932B}" dt="2022-02-14T15:33:04.923" v="2361" actId="20577"/>
        <pc:sldMkLst>
          <pc:docMk/>
          <pc:sldMk cId="344195595" sldId="339"/>
        </pc:sldMkLst>
        <pc:spChg chg="mod">
          <ac:chgData name="JAYDEN YAP JEAN HNG" userId="66824b3b-90af-48ae-91f4-73f35fb89cd2" providerId="ADAL" clId="{F4E9B2C3-AD68-4DD1-AE64-43A99750932B}" dt="2022-02-14T15:29:12.247" v="1693" actId="20577"/>
          <ac:spMkLst>
            <pc:docMk/>
            <pc:sldMk cId="344195595" sldId="339"/>
            <ac:spMk id="2" creationId="{05284C13-6674-44F8-94E9-9127F099AEB4}"/>
          </ac:spMkLst>
        </pc:spChg>
        <pc:spChg chg="add del mod">
          <ac:chgData name="JAYDEN YAP JEAN HNG" userId="66824b3b-90af-48ae-91f4-73f35fb89cd2" providerId="ADAL" clId="{F4E9B2C3-AD68-4DD1-AE64-43A99750932B}" dt="2022-02-14T15:29:08.632" v="1683" actId="478"/>
          <ac:spMkLst>
            <pc:docMk/>
            <pc:sldMk cId="344195595" sldId="339"/>
            <ac:spMk id="6" creationId="{331E801C-12DB-4B72-A9A3-B94688CAF6F3}"/>
          </ac:spMkLst>
        </pc:spChg>
        <pc:spChg chg="mod">
          <ac:chgData name="JAYDEN YAP JEAN HNG" userId="66824b3b-90af-48ae-91f4-73f35fb89cd2" providerId="ADAL" clId="{F4E9B2C3-AD68-4DD1-AE64-43A99750932B}" dt="2022-02-14T15:33:04.923" v="2361" actId="20577"/>
          <ac:spMkLst>
            <pc:docMk/>
            <pc:sldMk cId="344195595" sldId="339"/>
            <ac:spMk id="12" creationId="{94DD0941-8199-467B-BF16-15FEF57D8AFD}"/>
          </ac:spMkLst>
        </pc:spChg>
        <pc:picChg chg="add mod">
          <ac:chgData name="JAYDEN YAP JEAN HNG" userId="66824b3b-90af-48ae-91f4-73f35fb89cd2" providerId="ADAL" clId="{F4E9B2C3-AD68-4DD1-AE64-43A99750932B}" dt="2022-02-14T15:29:46.883" v="1695" actId="1076"/>
          <ac:picMkLst>
            <pc:docMk/>
            <pc:sldMk cId="344195595" sldId="339"/>
            <ac:picMk id="4" creationId="{37A895C6-3D73-4D3B-AA5D-DCF257199AA2}"/>
          </ac:picMkLst>
        </pc:picChg>
        <pc:picChg chg="del mod">
          <ac:chgData name="JAYDEN YAP JEAN HNG" userId="66824b3b-90af-48ae-91f4-73f35fb89cd2" providerId="ADAL" clId="{F4E9B2C3-AD68-4DD1-AE64-43A99750932B}" dt="2022-02-14T15:29:06.785" v="1682" actId="478"/>
          <ac:picMkLst>
            <pc:docMk/>
            <pc:sldMk cId="344195595" sldId="339"/>
            <ac:picMk id="10" creationId="{02D492BC-085C-4EE4-BD60-8C6F339D4378}"/>
          </ac:picMkLst>
        </pc:picChg>
      </pc:sldChg>
      <pc:sldChg chg="addSp delSp modSp add mod">
        <pc:chgData name="JAYDEN YAP JEAN HNG" userId="66824b3b-90af-48ae-91f4-73f35fb89cd2" providerId="ADAL" clId="{F4E9B2C3-AD68-4DD1-AE64-43A99750932B}" dt="2022-02-14T15:34:59.058" v="2483" actId="20577"/>
        <pc:sldMkLst>
          <pc:docMk/>
          <pc:sldMk cId="3400701373" sldId="340"/>
        </pc:sldMkLst>
        <pc:spChg chg="mod">
          <ac:chgData name="JAYDEN YAP JEAN HNG" userId="66824b3b-90af-48ae-91f4-73f35fb89cd2" providerId="ADAL" clId="{F4E9B2C3-AD68-4DD1-AE64-43A99750932B}" dt="2022-02-14T15:33:19.608" v="2377" actId="20577"/>
          <ac:spMkLst>
            <pc:docMk/>
            <pc:sldMk cId="3400701373" sldId="340"/>
            <ac:spMk id="2" creationId="{05284C13-6674-44F8-94E9-9127F099AEB4}"/>
          </ac:spMkLst>
        </pc:spChg>
        <pc:spChg chg="add del mod">
          <ac:chgData name="JAYDEN YAP JEAN HNG" userId="66824b3b-90af-48ae-91f4-73f35fb89cd2" providerId="ADAL" clId="{F4E9B2C3-AD68-4DD1-AE64-43A99750932B}" dt="2022-02-14T15:33:21.626" v="2378" actId="478"/>
          <ac:spMkLst>
            <pc:docMk/>
            <pc:sldMk cId="3400701373" sldId="340"/>
            <ac:spMk id="6" creationId="{23161BA9-91D7-4422-8858-9D77FCD2D6A4}"/>
          </ac:spMkLst>
        </pc:spChg>
        <pc:spChg chg="mod">
          <ac:chgData name="JAYDEN YAP JEAN HNG" userId="66824b3b-90af-48ae-91f4-73f35fb89cd2" providerId="ADAL" clId="{F4E9B2C3-AD68-4DD1-AE64-43A99750932B}" dt="2022-02-14T15:34:59.058" v="2483" actId="20577"/>
          <ac:spMkLst>
            <pc:docMk/>
            <pc:sldMk cId="3400701373" sldId="340"/>
            <ac:spMk id="12" creationId="{94DD0941-8199-467B-BF16-15FEF57D8AFD}"/>
          </ac:spMkLst>
        </pc:spChg>
        <pc:picChg chg="add mod">
          <ac:chgData name="JAYDEN YAP JEAN HNG" userId="66824b3b-90af-48ae-91f4-73f35fb89cd2" providerId="ADAL" clId="{F4E9B2C3-AD68-4DD1-AE64-43A99750932B}" dt="2022-02-14T15:33:23.611" v="2379" actId="1076"/>
          <ac:picMkLst>
            <pc:docMk/>
            <pc:sldMk cId="3400701373" sldId="340"/>
            <ac:picMk id="4" creationId="{71FE18F6-DDE2-461F-BF7F-1CD9DEEF70DC}"/>
          </ac:picMkLst>
        </pc:picChg>
        <pc:picChg chg="del">
          <ac:chgData name="JAYDEN YAP JEAN HNG" userId="66824b3b-90af-48ae-91f4-73f35fb89cd2" providerId="ADAL" clId="{F4E9B2C3-AD68-4DD1-AE64-43A99750932B}" dt="2022-02-14T15:33:16.121" v="2367" actId="478"/>
          <ac:picMkLst>
            <pc:docMk/>
            <pc:sldMk cId="3400701373" sldId="340"/>
            <ac:picMk id="10" creationId="{02D492BC-085C-4EE4-BD60-8C6F339D4378}"/>
          </ac:picMkLst>
        </pc:picChg>
      </pc:sldChg>
      <pc:sldChg chg="addSp delSp modSp add mod">
        <pc:chgData name="JAYDEN YAP JEAN HNG" userId="66824b3b-90af-48ae-91f4-73f35fb89cd2" providerId="ADAL" clId="{F4E9B2C3-AD68-4DD1-AE64-43A99750932B}" dt="2022-02-14T15:36:59.305" v="2741" actId="20577"/>
        <pc:sldMkLst>
          <pc:docMk/>
          <pc:sldMk cId="3274102723" sldId="341"/>
        </pc:sldMkLst>
        <pc:spChg chg="mod">
          <ac:chgData name="JAYDEN YAP JEAN HNG" userId="66824b3b-90af-48ae-91f4-73f35fb89cd2" providerId="ADAL" clId="{F4E9B2C3-AD68-4DD1-AE64-43A99750932B}" dt="2022-02-14T15:35:19.631" v="2498" actId="20577"/>
          <ac:spMkLst>
            <pc:docMk/>
            <pc:sldMk cId="3274102723" sldId="341"/>
            <ac:spMk id="2" creationId="{05284C13-6674-44F8-94E9-9127F099AEB4}"/>
          </ac:spMkLst>
        </pc:spChg>
        <pc:spChg chg="add del mod">
          <ac:chgData name="JAYDEN YAP JEAN HNG" userId="66824b3b-90af-48ae-91f4-73f35fb89cd2" providerId="ADAL" clId="{F4E9B2C3-AD68-4DD1-AE64-43A99750932B}" dt="2022-02-14T15:35:26.435" v="2500" actId="478"/>
          <ac:spMkLst>
            <pc:docMk/>
            <pc:sldMk cId="3274102723" sldId="341"/>
            <ac:spMk id="6" creationId="{7274FDCA-01D3-4F2D-828C-5EF9E0FBFDBC}"/>
          </ac:spMkLst>
        </pc:spChg>
        <pc:spChg chg="mod">
          <ac:chgData name="JAYDEN YAP JEAN HNG" userId="66824b3b-90af-48ae-91f4-73f35fb89cd2" providerId="ADAL" clId="{F4E9B2C3-AD68-4DD1-AE64-43A99750932B}" dt="2022-02-14T15:36:59.305" v="2741" actId="20577"/>
          <ac:spMkLst>
            <pc:docMk/>
            <pc:sldMk cId="3274102723" sldId="341"/>
            <ac:spMk id="12" creationId="{94DD0941-8199-467B-BF16-15FEF57D8AFD}"/>
          </ac:spMkLst>
        </pc:spChg>
        <pc:picChg chg="add mod">
          <ac:chgData name="JAYDEN YAP JEAN HNG" userId="66824b3b-90af-48ae-91f4-73f35fb89cd2" providerId="ADAL" clId="{F4E9B2C3-AD68-4DD1-AE64-43A99750932B}" dt="2022-02-14T15:35:54.330" v="2528" actId="1076"/>
          <ac:picMkLst>
            <pc:docMk/>
            <pc:sldMk cId="3274102723" sldId="341"/>
            <ac:picMk id="4" creationId="{15FE5796-ABDB-4272-90F0-B1703C79173B}"/>
          </ac:picMkLst>
        </pc:picChg>
        <pc:picChg chg="del">
          <ac:chgData name="JAYDEN YAP JEAN HNG" userId="66824b3b-90af-48ae-91f4-73f35fb89cd2" providerId="ADAL" clId="{F4E9B2C3-AD68-4DD1-AE64-43A99750932B}" dt="2022-02-14T15:35:15.336" v="2489" actId="478"/>
          <ac:picMkLst>
            <pc:docMk/>
            <pc:sldMk cId="3274102723" sldId="341"/>
            <ac:picMk id="10" creationId="{02D492BC-085C-4EE4-BD60-8C6F339D4378}"/>
          </ac:picMkLst>
        </pc:picChg>
      </pc:sldChg>
      <pc:sldChg chg="addSp delSp modSp add mod">
        <pc:chgData name="JAYDEN YAP JEAN HNG" userId="66824b3b-90af-48ae-91f4-73f35fb89cd2" providerId="ADAL" clId="{F4E9B2C3-AD68-4DD1-AE64-43A99750932B}" dt="2022-02-14T15:40:55.468" v="3731" actId="20577"/>
        <pc:sldMkLst>
          <pc:docMk/>
          <pc:sldMk cId="2131802429" sldId="342"/>
        </pc:sldMkLst>
        <pc:spChg chg="mod">
          <ac:chgData name="JAYDEN YAP JEAN HNG" userId="66824b3b-90af-48ae-91f4-73f35fb89cd2" providerId="ADAL" clId="{F4E9B2C3-AD68-4DD1-AE64-43A99750932B}" dt="2022-02-14T15:37:29.156" v="2772" actId="20577"/>
          <ac:spMkLst>
            <pc:docMk/>
            <pc:sldMk cId="2131802429" sldId="342"/>
            <ac:spMk id="2" creationId="{05284C13-6674-44F8-94E9-9127F099AEB4}"/>
          </ac:spMkLst>
        </pc:spChg>
        <pc:spChg chg="add del mod">
          <ac:chgData name="JAYDEN YAP JEAN HNG" userId="66824b3b-90af-48ae-91f4-73f35fb89cd2" providerId="ADAL" clId="{F4E9B2C3-AD68-4DD1-AE64-43A99750932B}" dt="2022-02-14T15:37:31.560" v="2773" actId="478"/>
          <ac:spMkLst>
            <pc:docMk/>
            <pc:sldMk cId="2131802429" sldId="342"/>
            <ac:spMk id="6" creationId="{64FC942E-3922-4EC6-926C-5C7148CEAD7A}"/>
          </ac:spMkLst>
        </pc:spChg>
        <pc:spChg chg="mod">
          <ac:chgData name="JAYDEN YAP JEAN HNG" userId="66824b3b-90af-48ae-91f4-73f35fb89cd2" providerId="ADAL" clId="{F4E9B2C3-AD68-4DD1-AE64-43A99750932B}" dt="2022-02-14T15:40:55.468" v="3731" actId="20577"/>
          <ac:spMkLst>
            <pc:docMk/>
            <pc:sldMk cId="2131802429" sldId="342"/>
            <ac:spMk id="12" creationId="{94DD0941-8199-467B-BF16-15FEF57D8AFD}"/>
          </ac:spMkLst>
        </pc:spChg>
        <pc:picChg chg="add mod">
          <ac:chgData name="JAYDEN YAP JEAN HNG" userId="66824b3b-90af-48ae-91f4-73f35fb89cd2" providerId="ADAL" clId="{F4E9B2C3-AD68-4DD1-AE64-43A99750932B}" dt="2022-02-14T15:37:22.166" v="2748" actId="1076"/>
          <ac:picMkLst>
            <pc:docMk/>
            <pc:sldMk cId="2131802429" sldId="342"/>
            <ac:picMk id="4" creationId="{A0A660BE-181A-4DA1-BAD8-4C7220207082}"/>
          </ac:picMkLst>
        </pc:picChg>
        <pc:picChg chg="del mod">
          <ac:chgData name="JAYDEN YAP JEAN HNG" userId="66824b3b-90af-48ae-91f4-73f35fb89cd2" providerId="ADAL" clId="{F4E9B2C3-AD68-4DD1-AE64-43A99750932B}" dt="2022-02-14T15:37:20.092" v="2747" actId="478"/>
          <ac:picMkLst>
            <pc:docMk/>
            <pc:sldMk cId="2131802429" sldId="342"/>
            <ac:picMk id="10" creationId="{02D492BC-085C-4EE4-BD60-8C6F339D4378}"/>
          </ac:picMkLst>
        </pc:picChg>
      </pc:sldChg>
      <pc:sldChg chg="modSp add del mod">
        <pc:chgData name="JAYDEN YAP JEAN HNG" userId="66824b3b-90af-48ae-91f4-73f35fb89cd2" providerId="ADAL" clId="{F4E9B2C3-AD68-4DD1-AE64-43A99750932B}" dt="2022-02-14T15:48:53.892" v="5137" actId="47"/>
        <pc:sldMkLst>
          <pc:docMk/>
          <pc:sldMk cId="3819277369" sldId="343"/>
        </pc:sldMkLst>
        <pc:spChg chg="mod">
          <ac:chgData name="JAYDEN YAP JEAN HNG" userId="66824b3b-90af-48ae-91f4-73f35fb89cd2" providerId="ADAL" clId="{F4E9B2C3-AD68-4DD1-AE64-43A99750932B}" dt="2022-02-14T15:24:43.793" v="1182" actId="20577"/>
          <ac:spMkLst>
            <pc:docMk/>
            <pc:sldMk cId="3819277369" sldId="343"/>
            <ac:spMk id="2" creationId="{05284C13-6674-44F8-94E9-9127F099AEB4}"/>
          </ac:spMkLst>
        </pc:spChg>
      </pc:sldChg>
      <pc:sldChg chg="modSp new mod">
        <pc:chgData name="JAYDEN YAP JEAN HNG" userId="66824b3b-90af-48ae-91f4-73f35fb89cd2" providerId="ADAL" clId="{F4E9B2C3-AD68-4DD1-AE64-43A99750932B}" dt="2022-02-14T15:45:55.161" v="4218" actId="14100"/>
        <pc:sldMkLst>
          <pc:docMk/>
          <pc:sldMk cId="3002907074" sldId="344"/>
        </pc:sldMkLst>
        <pc:spChg chg="mod">
          <ac:chgData name="JAYDEN YAP JEAN HNG" userId="66824b3b-90af-48ae-91f4-73f35fb89cd2" providerId="ADAL" clId="{F4E9B2C3-AD68-4DD1-AE64-43A99750932B}" dt="2022-02-14T15:45:55.161" v="4218" actId="14100"/>
          <ac:spMkLst>
            <pc:docMk/>
            <pc:sldMk cId="3002907074" sldId="344"/>
            <ac:spMk id="2" creationId="{C21888AE-E136-474A-9D05-B1A9FDD30267}"/>
          </ac:spMkLst>
        </pc:spChg>
      </pc:sldChg>
      <pc:sldChg chg="modSp add mod">
        <pc:chgData name="JAYDEN YAP JEAN HNG" userId="66824b3b-90af-48ae-91f4-73f35fb89cd2" providerId="ADAL" clId="{F4E9B2C3-AD68-4DD1-AE64-43A99750932B}" dt="2022-02-14T15:45:35.349" v="4211" actId="20577"/>
        <pc:sldMkLst>
          <pc:docMk/>
          <pc:sldMk cId="3693969565" sldId="345"/>
        </pc:sldMkLst>
        <pc:spChg chg="mod">
          <ac:chgData name="JAYDEN YAP JEAN HNG" userId="66824b3b-90af-48ae-91f4-73f35fb89cd2" providerId="ADAL" clId="{F4E9B2C3-AD68-4DD1-AE64-43A99750932B}" dt="2022-02-14T15:45:35.349" v="4211" actId="20577"/>
          <ac:spMkLst>
            <pc:docMk/>
            <pc:sldMk cId="3693969565" sldId="345"/>
            <ac:spMk id="2" creationId="{C21888AE-E136-474A-9D05-B1A9FDD30267}"/>
          </ac:spMkLst>
        </pc:spChg>
      </pc:sldChg>
      <pc:sldChg chg="addSp delSp modSp add mod">
        <pc:chgData name="JAYDEN YAP JEAN HNG" userId="66824b3b-90af-48ae-91f4-73f35fb89cd2" providerId="ADAL" clId="{F4E9B2C3-AD68-4DD1-AE64-43A99750932B}" dt="2022-02-14T15:44:51.437" v="4199"/>
        <pc:sldMkLst>
          <pc:docMk/>
          <pc:sldMk cId="2062936220" sldId="346"/>
        </pc:sldMkLst>
        <pc:spChg chg="mod">
          <ac:chgData name="JAYDEN YAP JEAN HNG" userId="66824b3b-90af-48ae-91f4-73f35fb89cd2" providerId="ADAL" clId="{F4E9B2C3-AD68-4DD1-AE64-43A99750932B}" dt="2022-02-14T15:41:34.611" v="3767" actId="20577"/>
          <ac:spMkLst>
            <pc:docMk/>
            <pc:sldMk cId="2062936220" sldId="346"/>
            <ac:spMk id="2" creationId="{05284C13-6674-44F8-94E9-9127F099AEB4}"/>
          </ac:spMkLst>
        </pc:spChg>
        <pc:spChg chg="mod">
          <ac:chgData name="JAYDEN YAP JEAN HNG" userId="66824b3b-90af-48ae-91f4-73f35fb89cd2" providerId="ADAL" clId="{F4E9B2C3-AD68-4DD1-AE64-43A99750932B}" dt="2022-02-14T15:44:49.487" v="4197" actId="20577"/>
          <ac:spMkLst>
            <pc:docMk/>
            <pc:sldMk cId="2062936220" sldId="346"/>
            <ac:spMk id="6" creationId="{5A54EA64-12DF-43A6-938E-134724EE1072}"/>
          </ac:spMkLst>
        </pc:spChg>
        <pc:spChg chg="add del mod">
          <ac:chgData name="JAYDEN YAP JEAN HNG" userId="66824b3b-90af-48ae-91f4-73f35fb89cd2" providerId="ADAL" clId="{F4E9B2C3-AD68-4DD1-AE64-43A99750932B}" dt="2022-02-14T15:44:51.437" v="4199"/>
          <ac:spMkLst>
            <pc:docMk/>
            <pc:sldMk cId="2062936220" sldId="346"/>
            <ac:spMk id="7" creationId="{AA30A33C-AECD-4F99-BB95-17433952266C}"/>
          </ac:spMkLst>
        </pc:spChg>
        <pc:spChg chg="del mod">
          <ac:chgData name="JAYDEN YAP JEAN HNG" userId="66824b3b-90af-48ae-91f4-73f35fb89cd2" providerId="ADAL" clId="{F4E9B2C3-AD68-4DD1-AE64-43A99750932B}" dt="2022-02-14T15:41:24.156" v="3755"/>
          <ac:spMkLst>
            <pc:docMk/>
            <pc:sldMk cId="2062936220" sldId="346"/>
            <ac:spMk id="12" creationId="{94DD0941-8199-467B-BF16-15FEF57D8AFD}"/>
          </ac:spMkLst>
        </pc:spChg>
        <pc:picChg chg="del mod">
          <ac:chgData name="JAYDEN YAP JEAN HNG" userId="66824b3b-90af-48ae-91f4-73f35fb89cd2" providerId="ADAL" clId="{F4E9B2C3-AD68-4DD1-AE64-43A99750932B}" dt="2022-02-14T15:41:07.264" v="3738" actId="478"/>
          <ac:picMkLst>
            <pc:docMk/>
            <pc:sldMk cId="2062936220" sldId="346"/>
            <ac:picMk id="4" creationId="{A0A660BE-181A-4DA1-BAD8-4C7220207082}"/>
          </ac:picMkLst>
        </pc:picChg>
        <pc:picChg chg="add mod">
          <ac:chgData name="JAYDEN YAP JEAN HNG" userId="66824b3b-90af-48ae-91f4-73f35fb89cd2" providerId="ADAL" clId="{F4E9B2C3-AD68-4DD1-AE64-43A99750932B}" dt="2022-02-14T15:44:37.141" v="4193" actId="1076"/>
          <ac:picMkLst>
            <pc:docMk/>
            <pc:sldMk cId="2062936220" sldId="346"/>
            <ac:picMk id="5" creationId="{46FFE0D5-3B29-4A6F-8099-9A374593ED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DAF6C-97A7-4911-A6DA-441301606A6E}" type="datetimeFigureOut">
              <a:rPr lang="en-SG" smtClean="0"/>
              <a:t>17/2/2022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03FEF-82A0-43C5-8980-290DD5282529}" type="slidenum">
              <a:rPr lang="en-SG" smtClean="0"/>
              <a:t>‹#›</a:t>
            </a:fld>
            <a:endParaRPr lang="en-SG"/>
          </a:p>
        </p:txBody>
      </p:sp>
    </p:spTree>
    <p:extLst>
      <p:ext uri="{BB962C8B-B14F-4D97-AF65-F5344CB8AC3E}">
        <p14:creationId xmlns:p14="http://schemas.microsoft.com/office/powerpoint/2010/main" val="2963859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2</a:t>
            </a:fld>
            <a:endParaRPr lang="en-SG"/>
          </a:p>
        </p:txBody>
      </p:sp>
    </p:spTree>
    <p:extLst>
      <p:ext uri="{BB962C8B-B14F-4D97-AF65-F5344CB8AC3E}">
        <p14:creationId xmlns:p14="http://schemas.microsoft.com/office/powerpoint/2010/main" val="3178725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12</a:t>
            </a:fld>
            <a:endParaRPr lang="en-SG"/>
          </a:p>
        </p:txBody>
      </p:sp>
    </p:spTree>
    <p:extLst>
      <p:ext uri="{BB962C8B-B14F-4D97-AF65-F5344CB8AC3E}">
        <p14:creationId xmlns:p14="http://schemas.microsoft.com/office/powerpoint/2010/main" val="58516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13</a:t>
            </a:fld>
            <a:endParaRPr lang="en-SG"/>
          </a:p>
        </p:txBody>
      </p:sp>
    </p:spTree>
    <p:extLst>
      <p:ext uri="{BB962C8B-B14F-4D97-AF65-F5344CB8AC3E}">
        <p14:creationId xmlns:p14="http://schemas.microsoft.com/office/powerpoint/2010/main" val="144658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15</a:t>
            </a:fld>
            <a:endParaRPr lang="en-SG"/>
          </a:p>
        </p:txBody>
      </p:sp>
    </p:spTree>
    <p:extLst>
      <p:ext uri="{BB962C8B-B14F-4D97-AF65-F5344CB8AC3E}">
        <p14:creationId xmlns:p14="http://schemas.microsoft.com/office/powerpoint/2010/main" val="1303133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16</a:t>
            </a:fld>
            <a:endParaRPr lang="en-SG"/>
          </a:p>
        </p:txBody>
      </p:sp>
    </p:spTree>
    <p:extLst>
      <p:ext uri="{BB962C8B-B14F-4D97-AF65-F5344CB8AC3E}">
        <p14:creationId xmlns:p14="http://schemas.microsoft.com/office/powerpoint/2010/main" val="1292315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17</a:t>
            </a:fld>
            <a:endParaRPr lang="en-SG"/>
          </a:p>
        </p:txBody>
      </p:sp>
    </p:spTree>
    <p:extLst>
      <p:ext uri="{BB962C8B-B14F-4D97-AF65-F5344CB8AC3E}">
        <p14:creationId xmlns:p14="http://schemas.microsoft.com/office/powerpoint/2010/main" val="845417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4C803FEF-82A0-43C5-8980-290DD5282529}" type="slidenum">
              <a:rPr lang="en-SG" smtClean="0"/>
              <a:t>18</a:t>
            </a:fld>
            <a:endParaRPr lang="en-SG"/>
          </a:p>
        </p:txBody>
      </p:sp>
    </p:spTree>
    <p:extLst>
      <p:ext uri="{BB962C8B-B14F-4D97-AF65-F5344CB8AC3E}">
        <p14:creationId xmlns:p14="http://schemas.microsoft.com/office/powerpoint/2010/main" val="157472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3</a:t>
            </a:fld>
            <a:endParaRPr lang="en-SG"/>
          </a:p>
        </p:txBody>
      </p:sp>
    </p:spTree>
    <p:extLst>
      <p:ext uri="{BB962C8B-B14F-4D97-AF65-F5344CB8AC3E}">
        <p14:creationId xmlns:p14="http://schemas.microsoft.com/office/powerpoint/2010/main" val="289388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4</a:t>
            </a:fld>
            <a:endParaRPr lang="en-SG"/>
          </a:p>
        </p:txBody>
      </p:sp>
    </p:spTree>
    <p:extLst>
      <p:ext uri="{BB962C8B-B14F-4D97-AF65-F5344CB8AC3E}">
        <p14:creationId xmlns:p14="http://schemas.microsoft.com/office/powerpoint/2010/main" val="97424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Good morning Ms Tan, here’s my analysis on the HDB Datasets</a:t>
            </a:r>
          </a:p>
        </p:txBody>
      </p:sp>
      <p:sp>
        <p:nvSpPr>
          <p:cNvPr id="4" name="Slide Number Placeholder 3"/>
          <p:cNvSpPr>
            <a:spLocks noGrp="1"/>
          </p:cNvSpPr>
          <p:nvPr>
            <p:ph type="sldNum" sz="quarter" idx="5"/>
          </p:nvPr>
        </p:nvSpPr>
        <p:spPr/>
        <p:txBody>
          <a:bodyPr/>
          <a:lstStyle/>
          <a:p>
            <a:fld id="{4C803FEF-82A0-43C5-8980-290DD5282529}" type="slidenum">
              <a:rPr lang="en-SG" smtClean="0"/>
              <a:t>5</a:t>
            </a:fld>
            <a:endParaRPr lang="en-SG"/>
          </a:p>
        </p:txBody>
      </p:sp>
    </p:spTree>
    <p:extLst>
      <p:ext uri="{BB962C8B-B14F-4D97-AF65-F5344CB8AC3E}">
        <p14:creationId xmlns:p14="http://schemas.microsoft.com/office/powerpoint/2010/main" val="292297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My objectives for this analysis were very specific. First, analyse households by Flat Type. Secondly, analyse by ethnic group to see how cultural differences affect living. Thirdly, analyse family nucleus types. Fourthly, analyse resale prices to find out about affordability. Fifth, find relationship between size and price of flats. And lastly, analyse age to find out about Aging Population.</a:t>
            </a:r>
          </a:p>
        </p:txBody>
      </p:sp>
      <p:sp>
        <p:nvSpPr>
          <p:cNvPr id="4" name="Slide Number Placeholder 3"/>
          <p:cNvSpPr>
            <a:spLocks noGrp="1"/>
          </p:cNvSpPr>
          <p:nvPr>
            <p:ph type="sldNum" sz="quarter" idx="5"/>
          </p:nvPr>
        </p:nvSpPr>
        <p:spPr/>
        <p:txBody>
          <a:bodyPr/>
          <a:lstStyle/>
          <a:p>
            <a:fld id="{4C803FEF-82A0-43C5-8980-290DD5282529}" type="slidenum">
              <a:rPr lang="en-SG" smtClean="0"/>
              <a:t>6</a:t>
            </a:fld>
            <a:endParaRPr lang="en-SG"/>
          </a:p>
        </p:txBody>
      </p:sp>
    </p:spTree>
    <p:extLst>
      <p:ext uri="{BB962C8B-B14F-4D97-AF65-F5344CB8AC3E}">
        <p14:creationId xmlns:p14="http://schemas.microsoft.com/office/powerpoint/2010/main" val="398128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datasets I used</a:t>
            </a:r>
          </a:p>
        </p:txBody>
      </p:sp>
      <p:sp>
        <p:nvSpPr>
          <p:cNvPr id="4" name="Slide Number Placeholder 3"/>
          <p:cNvSpPr>
            <a:spLocks noGrp="1"/>
          </p:cNvSpPr>
          <p:nvPr>
            <p:ph type="sldNum" sz="quarter" idx="5"/>
          </p:nvPr>
        </p:nvSpPr>
        <p:spPr/>
        <p:txBody>
          <a:bodyPr/>
          <a:lstStyle/>
          <a:p>
            <a:fld id="{4C803FEF-82A0-43C5-8980-290DD5282529}" type="slidenum">
              <a:rPr lang="en-SG" smtClean="0"/>
              <a:t>7</a:t>
            </a:fld>
            <a:endParaRPr lang="en-SG"/>
          </a:p>
        </p:txBody>
      </p:sp>
    </p:spTree>
    <p:extLst>
      <p:ext uri="{BB962C8B-B14F-4D97-AF65-F5344CB8AC3E}">
        <p14:creationId xmlns:p14="http://schemas.microsoft.com/office/powerpoint/2010/main" val="405387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Heres</a:t>
            </a:r>
            <a:r>
              <a:rPr lang="en-SG"/>
              <a:t> the datasets I used</a:t>
            </a:r>
          </a:p>
        </p:txBody>
      </p:sp>
      <p:sp>
        <p:nvSpPr>
          <p:cNvPr id="4" name="Slide Number Placeholder 3"/>
          <p:cNvSpPr>
            <a:spLocks noGrp="1"/>
          </p:cNvSpPr>
          <p:nvPr>
            <p:ph type="sldNum" sz="quarter" idx="5"/>
          </p:nvPr>
        </p:nvSpPr>
        <p:spPr/>
        <p:txBody>
          <a:bodyPr/>
          <a:lstStyle/>
          <a:p>
            <a:fld id="{4C803FEF-82A0-43C5-8980-290DD5282529}" type="slidenum">
              <a:rPr lang="en-SG" smtClean="0"/>
              <a:t>8</a:t>
            </a:fld>
            <a:endParaRPr lang="en-SG"/>
          </a:p>
        </p:txBody>
      </p:sp>
    </p:spTree>
    <p:extLst>
      <p:ext uri="{BB962C8B-B14F-4D97-AF65-F5344CB8AC3E}">
        <p14:creationId xmlns:p14="http://schemas.microsoft.com/office/powerpoint/2010/main" val="2802967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10</a:t>
            </a:fld>
            <a:endParaRPr lang="en-SG"/>
          </a:p>
        </p:txBody>
      </p:sp>
    </p:spTree>
    <p:extLst>
      <p:ext uri="{BB962C8B-B14F-4D97-AF65-F5344CB8AC3E}">
        <p14:creationId xmlns:p14="http://schemas.microsoft.com/office/powerpoint/2010/main" val="941599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Aliases for Regions: </a:t>
            </a:r>
          </a:p>
          <a:p>
            <a:r>
              <a:rPr lang="en-SG"/>
              <a:t>S Metro- South Metropolitan</a:t>
            </a:r>
          </a:p>
          <a:p>
            <a:r>
              <a:rPr lang="en-SG"/>
              <a:t>E Metro- East Metropolitan</a:t>
            </a:r>
          </a:p>
          <a:p>
            <a:r>
              <a:rPr lang="en-SG"/>
              <a:t>SE Metro- Southeast Metropolitan</a:t>
            </a:r>
          </a:p>
          <a:p>
            <a:r>
              <a:rPr lang="en-SG"/>
              <a:t>N Metro- North Metropolitan</a:t>
            </a:r>
          </a:p>
          <a:p>
            <a:r>
              <a:rPr lang="en-SG"/>
              <a:t>W Metro- West Metropolitan</a:t>
            </a:r>
          </a:p>
          <a:p>
            <a:r>
              <a:rPr lang="en-SG"/>
              <a:t>E </a:t>
            </a:r>
            <a:r>
              <a:rPr lang="en-SG" err="1"/>
              <a:t>Vict</a:t>
            </a:r>
            <a:r>
              <a:rPr lang="en-SG"/>
              <a:t>-East Victoria</a:t>
            </a:r>
          </a:p>
          <a:p>
            <a:r>
              <a:rPr lang="en-SG"/>
              <a:t>N </a:t>
            </a:r>
            <a:r>
              <a:rPr lang="en-SG" err="1"/>
              <a:t>Vict</a:t>
            </a:r>
            <a:r>
              <a:rPr lang="en-SG"/>
              <a:t>- North Victoria</a:t>
            </a:r>
          </a:p>
          <a:p>
            <a:r>
              <a:rPr lang="en-SG"/>
              <a:t>W </a:t>
            </a:r>
            <a:r>
              <a:rPr lang="en-SG" err="1"/>
              <a:t>Vict</a:t>
            </a:r>
            <a:r>
              <a:rPr lang="en-SG"/>
              <a:t>- West Victoria</a:t>
            </a:r>
          </a:p>
        </p:txBody>
      </p:sp>
      <p:sp>
        <p:nvSpPr>
          <p:cNvPr id="4" name="Slide Number Placeholder 3"/>
          <p:cNvSpPr>
            <a:spLocks noGrp="1"/>
          </p:cNvSpPr>
          <p:nvPr>
            <p:ph type="sldNum" sz="quarter" idx="5"/>
          </p:nvPr>
        </p:nvSpPr>
        <p:spPr/>
        <p:txBody>
          <a:bodyPr/>
          <a:lstStyle/>
          <a:p>
            <a:fld id="{4C803FEF-82A0-43C5-8980-290DD5282529}" type="slidenum">
              <a:rPr lang="en-SG" smtClean="0"/>
              <a:t>11</a:t>
            </a:fld>
            <a:endParaRPr lang="en-SG"/>
          </a:p>
        </p:txBody>
      </p:sp>
    </p:spTree>
    <p:extLst>
      <p:ext uri="{BB962C8B-B14F-4D97-AF65-F5344CB8AC3E}">
        <p14:creationId xmlns:p14="http://schemas.microsoft.com/office/powerpoint/2010/main" val="54583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846CE7D5-CF57-46EF-B807-FDD0502418D4}"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9494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191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09084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409969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95573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846CE7D5-CF57-46EF-B807-FDD0502418D4}" type="datetimeFigureOut">
              <a:rPr lang="en-US" smtClean="0"/>
              <a:t>2/17/2022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212029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6CE7D5-CF57-46EF-B807-FDD0502418D4}"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2579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44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0071749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6CE7D5-CF57-46EF-B807-FDD0502418D4}" type="datetimeFigureOut">
              <a:rPr lang="en-US" smtClean="0"/>
              <a:t>2/17/2022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34153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6CE7D5-CF57-46EF-B807-FDD0502418D4}" type="datetimeFigureOut">
              <a:rPr lang="en-US" smtClean="0"/>
              <a:t>2/17/2022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93665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6CE7D5-CF57-46EF-B807-FDD0502418D4}" type="datetimeFigureOut">
              <a:rPr lang="en-US" smtClean="0"/>
              <a:t>2/17/2022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730128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gov.sg/dataset/public-transport-utilisation-average-public-transport-ridership" TargetMode="External"/><Relationship Id="rId3" Type="http://schemas.openxmlformats.org/officeDocument/2006/relationships/hyperlink" Target="https://data.gov.sg/dataset/monthly-concession-passes" TargetMode="External"/><Relationship Id="rId7" Type="http://schemas.openxmlformats.org/officeDocument/2006/relationships/hyperlink" Target="https://data.gov.sg/dataset/fare-structure-mrts-and-lr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gwiki.com/wiki/File:Revised_Bus_%26_Train_Fares_-_1_Apr_2009_(Back).jpg" TargetMode="External"/><Relationship Id="rId5" Type="http://schemas.openxmlformats.org/officeDocument/2006/relationships/hyperlink" Target="https://data.gov.sg/dataset/fares-for-feeder-bus-services" TargetMode="External"/><Relationship Id="rId4" Type="http://schemas.openxmlformats.org/officeDocument/2006/relationships/hyperlink" Target="https://sgwiki.com/wiki/File:Revised_Bus_%26_Train_Fares_-_1_Apr_2009_(Front).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EA8D-4334-486B-8F4E-A25E90723769}"/>
              </a:ext>
            </a:extLst>
          </p:cNvPr>
          <p:cNvSpPr>
            <a:spLocks noGrp="1"/>
          </p:cNvSpPr>
          <p:nvPr>
            <p:ph type="ctrTitle"/>
          </p:nvPr>
        </p:nvSpPr>
        <p:spPr/>
        <p:txBody>
          <a:bodyPr>
            <a:normAutofit fontScale="90000"/>
          </a:bodyPr>
          <a:lstStyle/>
          <a:p>
            <a:r>
              <a:rPr lang="en-US"/>
              <a:t>DAVI CA2</a:t>
            </a:r>
            <a:br>
              <a:rPr lang="en-US"/>
            </a:br>
            <a:r>
              <a:rPr lang="en-US"/>
              <a:t>public transport</a:t>
            </a:r>
            <a:br>
              <a:rPr lang="en-US"/>
            </a:br>
            <a:r>
              <a:rPr lang="en-US"/>
              <a:t>DATA ANALYSIS</a:t>
            </a:r>
            <a:endParaRPr lang="en-SG"/>
          </a:p>
        </p:txBody>
      </p:sp>
      <p:sp>
        <p:nvSpPr>
          <p:cNvPr id="3" name="Subtitle 2">
            <a:extLst>
              <a:ext uri="{FF2B5EF4-FFF2-40B4-BE49-F238E27FC236}">
                <a16:creationId xmlns:a16="http://schemas.microsoft.com/office/drawing/2014/main" id="{2B1C87C3-2115-4D9D-B785-12754E4DD6E7}"/>
              </a:ext>
            </a:extLst>
          </p:cNvPr>
          <p:cNvSpPr>
            <a:spLocks noGrp="1"/>
          </p:cNvSpPr>
          <p:nvPr>
            <p:ph type="subTitle" idx="1"/>
          </p:nvPr>
        </p:nvSpPr>
        <p:spPr/>
        <p:txBody>
          <a:bodyPr/>
          <a:lstStyle/>
          <a:p>
            <a:r>
              <a:rPr lang="en-SG"/>
              <a:t>JAYDEN YAP JEAN HNG P2112790 DAAA 1B 04</a:t>
            </a:r>
          </a:p>
        </p:txBody>
      </p:sp>
    </p:spTree>
    <p:extLst>
      <p:ext uri="{BB962C8B-B14F-4D97-AF65-F5344CB8AC3E}">
        <p14:creationId xmlns:p14="http://schemas.microsoft.com/office/powerpoint/2010/main" val="2345304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lstStyle/>
          <a:p>
            <a:r>
              <a:rPr lang="en-US"/>
              <a:t>plot 1: violin plot</a:t>
            </a:r>
            <a:endParaRPr lang="en-SG"/>
          </a:p>
        </p:txBody>
      </p:sp>
      <p:pic>
        <p:nvPicPr>
          <p:cNvPr id="10" name="Content Placeholder 9" descr="Chart&#10;&#10;Description automatically generated">
            <a:extLst>
              <a:ext uri="{FF2B5EF4-FFF2-40B4-BE49-F238E27FC236}">
                <a16:creationId xmlns:a16="http://schemas.microsoft.com/office/drawing/2014/main" id="{02D492BC-085C-4EE4-BD60-8C6F339D43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9519" y="998310"/>
            <a:ext cx="4652962" cy="3101975"/>
          </a:xfrm>
        </p:spPr>
      </p:pic>
      <p:sp>
        <p:nvSpPr>
          <p:cNvPr id="12" name="TextBox 11">
            <a:extLst>
              <a:ext uri="{FF2B5EF4-FFF2-40B4-BE49-F238E27FC236}">
                <a16:creationId xmlns:a16="http://schemas.microsoft.com/office/drawing/2014/main" id="{94DD0941-8199-467B-BF16-15FEF57D8AFD}"/>
              </a:ext>
            </a:extLst>
          </p:cNvPr>
          <p:cNvSpPr txBox="1"/>
          <p:nvPr/>
        </p:nvSpPr>
        <p:spPr>
          <a:xfrm>
            <a:off x="1836057" y="4100285"/>
            <a:ext cx="9318172" cy="2862322"/>
          </a:xfrm>
          <a:prstGeom prst="rect">
            <a:avLst/>
          </a:prstGeom>
          <a:noFill/>
        </p:spPr>
        <p:txBody>
          <a:bodyPr wrap="square" rtlCol="0">
            <a:spAutoFit/>
          </a:bodyPr>
          <a:lstStyle/>
          <a:p>
            <a:pPr marL="342900" indent="-342900">
              <a:buAutoNum type="arabicPeriod"/>
            </a:pPr>
            <a:r>
              <a:rPr lang="en-SG" dirty="0"/>
              <a:t>Using violin plot, we can see not only the 5 number summary from boxplot, but the density of data too.</a:t>
            </a:r>
          </a:p>
          <a:p>
            <a:pPr marL="342900" indent="-342900">
              <a:buAutoNum type="arabicPeriod"/>
            </a:pPr>
            <a:r>
              <a:rPr lang="en-SG" dirty="0"/>
              <a:t>Overall, travel costs in 2020 are much lower than in 2009 (median is lower)</a:t>
            </a:r>
          </a:p>
          <a:p>
            <a:pPr marL="342900" indent="-342900">
              <a:buAutoNum type="arabicPeriod"/>
            </a:pPr>
            <a:r>
              <a:rPr lang="en-SG" dirty="0"/>
              <a:t>2020 Data is much more positively skewed, while 2009 data is also positively skewed but less so</a:t>
            </a:r>
          </a:p>
          <a:p>
            <a:r>
              <a:rPr lang="en-SG" dirty="0"/>
              <a:t>This indicates to us that:</a:t>
            </a:r>
          </a:p>
          <a:p>
            <a:pPr marL="342900" indent="-342900">
              <a:buAutoNum type="arabicPeriod"/>
            </a:pPr>
            <a:r>
              <a:rPr lang="en-SG" dirty="0"/>
              <a:t>The Ministry of Transport (MOT)’s efforts to bring commuters’ costs down have succeeded with the introduction of distance-based fares. </a:t>
            </a:r>
          </a:p>
          <a:p>
            <a:pPr marL="342900" indent="-342900">
              <a:buAutoNum type="arabicPeriod"/>
            </a:pPr>
            <a:r>
              <a:rPr lang="en-SG" dirty="0"/>
              <a:t>Majority of Singaporeans are spending less than ~$40 monthly on travel. (Q3)</a:t>
            </a:r>
          </a:p>
          <a:p>
            <a:pPr marL="342900" indent="-342900">
              <a:buAutoNum type="arabicPeriod"/>
            </a:pPr>
            <a:endParaRPr lang="en-SG" dirty="0"/>
          </a:p>
        </p:txBody>
      </p:sp>
    </p:spTree>
    <p:extLst>
      <p:ext uri="{BB962C8B-B14F-4D97-AF65-F5344CB8AC3E}">
        <p14:creationId xmlns:p14="http://schemas.microsoft.com/office/powerpoint/2010/main" val="11599970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normAutofit fontScale="90000"/>
          </a:bodyPr>
          <a:lstStyle/>
          <a:p>
            <a:r>
              <a:rPr lang="en-US"/>
              <a:t>plot 2: interactive bar chart with </a:t>
            </a:r>
            <a:r>
              <a:rPr lang="en-US" err="1"/>
              <a:t>plotly</a:t>
            </a:r>
            <a:endParaRPr lang="en-SG"/>
          </a:p>
        </p:txBody>
      </p:sp>
      <p:sp>
        <p:nvSpPr>
          <p:cNvPr id="12" name="TextBox 11">
            <a:extLst>
              <a:ext uri="{FF2B5EF4-FFF2-40B4-BE49-F238E27FC236}">
                <a16:creationId xmlns:a16="http://schemas.microsoft.com/office/drawing/2014/main" id="{94DD0941-8199-467B-BF16-15FEF57D8AFD}"/>
              </a:ext>
            </a:extLst>
          </p:cNvPr>
          <p:cNvSpPr txBox="1"/>
          <p:nvPr/>
        </p:nvSpPr>
        <p:spPr>
          <a:xfrm>
            <a:off x="0" y="1443841"/>
            <a:ext cx="5138057" cy="5078313"/>
          </a:xfrm>
          <a:prstGeom prst="rect">
            <a:avLst/>
          </a:prstGeom>
          <a:noFill/>
        </p:spPr>
        <p:txBody>
          <a:bodyPr wrap="square" rtlCol="0">
            <a:spAutoFit/>
          </a:bodyPr>
          <a:lstStyle/>
          <a:p>
            <a:pPr marL="342900" indent="-342900">
              <a:buAutoNum type="arabicPeriod"/>
            </a:pPr>
            <a:r>
              <a:rPr lang="en-SG" dirty="0"/>
              <a:t>We can see that concession pass prices have decreased overall from 2009 to 2020</a:t>
            </a:r>
          </a:p>
          <a:p>
            <a:pPr marL="342900" indent="-342900">
              <a:buAutoNum type="arabicPeriod"/>
            </a:pPr>
            <a:r>
              <a:rPr lang="en-SG" dirty="0"/>
              <a:t>Bus and train pass is about double the cost of the single passes</a:t>
            </a:r>
          </a:p>
          <a:p>
            <a:endParaRPr lang="en-SG" dirty="0"/>
          </a:p>
          <a:p>
            <a:endParaRPr lang="en-SG" dirty="0"/>
          </a:p>
          <a:p>
            <a:r>
              <a:rPr lang="en-SG" dirty="0"/>
              <a:t>Therefore:</a:t>
            </a:r>
          </a:p>
          <a:p>
            <a:pPr marL="342900" indent="-342900">
              <a:buAutoNum type="arabicPeriod"/>
            </a:pPr>
            <a:r>
              <a:rPr lang="en-SG" dirty="0"/>
              <a:t>MOT made concession passes more affordable for Singaporeans</a:t>
            </a:r>
          </a:p>
          <a:p>
            <a:pPr marL="342900" indent="-342900">
              <a:buAutoNum type="arabicPeriod"/>
            </a:pPr>
            <a:r>
              <a:rPr lang="en-SG" dirty="0"/>
              <a:t>MOT’s efforts allow for commuters to spend more on other things in life</a:t>
            </a:r>
          </a:p>
          <a:p>
            <a:pPr marL="342900" indent="-342900">
              <a:buAutoNum type="arabicPeriod"/>
            </a:pPr>
            <a:r>
              <a:rPr lang="en-SG" dirty="0"/>
              <a:t>Compared to the ~$40 estimate per month we saw earlier,  Concession passes for us are a little more expensive.</a:t>
            </a:r>
          </a:p>
          <a:p>
            <a:pPr marL="342900" indent="-342900">
              <a:buAutoNum type="arabicPeriod"/>
            </a:pPr>
            <a:r>
              <a:rPr lang="en-SG" dirty="0"/>
              <a:t>Hence, Concession passes should be used for people who have to travel extreme distances very often</a:t>
            </a:r>
          </a:p>
          <a:p>
            <a:endParaRPr lang="en-SG" dirty="0"/>
          </a:p>
        </p:txBody>
      </p:sp>
      <p:pic>
        <p:nvPicPr>
          <p:cNvPr id="5" name="Picture 4" descr="Chart, bar chart&#10;&#10;Description automatically generated">
            <a:extLst>
              <a:ext uri="{FF2B5EF4-FFF2-40B4-BE49-F238E27FC236}">
                <a16:creationId xmlns:a16="http://schemas.microsoft.com/office/drawing/2014/main" id="{24115B22-77A5-43C4-BE5C-8CDE1D2CD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914" y="1792881"/>
            <a:ext cx="6843486" cy="3654964"/>
          </a:xfrm>
          <a:prstGeom prst="rect">
            <a:avLst/>
          </a:prstGeom>
        </p:spPr>
      </p:pic>
    </p:spTree>
    <p:extLst>
      <p:ext uri="{BB962C8B-B14F-4D97-AF65-F5344CB8AC3E}">
        <p14:creationId xmlns:p14="http://schemas.microsoft.com/office/powerpoint/2010/main" val="39654823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lstStyle/>
          <a:p>
            <a:r>
              <a:rPr lang="en-US"/>
              <a:t>plot 3: line plot</a:t>
            </a:r>
            <a:endParaRPr lang="en-SG"/>
          </a:p>
        </p:txBody>
      </p:sp>
      <p:sp>
        <p:nvSpPr>
          <p:cNvPr id="12" name="TextBox 11">
            <a:extLst>
              <a:ext uri="{FF2B5EF4-FFF2-40B4-BE49-F238E27FC236}">
                <a16:creationId xmlns:a16="http://schemas.microsoft.com/office/drawing/2014/main" id="{94DD0941-8199-467B-BF16-15FEF57D8AFD}"/>
              </a:ext>
            </a:extLst>
          </p:cNvPr>
          <p:cNvSpPr txBox="1"/>
          <p:nvPr/>
        </p:nvSpPr>
        <p:spPr>
          <a:xfrm>
            <a:off x="377371" y="1748970"/>
            <a:ext cx="5638795" cy="4524315"/>
          </a:xfrm>
          <a:prstGeom prst="rect">
            <a:avLst/>
          </a:prstGeom>
          <a:noFill/>
        </p:spPr>
        <p:txBody>
          <a:bodyPr wrap="square" rtlCol="0">
            <a:spAutoFit/>
          </a:bodyPr>
          <a:lstStyle/>
          <a:p>
            <a:r>
              <a:rPr lang="en-US" dirty="0"/>
              <a:t>Graph has shading because of the 2 different fare types (Adult and Student), these form the shaded outlines. Seaborn aggregates these together to form the line.</a:t>
            </a:r>
          </a:p>
          <a:p>
            <a:pPr marL="342900" indent="-342900">
              <a:buAutoNum type="arabicPeriod"/>
            </a:pPr>
            <a:r>
              <a:rPr lang="en-US" dirty="0"/>
              <a:t>Travel costs seems to have a linear relationship with distance travelled , </a:t>
            </a:r>
            <a:r>
              <a:rPr lang="en-US" dirty="0" err="1"/>
              <a:t>i.e</a:t>
            </a:r>
            <a:r>
              <a:rPr lang="en-US" dirty="0"/>
              <a:t> distance travelled in a single trip</a:t>
            </a:r>
          </a:p>
          <a:p>
            <a:pPr marL="342900" indent="-342900">
              <a:buAutoNum type="arabicPeriod"/>
            </a:pPr>
            <a:r>
              <a:rPr lang="en-US" dirty="0"/>
              <a:t>2020 costs once again, are lower than costs in 2009</a:t>
            </a:r>
          </a:p>
          <a:p>
            <a:pPr marL="342900" indent="-342900">
              <a:buAutoNum type="arabicPeriod"/>
            </a:pPr>
            <a:r>
              <a:rPr lang="en-US" dirty="0"/>
              <a:t>Both lines have somewhat ‘mild’ gradients/slopes.</a:t>
            </a:r>
          </a:p>
          <a:p>
            <a:pPr marL="342900" indent="-342900">
              <a:buAutoNum type="arabicPeriod"/>
            </a:pPr>
            <a:r>
              <a:rPr lang="en-SG" dirty="0"/>
              <a:t>2020 line has a smaller gradient than the 2009 line</a:t>
            </a:r>
          </a:p>
          <a:p>
            <a:endParaRPr lang="en-SG" dirty="0"/>
          </a:p>
          <a:p>
            <a:r>
              <a:rPr lang="en-SG" dirty="0"/>
              <a:t>This shows that:</a:t>
            </a:r>
          </a:p>
          <a:p>
            <a:pPr marL="342900" indent="-342900">
              <a:buAutoNum type="arabicPeriod"/>
            </a:pPr>
            <a:r>
              <a:rPr lang="en-SG" dirty="0"/>
              <a:t>Technically speaking, by travelling a longer distance per trip, one would get more value for money (overall distance covered) compared to multiple separate short trips. </a:t>
            </a:r>
          </a:p>
          <a:p>
            <a:pPr marL="342900" indent="-342900">
              <a:buAutoNum type="arabicPeriod"/>
            </a:pPr>
            <a:r>
              <a:rPr lang="en-SG" dirty="0"/>
              <a:t>Distance-based fares has helped Singapore to achieve more affordable transport</a:t>
            </a:r>
          </a:p>
        </p:txBody>
      </p:sp>
      <p:pic>
        <p:nvPicPr>
          <p:cNvPr id="4" name="Picture 3" descr="Chart, line chart&#10;&#10;Description automatically generated">
            <a:extLst>
              <a:ext uri="{FF2B5EF4-FFF2-40B4-BE49-F238E27FC236}">
                <a16:creationId xmlns:a16="http://schemas.microsoft.com/office/drawing/2014/main" id="{37A895C6-3D73-4D3B-AA5D-DCF257199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166" y="1600196"/>
            <a:ext cx="5486411" cy="3657607"/>
          </a:xfrm>
          <a:prstGeom prst="rect">
            <a:avLst/>
          </a:prstGeom>
        </p:spPr>
      </p:pic>
    </p:spTree>
    <p:extLst>
      <p:ext uri="{BB962C8B-B14F-4D97-AF65-F5344CB8AC3E}">
        <p14:creationId xmlns:p14="http://schemas.microsoft.com/office/powerpoint/2010/main" val="344195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lstStyle/>
          <a:p>
            <a:r>
              <a:rPr lang="en-US"/>
              <a:t>plot 4: pie chart</a:t>
            </a:r>
            <a:endParaRPr lang="en-SG"/>
          </a:p>
        </p:txBody>
      </p:sp>
      <p:sp>
        <p:nvSpPr>
          <p:cNvPr id="12" name="TextBox 11">
            <a:extLst>
              <a:ext uri="{FF2B5EF4-FFF2-40B4-BE49-F238E27FC236}">
                <a16:creationId xmlns:a16="http://schemas.microsoft.com/office/drawing/2014/main" id="{94DD0941-8199-467B-BF16-15FEF57D8AFD}"/>
              </a:ext>
            </a:extLst>
          </p:cNvPr>
          <p:cNvSpPr txBox="1"/>
          <p:nvPr/>
        </p:nvSpPr>
        <p:spPr>
          <a:xfrm>
            <a:off x="290286" y="1857828"/>
            <a:ext cx="5653314" cy="4801314"/>
          </a:xfrm>
          <a:prstGeom prst="rect">
            <a:avLst/>
          </a:prstGeom>
          <a:noFill/>
        </p:spPr>
        <p:txBody>
          <a:bodyPr wrap="square" rtlCol="0">
            <a:spAutoFit/>
          </a:bodyPr>
          <a:lstStyle/>
          <a:p>
            <a:pPr marL="342900" indent="-342900">
              <a:buAutoNum type="arabicPeriod"/>
            </a:pPr>
            <a:r>
              <a:rPr lang="en-US" dirty="0"/>
              <a:t>Bigger proportion of Singaporeans choose to use MRT after distance-based fares were implemented (2020) 37% vs 41%</a:t>
            </a:r>
          </a:p>
          <a:p>
            <a:pPr marL="342900" indent="-342900">
              <a:buAutoNum type="arabicPeriod"/>
            </a:pPr>
            <a:r>
              <a:rPr lang="en-US" dirty="0"/>
              <a:t>Smaller proportion of Singaporeans choose to use the Bus after Distance-based fares were introduced.</a:t>
            </a:r>
          </a:p>
          <a:p>
            <a:endParaRPr lang="en-US" dirty="0"/>
          </a:p>
          <a:p>
            <a:r>
              <a:rPr lang="en-US" dirty="0"/>
              <a:t>In the past, people would often choose to travel just with bus and not transfer to MRT so that they would avoid the high costs of transfers</a:t>
            </a:r>
          </a:p>
          <a:p>
            <a:r>
              <a:rPr lang="en-US" dirty="0"/>
              <a:t>Hence, distance-based fares that eliminate these transfer costs encourage Singaporeans to use MRTs more than before</a:t>
            </a:r>
          </a:p>
          <a:p>
            <a:r>
              <a:rPr lang="en-US" dirty="0"/>
              <a:t>Furthermore, in the new system, if you take an expensive feeder bus (~$0.90), and then a short MRT ride (1-2 stops). Your overall cost will still be ($0.90) because the bus cost was more expensive. This encourages people to skip out on using the bus.</a:t>
            </a:r>
            <a:endParaRPr lang="en-SG" dirty="0"/>
          </a:p>
        </p:txBody>
      </p:sp>
      <p:pic>
        <p:nvPicPr>
          <p:cNvPr id="4" name="Picture 3" descr="Chart, pie chart&#10;&#10;Description automatically generated">
            <a:extLst>
              <a:ext uri="{FF2B5EF4-FFF2-40B4-BE49-F238E27FC236}">
                <a16:creationId xmlns:a16="http://schemas.microsoft.com/office/drawing/2014/main" id="{71FE18F6-DDE2-461F-BF7F-1CD9DEEF70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65" y="1662259"/>
            <a:ext cx="5486411" cy="3657607"/>
          </a:xfrm>
          <a:prstGeom prst="rect">
            <a:avLst/>
          </a:prstGeom>
        </p:spPr>
      </p:pic>
    </p:spTree>
    <p:extLst>
      <p:ext uri="{BB962C8B-B14F-4D97-AF65-F5344CB8AC3E}">
        <p14:creationId xmlns:p14="http://schemas.microsoft.com/office/powerpoint/2010/main" val="34007013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88AE-E136-474A-9D05-B1A9FDD30267}"/>
              </a:ext>
            </a:extLst>
          </p:cNvPr>
          <p:cNvSpPr>
            <a:spLocks noGrp="1"/>
          </p:cNvSpPr>
          <p:nvPr>
            <p:ph type="title"/>
          </p:nvPr>
        </p:nvSpPr>
        <p:spPr>
          <a:xfrm>
            <a:off x="1596571" y="1988457"/>
            <a:ext cx="8995229" cy="2044207"/>
          </a:xfrm>
        </p:spPr>
        <p:txBody>
          <a:bodyPr>
            <a:normAutofit/>
          </a:bodyPr>
          <a:lstStyle/>
          <a:p>
            <a:r>
              <a:rPr lang="en-SG" sz="3000"/>
              <a:t>Objective 2: </a:t>
            </a:r>
            <a:br>
              <a:rPr lang="en-SG" sz="3000"/>
            </a:br>
            <a:r>
              <a:rPr lang="en-US" sz="3000"/>
              <a:t>Investigate the different </a:t>
            </a:r>
            <a:r>
              <a:rPr lang="en-US" sz="3000" b="1"/>
              <a:t>fare options </a:t>
            </a:r>
            <a:r>
              <a:rPr lang="en-US" sz="3000"/>
              <a:t>available to </a:t>
            </a:r>
            <a:r>
              <a:rPr lang="en-US" sz="3000" b="1"/>
              <a:t>SP Students</a:t>
            </a:r>
            <a:endParaRPr lang="en-SG" sz="3000"/>
          </a:p>
        </p:txBody>
      </p:sp>
      <p:sp>
        <p:nvSpPr>
          <p:cNvPr id="3" name="Text Placeholder 2">
            <a:extLst>
              <a:ext uri="{FF2B5EF4-FFF2-40B4-BE49-F238E27FC236}">
                <a16:creationId xmlns:a16="http://schemas.microsoft.com/office/drawing/2014/main" id="{3769B53B-892A-4C4F-A9F2-B942B09B01B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0029070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lstStyle/>
          <a:p>
            <a:r>
              <a:rPr lang="en-US"/>
              <a:t>plot 5: histogram</a:t>
            </a:r>
            <a:endParaRPr lang="en-SG"/>
          </a:p>
        </p:txBody>
      </p:sp>
      <p:sp>
        <p:nvSpPr>
          <p:cNvPr id="12" name="TextBox 11">
            <a:extLst>
              <a:ext uri="{FF2B5EF4-FFF2-40B4-BE49-F238E27FC236}">
                <a16:creationId xmlns:a16="http://schemas.microsoft.com/office/drawing/2014/main" id="{94DD0941-8199-467B-BF16-15FEF57D8AFD}"/>
              </a:ext>
            </a:extLst>
          </p:cNvPr>
          <p:cNvSpPr txBox="1"/>
          <p:nvPr/>
        </p:nvSpPr>
        <p:spPr>
          <a:xfrm>
            <a:off x="127348" y="1595990"/>
            <a:ext cx="6226628" cy="3139321"/>
          </a:xfrm>
          <a:prstGeom prst="rect">
            <a:avLst/>
          </a:prstGeom>
          <a:noFill/>
        </p:spPr>
        <p:txBody>
          <a:bodyPr wrap="square" rtlCol="0">
            <a:spAutoFit/>
          </a:bodyPr>
          <a:lstStyle/>
          <a:p>
            <a:r>
              <a:rPr lang="en-SG" sz="2200" dirty="0"/>
              <a:t>Histogram of Estimated Monthly Cost($) Distribution for distance based fares in 2020</a:t>
            </a:r>
          </a:p>
          <a:p>
            <a:endParaRPr lang="en-SG" sz="2200" dirty="0"/>
          </a:p>
          <a:p>
            <a:pPr marL="342900" indent="-342900">
              <a:buAutoNum type="arabicPeriod"/>
            </a:pPr>
            <a:r>
              <a:rPr lang="en-SG" sz="2200" dirty="0"/>
              <a:t>Distribution is heavily positively skewed</a:t>
            </a:r>
          </a:p>
          <a:p>
            <a:pPr marL="342900" indent="-342900">
              <a:buAutoNum type="arabicPeriod"/>
            </a:pPr>
            <a:r>
              <a:rPr lang="en-SG" sz="2200" dirty="0"/>
              <a:t>A bulk of the costs are below $20</a:t>
            </a:r>
          </a:p>
          <a:p>
            <a:pPr marL="342900" indent="-342900">
              <a:buAutoNum type="arabicPeriod"/>
            </a:pPr>
            <a:endParaRPr lang="en-SG" sz="2200" dirty="0"/>
          </a:p>
          <a:p>
            <a:r>
              <a:rPr lang="en-SG" sz="2200" dirty="0"/>
              <a:t>This shows that in majority of the cases (different fare types, weekdays travelled and distance travelled), one will be spending less than $20 a month on travel!</a:t>
            </a:r>
          </a:p>
        </p:txBody>
      </p:sp>
      <p:pic>
        <p:nvPicPr>
          <p:cNvPr id="4" name="Picture 3" descr="Chart, histogram&#10;&#10;Description automatically generated">
            <a:extLst>
              <a:ext uri="{FF2B5EF4-FFF2-40B4-BE49-F238E27FC236}">
                <a16:creationId xmlns:a16="http://schemas.microsoft.com/office/drawing/2014/main" id="{15FE5796-ABDB-4272-90F0-B1703C791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976" y="1427741"/>
            <a:ext cx="5213727" cy="3475818"/>
          </a:xfrm>
          <a:prstGeom prst="rect">
            <a:avLst/>
          </a:prstGeom>
        </p:spPr>
      </p:pic>
    </p:spTree>
    <p:extLst>
      <p:ext uri="{BB962C8B-B14F-4D97-AF65-F5344CB8AC3E}">
        <p14:creationId xmlns:p14="http://schemas.microsoft.com/office/powerpoint/2010/main" val="32741027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lstStyle/>
          <a:p>
            <a:r>
              <a:rPr lang="en-US"/>
              <a:t>plot 6: </a:t>
            </a:r>
            <a:r>
              <a:rPr lang="en-US" err="1"/>
              <a:t>facetgrid</a:t>
            </a:r>
            <a:r>
              <a:rPr lang="en-US"/>
              <a:t> (scatterplot)</a:t>
            </a:r>
            <a:endParaRPr lang="en-SG"/>
          </a:p>
        </p:txBody>
      </p:sp>
      <p:sp>
        <p:nvSpPr>
          <p:cNvPr id="12" name="TextBox 11">
            <a:extLst>
              <a:ext uri="{FF2B5EF4-FFF2-40B4-BE49-F238E27FC236}">
                <a16:creationId xmlns:a16="http://schemas.microsoft.com/office/drawing/2014/main" id="{94DD0941-8199-467B-BF16-15FEF57D8AFD}"/>
              </a:ext>
            </a:extLst>
          </p:cNvPr>
          <p:cNvSpPr txBox="1"/>
          <p:nvPr/>
        </p:nvSpPr>
        <p:spPr>
          <a:xfrm>
            <a:off x="1436914" y="3585028"/>
            <a:ext cx="9318172" cy="3139321"/>
          </a:xfrm>
          <a:prstGeom prst="rect">
            <a:avLst/>
          </a:prstGeom>
          <a:noFill/>
        </p:spPr>
        <p:txBody>
          <a:bodyPr wrap="square" rtlCol="0">
            <a:spAutoFit/>
          </a:bodyPr>
          <a:lstStyle/>
          <a:p>
            <a:pPr marL="342900" indent="-342900">
              <a:buAutoNum type="arabicPeriod"/>
            </a:pPr>
            <a:r>
              <a:rPr lang="en-SG"/>
              <a:t>Using </a:t>
            </a:r>
            <a:r>
              <a:rPr lang="en-SG" err="1"/>
              <a:t>Facetgrid</a:t>
            </a:r>
            <a:r>
              <a:rPr lang="en-SG"/>
              <a:t>, we can visualise 4 variables at the same time</a:t>
            </a:r>
          </a:p>
          <a:p>
            <a:pPr marL="342900" indent="-342900">
              <a:buAutoNum type="arabicPeriod"/>
            </a:pPr>
            <a:r>
              <a:rPr lang="en-SG"/>
              <a:t>The more weekdays you travel, the more aggressively the costs will scale with distance.</a:t>
            </a:r>
          </a:p>
          <a:p>
            <a:pPr marL="342900" indent="-342900">
              <a:buAutoNum type="arabicPeriod"/>
            </a:pPr>
            <a:r>
              <a:rPr lang="en-SG"/>
              <a:t>In every case, no matter how far you travel or which time of day you travel at, Student card is much cheaper than using an adult card.</a:t>
            </a:r>
          </a:p>
          <a:p>
            <a:pPr marL="342900" indent="-342900">
              <a:buAutoNum type="arabicPeriod"/>
            </a:pPr>
            <a:r>
              <a:rPr lang="en-SG"/>
              <a:t>A peculiar outcome is seen where the red line (using Student Card before 7.45am) is actually more costly than the green line (using after 7.45am). This is most likely a mistake in the website’s listings as it is supposed to be a discount</a:t>
            </a:r>
          </a:p>
          <a:p>
            <a:r>
              <a:rPr lang="en-SG"/>
              <a:t>Recommendations:</a:t>
            </a:r>
          </a:p>
          <a:p>
            <a:pPr marL="342900" indent="-342900">
              <a:buAutoNum type="arabicPeriod"/>
            </a:pPr>
            <a:r>
              <a:rPr lang="en-SG"/>
              <a:t>Always use student card if you are eligible (full time diploma student)</a:t>
            </a:r>
          </a:p>
          <a:p>
            <a:pPr marL="342900" indent="-342900">
              <a:buAutoNum type="arabicPeriod"/>
            </a:pPr>
            <a:r>
              <a:rPr lang="en-SG"/>
              <a:t>Travel to school before 7.45am to get big savings! You can travel early even if your class is not at that time because you can do self-study in campus.</a:t>
            </a:r>
          </a:p>
        </p:txBody>
      </p:sp>
      <p:pic>
        <p:nvPicPr>
          <p:cNvPr id="4" name="Picture 3" descr="Chart, histogram&#10;&#10;Description automatically generated">
            <a:extLst>
              <a:ext uri="{FF2B5EF4-FFF2-40B4-BE49-F238E27FC236}">
                <a16:creationId xmlns:a16="http://schemas.microsoft.com/office/drawing/2014/main" id="{A0A660BE-181A-4DA1-BAD8-4C7220207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8384"/>
            <a:ext cx="12192000" cy="2215424"/>
          </a:xfrm>
          <a:prstGeom prst="rect">
            <a:avLst/>
          </a:prstGeom>
        </p:spPr>
      </p:pic>
    </p:spTree>
    <p:extLst>
      <p:ext uri="{BB962C8B-B14F-4D97-AF65-F5344CB8AC3E}">
        <p14:creationId xmlns:p14="http://schemas.microsoft.com/office/powerpoint/2010/main" val="21318024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41732"/>
            <a:ext cx="7729728" cy="792123"/>
          </a:xfrm>
        </p:spPr>
        <p:txBody>
          <a:bodyPr/>
          <a:lstStyle/>
          <a:p>
            <a:r>
              <a:rPr lang="en-US"/>
              <a:t>plot 7: bar chart</a:t>
            </a:r>
            <a:endParaRPr lang="en-SG"/>
          </a:p>
        </p:txBody>
      </p:sp>
      <p:pic>
        <p:nvPicPr>
          <p:cNvPr id="5" name="Picture 4" descr="Chart, bar chart&#10;&#10;Description automatically generated">
            <a:extLst>
              <a:ext uri="{FF2B5EF4-FFF2-40B4-BE49-F238E27FC236}">
                <a16:creationId xmlns:a16="http://schemas.microsoft.com/office/drawing/2014/main" id="{46FFE0D5-3B29-4A6F-8099-9A374593E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858" y="1471991"/>
            <a:ext cx="6103262" cy="4068841"/>
          </a:xfrm>
          <a:prstGeom prst="rect">
            <a:avLst/>
          </a:prstGeom>
        </p:spPr>
      </p:pic>
      <p:sp>
        <p:nvSpPr>
          <p:cNvPr id="6" name="TextBox 5">
            <a:extLst>
              <a:ext uri="{FF2B5EF4-FFF2-40B4-BE49-F238E27FC236}">
                <a16:creationId xmlns:a16="http://schemas.microsoft.com/office/drawing/2014/main" id="{5A54EA64-12DF-43A6-938E-134724EE1072}"/>
              </a:ext>
            </a:extLst>
          </p:cNvPr>
          <p:cNvSpPr txBox="1"/>
          <p:nvPr/>
        </p:nvSpPr>
        <p:spPr>
          <a:xfrm>
            <a:off x="333829" y="1730288"/>
            <a:ext cx="5617029" cy="4247317"/>
          </a:xfrm>
          <a:prstGeom prst="rect">
            <a:avLst/>
          </a:prstGeom>
          <a:noFill/>
        </p:spPr>
        <p:txBody>
          <a:bodyPr wrap="square">
            <a:spAutoFit/>
          </a:bodyPr>
          <a:lstStyle/>
          <a:p>
            <a:r>
              <a:rPr lang="en-SG"/>
              <a:t>The costs for Adult Card and Student Card are in the Worst Case Scenario:</a:t>
            </a:r>
          </a:p>
          <a:p>
            <a:r>
              <a:rPr lang="en-SG" err="1"/>
              <a:t>i.e</a:t>
            </a:r>
            <a:r>
              <a:rPr lang="en-SG"/>
              <a:t>: Highest distance travelled, travelling after 7.45am (no discount) Our purpose is to see if cost of concession pass is justified.</a:t>
            </a:r>
          </a:p>
          <a:p>
            <a:endParaRPr lang="en-SG"/>
          </a:p>
          <a:p>
            <a:endParaRPr lang="en-SG"/>
          </a:p>
          <a:p>
            <a:r>
              <a:rPr lang="en-SG"/>
              <a:t>Student card reigns supreme as the lowest cost, so it’s the best option</a:t>
            </a:r>
          </a:p>
          <a:p>
            <a:r>
              <a:rPr lang="en-SG"/>
              <a:t>However, one must be a full-time matriculated Diploma student to get Student Card</a:t>
            </a:r>
          </a:p>
          <a:p>
            <a:r>
              <a:rPr lang="en-SG"/>
              <a:t>Hence, we can conclude from the graph </a:t>
            </a:r>
            <a:r>
              <a:rPr lang="en-SG" b="1"/>
              <a:t>that if one were a part-time Student and travelled a lot,  </a:t>
            </a:r>
            <a:r>
              <a:rPr lang="en-SG"/>
              <a:t>they could opt to purchase the concession pass instead to save some money, instead of using adult card fares</a:t>
            </a:r>
          </a:p>
        </p:txBody>
      </p:sp>
    </p:spTree>
    <p:extLst>
      <p:ext uri="{BB962C8B-B14F-4D97-AF65-F5344CB8AC3E}">
        <p14:creationId xmlns:p14="http://schemas.microsoft.com/office/powerpoint/2010/main" val="20629362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122863"/>
            <a:ext cx="7729728" cy="1188720"/>
          </a:xfrm>
        </p:spPr>
        <p:txBody>
          <a:bodyPr/>
          <a:lstStyle/>
          <a:p>
            <a:r>
              <a:rPr lang="en-US" dirty="0"/>
              <a:t>recommendations</a:t>
            </a:r>
            <a:endParaRPr lang="en-SG" dirty="0"/>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652596" y="1759928"/>
            <a:ext cx="8886807" cy="5098071"/>
          </a:xfrm>
        </p:spPr>
        <p:txBody>
          <a:bodyPr>
            <a:normAutofit/>
          </a:bodyPr>
          <a:lstStyle/>
          <a:p>
            <a:r>
              <a:rPr lang="en-US" sz="2000" b="1" dirty="0"/>
              <a:t>Distance Based Fares </a:t>
            </a:r>
            <a:r>
              <a:rPr lang="en-US" sz="2000" dirty="0"/>
              <a:t>(2020) against </a:t>
            </a:r>
            <a:r>
              <a:rPr lang="en-US" sz="2000" b="1" dirty="0"/>
              <a:t>Non-Distance Based Fares </a:t>
            </a:r>
            <a:r>
              <a:rPr lang="en-US" sz="2000" dirty="0"/>
              <a:t>(2009)</a:t>
            </a:r>
          </a:p>
          <a:p>
            <a:pPr lvl="1"/>
            <a:r>
              <a:rPr lang="en-SG" sz="1800" dirty="0"/>
              <a:t>Ministry of Transport should continue their efforts in lowering costs for travel. Specifically, adult fare costs are very high. For people having to travel to work every day, travelling without a concession pass is very expensive. This might be leading to people to purchase cars instead which is environmentally unfriendly.</a:t>
            </a:r>
          </a:p>
          <a:p>
            <a:r>
              <a:rPr lang="en-US" sz="2000" b="1" dirty="0"/>
              <a:t>Fare options </a:t>
            </a:r>
            <a:r>
              <a:rPr lang="en-US" sz="2000" dirty="0"/>
              <a:t>available to </a:t>
            </a:r>
            <a:r>
              <a:rPr lang="en-US" sz="2000" b="1" dirty="0"/>
              <a:t>SP Students</a:t>
            </a:r>
          </a:p>
          <a:p>
            <a:pPr lvl="1"/>
            <a:r>
              <a:rPr lang="en-SG" sz="1800" dirty="0"/>
              <a:t>SP Students should always make leverage of the Student Card, and apply for one if they have not already. The cost reductions are very high. </a:t>
            </a:r>
          </a:p>
          <a:p>
            <a:pPr lvl="1"/>
            <a:r>
              <a:rPr lang="en-SG" sz="1800" dirty="0"/>
              <a:t>If an SP student is part-time and travels frequently, they cannot apply for the student card, hence, they can consider purchasing a concession pass at ~$50 every month. This way they can commute to school and/or their part-time jobs with no limits.</a:t>
            </a:r>
          </a:p>
        </p:txBody>
      </p:sp>
    </p:spTree>
    <p:extLst>
      <p:ext uri="{BB962C8B-B14F-4D97-AF65-F5344CB8AC3E}">
        <p14:creationId xmlns:p14="http://schemas.microsoft.com/office/powerpoint/2010/main" val="2091594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31136" y="405892"/>
            <a:ext cx="7729728" cy="1188720"/>
          </a:xfrm>
        </p:spPr>
        <p:txBody>
          <a:bodyPr/>
          <a:lstStyle/>
          <a:p>
            <a:r>
              <a:rPr lang="en-US"/>
              <a:t>Thank you!</a:t>
            </a:r>
            <a:endParaRPr lang="en-SG"/>
          </a:p>
        </p:txBody>
      </p:sp>
      <p:pic>
        <p:nvPicPr>
          <p:cNvPr id="5" name="Picture 4" descr="A picture containing clipart&#10;&#10;Description automatically generated">
            <a:extLst>
              <a:ext uri="{FF2B5EF4-FFF2-40B4-BE49-F238E27FC236}">
                <a16:creationId xmlns:a16="http://schemas.microsoft.com/office/drawing/2014/main" id="{0107B57B-25C5-4CF9-B0FF-207452A66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836" y="3761078"/>
            <a:ext cx="2307933" cy="2307933"/>
          </a:xfrm>
          <a:prstGeom prst="rect">
            <a:avLst/>
          </a:prstGeom>
        </p:spPr>
      </p:pic>
    </p:spTree>
    <p:extLst>
      <p:ext uri="{BB962C8B-B14F-4D97-AF65-F5344CB8AC3E}">
        <p14:creationId xmlns:p14="http://schemas.microsoft.com/office/powerpoint/2010/main" val="87227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64024B-404D-4CE9-A3F3-81B73E716A13}"/>
              </a:ext>
            </a:extLst>
          </p:cNvPr>
          <p:cNvPicPr>
            <a:picLocks noChangeAspect="1"/>
          </p:cNvPicPr>
          <p:nvPr/>
        </p:nvPicPr>
        <p:blipFill>
          <a:blip r:embed="rId3"/>
          <a:stretch>
            <a:fillRect/>
          </a:stretch>
        </p:blipFill>
        <p:spPr>
          <a:xfrm>
            <a:off x="476701" y="1574119"/>
            <a:ext cx="4276725" cy="4791075"/>
          </a:xfrm>
          <a:prstGeom prst="rect">
            <a:avLst/>
          </a:prstGeom>
        </p:spPr>
      </p:pic>
      <p:sp>
        <p:nvSpPr>
          <p:cNvPr id="7" name="Title 6">
            <a:extLst>
              <a:ext uri="{FF2B5EF4-FFF2-40B4-BE49-F238E27FC236}">
                <a16:creationId xmlns:a16="http://schemas.microsoft.com/office/drawing/2014/main" id="{AF08B9A4-8341-4CC6-AD23-3C61FD9B70B3}"/>
              </a:ext>
            </a:extLst>
          </p:cNvPr>
          <p:cNvSpPr>
            <a:spLocks noGrp="1"/>
          </p:cNvSpPr>
          <p:nvPr>
            <p:ph type="ctrTitle"/>
          </p:nvPr>
        </p:nvSpPr>
        <p:spPr>
          <a:xfrm>
            <a:off x="1794327" y="237355"/>
            <a:ext cx="8603343" cy="1028207"/>
          </a:xfrm>
        </p:spPr>
        <p:txBody>
          <a:bodyPr>
            <a:normAutofit/>
          </a:bodyPr>
          <a:lstStyle/>
          <a:p>
            <a:r>
              <a:rPr lang="en-SG"/>
              <a:t>Public transport is hard</a:t>
            </a:r>
          </a:p>
        </p:txBody>
      </p:sp>
      <p:pic>
        <p:nvPicPr>
          <p:cNvPr id="1026" name="Picture 2" descr="S&amp;#39;pore public transport fares to increase by 1 to 4 cents from Dec. 26, no  change to concession passes - Mothership.SG - News from Singapore, Asia and  around the world">
            <a:extLst>
              <a:ext uri="{FF2B5EF4-FFF2-40B4-BE49-F238E27FC236}">
                <a16:creationId xmlns:a16="http://schemas.microsoft.com/office/drawing/2014/main" id="{B69B47A9-7EC1-4BFA-A85F-729F7C7EC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119" y="4132715"/>
            <a:ext cx="4738914" cy="24879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quently Asked Questions (FAQ) - TransitLink SimplyGo">
            <a:extLst>
              <a:ext uri="{FF2B5EF4-FFF2-40B4-BE49-F238E27FC236}">
                <a16:creationId xmlns:a16="http://schemas.microsoft.com/office/drawing/2014/main" id="{579367D7-8727-49D4-B55D-891CB830DE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310" y="1470413"/>
            <a:ext cx="18573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6928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08B9A4-8341-4CC6-AD23-3C61FD9B70B3}"/>
              </a:ext>
            </a:extLst>
          </p:cNvPr>
          <p:cNvSpPr>
            <a:spLocks noGrp="1"/>
          </p:cNvSpPr>
          <p:nvPr>
            <p:ph type="ctrTitle"/>
          </p:nvPr>
        </p:nvSpPr>
        <p:spPr>
          <a:xfrm>
            <a:off x="1794327" y="237355"/>
            <a:ext cx="8603343" cy="1028207"/>
          </a:xfrm>
        </p:spPr>
        <p:txBody>
          <a:bodyPr>
            <a:normAutofit fontScale="90000"/>
          </a:bodyPr>
          <a:lstStyle/>
          <a:p>
            <a:r>
              <a:rPr lang="en-SG"/>
              <a:t>If we make the wrong decision…</a:t>
            </a:r>
          </a:p>
        </p:txBody>
      </p:sp>
      <p:pic>
        <p:nvPicPr>
          <p:cNvPr id="8" name="Picture 6" descr="Create meme &amp;quot;meme empty wallet , empty wallet meme, a black man with a  wallet&amp;quot; - Pictures - Meme-arsenal.com">
            <a:extLst>
              <a:ext uri="{FF2B5EF4-FFF2-40B4-BE49-F238E27FC236}">
                <a16:creationId xmlns:a16="http://schemas.microsoft.com/office/drawing/2014/main" id="{3328057C-57EE-4614-8DEB-AB58F366D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421494"/>
            <a:ext cx="45720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647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08B9A4-8341-4CC6-AD23-3C61FD9B70B3}"/>
              </a:ext>
            </a:extLst>
          </p:cNvPr>
          <p:cNvSpPr>
            <a:spLocks noGrp="1"/>
          </p:cNvSpPr>
          <p:nvPr>
            <p:ph type="ctrTitle"/>
          </p:nvPr>
        </p:nvSpPr>
        <p:spPr>
          <a:xfrm>
            <a:off x="1794327" y="237355"/>
            <a:ext cx="8603343" cy="1028207"/>
          </a:xfrm>
        </p:spPr>
        <p:txBody>
          <a:bodyPr>
            <a:normAutofit fontScale="90000"/>
          </a:bodyPr>
          <a:lstStyle/>
          <a:p>
            <a:r>
              <a:rPr lang="en-SG"/>
              <a:t>Distance-based fares</a:t>
            </a:r>
            <a:br>
              <a:rPr lang="en-SG"/>
            </a:br>
            <a:r>
              <a:rPr lang="en-SG" sz="2200"/>
              <a:t>introduced in 2010</a:t>
            </a:r>
          </a:p>
        </p:txBody>
      </p:sp>
      <p:pic>
        <p:nvPicPr>
          <p:cNvPr id="2050" name="Picture 2" descr="DF-image">
            <a:extLst>
              <a:ext uri="{FF2B5EF4-FFF2-40B4-BE49-F238E27FC236}">
                <a16:creationId xmlns:a16="http://schemas.microsoft.com/office/drawing/2014/main" id="{79E5CEA0-87AD-448F-9AE5-B3D5D3809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971" y="3926115"/>
            <a:ext cx="2137781" cy="2574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79110B-A1AE-46E1-B0A9-356B884A326A}"/>
              </a:ext>
            </a:extLst>
          </p:cNvPr>
          <p:cNvSpPr txBox="1"/>
          <p:nvPr/>
        </p:nvSpPr>
        <p:spPr>
          <a:xfrm>
            <a:off x="4775198" y="1618343"/>
            <a:ext cx="5622471" cy="4493538"/>
          </a:xfrm>
          <a:prstGeom prst="rect">
            <a:avLst/>
          </a:prstGeom>
          <a:noFill/>
        </p:spPr>
        <p:txBody>
          <a:bodyPr wrap="square" rtlCol="0">
            <a:spAutoFit/>
          </a:bodyPr>
          <a:lstStyle/>
          <a:p>
            <a:pPr algn="l" fontAlgn="base">
              <a:buFont typeface="Arial" panose="020B0604020202020204" pitchFamily="34" charset="0"/>
              <a:buChar char="•"/>
            </a:pPr>
            <a:r>
              <a:rPr lang="en-US" sz="2200" b="0" i="0" dirty="0">
                <a:solidFill>
                  <a:schemeClr val="bg1"/>
                </a:solidFill>
                <a:effectLst/>
                <a:latin typeface="Exo 2"/>
              </a:rPr>
              <a:t>Introduced to Singapore in 2010, Distance-Based fares charges based on the total distance travelled in one journey, regardless of the mode of transport used and omitting boarding charges for every trip. </a:t>
            </a:r>
          </a:p>
          <a:p>
            <a:pPr algn="l" fontAlgn="base"/>
            <a:endParaRPr lang="en-US" sz="2200" b="0" i="0" dirty="0">
              <a:solidFill>
                <a:schemeClr val="bg1"/>
              </a:solidFill>
              <a:effectLst/>
              <a:latin typeface="Exo 2"/>
            </a:endParaRPr>
          </a:p>
          <a:p>
            <a:pPr algn="l" fontAlgn="base">
              <a:buFont typeface="Arial" panose="020B0604020202020204" pitchFamily="34" charset="0"/>
              <a:buChar char="•"/>
            </a:pPr>
            <a:r>
              <a:rPr lang="en-US" sz="2200" b="0" i="0" dirty="0">
                <a:solidFill>
                  <a:schemeClr val="bg1"/>
                </a:solidFill>
                <a:effectLst/>
                <a:latin typeface="Exo 2"/>
              </a:rPr>
              <a:t>To encourage flexibility in commuting patterns, a single journey allows for up to 5 transfers, so long as the transfers are made within a timeframe stipulated under DBF guidelines.</a:t>
            </a:r>
          </a:p>
          <a:p>
            <a:pPr algn="l" fontAlgn="base">
              <a:buFont typeface="Arial" panose="020B0604020202020204" pitchFamily="34" charset="0"/>
              <a:buChar char="•"/>
            </a:pPr>
            <a:endParaRPr lang="en-US" sz="2200" dirty="0">
              <a:solidFill>
                <a:schemeClr val="bg1"/>
              </a:solidFill>
              <a:latin typeface="Exo 2"/>
            </a:endParaRPr>
          </a:p>
          <a:p>
            <a:pPr algn="l" fontAlgn="base">
              <a:buFont typeface="Arial" panose="020B0604020202020204" pitchFamily="34" charset="0"/>
              <a:buChar char="•"/>
            </a:pPr>
            <a:r>
              <a:rPr lang="en-US" sz="2200" dirty="0">
                <a:solidFill>
                  <a:schemeClr val="bg1"/>
                </a:solidFill>
                <a:latin typeface="Exo 2"/>
              </a:rPr>
              <a:t>Implemented to allow for more ‘fair’ charges for commuters</a:t>
            </a:r>
            <a:endParaRPr lang="en-SG" sz="2200" dirty="0">
              <a:solidFill>
                <a:schemeClr val="bg1"/>
              </a:solidFill>
            </a:endParaRPr>
          </a:p>
        </p:txBody>
      </p:sp>
      <p:pic>
        <p:nvPicPr>
          <p:cNvPr id="4" name="Picture 3">
            <a:extLst>
              <a:ext uri="{FF2B5EF4-FFF2-40B4-BE49-F238E27FC236}">
                <a16:creationId xmlns:a16="http://schemas.microsoft.com/office/drawing/2014/main" id="{5CD4D971-866E-401E-9A47-234C54154493}"/>
              </a:ext>
            </a:extLst>
          </p:cNvPr>
          <p:cNvPicPr>
            <a:picLocks noChangeAspect="1"/>
          </p:cNvPicPr>
          <p:nvPr/>
        </p:nvPicPr>
        <p:blipFill>
          <a:blip r:embed="rId4"/>
          <a:stretch>
            <a:fillRect/>
          </a:stretch>
        </p:blipFill>
        <p:spPr>
          <a:xfrm>
            <a:off x="562642" y="1618343"/>
            <a:ext cx="3809787" cy="1868261"/>
          </a:xfrm>
          <a:prstGeom prst="rect">
            <a:avLst/>
          </a:prstGeom>
        </p:spPr>
      </p:pic>
    </p:spTree>
    <p:extLst>
      <p:ext uri="{BB962C8B-B14F-4D97-AF65-F5344CB8AC3E}">
        <p14:creationId xmlns:p14="http://schemas.microsoft.com/office/powerpoint/2010/main" val="3089262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EA8D-4334-486B-8F4E-A25E90723769}"/>
              </a:ext>
            </a:extLst>
          </p:cNvPr>
          <p:cNvSpPr>
            <a:spLocks noGrp="1"/>
          </p:cNvSpPr>
          <p:nvPr>
            <p:ph type="ctrTitle"/>
          </p:nvPr>
        </p:nvSpPr>
        <p:spPr/>
        <p:txBody>
          <a:bodyPr>
            <a:normAutofit/>
          </a:bodyPr>
          <a:lstStyle/>
          <a:p>
            <a:r>
              <a:rPr lang="en-US"/>
              <a:t>Let’s investigate!</a:t>
            </a:r>
            <a:endParaRPr lang="en-SG"/>
          </a:p>
        </p:txBody>
      </p:sp>
      <p:sp>
        <p:nvSpPr>
          <p:cNvPr id="5" name="Subtitle 4">
            <a:extLst>
              <a:ext uri="{FF2B5EF4-FFF2-40B4-BE49-F238E27FC236}">
                <a16:creationId xmlns:a16="http://schemas.microsoft.com/office/drawing/2014/main" id="{0874C299-8B65-48E9-8018-798D7834691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5655104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585139" y="173866"/>
            <a:ext cx="7021721" cy="899987"/>
          </a:xfrm>
        </p:spPr>
        <p:txBody>
          <a:bodyPr>
            <a:noAutofit/>
          </a:bodyPr>
          <a:lstStyle/>
          <a:p>
            <a:r>
              <a:rPr lang="en-US" sz="3600"/>
              <a:t>objectives</a:t>
            </a:r>
            <a:endParaRPr lang="en-SG" sz="3600"/>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1509537" y="1595667"/>
            <a:ext cx="9172924" cy="5088467"/>
          </a:xfrm>
        </p:spPr>
        <p:txBody>
          <a:bodyPr>
            <a:noAutofit/>
          </a:bodyPr>
          <a:lstStyle/>
          <a:p>
            <a:r>
              <a:rPr lang="en-US" sz="2800" dirty="0"/>
              <a:t>1. Compare our current-day </a:t>
            </a:r>
            <a:r>
              <a:rPr lang="en-US" sz="2800" b="1" dirty="0"/>
              <a:t>Distance Based Fares </a:t>
            </a:r>
            <a:r>
              <a:rPr lang="en-US" sz="2800" dirty="0"/>
              <a:t>(2020) against </a:t>
            </a:r>
            <a:r>
              <a:rPr lang="en-US" sz="2800" b="1" dirty="0"/>
              <a:t>Non-Distance Based Fares </a:t>
            </a:r>
            <a:r>
              <a:rPr lang="en-US" sz="2800" dirty="0"/>
              <a:t>(2009), to see how the fare structure affected Singaporeans’ total spendings on the daily commute</a:t>
            </a:r>
          </a:p>
          <a:p>
            <a:r>
              <a:rPr lang="en-US" sz="2800" dirty="0"/>
              <a:t>2.  Investigate the different </a:t>
            </a:r>
            <a:r>
              <a:rPr lang="en-US" sz="2800" b="1" dirty="0"/>
              <a:t>fare options </a:t>
            </a:r>
            <a:r>
              <a:rPr lang="en-US" sz="2800" dirty="0"/>
              <a:t>available to </a:t>
            </a:r>
            <a:r>
              <a:rPr lang="en-US" sz="2800" b="1" dirty="0"/>
              <a:t>SP Students</a:t>
            </a:r>
            <a:r>
              <a:rPr lang="en-US" sz="2800" dirty="0"/>
              <a:t>, to see which is the most worthwhile, depending on how one travels</a:t>
            </a:r>
            <a:endParaRPr lang="en-SG" sz="2800" dirty="0"/>
          </a:p>
        </p:txBody>
      </p:sp>
    </p:spTree>
    <p:extLst>
      <p:ext uri="{BB962C8B-B14F-4D97-AF65-F5344CB8AC3E}">
        <p14:creationId xmlns:p14="http://schemas.microsoft.com/office/powerpoint/2010/main" val="21282943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269187" y="283029"/>
            <a:ext cx="7653625" cy="1052345"/>
          </a:xfrm>
        </p:spPr>
        <p:txBody>
          <a:bodyPr>
            <a:normAutofit/>
          </a:bodyPr>
          <a:lstStyle/>
          <a:p>
            <a:r>
              <a:rPr lang="en-US"/>
              <a:t>DATASET LINKS</a:t>
            </a:r>
            <a:endParaRPr lang="en-SG" sz="1300"/>
          </a:p>
        </p:txBody>
      </p:sp>
      <p:sp>
        <p:nvSpPr>
          <p:cNvPr id="3" name="Content Placeholder 2">
            <a:extLst>
              <a:ext uri="{FF2B5EF4-FFF2-40B4-BE49-F238E27FC236}">
                <a16:creationId xmlns:a16="http://schemas.microsoft.com/office/drawing/2014/main" id="{68335CB2-E946-4726-9108-4027E1868038}"/>
              </a:ext>
            </a:extLst>
          </p:cNvPr>
          <p:cNvSpPr>
            <a:spLocks noGrp="1"/>
          </p:cNvSpPr>
          <p:nvPr>
            <p:ph idx="1"/>
          </p:nvPr>
        </p:nvSpPr>
        <p:spPr>
          <a:xfrm>
            <a:off x="2307238" y="1907140"/>
            <a:ext cx="7577521" cy="4667831"/>
          </a:xfrm>
        </p:spPr>
        <p:txBody>
          <a:bodyPr>
            <a:normAutofit/>
          </a:bodyPr>
          <a:lstStyle/>
          <a:p>
            <a:pPr algn="l"/>
            <a:r>
              <a:rPr lang="en-SG" sz="2400">
                <a:solidFill>
                  <a:srgbClr val="333333"/>
                </a:solidFill>
                <a:latin typeface="Roboto" panose="02000000000000000000" pitchFamily="2" charset="0"/>
                <a:hlinkClick r:id="rId3"/>
              </a:rPr>
              <a:t>Monthly Concession Pass Prices</a:t>
            </a:r>
            <a:r>
              <a:rPr lang="en-SG" sz="2400" b="0" i="0">
                <a:solidFill>
                  <a:srgbClr val="333333"/>
                </a:solidFill>
                <a:effectLst/>
                <a:latin typeface="Roboto" panose="02000000000000000000" pitchFamily="2" charset="0"/>
              </a:rPr>
              <a:t> (2020) and </a:t>
            </a:r>
            <a:r>
              <a:rPr lang="en-SG" sz="2400" b="0" i="0">
                <a:solidFill>
                  <a:srgbClr val="333333"/>
                </a:solidFill>
                <a:effectLst/>
                <a:latin typeface="Roboto" panose="02000000000000000000" pitchFamily="2" charset="0"/>
                <a:hlinkClick r:id="rId4"/>
              </a:rPr>
              <a:t>(2009)</a:t>
            </a:r>
            <a:endParaRPr lang="en-SG" sz="2400" b="0" i="0">
              <a:solidFill>
                <a:srgbClr val="333333"/>
              </a:solidFill>
              <a:effectLst/>
              <a:latin typeface="Roboto" panose="02000000000000000000" pitchFamily="2" charset="0"/>
            </a:endParaRPr>
          </a:p>
          <a:p>
            <a:r>
              <a:rPr lang="en-US" sz="2400" b="0" i="0">
                <a:solidFill>
                  <a:srgbClr val="333333"/>
                </a:solidFill>
                <a:effectLst/>
                <a:latin typeface="Roboto" panose="02000000000000000000" pitchFamily="2" charset="0"/>
                <a:hlinkClick r:id="rId5"/>
              </a:rPr>
              <a:t>Fares for Feeder Bus Services</a:t>
            </a:r>
            <a:r>
              <a:rPr lang="en-US" sz="2400" b="0" i="0">
                <a:solidFill>
                  <a:srgbClr val="333333"/>
                </a:solidFill>
                <a:effectLst/>
                <a:latin typeface="Roboto" panose="02000000000000000000" pitchFamily="2" charset="0"/>
              </a:rPr>
              <a:t> (2020) and </a:t>
            </a:r>
            <a:r>
              <a:rPr lang="en-US" sz="2400" b="0" i="0">
                <a:solidFill>
                  <a:srgbClr val="333333"/>
                </a:solidFill>
                <a:effectLst/>
                <a:latin typeface="Roboto" panose="02000000000000000000" pitchFamily="2" charset="0"/>
                <a:hlinkClick r:id="rId6"/>
              </a:rPr>
              <a:t>(2009)</a:t>
            </a:r>
            <a:endParaRPr lang="en-US" sz="2400"/>
          </a:p>
          <a:p>
            <a:pPr algn="l"/>
            <a:r>
              <a:rPr lang="en-US" sz="2400" b="0" i="0">
                <a:solidFill>
                  <a:srgbClr val="333333"/>
                </a:solidFill>
                <a:effectLst/>
                <a:latin typeface="Roboto" panose="02000000000000000000" pitchFamily="2" charset="0"/>
                <a:hlinkClick r:id="rId7"/>
              </a:rPr>
              <a:t>Fares for MRT</a:t>
            </a:r>
            <a:r>
              <a:rPr lang="en-US" sz="2400" b="0" i="0">
                <a:solidFill>
                  <a:srgbClr val="333333"/>
                </a:solidFill>
                <a:effectLst/>
                <a:latin typeface="Roboto" panose="02000000000000000000" pitchFamily="2" charset="0"/>
              </a:rPr>
              <a:t> (2020) and (</a:t>
            </a:r>
            <a:r>
              <a:rPr lang="en-US" sz="2400" b="0" i="0">
                <a:solidFill>
                  <a:srgbClr val="333333"/>
                </a:solidFill>
                <a:effectLst/>
                <a:latin typeface="Roboto" panose="02000000000000000000" pitchFamily="2" charset="0"/>
                <a:hlinkClick r:id="rId4"/>
              </a:rPr>
              <a:t>2009</a:t>
            </a:r>
            <a:r>
              <a:rPr lang="en-US" sz="2400" b="0" i="0">
                <a:solidFill>
                  <a:srgbClr val="333333"/>
                </a:solidFill>
                <a:effectLst/>
                <a:latin typeface="Roboto" panose="02000000000000000000" pitchFamily="2" charset="0"/>
              </a:rPr>
              <a:t>)</a:t>
            </a:r>
          </a:p>
          <a:p>
            <a:r>
              <a:rPr lang="en-US" sz="2400" b="0" i="0">
                <a:solidFill>
                  <a:srgbClr val="333333"/>
                </a:solidFill>
                <a:effectLst/>
                <a:latin typeface="Roboto" panose="02000000000000000000" pitchFamily="2" charset="0"/>
                <a:hlinkClick r:id="rId8"/>
              </a:rPr>
              <a:t>Public Transport </a:t>
            </a:r>
            <a:r>
              <a:rPr lang="en-US" sz="2400" b="0" i="0" err="1">
                <a:solidFill>
                  <a:srgbClr val="333333"/>
                </a:solidFill>
                <a:effectLst/>
                <a:latin typeface="Roboto" panose="02000000000000000000" pitchFamily="2" charset="0"/>
                <a:hlinkClick r:id="rId8"/>
              </a:rPr>
              <a:t>Utilisation</a:t>
            </a:r>
            <a:r>
              <a:rPr lang="en-US" sz="2400" b="0" i="0">
                <a:solidFill>
                  <a:srgbClr val="333333"/>
                </a:solidFill>
                <a:effectLst/>
                <a:latin typeface="Roboto" panose="02000000000000000000" pitchFamily="2" charset="0"/>
                <a:hlinkClick r:id="rId8"/>
              </a:rPr>
              <a:t> - Average Daily Public Transport Ridership</a:t>
            </a:r>
            <a:endParaRPr lang="en-US" sz="2400" b="0" i="0">
              <a:solidFill>
                <a:srgbClr val="333333"/>
              </a:solidFill>
              <a:effectLst/>
              <a:latin typeface="Roboto" panose="02000000000000000000" pitchFamily="2" charset="0"/>
            </a:endParaRPr>
          </a:p>
          <a:p>
            <a:pPr algn="l"/>
            <a:endParaRPr lang="en-US" sz="2400" b="0" i="0">
              <a:solidFill>
                <a:srgbClr val="333333"/>
              </a:solidFill>
              <a:effectLst/>
              <a:latin typeface="Roboto" panose="02000000000000000000" pitchFamily="2" charset="0"/>
            </a:endParaRPr>
          </a:p>
          <a:p>
            <a:pPr algn="l"/>
            <a:endParaRPr lang="en-US" sz="2400"/>
          </a:p>
          <a:p>
            <a:endParaRPr lang="en-US" sz="2400"/>
          </a:p>
        </p:txBody>
      </p:sp>
    </p:spTree>
    <p:extLst>
      <p:ext uri="{BB962C8B-B14F-4D97-AF65-F5344CB8AC3E}">
        <p14:creationId xmlns:p14="http://schemas.microsoft.com/office/powerpoint/2010/main" val="39279404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4C13-6674-44F8-94E9-9127F099AEB4}"/>
              </a:ext>
            </a:extLst>
          </p:cNvPr>
          <p:cNvSpPr>
            <a:spLocks noGrp="1"/>
          </p:cNvSpPr>
          <p:nvPr>
            <p:ph type="title"/>
          </p:nvPr>
        </p:nvSpPr>
        <p:spPr>
          <a:xfrm>
            <a:off x="2571508" y="129832"/>
            <a:ext cx="7048983" cy="870917"/>
          </a:xfrm>
        </p:spPr>
        <p:txBody>
          <a:bodyPr>
            <a:normAutofit/>
          </a:bodyPr>
          <a:lstStyle/>
          <a:p>
            <a:r>
              <a:rPr lang="en-US" sz="3000"/>
              <a:t>Data dictionary</a:t>
            </a:r>
            <a:endParaRPr lang="en-SG" sz="3000"/>
          </a:p>
        </p:txBody>
      </p:sp>
      <p:sp>
        <p:nvSpPr>
          <p:cNvPr id="7" name="Content Placeholder 6">
            <a:extLst>
              <a:ext uri="{FF2B5EF4-FFF2-40B4-BE49-F238E27FC236}">
                <a16:creationId xmlns:a16="http://schemas.microsoft.com/office/drawing/2014/main" id="{21A71697-FE25-4C5B-BDF5-B3421AFC2C75}"/>
              </a:ext>
            </a:extLst>
          </p:cNvPr>
          <p:cNvSpPr>
            <a:spLocks noGrp="1"/>
          </p:cNvSpPr>
          <p:nvPr>
            <p:ph idx="1"/>
          </p:nvPr>
        </p:nvSpPr>
        <p:spPr>
          <a:xfrm>
            <a:off x="561964" y="1008042"/>
            <a:ext cx="5016701" cy="598642"/>
          </a:xfrm>
        </p:spPr>
        <p:txBody>
          <a:bodyPr>
            <a:noAutofit/>
          </a:bodyPr>
          <a:lstStyle/>
          <a:p>
            <a:r>
              <a:rPr lang="en-SG" sz="1600" dirty="0"/>
              <a:t>Concession Pass Prices by Year and Pass Type </a:t>
            </a:r>
          </a:p>
          <a:p>
            <a:r>
              <a:rPr lang="en-SG" sz="1600" dirty="0"/>
              <a:t>6 rows, 3 columns</a:t>
            </a:r>
          </a:p>
        </p:txBody>
      </p:sp>
      <p:pic>
        <p:nvPicPr>
          <p:cNvPr id="9" name="Picture 8">
            <a:extLst>
              <a:ext uri="{FF2B5EF4-FFF2-40B4-BE49-F238E27FC236}">
                <a16:creationId xmlns:a16="http://schemas.microsoft.com/office/drawing/2014/main" id="{0B206B97-1BA7-415C-B74D-A83F7B35E1AA}"/>
              </a:ext>
            </a:extLst>
          </p:cNvPr>
          <p:cNvPicPr>
            <a:picLocks noChangeAspect="1"/>
          </p:cNvPicPr>
          <p:nvPr/>
        </p:nvPicPr>
        <p:blipFill>
          <a:blip r:embed="rId3"/>
          <a:stretch>
            <a:fillRect/>
          </a:stretch>
        </p:blipFill>
        <p:spPr>
          <a:xfrm>
            <a:off x="545423" y="1752961"/>
            <a:ext cx="2852445" cy="2269198"/>
          </a:xfrm>
          <a:prstGeom prst="rect">
            <a:avLst/>
          </a:prstGeom>
        </p:spPr>
      </p:pic>
      <p:pic>
        <p:nvPicPr>
          <p:cNvPr id="11" name="Picture 10">
            <a:extLst>
              <a:ext uri="{FF2B5EF4-FFF2-40B4-BE49-F238E27FC236}">
                <a16:creationId xmlns:a16="http://schemas.microsoft.com/office/drawing/2014/main" id="{2427F553-D9ED-470D-B0F6-B7D002610086}"/>
              </a:ext>
            </a:extLst>
          </p:cNvPr>
          <p:cNvPicPr>
            <a:picLocks noChangeAspect="1"/>
          </p:cNvPicPr>
          <p:nvPr/>
        </p:nvPicPr>
        <p:blipFill>
          <a:blip r:embed="rId4"/>
          <a:stretch>
            <a:fillRect/>
          </a:stretch>
        </p:blipFill>
        <p:spPr>
          <a:xfrm>
            <a:off x="3744685" y="3460790"/>
            <a:ext cx="6475669" cy="3397210"/>
          </a:xfrm>
          <a:prstGeom prst="rect">
            <a:avLst/>
          </a:prstGeom>
        </p:spPr>
      </p:pic>
      <p:pic>
        <p:nvPicPr>
          <p:cNvPr id="13" name="Picture 12">
            <a:extLst>
              <a:ext uri="{FF2B5EF4-FFF2-40B4-BE49-F238E27FC236}">
                <a16:creationId xmlns:a16="http://schemas.microsoft.com/office/drawing/2014/main" id="{3637D572-F1F6-4EFB-8E0A-3CE766C3B82F}"/>
              </a:ext>
            </a:extLst>
          </p:cNvPr>
          <p:cNvPicPr>
            <a:picLocks noChangeAspect="1"/>
          </p:cNvPicPr>
          <p:nvPr/>
        </p:nvPicPr>
        <p:blipFill>
          <a:blip r:embed="rId5"/>
          <a:stretch>
            <a:fillRect/>
          </a:stretch>
        </p:blipFill>
        <p:spPr>
          <a:xfrm>
            <a:off x="5369958" y="1307363"/>
            <a:ext cx="2724530" cy="1752845"/>
          </a:xfrm>
          <a:prstGeom prst="rect">
            <a:avLst/>
          </a:prstGeom>
        </p:spPr>
      </p:pic>
      <p:sp>
        <p:nvSpPr>
          <p:cNvPr id="8" name="Content Placeholder 6">
            <a:extLst>
              <a:ext uri="{FF2B5EF4-FFF2-40B4-BE49-F238E27FC236}">
                <a16:creationId xmlns:a16="http://schemas.microsoft.com/office/drawing/2014/main" id="{A5B39FB0-A3BC-4DA8-BD10-D90A97230DB0}"/>
              </a:ext>
            </a:extLst>
          </p:cNvPr>
          <p:cNvSpPr txBox="1">
            <a:spLocks/>
          </p:cNvSpPr>
          <p:nvPr/>
        </p:nvSpPr>
        <p:spPr>
          <a:xfrm>
            <a:off x="8094488" y="1360596"/>
            <a:ext cx="3938628" cy="117314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sz="1600" dirty="0"/>
              <a:t>Daily Average Ridership of Public Transport by year and transport mode (MRT and Bus)</a:t>
            </a:r>
          </a:p>
          <a:p>
            <a:r>
              <a:rPr lang="en-SG" sz="1600" dirty="0"/>
              <a:t>4 rows, 3 columns</a:t>
            </a:r>
          </a:p>
        </p:txBody>
      </p:sp>
      <p:sp>
        <p:nvSpPr>
          <p:cNvPr id="10" name="Content Placeholder 6">
            <a:extLst>
              <a:ext uri="{FF2B5EF4-FFF2-40B4-BE49-F238E27FC236}">
                <a16:creationId xmlns:a16="http://schemas.microsoft.com/office/drawing/2014/main" id="{866BF564-64FE-4970-A645-F660064F81CA}"/>
              </a:ext>
            </a:extLst>
          </p:cNvPr>
          <p:cNvSpPr txBox="1">
            <a:spLocks/>
          </p:cNvSpPr>
          <p:nvPr/>
        </p:nvSpPr>
        <p:spPr>
          <a:xfrm>
            <a:off x="705763" y="4465539"/>
            <a:ext cx="3038922" cy="11545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SG" dirty="0"/>
              <a:t>Estimated monthly travel costs by year, card type, distance travelled, and weekdays travelled</a:t>
            </a:r>
          </a:p>
        </p:txBody>
      </p:sp>
      <p:cxnSp>
        <p:nvCxnSpPr>
          <p:cNvPr id="4" name="Straight Arrow Connector 3">
            <a:extLst>
              <a:ext uri="{FF2B5EF4-FFF2-40B4-BE49-F238E27FC236}">
                <a16:creationId xmlns:a16="http://schemas.microsoft.com/office/drawing/2014/main" id="{090B4EB7-F677-4A2E-AE7C-CB77C7036F61}"/>
              </a:ext>
            </a:extLst>
          </p:cNvPr>
          <p:cNvCxnSpPr/>
          <p:nvPr/>
        </p:nvCxnSpPr>
        <p:spPr>
          <a:xfrm flipH="1">
            <a:off x="3414409" y="4805464"/>
            <a:ext cx="1118680" cy="353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664FBE-F6ED-4D8F-88A2-27D68528819A}"/>
              </a:ext>
            </a:extLst>
          </p:cNvPr>
          <p:cNvCxnSpPr>
            <a:cxnSpLocks/>
          </p:cNvCxnSpPr>
          <p:nvPr/>
        </p:nvCxnSpPr>
        <p:spPr>
          <a:xfrm flipV="1">
            <a:off x="2571508" y="1442720"/>
            <a:ext cx="282627" cy="620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477C1B-703A-45B4-8428-48F63DB5F6BC}"/>
              </a:ext>
            </a:extLst>
          </p:cNvPr>
          <p:cNvCxnSpPr/>
          <p:nvPr/>
        </p:nvCxnSpPr>
        <p:spPr>
          <a:xfrm>
            <a:off x="7354111" y="1442720"/>
            <a:ext cx="836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74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88AE-E136-474A-9D05-B1A9FDD30267}"/>
              </a:ext>
            </a:extLst>
          </p:cNvPr>
          <p:cNvSpPr>
            <a:spLocks noGrp="1"/>
          </p:cNvSpPr>
          <p:nvPr>
            <p:ph type="title"/>
          </p:nvPr>
        </p:nvSpPr>
        <p:spPr>
          <a:xfrm>
            <a:off x="1572985" y="1817779"/>
            <a:ext cx="9046029" cy="2319978"/>
          </a:xfrm>
        </p:spPr>
        <p:txBody>
          <a:bodyPr>
            <a:noAutofit/>
          </a:bodyPr>
          <a:lstStyle/>
          <a:p>
            <a:r>
              <a:rPr lang="en-SG" sz="3000"/>
              <a:t>Objective 1:</a:t>
            </a:r>
            <a:br>
              <a:rPr lang="en-SG" sz="3000"/>
            </a:br>
            <a:r>
              <a:rPr lang="en-US" sz="3000"/>
              <a:t>Compare </a:t>
            </a:r>
            <a:r>
              <a:rPr lang="en-US" sz="3000" b="1"/>
              <a:t>Distance Based Fares </a:t>
            </a:r>
            <a:r>
              <a:rPr lang="en-US" sz="3000"/>
              <a:t>(2020) against </a:t>
            </a:r>
            <a:r>
              <a:rPr lang="en-US" sz="3000" b="1"/>
              <a:t>Non-Distance Based Fares </a:t>
            </a:r>
            <a:r>
              <a:rPr lang="en-US" sz="3000"/>
              <a:t>(2009)</a:t>
            </a:r>
            <a:endParaRPr lang="en-SG" sz="3000"/>
          </a:p>
        </p:txBody>
      </p:sp>
      <p:sp>
        <p:nvSpPr>
          <p:cNvPr id="3" name="Text Placeholder 2">
            <a:extLst>
              <a:ext uri="{FF2B5EF4-FFF2-40B4-BE49-F238E27FC236}">
                <a16:creationId xmlns:a16="http://schemas.microsoft.com/office/drawing/2014/main" id="{3769B53B-892A-4C4F-A9F2-B942B09B01B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693969565"/>
      </p:ext>
    </p:extLst>
  </p:cSld>
  <p:clrMapOvr>
    <a:masterClrMapping/>
  </p:clrMapOvr>
  <p:transition>
    <p:fad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8E2583F9F17EA4BA4279F7FFAD3751F" ma:contentTypeVersion="10" ma:contentTypeDescription="Create a new document." ma:contentTypeScope="" ma:versionID="056090c64bc04f6d43ffb9d3a1321663">
  <xsd:schema xmlns:xsd="http://www.w3.org/2001/XMLSchema" xmlns:xs="http://www.w3.org/2001/XMLSchema" xmlns:p="http://schemas.microsoft.com/office/2006/metadata/properties" xmlns:ns2="9156ffb5-47d6-4c56-9506-39707925cf6c" targetNamespace="http://schemas.microsoft.com/office/2006/metadata/properties" ma:root="true" ma:fieldsID="56e60a7e46aef25ade61f0b69021e56d" ns2:_="">
    <xsd:import namespace="9156ffb5-47d6-4c56-9506-39707925cf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6ffb5-47d6-4c56-9506-39707925c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B8106-A7A8-4948-8A19-1E7DC954F3F8}">
  <ds:schemaRefs>
    <ds:schemaRef ds:uri="9156ffb5-47d6-4c56-9506-39707925cf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6A94132-06D8-4EA2-ACD4-C62996009E81}">
  <ds:schemaRefs>
    <ds:schemaRef ds:uri="9156ffb5-47d6-4c56-9506-39707925cf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890657-516E-4034-B5D4-8E982EF900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0</TotalTime>
  <Words>1663</Words>
  <Application>Microsoft Office PowerPoint</Application>
  <PresentationFormat>Widescreen</PresentationFormat>
  <Paragraphs>177</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Exo 2</vt:lpstr>
      <vt:lpstr>Gill Sans MT</vt:lpstr>
      <vt:lpstr>Roboto</vt:lpstr>
      <vt:lpstr>Parcel</vt:lpstr>
      <vt:lpstr>DAVI CA2 public transport DATA ANALYSIS</vt:lpstr>
      <vt:lpstr>Public transport is hard</vt:lpstr>
      <vt:lpstr>If we make the wrong decision…</vt:lpstr>
      <vt:lpstr>Distance-based fares introduced in 2010</vt:lpstr>
      <vt:lpstr>Let’s investigate!</vt:lpstr>
      <vt:lpstr>objectives</vt:lpstr>
      <vt:lpstr>DATASET LINKS</vt:lpstr>
      <vt:lpstr>Data dictionary</vt:lpstr>
      <vt:lpstr>Objective 1: Compare Distance Based Fares (2020) against Non-Distance Based Fares (2009)</vt:lpstr>
      <vt:lpstr>plot 1: violin plot</vt:lpstr>
      <vt:lpstr>plot 2: interactive bar chart with plotly</vt:lpstr>
      <vt:lpstr>plot 3: line plot</vt:lpstr>
      <vt:lpstr>plot 4: pie chart</vt:lpstr>
      <vt:lpstr>Objective 2:  Investigate the different fare options available to SP Students</vt:lpstr>
      <vt:lpstr>plot 5: histogram</vt:lpstr>
      <vt:lpstr>plot 6: facetgrid (scatterplot)</vt:lpstr>
      <vt:lpstr>plot 7: bar chart</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JAYDEN YAP JEAN HNG</cp:lastModifiedBy>
  <cp:revision>1</cp:revision>
  <dcterms:created xsi:type="dcterms:W3CDTF">2021-11-03T03:35:26Z</dcterms:created>
  <dcterms:modified xsi:type="dcterms:W3CDTF">2022-02-17T01:40:12Z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0x01010098E2583F9F17EA4BA4279F7FFAD3751F</vt:lpwstr>
  </property>
</Properties>
</file>