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36"/>
  </p:notesMasterIdLst>
  <p:sldIdLst>
    <p:sldId id="282" r:id="rId5"/>
    <p:sldId id="332" r:id="rId6"/>
    <p:sldId id="333" r:id="rId7"/>
    <p:sldId id="334" r:id="rId8"/>
    <p:sldId id="335" r:id="rId9"/>
    <p:sldId id="352" r:id="rId10"/>
    <p:sldId id="302" r:id="rId11"/>
    <p:sldId id="353" r:id="rId12"/>
    <p:sldId id="322" r:id="rId13"/>
    <p:sldId id="303" r:id="rId14"/>
    <p:sldId id="336" r:id="rId15"/>
    <p:sldId id="337" r:id="rId16"/>
    <p:sldId id="321" r:id="rId17"/>
    <p:sldId id="338" r:id="rId18"/>
    <p:sldId id="339" r:id="rId19"/>
    <p:sldId id="340" r:id="rId20"/>
    <p:sldId id="323" r:id="rId21"/>
    <p:sldId id="341" r:id="rId22"/>
    <p:sldId id="354" r:id="rId23"/>
    <p:sldId id="350" r:id="rId24"/>
    <p:sldId id="342" r:id="rId25"/>
    <p:sldId id="348" r:id="rId26"/>
    <p:sldId id="343" r:id="rId27"/>
    <p:sldId id="325" r:id="rId28"/>
    <p:sldId id="344" r:id="rId29"/>
    <p:sldId id="345" r:id="rId30"/>
    <p:sldId id="346" r:id="rId31"/>
    <p:sldId id="351" r:id="rId32"/>
    <p:sldId id="287" r:id="rId33"/>
    <p:sldId id="355" r:id="rId34"/>
    <p:sldId id="33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145C41-06C2-4C33-B531-884EA77609A1}" v="5711" dt="2022-02-14T15:10:04.516"/>
    <p1510:client id="{EC6A68F4-BCCB-49D1-8503-D429266C35D9}" v="1355" dt="2022-02-15T03:29:23.4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2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DEN YAP JEAN HNG" userId="66824b3b-90af-48ae-91f4-73f35fb89cd2" providerId="ADAL" clId="{52D0DA73-ED55-4743-82BA-4F45A709250C}"/>
    <pc:docChg chg="undo redo custSel addSld delSld modSld">
      <pc:chgData name="JAYDEN YAP JEAN HNG" userId="66824b3b-90af-48ae-91f4-73f35fb89cd2" providerId="ADAL" clId="{52D0DA73-ED55-4743-82BA-4F45A709250C}" dt="2021-12-12T14:17:47.443" v="7444"/>
      <pc:docMkLst>
        <pc:docMk/>
      </pc:docMkLst>
      <pc:sldChg chg="del">
        <pc:chgData name="JAYDEN YAP JEAN HNG" userId="66824b3b-90af-48ae-91f4-73f35fb89cd2" providerId="ADAL" clId="{52D0DA73-ED55-4743-82BA-4F45A709250C}" dt="2021-12-12T07:38:25.965" v="2592" actId="47"/>
        <pc:sldMkLst>
          <pc:docMk/>
          <pc:sldMk cId="1567912080" sldId="278"/>
        </pc:sldMkLst>
      </pc:sldChg>
      <pc:sldChg chg="modSp mod">
        <pc:chgData name="JAYDEN YAP JEAN HNG" userId="66824b3b-90af-48ae-91f4-73f35fb89cd2" providerId="ADAL" clId="{52D0DA73-ED55-4743-82BA-4F45A709250C}" dt="2021-12-12T07:01:30.969" v="593" actId="20577"/>
        <pc:sldMkLst>
          <pc:docMk/>
          <pc:sldMk cId="2345304654" sldId="282"/>
        </pc:sldMkLst>
        <pc:spChg chg="mod">
          <ac:chgData name="JAYDEN YAP JEAN HNG" userId="66824b3b-90af-48ae-91f4-73f35fb89cd2" providerId="ADAL" clId="{52D0DA73-ED55-4743-82BA-4F45A709250C}" dt="2021-12-12T07:01:30.969" v="593" actId="20577"/>
          <ac:spMkLst>
            <pc:docMk/>
            <pc:sldMk cId="2345304654" sldId="282"/>
            <ac:spMk id="2" creationId="{4BE1EA8D-4334-486B-8F4E-A25E90723769}"/>
          </ac:spMkLst>
        </pc:spChg>
        <pc:spChg chg="mod">
          <ac:chgData name="JAYDEN YAP JEAN HNG" userId="66824b3b-90af-48ae-91f4-73f35fb89cd2" providerId="ADAL" clId="{52D0DA73-ED55-4743-82BA-4F45A709250C}" dt="2021-12-12T07:01:23.651" v="559" actId="20577"/>
          <ac:spMkLst>
            <pc:docMk/>
            <pc:sldMk cId="2345304654" sldId="282"/>
            <ac:spMk id="3" creationId="{2B1C87C3-2115-4D9D-B785-12754E4DD6E7}"/>
          </ac:spMkLst>
        </pc:spChg>
      </pc:sldChg>
      <pc:sldChg chg="addSp delSp modSp add del mod">
        <pc:chgData name="JAYDEN YAP JEAN HNG" userId="66824b3b-90af-48ae-91f4-73f35fb89cd2" providerId="ADAL" clId="{52D0DA73-ED55-4743-82BA-4F45A709250C}" dt="2021-12-12T14:10:49.020" v="7170" actId="20577"/>
        <pc:sldMkLst>
          <pc:docMk/>
          <pc:sldMk cId="2952615875" sldId="283"/>
        </pc:sldMkLst>
        <pc:spChg chg="mod">
          <ac:chgData name="JAYDEN YAP JEAN HNG" userId="66824b3b-90af-48ae-91f4-73f35fb89cd2" providerId="ADAL" clId="{52D0DA73-ED55-4743-82BA-4F45A709250C}" dt="2021-12-12T07:36:49.592" v="2558" actId="1076"/>
          <ac:spMkLst>
            <pc:docMk/>
            <pc:sldMk cId="2952615875" sldId="283"/>
            <ac:spMk id="2" creationId="{05284C13-6674-44F8-94E9-9127F099AEB4}"/>
          </ac:spMkLst>
        </pc:spChg>
        <pc:spChg chg="mod">
          <ac:chgData name="JAYDEN YAP JEAN HNG" userId="66824b3b-90af-48ae-91f4-73f35fb89cd2" providerId="ADAL" clId="{52D0DA73-ED55-4743-82BA-4F45A709250C}" dt="2021-12-12T14:10:49.020" v="7170" actId="20577"/>
          <ac:spMkLst>
            <pc:docMk/>
            <pc:sldMk cId="2952615875" sldId="283"/>
            <ac:spMk id="3" creationId="{68335CB2-E946-4726-9108-4027E1868038}"/>
          </ac:spMkLst>
        </pc:spChg>
        <pc:graphicFrameChg chg="add del mod modGraphic">
          <ac:chgData name="JAYDEN YAP JEAN HNG" userId="66824b3b-90af-48ae-91f4-73f35fb89cd2" providerId="ADAL" clId="{52D0DA73-ED55-4743-82BA-4F45A709250C}" dt="2021-12-12T14:05:15.951" v="6912" actId="478"/>
          <ac:graphicFrameMkLst>
            <pc:docMk/>
            <pc:sldMk cId="2952615875" sldId="283"/>
            <ac:graphicFrameMk id="4" creationId="{140E22AB-EAAD-40FB-A5BA-A2AF411D4464}"/>
          </ac:graphicFrameMkLst>
        </pc:graphicFrameChg>
        <pc:picChg chg="add del mod modCrop">
          <ac:chgData name="JAYDEN YAP JEAN HNG" userId="66824b3b-90af-48ae-91f4-73f35fb89cd2" providerId="ADAL" clId="{52D0DA73-ED55-4743-82BA-4F45A709250C}" dt="2021-12-12T08:53:04.757" v="3138" actId="22"/>
          <ac:picMkLst>
            <pc:docMk/>
            <pc:sldMk cId="2952615875" sldId="283"/>
            <ac:picMk id="6" creationId="{06F98543-746F-4F84-86D0-CA77390EBB8A}"/>
          </ac:picMkLst>
        </pc:picChg>
        <pc:picChg chg="add mod">
          <ac:chgData name="JAYDEN YAP JEAN HNG" userId="66824b3b-90af-48ae-91f4-73f35fb89cd2" providerId="ADAL" clId="{52D0DA73-ED55-4743-82BA-4F45A709250C}" dt="2021-12-12T14:10:46.313" v="7169" actId="1076"/>
          <ac:picMkLst>
            <pc:docMk/>
            <pc:sldMk cId="2952615875" sldId="283"/>
            <ac:picMk id="8" creationId="{72205332-AC4B-40B7-9BCC-FAC179B42807}"/>
          </ac:picMkLst>
        </pc:picChg>
      </pc:sldChg>
      <pc:sldChg chg="addSp delSp modSp mod modNotesTx">
        <pc:chgData name="JAYDEN YAP JEAN HNG" userId="66824b3b-90af-48ae-91f4-73f35fb89cd2" providerId="ADAL" clId="{52D0DA73-ED55-4743-82BA-4F45A709250C}" dt="2021-12-12T10:07:04.175" v="6205" actId="20577"/>
        <pc:sldMkLst>
          <pc:docMk/>
          <pc:sldMk cId="1524514919" sldId="285"/>
        </pc:sldMkLst>
        <pc:spChg chg="mod">
          <ac:chgData name="JAYDEN YAP JEAN HNG" userId="66824b3b-90af-48ae-91f4-73f35fb89cd2" providerId="ADAL" clId="{52D0DA73-ED55-4743-82BA-4F45A709250C}" dt="2021-12-12T08:03:57.569" v="3063" actId="1076"/>
          <ac:spMkLst>
            <pc:docMk/>
            <pc:sldMk cId="1524514919" sldId="285"/>
            <ac:spMk id="2" creationId="{05284C13-6674-44F8-94E9-9127F099AEB4}"/>
          </ac:spMkLst>
        </pc:spChg>
        <pc:spChg chg="mod">
          <ac:chgData name="JAYDEN YAP JEAN HNG" userId="66824b3b-90af-48ae-91f4-73f35fb89cd2" providerId="ADAL" clId="{52D0DA73-ED55-4743-82BA-4F45A709250C}" dt="2021-12-12T10:07:04.175" v="6205" actId="20577"/>
          <ac:spMkLst>
            <pc:docMk/>
            <pc:sldMk cId="1524514919" sldId="285"/>
            <ac:spMk id="3" creationId="{68335CB2-E946-4726-9108-4027E1868038}"/>
          </ac:spMkLst>
        </pc:spChg>
        <pc:picChg chg="del mod">
          <ac:chgData name="JAYDEN YAP JEAN HNG" userId="66824b3b-90af-48ae-91f4-73f35fb89cd2" providerId="ADAL" clId="{52D0DA73-ED55-4743-82BA-4F45A709250C}" dt="2021-12-12T09:56:30.106" v="5838" actId="478"/>
          <ac:picMkLst>
            <pc:docMk/>
            <pc:sldMk cId="1524514919" sldId="285"/>
            <ac:picMk id="7" creationId="{11756BD0-A2EC-4F25-9632-CD8791D05D8E}"/>
          </ac:picMkLst>
        </pc:picChg>
        <pc:picChg chg="add mod">
          <ac:chgData name="JAYDEN YAP JEAN HNG" userId="66824b3b-90af-48ae-91f4-73f35fb89cd2" providerId="ADAL" clId="{52D0DA73-ED55-4743-82BA-4F45A709250C}" dt="2021-12-12T09:57:45.983" v="5844" actId="14100"/>
          <ac:picMkLst>
            <pc:docMk/>
            <pc:sldMk cId="1524514919" sldId="285"/>
            <ac:picMk id="1026" creationId="{416437EA-1230-42D9-9EE7-460779E12103}"/>
          </ac:picMkLst>
        </pc:picChg>
      </pc:sldChg>
      <pc:sldChg chg="modSp mod">
        <pc:chgData name="JAYDEN YAP JEAN HNG" userId="66824b3b-90af-48ae-91f4-73f35fb89cd2" providerId="ADAL" clId="{52D0DA73-ED55-4743-82BA-4F45A709250C}" dt="2021-12-12T09:40:02.434" v="4999"/>
        <pc:sldMkLst>
          <pc:docMk/>
          <pc:sldMk cId="2091594363" sldId="287"/>
        </pc:sldMkLst>
        <pc:spChg chg="mod">
          <ac:chgData name="JAYDEN YAP JEAN HNG" userId="66824b3b-90af-48ae-91f4-73f35fb89cd2" providerId="ADAL" clId="{52D0DA73-ED55-4743-82BA-4F45A709250C}" dt="2021-12-12T09:40:02.434" v="4999"/>
          <ac:spMkLst>
            <pc:docMk/>
            <pc:sldMk cId="2091594363" sldId="287"/>
            <ac:spMk id="3" creationId="{68335CB2-E946-4726-9108-4027E1868038}"/>
          </ac:spMkLst>
        </pc:spChg>
      </pc:sldChg>
      <pc:sldChg chg="modSp mod">
        <pc:chgData name="JAYDEN YAP JEAN HNG" userId="66824b3b-90af-48ae-91f4-73f35fb89cd2" providerId="ADAL" clId="{52D0DA73-ED55-4743-82BA-4F45A709250C}" dt="2021-12-12T09:47:35.795" v="5282" actId="20577"/>
        <pc:sldMkLst>
          <pc:docMk/>
          <pc:sldMk cId="1480498561" sldId="288"/>
        </pc:sldMkLst>
        <pc:spChg chg="mod">
          <ac:chgData name="JAYDEN YAP JEAN HNG" userId="66824b3b-90af-48ae-91f4-73f35fb89cd2" providerId="ADAL" clId="{52D0DA73-ED55-4743-82BA-4F45A709250C}" dt="2021-12-12T08:50:55.326" v="3065" actId="20577"/>
          <ac:spMkLst>
            <pc:docMk/>
            <pc:sldMk cId="1480498561" sldId="288"/>
            <ac:spMk id="2" creationId="{05284C13-6674-44F8-94E9-9127F099AEB4}"/>
          </ac:spMkLst>
        </pc:spChg>
        <pc:spChg chg="mod">
          <ac:chgData name="JAYDEN YAP JEAN HNG" userId="66824b3b-90af-48ae-91f4-73f35fb89cd2" providerId="ADAL" clId="{52D0DA73-ED55-4743-82BA-4F45A709250C}" dt="2021-12-12T09:47:35.795" v="5282" actId="20577"/>
          <ac:spMkLst>
            <pc:docMk/>
            <pc:sldMk cId="1480498561" sldId="288"/>
            <ac:spMk id="3" creationId="{68335CB2-E946-4726-9108-4027E1868038}"/>
          </ac:spMkLst>
        </pc:spChg>
      </pc:sldChg>
      <pc:sldChg chg="modSp mod">
        <pc:chgData name="JAYDEN YAP JEAN HNG" userId="66824b3b-90af-48ae-91f4-73f35fb89cd2" providerId="ADAL" clId="{52D0DA73-ED55-4743-82BA-4F45A709250C}" dt="2021-12-12T07:03:54.412" v="890" actId="14100"/>
        <pc:sldMkLst>
          <pc:docMk/>
          <pc:sldMk cId="1057842631" sldId="289"/>
        </pc:sldMkLst>
        <pc:spChg chg="mod">
          <ac:chgData name="JAYDEN YAP JEAN HNG" userId="66824b3b-90af-48ae-91f4-73f35fb89cd2" providerId="ADAL" clId="{52D0DA73-ED55-4743-82BA-4F45A709250C}" dt="2021-12-12T07:00:58.895" v="486" actId="1076"/>
          <ac:spMkLst>
            <pc:docMk/>
            <pc:sldMk cId="1057842631" sldId="289"/>
            <ac:spMk id="2" creationId="{05284C13-6674-44F8-94E9-9127F099AEB4}"/>
          </ac:spMkLst>
        </pc:spChg>
        <pc:spChg chg="mod">
          <ac:chgData name="JAYDEN YAP JEAN HNG" userId="66824b3b-90af-48ae-91f4-73f35fb89cd2" providerId="ADAL" clId="{52D0DA73-ED55-4743-82BA-4F45A709250C}" dt="2021-12-12T07:03:54.412" v="890" actId="14100"/>
          <ac:spMkLst>
            <pc:docMk/>
            <pc:sldMk cId="1057842631" sldId="289"/>
            <ac:spMk id="3" creationId="{68335CB2-E946-4726-9108-4027E1868038}"/>
          </ac:spMkLst>
        </pc:spChg>
      </pc:sldChg>
      <pc:sldChg chg="modSp add mod">
        <pc:chgData name="JAYDEN YAP JEAN HNG" userId="66824b3b-90af-48ae-91f4-73f35fb89cd2" providerId="ADAL" clId="{52D0DA73-ED55-4743-82BA-4F45A709250C}" dt="2021-12-12T07:38:04.141" v="2571" actId="20577"/>
        <pc:sldMkLst>
          <pc:docMk/>
          <pc:sldMk cId="712600087" sldId="290"/>
        </pc:sldMkLst>
        <pc:spChg chg="mod">
          <ac:chgData name="JAYDEN YAP JEAN HNG" userId="66824b3b-90af-48ae-91f4-73f35fb89cd2" providerId="ADAL" clId="{52D0DA73-ED55-4743-82BA-4F45A709250C}" dt="2021-12-12T07:38:04.141" v="2571" actId="20577"/>
          <ac:spMkLst>
            <pc:docMk/>
            <pc:sldMk cId="712600087" sldId="290"/>
            <ac:spMk id="2" creationId="{05284C13-6674-44F8-94E9-9127F099AEB4}"/>
          </ac:spMkLst>
        </pc:spChg>
      </pc:sldChg>
      <pc:sldChg chg="modSp add mod">
        <pc:chgData name="JAYDEN YAP JEAN HNG" userId="66824b3b-90af-48ae-91f4-73f35fb89cd2" providerId="ADAL" clId="{52D0DA73-ED55-4743-82BA-4F45A709250C}" dt="2021-12-12T11:04:54.953" v="6763" actId="20577"/>
        <pc:sldMkLst>
          <pc:docMk/>
          <pc:sldMk cId="1496735376" sldId="291"/>
        </pc:sldMkLst>
        <pc:spChg chg="mod">
          <ac:chgData name="JAYDEN YAP JEAN HNG" userId="66824b3b-90af-48ae-91f4-73f35fb89cd2" providerId="ADAL" clId="{52D0DA73-ED55-4743-82BA-4F45A709250C}" dt="2021-12-12T07:38:19.236" v="2591" actId="20577"/>
          <ac:spMkLst>
            <pc:docMk/>
            <pc:sldMk cId="1496735376" sldId="291"/>
            <ac:spMk id="2" creationId="{05284C13-6674-44F8-94E9-9127F099AEB4}"/>
          </ac:spMkLst>
        </pc:spChg>
        <pc:spChg chg="mod">
          <ac:chgData name="JAYDEN YAP JEAN HNG" userId="66824b3b-90af-48ae-91f4-73f35fb89cd2" providerId="ADAL" clId="{52D0DA73-ED55-4743-82BA-4F45A709250C}" dt="2021-12-12T11:04:54.953" v="6763" actId="20577"/>
          <ac:spMkLst>
            <pc:docMk/>
            <pc:sldMk cId="1496735376" sldId="291"/>
            <ac:spMk id="3" creationId="{68335CB2-E946-4726-9108-4027E1868038}"/>
          </ac:spMkLst>
        </pc:spChg>
      </pc:sldChg>
      <pc:sldChg chg="addSp delSp modSp add del mod">
        <pc:chgData name="JAYDEN YAP JEAN HNG" userId="66824b3b-90af-48ae-91f4-73f35fb89cd2" providerId="ADAL" clId="{52D0DA73-ED55-4743-82BA-4F45A709250C}" dt="2021-12-12T09:05:50.790" v="3415" actId="11529"/>
        <pc:sldMkLst>
          <pc:docMk/>
          <pc:sldMk cId="2821584810" sldId="292"/>
        </pc:sldMkLst>
        <pc:spChg chg="mod">
          <ac:chgData name="JAYDEN YAP JEAN HNG" userId="66824b3b-90af-48ae-91f4-73f35fb89cd2" providerId="ADAL" clId="{52D0DA73-ED55-4743-82BA-4F45A709250C}" dt="2021-12-12T08:00:29.553" v="2868" actId="20577"/>
          <ac:spMkLst>
            <pc:docMk/>
            <pc:sldMk cId="2821584810" sldId="292"/>
            <ac:spMk id="2" creationId="{05284C13-6674-44F8-94E9-9127F099AEB4}"/>
          </ac:spMkLst>
        </pc:spChg>
        <pc:spChg chg="mod">
          <ac:chgData name="JAYDEN YAP JEAN HNG" userId="66824b3b-90af-48ae-91f4-73f35fb89cd2" providerId="ADAL" clId="{52D0DA73-ED55-4743-82BA-4F45A709250C}" dt="2021-12-12T08:03:14.990" v="3058" actId="20577"/>
          <ac:spMkLst>
            <pc:docMk/>
            <pc:sldMk cId="2821584810" sldId="292"/>
            <ac:spMk id="3" creationId="{68335CB2-E946-4726-9108-4027E1868038}"/>
          </ac:spMkLst>
        </pc:spChg>
        <pc:spChg chg="add">
          <ac:chgData name="JAYDEN YAP JEAN HNG" userId="66824b3b-90af-48ae-91f4-73f35fb89cd2" providerId="ADAL" clId="{52D0DA73-ED55-4743-82BA-4F45A709250C}" dt="2021-12-12T09:05:50.790" v="3415" actId="11529"/>
          <ac:spMkLst>
            <pc:docMk/>
            <pc:sldMk cId="2821584810" sldId="292"/>
            <ac:spMk id="4" creationId="{A71D1AAA-CA99-4262-A5B9-BD2C68B7736C}"/>
          </ac:spMkLst>
        </pc:spChg>
        <pc:graphicFrameChg chg="del">
          <ac:chgData name="JAYDEN YAP JEAN HNG" userId="66824b3b-90af-48ae-91f4-73f35fb89cd2" providerId="ADAL" clId="{52D0DA73-ED55-4743-82BA-4F45A709250C}" dt="2021-12-12T07:43:59.066" v="2776" actId="478"/>
          <ac:graphicFrameMkLst>
            <pc:docMk/>
            <pc:sldMk cId="2821584810" sldId="292"/>
            <ac:graphicFrameMk id="4" creationId="{140E22AB-EAAD-40FB-A5BA-A2AF411D4464}"/>
          </ac:graphicFrameMkLst>
        </pc:graphicFrameChg>
        <pc:picChg chg="add mod">
          <ac:chgData name="JAYDEN YAP JEAN HNG" userId="66824b3b-90af-48ae-91f4-73f35fb89cd2" providerId="ADAL" clId="{52D0DA73-ED55-4743-82BA-4F45A709250C}" dt="2021-12-12T08:03:24.446" v="3061" actId="1076"/>
          <ac:picMkLst>
            <pc:docMk/>
            <pc:sldMk cId="2821584810" sldId="292"/>
            <ac:picMk id="6" creationId="{CDC4EEE6-48B1-4B0E-8C8A-55608F12CFBC}"/>
          </ac:picMkLst>
        </pc:picChg>
        <pc:picChg chg="add mod">
          <ac:chgData name="JAYDEN YAP JEAN HNG" userId="66824b3b-90af-48ae-91f4-73f35fb89cd2" providerId="ADAL" clId="{52D0DA73-ED55-4743-82BA-4F45A709250C}" dt="2021-12-12T08:03:21.274" v="3060" actId="1076"/>
          <ac:picMkLst>
            <pc:docMk/>
            <pc:sldMk cId="2821584810" sldId="292"/>
            <ac:picMk id="8" creationId="{08AC8B19-1BAF-4E0B-8EAA-002E184ADBA9}"/>
          </ac:picMkLst>
        </pc:picChg>
        <pc:picChg chg="add mod">
          <ac:chgData name="JAYDEN YAP JEAN HNG" userId="66824b3b-90af-48ae-91f4-73f35fb89cd2" providerId="ADAL" clId="{52D0DA73-ED55-4743-82BA-4F45A709250C}" dt="2021-12-12T08:02:37.198" v="2949" actId="1076"/>
          <ac:picMkLst>
            <pc:docMk/>
            <pc:sldMk cId="2821584810" sldId="292"/>
            <ac:picMk id="10" creationId="{63DA9858-B77D-4DF6-B99E-ADBA8BF817CD}"/>
          </ac:picMkLst>
        </pc:picChg>
        <pc:picChg chg="add mod">
          <ac:chgData name="JAYDEN YAP JEAN HNG" userId="66824b3b-90af-48ae-91f4-73f35fb89cd2" providerId="ADAL" clId="{52D0DA73-ED55-4743-82BA-4F45A709250C}" dt="2021-12-12T08:02:39.061" v="2950" actId="1076"/>
          <ac:picMkLst>
            <pc:docMk/>
            <pc:sldMk cId="2821584810" sldId="292"/>
            <ac:picMk id="12" creationId="{B032C259-E9D6-488B-B3B9-1BC57EC9AEB4}"/>
          </ac:picMkLst>
        </pc:picChg>
        <pc:cxnChg chg="add del">
          <ac:chgData name="JAYDEN YAP JEAN HNG" userId="66824b3b-90af-48ae-91f4-73f35fb89cd2" providerId="ADAL" clId="{52D0DA73-ED55-4743-82BA-4F45A709250C}" dt="2021-12-12T09:05:32.643" v="3414" actId="478"/>
          <ac:cxnSpMkLst>
            <pc:docMk/>
            <pc:sldMk cId="2821584810" sldId="292"/>
            <ac:cxnSpMk id="14" creationId="{0716BB07-E3A5-4C91-ACC0-D07F9655BA9B}"/>
          </ac:cxnSpMkLst>
        </pc:cxnChg>
      </pc:sldChg>
      <pc:sldChg chg="modSp add del mod">
        <pc:chgData name="JAYDEN YAP JEAN HNG" userId="66824b3b-90af-48ae-91f4-73f35fb89cd2" providerId="ADAL" clId="{52D0DA73-ED55-4743-82BA-4F45A709250C}" dt="2021-12-12T07:43:48.999" v="2770"/>
        <pc:sldMkLst>
          <pc:docMk/>
          <pc:sldMk cId="183122246" sldId="293"/>
        </pc:sldMkLst>
        <pc:spChg chg="mod">
          <ac:chgData name="JAYDEN YAP JEAN HNG" userId="66824b3b-90af-48ae-91f4-73f35fb89cd2" providerId="ADAL" clId="{52D0DA73-ED55-4743-82BA-4F45A709250C}" dt="2021-12-12T07:43:48.573" v="2768" actId="20577"/>
          <ac:spMkLst>
            <pc:docMk/>
            <pc:sldMk cId="183122246" sldId="293"/>
            <ac:spMk id="3" creationId="{68335CB2-E946-4726-9108-4027E1868038}"/>
          </ac:spMkLst>
        </pc:spChg>
      </pc:sldChg>
      <pc:sldChg chg="modSp mod">
        <pc:chgData name="JAYDEN YAP JEAN HNG" userId="66824b3b-90af-48ae-91f4-73f35fb89cd2" providerId="ADAL" clId="{52D0DA73-ED55-4743-82BA-4F45A709250C}" dt="2021-12-12T10:52:37.918" v="6270" actId="20577"/>
        <pc:sldMkLst>
          <pc:docMk/>
          <pc:sldMk cId="3121931991" sldId="293"/>
        </pc:sldMkLst>
        <pc:spChg chg="mod">
          <ac:chgData name="JAYDEN YAP JEAN HNG" userId="66824b3b-90af-48ae-91f4-73f35fb89cd2" providerId="ADAL" clId="{52D0DA73-ED55-4743-82BA-4F45A709250C}" dt="2021-12-12T09:06:54.778" v="3459" actId="20577"/>
          <ac:spMkLst>
            <pc:docMk/>
            <pc:sldMk cId="3121931991" sldId="293"/>
            <ac:spMk id="2" creationId="{05284C13-6674-44F8-94E9-9127F099AEB4}"/>
          </ac:spMkLst>
        </pc:spChg>
        <pc:spChg chg="mod">
          <ac:chgData name="JAYDEN YAP JEAN HNG" userId="66824b3b-90af-48ae-91f4-73f35fb89cd2" providerId="ADAL" clId="{52D0DA73-ED55-4743-82BA-4F45A709250C}" dt="2021-12-12T10:52:37.918" v="6270" actId="20577"/>
          <ac:spMkLst>
            <pc:docMk/>
            <pc:sldMk cId="3121931991" sldId="293"/>
            <ac:spMk id="3" creationId="{68335CB2-E946-4726-9108-4027E1868038}"/>
          </ac:spMkLst>
        </pc:spChg>
        <pc:picChg chg="mod">
          <ac:chgData name="JAYDEN YAP JEAN HNG" userId="66824b3b-90af-48ae-91f4-73f35fb89cd2" providerId="ADAL" clId="{52D0DA73-ED55-4743-82BA-4F45A709250C}" dt="2021-12-12T09:30:57.867" v="4458" actId="14100"/>
          <ac:picMkLst>
            <pc:docMk/>
            <pc:sldMk cId="3121931991" sldId="293"/>
            <ac:picMk id="6" creationId="{ACEA2018-B632-4C5B-A21C-34995E2FDD5D}"/>
          </ac:picMkLst>
        </pc:picChg>
      </pc:sldChg>
      <pc:sldChg chg="modSp mod modNotesTx">
        <pc:chgData name="JAYDEN YAP JEAN HNG" userId="66824b3b-90af-48ae-91f4-73f35fb89cd2" providerId="ADAL" clId="{52D0DA73-ED55-4743-82BA-4F45A709250C}" dt="2021-12-12T14:17:27.033" v="7441" actId="313"/>
        <pc:sldMkLst>
          <pc:docMk/>
          <pc:sldMk cId="1159997095" sldId="294"/>
        </pc:sldMkLst>
        <pc:spChg chg="mod">
          <ac:chgData name="JAYDEN YAP JEAN HNG" userId="66824b3b-90af-48ae-91f4-73f35fb89cd2" providerId="ADAL" clId="{52D0DA73-ED55-4743-82BA-4F45A709250C}" dt="2021-12-12T09:06:44.872" v="3435" actId="20577"/>
          <ac:spMkLst>
            <pc:docMk/>
            <pc:sldMk cId="1159997095" sldId="294"/>
            <ac:spMk id="2" creationId="{05284C13-6674-44F8-94E9-9127F099AEB4}"/>
          </ac:spMkLst>
        </pc:spChg>
        <pc:spChg chg="mod">
          <ac:chgData name="JAYDEN YAP JEAN HNG" userId="66824b3b-90af-48ae-91f4-73f35fb89cd2" providerId="ADAL" clId="{52D0DA73-ED55-4743-82BA-4F45A709250C}" dt="2021-12-12T11:07:11.876" v="6899" actId="14100"/>
          <ac:spMkLst>
            <pc:docMk/>
            <pc:sldMk cId="1159997095" sldId="294"/>
            <ac:spMk id="3" creationId="{68335CB2-E946-4726-9108-4027E1868038}"/>
          </ac:spMkLst>
        </pc:spChg>
        <pc:picChg chg="mod">
          <ac:chgData name="JAYDEN YAP JEAN HNG" userId="66824b3b-90af-48ae-91f4-73f35fb89cd2" providerId="ADAL" clId="{52D0DA73-ED55-4743-82BA-4F45A709250C}" dt="2021-12-12T09:16:49.253" v="3727" actId="14100"/>
          <ac:picMkLst>
            <pc:docMk/>
            <pc:sldMk cId="1159997095" sldId="294"/>
            <ac:picMk id="5" creationId="{4AD1DC90-7B1E-46A6-908C-483E0D7619A5}"/>
          </ac:picMkLst>
        </pc:picChg>
      </pc:sldChg>
      <pc:sldChg chg="add modNotesTx">
        <pc:chgData name="JAYDEN YAP JEAN HNG" userId="66824b3b-90af-48ae-91f4-73f35fb89cd2" providerId="ADAL" clId="{52D0DA73-ED55-4743-82BA-4F45A709250C}" dt="2021-12-12T14:17:37.434" v="7442"/>
        <pc:sldMkLst>
          <pc:docMk/>
          <pc:sldMk cId="591865900" sldId="295"/>
        </pc:sldMkLst>
      </pc:sldChg>
      <pc:sldChg chg="add">
        <pc:chgData name="JAYDEN YAP JEAN HNG" userId="66824b3b-90af-48ae-91f4-73f35fb89cd2" providerId="ADAL" clId="{52D0DA73-ED55-4743-82BA-4F45A709250C}" dt="2021-12-12T14:03:41.657" v="6901"/>
        <pc:sldMkLst>
          <pc:docMk/>
          <pc:sldMk cId="1630467747" sldId="296"/>
        </pc:sldMkLst>
      </pc:sldChg>
      <pc:sldChg chg="add modNotesTx">
        <pc:chgData name="JAYDEN YAP JEAN HNG" userId="66824b3b-90af-48ae-91f4-73f35fb89cd2" providerId="ADAL" clId="{52D0DA73-ED55-4743-82BA-4F45A709250C}" dt="2021-12-12T14:17:47.443" v="7444"/>
        <pc:sldMkLst>
          <pc:docMk/>
          <pc:sldMk cId="1923861251" sldId="297"/>
        </pc:sldMkLst>
      </pc:sldChg>
      <pc:sldChg chg="addSp delSp modSp add mod">
        <pc:chgData name="JAYDEN YAP JEAN HNG" userId="66824b3b-90af-48ae-91f4-73f35fb89cd2" providerId="ADAL" clId="{52D0DA73-ED55-4743-82BA-4F45A709250C}" dt="2021-12-12T14:10:32.882" v="7161" actId="20577"/>
        <pc:sldMkLst>
          <pc:docMk/>
          <pc:sldMk cId="507896748" sldId="298"/>
        </pc:sldMkLst>
        <pc:spChg chg="mod">
          <ac:chgData name="JAYDEN YAP JEAN HNG" userId="66824b3b-90af-48ae-91f4-73f35fb89cd2" providerId="ADAL" clId="{52D0DA73-ED55-4743-82BA-4F45A709250C}" dt="2021-12-12T14:07:25.815" v="6959" actId="20577"/>
          <ac:spMkLst>
            <pc:docMk/>
            <pc:sldMk cId="507896748" sldId="298"/>
            <ac:spMk id="2" creationId="{05284C13-6674-44F8-94E9-9127F099AEB4}"/>
          </ac:spMkLst>
        </pc:spChg>
        <pc:spChg chg="del">
          <ac:chgData name="JAYDEN YAP JEAN HNG" userId="66824b3b-90af-48ae-91f4-73f35fb89cd2" providerId="ADAL" clId="{52D0DA73-ED55-4743-82BA-4F45A709250C}" dt="2021-12-12T14:05:47.226" v="6917" actId="478"/>
          <ac:spMkLst>
            <pc:docMk/>
            <pc:sldMk cId="507896748" sldId="298"/>
            <ac:spMk id="3" creationId="{68335CB2-E946-4726-9108-4027E1868038}"/>
          </ac:spMkLst>
        </pc:spChg>
        <pc:spChg chg="add del mod">
          <ac:chgData name="JAYDEN YAP JEAN HNG" userId="66824b3b-90af-48ae-91f4-73f35fb89cd2" providerId="ADAL" clId="{52D0DA73-ED55-4743-82BA-4F45A709250C}" dt="2021-12-12T14:05:49.265" v="6918" actId="478"/>
          <ac:spMkLst>
            <pc:docMk/>
            <pc:sldMk cId="507896748" sldId="298"/>
            <ac:spMk id="6" creationId="{F57C4E0D-116F-447C-BD6D-6CA97BC795B2}"/>
          </ac:spMkLst>
        </pc:spChg>
        <pc:spChg chg="add mod">
          <ac:chgData name="JAYDEN YAP JEAN HNG" userId="66824b3b-90af-48ae-91f4-73f35fb89cd2" providerId="ADAL" clId="{52D0DA73-ED55-4743-82BA-4F45A709250C}" dt="2021-12-12T14:10:28.494" v="7157" actId="1076"/>
          <ac:spMkLst>
            <pc:docMk/>
            <pc:sldMk cId="507896748" sldId="298"/>
            <ac:spMk id="7" creationId="{FCC8FCED-600A-462C-8504-8A54F7CC9CAC}"/>
          </ac:spMkLst>
        </pc:spChg>
        <pc:spChg chg="add mod">
          <ac:chgData name="JAYDEN YAP JEAN HNG" userId="66824b3b-90af-48ae-91f4-73f35fb89cd2" providerId="ADAL" clId="{52D0DA73-ED55-4743-82BA-4F45A709250C}" dt="2021-12-12T14:10:32.882" v="7161" actId="20577"/>
          <ac:spMkLst>
            <pc:docMk/>
            <pc:sldMk cId="507896748" sldId="298"/>
            <ac:spMk id="10" creationId="{D14EF2D7-FE24-47A6-A479-58B525ADEEDD}"/>
          </ac:spMkLst>
        </pc:spChg>
        <pc:graphicFrameChg chg="mod modGraphic">
          <ac:chgData name="JAYDEN YAP JEAN HNG" userId="66824b3b-90af-48ae-91f4-73f35fb89cd2" providerId="ADAL" clId="{52D0DA73-ED55-4743-82BA-4F45A709250C}" dt="2021-12-12T14:08:58.327" v="7041" actId="20577"/>
          <ac:graphicFrameMkLst>
            <pc:docMk/>
            <pc:sldMk cId="507896748" sldId="298"/>
            <ac:graphicFrameMk id="4" creationId="{140E22AB-EAAD-40FB-A5BA-A2AF411D4464}"/>
          </ac:graphicFrameMkLst>
        </pc:graphicFrameChg>
        <pc:graphicFrameChg chg="add mod modGraphic">
          <ac:chgData name="JAYDEN YAP JEAN HNG" userId="66824b3b-90af-48ae-91f4-73f35fb89cd2" providerId="ADAL" clId="{52D0DA73-ED55-4743-82BA-4F45A709250C}" dt="2021-12-12T14:10:06.727" v="7146" actId="14734"/>
          <ac:graphicFrameMkLst>
            <pc:docMk/>
            <pc:sldMk cId="507896748" sldId="298"/>
            <ac:graphicFrameMk id="9" creationId="{68F0659D-AACF-4916-833E-590BCD68CCB0}"/>
          </ac:graphicFrameMkLst>
        </pc:graphicFrameChg>
        <pc:picChg chg="del">
          <ac:chgData name="JAYDEN YAP JEAN HNG" userId="66824b3b-90af-48ae-91f4-73f35fb89cd2" providerId="ADAL" clId="{52D0DA73-ED55-4743-82BA-4F45A709250C}" dt="2021-12-12T14:05:49.921" v="6919" actId="478"/>
          <ac:picMkLst>
            <pc:docMk/>
            <pc:sldMk cId="507896748" sldId="298"/>
            <ac:picMk id="8" creationId="{72205332-AC4B-40B7-9BCC-FAC179B42807}"/>
          </ac:picMkLst>
        </pc:picChg>
      </pc:sldChg>
    </pc:docChg>
  </pc:docChgLst>
  <pc:docChgLst>
    <pc:chgData name="JAYDEN YAP JEAN HNG" userId="66824b3b-90af-48ae-91f4-73f35fb89cd2" providerId="ADAL" clId="{EC6A68F4-BCCB-49D1-8503-D429266C35D9}"/>
    <pc:docChg chg="undo custSel addSld delSld modSld sldOrd">
      <pc:chgData name="JAYDEN YAP JEAN HNG" userId="66824b3b-90af-48ae-91f4-73f35fb89cd2" providerId="ADAL" clId="{EC6A68F4-BCCB-49D1-8503-D429266C35D9}" dt="2022-02-15T03:29:23.452" v="2494" actId="20577"/>
      <pc:docMkLst>
        <pc:docMk/>
      </pc:docMkLst>
      <pc:sldChg chg="modSp mod modAnim">
        <pc:chgData name="JAYDEN YAP JEAN HNG" userId="66824b3b-90af-48ae-91f4-73f35fb89cd2" providerId="ADAL" clId="{EC6A68F4-BCCB-49D1-8503-D429266C35D9}" dt="2022-02-15T03:22:04.757" v="2351"/>
        <pc:sldMkLst>
          <pc:docMk/>
          <pc:sldMk cId="2091594363" sldId="287"/>
        </pc:sldMkLst>
        <pc:spChg chg="mod">
          <ac:chgData name="JAYDEN YAP JEAN HNG" userId="66824b3b-90af-48ae-91f4-73f35fb89cd2" providerId="ADAL" clId="{EC6A68F4-BCCB-49D1-8503-D429266C35D9}" dt="2022-02-15T01:58:23.436" v="1643" actId="20577"/>
          <ac:spMkLst>
            <pc:docMk/>
            <pc:sldMk cId="2091594363" sldId="287"/>
            <ac:spMk id="3" creationId="{68335CB2-E946-4726-9108-4027E1868038}"/>
          </ac:spMkLst>
        </pc:spChg>
        <pc:spChg chg="mod">
          <ac:chgData name="JAYDEN YAP JEAN HNG" userId="66824b3b-90af-48ae-91f4-73f35fb89cd2" providerId="ADAL" clId="{EC6A68F4-BCCB-49D1-8503-D429266C35D9}" dt="2022-02-15T01:58:25.938" v="1644" actId="1076"/>
          <ac:spMkLst>
            <pc:docMk/>
            <pc:sldMk cId="2091594363" sldId="287"/>
            <ac:spMk id="4" creationId="{2B9287CD-F6FB-4D52-979C-D5BF4EC0EC4D}"/>
          </ac:spMkLst>
        </pc:spChg>
        <pc:spChg chg="mod">
          <ac:chgData name="JAYDEN YAP JEAN HNG" userId="66824b3b-90af-48ae-91f4-73f35fb89cd2" providerId="ADAL" clId="{EC6A68F4-BCCB-49D1-8503-D429266C35D9}" dt="2022-02-15T01:58:28.373" v="1645" actId="1076"/>
          <ac:spMkLst>
            <pc:docMk/>
            <pc:sldMk cId="2091594363" sldId="287"/>
            <ac:spMk id="5" creationId="{C7892E95-79DE-465F-A437-DD887DA193A7}"/>
          </ac:spMkLst>
        </pc:spChg>
      </pc:sldChg>
      <pc:sldChg chg="addSp add del mod">
        <pc:chgData name="JAYDEN YAP JEAN HNG" userId="66824b3b-90af-48ae-91f4-73f35fb89cd2" providerId="ADAL" clId="{EC6A68F4-BCCB-49D1-8503-D429266C35D9}" dt="2022-02-14T14:08:37.736" v="1206" actId="22"/>
        <pc:sldMkLst>
          <pc:docMk/>
          <pc:sldMk cId="1496735376" sldId="291"/>
        </pc:sldMkLst>
        <pc:picChg chg="add">
          <ac:chgData name="JAYDEN YAP JEAN HNG" userId="66824b3b-90af-48ae-91f4-73f35fb89cd2" providerId="ADAL" clId="{EC6A68F4-BCCB-49D1-8503-D429266C35D9}" dt="2022-02-14T14:08:37.736" v="1206" actId="22"/>
          <ac:picMkLst>
            <pc:docMk/>
            <pc:sldMk cId="1496735376" sldId="291"/>
            <ac:picMk id="5" creationId="{B0EA892C-C5CB-4569-9C35-25BC73AAA394}"/>
          </ac:picMkLst>
        </pc:picChg>
      </pc:sldChg>
      <pc:sldChg chg="addSp delSp modSp mod">
        <pc:chgData name="JAYDEN YAP JEAN HNG" userId="66824b3b-90af-48ae-91f4-73f35fb89cd2" providerId="ADAL" clId="{EC6A68F4-BCCB-49D1-8503-D429266C35D9}" dt="2022-02-15T02:16:36.454" v="1943" actId="478"/>
        <pc:sldMkLst>
          <pc:docMk/>
          <pc:sldMk cId="3927940412" sldId="302"/>
        </pc:sldMkLst>
        <pc:picChg chg="add del">
          <ac:chgData name="JAYDEN YAP JEAN HNG" userId="66824b3b-90af-48ae-91f4-73f35fb89cd2" providerId="ADAL" clId="{EC6A68F4-BCCB-49D1-8503-D429266C35D9}" dt="2022-02-15T02:16:36.454" v="1943" actId="478"/>
          <ac:picMkLst>
            <pc:docMk/>
            <pc:sldMk cId="3927940412" sldId="302"/>
            <ac:picMk id="5" creationId="{7239DA95-EC89-4134-A0B1-59B55A57F232}"/>
          </ac:picMkLst>
        </pc:picChg>
        <pc:picChg chg="add del mod">
          <ac:chgData name="JAYDEN YAP JEAN HNG" userId="66824b3b-90af-48ae-91f4-73f35fb89cd2" providerId="ADAL" clId="{EC6A68F4-BCCB-49D1-8503-D429266C35D9}" dt="2022-02-15T02:16:36.020" v="1942" actId="478"/>
          <ac:picMkLst>
            <pc:docMk/>
            <pc:sldMk cId="3927940412" sldId="302"/>
            <ac:picMk id="7" creationId="{10D171EE-4259-4C84-A1E6-305AE088E923}"/>
          </ac:picMkLst>
        </pc:picChg>
      </pc:sldChg>
      <pc:sldChg chg="addSp delSp modSp mod">
        <pc:chgData name="JAYDEN YAP JEAN HNG" userId="66824b3b-90af-48ae-91f4-73f35fb89cd2" providerId="ADAL" clId="{EC6A68F4-BCCB-49D1-8503-D429266C35D9}" dt="2022-02-15T03:23:34.609" v="2355" actId="20577"/>
        <pc:sldMkLst>
          <pc:docMk/>
          <pc:sldMk cId="4177079310" sldId="303"/>
        </pc:sldMkLst>
        <pc:spChg chg="mod">
          <ac:chgData name="JAYDEN YAP JEAN HNG" userId="66824b3b-90af-48ae-91f4-73f35fb89cd2" providerId="ADAL" clId="{EC6A68F4-BCCB-49D1-8503-D429266C35D9}" dt="2022-02-15T03:23:34.609" v="2355" actId="20577"/>
          <ac:spMkLst>
            <pc:docMk/>
            <pc:sldMk cId="4177079310" sldId="303"/>
            <ac:spMk id="3" creationId="{68335CB2-E946-4726-9108-4027E1868038}"/>
          </ac:spMkLst>
        </pc:spChg>
        <pc:spChg chg="add mod">
          <ac:chgData name="JAYDEN YAP JEAN HNG" userId="66824b3b-90af-48ae-91f4-73f35fb89cd2" providerId="ADAL" clId="{EC6A68F4-BCCB-49D1-8503-D429266C35D9}" dt="2022-02-14T13:41:01.208" v="550" actId="1076"/>
          <ac:spMkLst>
            <pc:docMk/>
            <pc:sldMk cId="4177079310" sldId="303"/>
            <ac:spMk id="8" creationId="{8D86D375-86D3-49CE-B3A3-BB48671FDD0F}"/>
          </ac:spMkLst>
        </pc:spChg>
        <pc:spChg chg="add mod">
          <ac:chgData name="JAYDEN YAP JEAN HNG" userId="66824b3b-90af-48ae-91f4-73f35fb89cd2" providerId="ADAL" clId="{EC6A68F4-BCCB-49D1-8503-D429266C35D9}" dt="2022-02-14T13:41:06.782" v="556" actId="20577"/>
          <ac:spMkLst>
            <pc:docMk/>
            <pc:sldMk cId="4177079310" sldId="303"/>
            <ac:spMk id="9" creationId="{FB0C87AA-322C-449D-9FC4-976F7C250A31}"/>
          </ac:spMkLst>
        </pc:spChg>
        <pc:picChg chg="del">
          <ac:chgData name="JAYDEN YAP JEAN HNG" userId="66824b3b-90af-48ae-91f4-73f35fb89cd2" providerId="ADAL" clId="{EC6A68F4-BCCB-49D1-8503-D429266C35D9}" dt="2022-02-14T13:36:40.322" v="0" actId="478"/>
          <ac:picMkLst>
            <pc:docMk/>
            <pc:sldMk cId="4177079310" sldId="303"/>
            <ac:picMk id="5" creationId="{94441B26-DF17-47AD-B067-DA035E63537C}"/>
          </ac:picMkLst>
        </pc:picChg>
        <pc:picChg chg="add mod">
          <ac:chgData name="JAYDEN YAP JEAN HNG" userId="66824b3b-90af-48ae-91f4-73f35fb89cd2" providerId="ADAL" clId="{EC6A68F4-BCCB-49D1-8503-D429266C35D9}" dt="2022-02-15T02:42:22.457" v="1985" actId="1076"/>
          <ac:picMkLst>
            <pc:docMk/>
            <pc:sldMk cId="4177079310" sldId="303"/>
            <ac:picMk id="5" creationId="{C69524A3-9DC7-44C8-A315-911C7A6D0BF7}"/>
          </ac:picMkLst>
        </pc:picChg>
        <pc:picChg chg="add mod modCrop">
          <ac:chgData name="JAYDEN YAP JEAN HNG" userId="66824b3b-90af-48ae-91f4-73f35fb89cd2" providerId="ADAL" clId="{EC6A68F4-BCCB-49D1-8503-D429266C35D9}" dt="2022-02-14T13:40:44.072" v="540" actId="1440"/>
          <ac:picMkLst>
            <pc:docMk/>
            <pc:sldMk cId="4177079310" sldId="303"/>
            <ac:picMk id="6" creationId="{98CEA339-A34E-4063-9822-2C6301D9DA04}"/>
          </ac:picMkLst>
        </pc:picChg>
        <pc:picChg chg="add del mod modCrop">
          <ac:chgData name="JAYDEN YAP JEAN HNG" userId="66824b3b-90af-48ae-91f4-73f35fb89cd2" providerId="ADAL" clId="{EC6A68F4-BCCB-49D1-8503-D429266C35D9}" dt="2022-02-15T02:42:20.857" v="1984" actId="478"/>
          <ac:picMkLst>
            <pc:docMk/>
            <pc:sldMk cId="4177079310" sldId="303"/>
            <ac:picMk id="7" creationId="{B1D3FD11-8C47-475B-BFD1-70B5E835CD65}"/>
          </ac:picMkLst>
        </pc:picChg>
      </pc:sldChg>
      <pc:sldChg chg="del">
        <pc:chgData name="JAYDEN YAP JEAN HNG" userId="66824b3b-90af-48ae-91f4-73f35fb89cd2" providerId="ADAL" clId="{EC6A68F4-BCCB-49D1-8503-D429266C35D9}" dt="2022-02-14T13:47:42.433" v="1148" actId="47"/>
        <pc:sldMkLst>
          <pc:docMk/>
          <pc:sldMk cId="3398952471" sldId="307"/>
        </pc:sldMkLst>
      </pc:sldChg>
      <pc:sldChg chg="del">
        <pc:chgData name="JAYDEN YAP JEAN HNG" userId="66824b3b-90af-48ae-91f4-73f35fb89cd2" providerId="ADAL" clId="{EC6A68F4-BCCB-49D1-8503-D429266C35D9}" dt="2022-02-14T13:48:03.567" v="1154" actId="47"/>
        <pc:sldMkLst>
          <pc:docMk/>
          <pc:sldMk cId="3139683955" sldId="308"/>
        </pc:sldMkLst>
      </pc:sldChg>
      <pc:sldChg chg="del">
        <pc:chgData name="JAYDEN YAP JEAN HNG" userId="66824b3b-90af-48ae-91f4-73f35fb89cd2" providerId="ADAL" clId="{EC6A68F4-BCCB-49D1-8503-D429266C35D9}" dt="2022-02-14T13:49:24.563" v="1166" actId="47"/>
        <pc:sldMkLst>
          <pc:docMk/>
          <pc:sldMk cId="1412416905" sldId="309"/>
        </pc:sldMkLst>
      </pc:sldChg>
      <pc:sldChg chg="del">
        <pc:chgData name="JAYDEN YAP JEAN HNG" userId="66824b3b-90af-48ae-91f4-73f35fb89cd2" providerId="ADAL" clId="{EC6A68F4-BCCB-49D1-8503-D429266C35D9}" dt="2022-02-14T13:49:29.752" v="1172" actId="47"/>
        <pc:sldMkLst>
          <pc:docMk/>
          <pc:sldMk cId="4294749439" sldId="310"/>
        </pc:sldMkLst>
      </pc:sldChg>
      <pc:sldChg chg="del">
        <pc:chgData name="JAYDEN YAP JEAN HNG" userId="66824b3b-90af-48ae-91f4-73f35fb89cd2" providerId="ADAL" clId="{EC6A68F4-BCCB-49D1-8503-D429266C35D9}" dt="2022-02-14T13:48:06.257" v="1156" actId="47"/>
        <pc:sldMkLst>
          <pc:docMk/>
          <pc:sldMk cId="1875280132" sldId="312"/>
        </pc:sldMkLst>
      </pc:sldChg>
      <pc:sldChg chg="del">
        <pc:chgData name="JAYDEN YAP JEAN HNG" userId="66824b3b-90af-48ae-91f4-73f35fb89cd2" providerId="ADAL" clId="{EC6A68F4-BCCB-49D1-8503-D429266C35D9}" dt="2022-02-14T13:49:25.459" v="1168" actId="47"/>
        <pc:sldMkLst>
          <pc:docMk/>
          <pc:sldMk cId="4190946342" sldId="313"/>
        </pc:sldMkLst>
      </pc:sldChg>
      <pc:sldChg chg="del">
        <pc:chgData name="JAYDEN YAP JEAN HNG" userId="66824b3b-90af-48ae-91f4-73f35fb89cd2" providerId="ADAL" clId="{EC6A68F4-BCCB-49D1-8503-D429266C35D9}" dt="2022-02-14T13:49:30.025" v="1173" actId="47"/>
        <pc:sldMkLst>
          <pc:docMk/>
          <pc:sldMk cId="768252579" sldId="314"/>
        </pc:sldMkLst>
      </pc:sldChg>
      <pc:sldChg chg="del">
        <pc:chgData name="JAYDEN YAP JEAN HNG" userId="66824b3b-90af-48ae-91f4-73f35fb89cd2" providerId="ADAL" clId="{EC6A68F4-BCCB-49D1-8503-D429266C35D9}" dt="2022-02-14T13:48:07.091" v="1157" actId="47"/>
        <pc:sldMkLst>
          <pc:docMk/>
          <pc:sldMk cId="331725115" sldId="316"/>
        </pc:sldMkLst>
      </pc:sldChg>
      <pc:sldChg chg="del">
        <pc:chgData name="JAYDEN YAP JEAN HNG" userId="66824b3b-90af-48ae-91f4-73f35fb89cd2" providerId="ADAL" clId="{EC6A68F4-BCCB-49D1-8503-D429266C35D9}" dt="2022-02-14T13:49:26.153" v="1169" actId="47"/>
        <pc:sldMkLst>
          <pc:docMk/>
          <pc:sldMk cId="801332617" sldId="317"/>
        </pc:sldMkLst>
      </pc:sldChg>
      <pc:sldChg chg="del">
        <pc:chgData name="JAYDEN YAP JEAN HNG" userId="66824b3b-90af-48ae-91f4-73f35fb89cd2" providerId="ADAL" clId="{EC6A68F4-BCCB-49D1-8503-D429266C35D9}" dt="2022-02-14T13:49:30.377" v="1174" actId="47"/>
        <pc:sldMkLst>
          <pc:docMk/>
          <pc:sldMk cId="948540785" sldId="318"/>
        </pc:sldMkLst>
      </pc:sldChg>
      <pc:sldChg chg="del">
        <pc:chgData name="JAYDEN YAP JEAN HNG" userId="66824b3b-90af-48ae-91f4-73f35fb89cd2" providerId="ADAL" clId="{EC6A68F4-BCCB-49D1-8503-D429266C35D9}" dt="2022-02-14T13:48:07.846" v="1158" actId="47"/>
        <pc:sldMkLst>
          <pc:docMk/>
          <pc:sldMk cId="2611304136" sldId="320"/>
        </pc:sldMkLst>
      </pc:sldChg>
      <pc:sldChg chg="ord">
        <pc:chgData name="JAYDEN YAP JEAN HNG" userId="66824b3b-90af-48ae-91f4-73f35fb89cd2" providerId="ADAL" clId="{EC6A68F4-BCCB-49D1-8503-D429266C35D9}" dt="2022-02-14T13:47:47.537" v="1150"/>
        <pc:sldMkLst>
          <pc:docMk/>
          <pc:sldMk cId="755713374" sldId="322"/>
        </pc:sldMkLst>
      </pc:sldChg>
      <pc:sldChg chg="modNotesTx">
        <pc:chgData name="JAYDEN YAP JEAN HNG" userId="66824b3b-90af-48ae-91f4-73f35fb89cd2" providerId="ADAL" clId="{EC6A68F4-BCCB-49D1-8503-D429266C35D9}" dt="2022-02-15T03:25:27.454" v="2365" actId="20577"/>
        <pc:sldMkLst>
          <pc:docMk/>
          <pc:sldMk cId="2831652154" sldId="323"/>
        </pc:sldMkLst>
      </pc:sldChg>
      <pc:sldChg chg="del">
        <pc:chgData name="JAYDEN YAP JEAN HNG" userId="66824b3b-90af-48ae-91f4-73f35fb89cd2" providerId="ADAL" clId="{EC6A68F4-BCCB-49D1-8503-D429266C35D9}" dt="2022-02-14T13:49:26.766" v="1170" actId="47"/>
        <pc:sldMkLst>
          <pc:docMk/>
          <pc:sldMk cId="65750142" sldId="324"/>
        </pc:sldMkLst>
      </pc:sldChg>
      <pc:sldChg chg="del">
        <pc:chgData name="JAYDEN YAP JEAN HNG" userId="66824b3b-90af-48ae-91f4-73f35fb89cd2" providerId="ADAL" clId="{EC6A68F4-BCCB-49D1-8503-D429266C35D9}" dt="2022-02-14T13:48:08.578" v="1159" actId="47"/>
        <pc:sldMkLst>
          <pc:docMk/>
          <pc:sldMk cId="2111626390" sldId="326"/>
        </pc:sldMkLst>
      </pc:sldChg>
      <pc:sldChg chg="del">
        <pc:chgData name="JAYDEN YAP JEAN HNG" userId="66824b3b-90af-48ae-91f4-73f35fb89cd2" providerId="ADAL" clId="{EC6A68F4-BCCB-49D1-8503-D429266C35D9}" dt="2022-02-14T13:49:27.486" v="1171" actId="47"/>
        <pc:sldMkLst>
          <pc:docMk/>
          <pc:sldMk cId="2929954286" sldId="327"/>
        </pc:sldMkLst>
      </pc:sldChg>
      <pc:sldChg chg="del">
        <pc:chgData name="JAYDEN YAP JEAN HNG" userId="66824b3b-90af-48ae-91f4-73f35fb89cd2" providerId="ADAL" clId="{EC6A68F4-BCCB-49D1-8503-D429266C35D9}" dt="2022-02-14T13:49:25.096" v="1167" actId="47"/>
        <pc:sldMkLst>
          <pc:docMk/>
          <pc:sldMk cId="3350913201" sldId="328"/>
        </pc:sldMkLst>
      </pc:sldChg>
      <pc:sldChg chg="del">
        <pc:chgData name="JAYDEN YAP JEAN HNG" userId="66824b3b-90af-48ae-91f4-73f35fb89cd2" providerId="ADAL" clId="{EC6A68F4-BCCB-49D1-8503-D429266C35D9}" dt="2022-02-14T13:48:05.270" v="1155" actId="47"/>
        <pc:sldMkLst>
          <pc:docMk/>
          <pc:sldMk cId="2210871624" sldId="330"/>
        </pc:sldMkLst>
      </pc:sldChg>
      <pc:sldChg chg="add">
        <pc:chgData name="JAYDEN YAP JEAN HNG" userId="66824b3b-90af-48ae-91f4-73f35fb89cd2" providerId="ADAL" clId="{EC6A68F4-BCCB-49D1-8503-D429266C35D9}" dt="2022-02-15T02:10:25.484" v="1926"/>
        <pc:sldMkLst>
          <pc:docMk/>
          <pc:sldMk cId="3616692867" sldId="332"/>
        </pc:sldMkLst>
      </pc:sldChg>
      <pc:sldChg chg="add">
        <pc:chgData name="JAYDEN YAP JEAN HNG" userId="66824b3b-90af-48ae-91f4-73f35fb89cd2" providerId="ADAL" clId="{EC6A68F4-BCCB-49D1-8503-D429266C35D9}" dt="2022-02-15T02:10:25.484" v="1926"/>
        <pc:sldMkLst>
          <pc:docMk/>
          <pc:sldMk cId="1013864723" sldId="333"/>
        </pc:sldMkLst>
      </pc:sldChg>
      <pc:sldChg chg="add">
        <pc:chgData name="JAYDEN YAP JEAN HNG" userId="66824b3b-90af-48ae-91f4-73f35fb89cd2" providerId="ADAL" clId="{EC6A68F4-BCCB-49D1-8503-D429266C35D9}" dt="2022-02-15T02:10:25.484" v="1926"/>
        <pc:sldMkLst>
          <pc:docMk/>
          <pc:sldMk cId="308926224" sldId="334"/>
        </pc:sldMkLst>
      </pc:sldChg>
      <pc:sldChg chg="add">
        <pc:chgData name="JAYDEN YAP JEAN HNG" userId="66824b3b-90af-48ae-91f4-73f35fb89cd2" providerId="ADAL" clId="{EC6A68F4-BCCB-49D1-8503-D429266C35D9}" dt="2022-02-15T02:10:25.484" v="1926"/>
        <pc:sldMkLst>
          <pc:docMk/>
          <pc:sldMk cId="3565510404" sldId="335"/>
        </pc:sldMkLst>
      </pc:sldChg>
      <pc:sldChg chg="addSp delSp modSp mod modAnim">
        <pc:chgData name="JAYDEN YAP JEAN HNG" userId="66824b3b-90af-48ae-91f4-73f35fb89cd2" providerId="ADAL" clId="{EC6A68F4-BCCB-49D1-8503-D429266C35D9}" dt="2022-02-15T03:14:24.280" v="2232"/>
        <pc:sldMkLst>
          <pc:docMk/>
          <pc:sldMk cId="1601128849" sldId="336"/>
        </pc:sldMkLst>
        <pc:spChg chg="mod">
          <ac:chgData name="JAYDEN YAP JEAN HNG" userId="66824b3b-90af-48ae-91f4-73f35fb89cd2" providerId="ADAL" clId="{EC6A68F4-BCCB-49D1-8503-D429266C35D9}" dt="2022-02-15T02:43:41.739" v="1989" actId="1076"/>
          <ac:spMkLst>
            <pc:docMk/>
            <pc:sldMk cId="1601128849" sldId="336"/>
            <ac:spMk id="3" creationId="{68335CB2-E946-4726-9108-4027E1868038}"/>
          </ac:spMkLst>
        </pc:spChg>
        <pc:spChg chg="add mod">
          <ac:chgData name="JAYDEN YAP JEAN HNG" userId="66824b3b-90af-48ae-91f4-73f35fb89cd2" providerId="ADAL" clId="{EC6A68F4-BCCB-49D1-8503-D429266C35D9}" dt="2022-02-15T02:44:47.899" v="2092" actId="1076"/>
          <ac:spMkLst>
            <pc:docMk/>
            <pc:sldMk cId="1601128849" sldId="336"/>
            <ac:spMk id="7" creationId="{E05FEC4C-7D98-4A86-8256-650530A0FB11}"/>
          </ac:spMkLst>
        </pc:spChg>
        <pc:spChg chg="add mod">
          <ac:chgData name="JAYDEN YAP JEAN HNG" userId="66824b3b-90af-48ae-91f4-73f35fb89cd2" providerId="ADAL" clId="{EC6A68F4-BCCB-49D1-8503-D429266C35D9}" dt="2022-02-15T03:12:49.795" v="2229" actId="20577"/>
          <ac:spMkLst>
            <pc:docMk/>
            <pc:sldMk cId="1601128849" sldId="336"/>
            <ac:spMk id="10" creationId="{426779ED-45D9-489C-A149-8254961A0192}"/>
          </ac:spMkLst>
        </pc:spChg>
        <pc:picChg chg="add mod">
          <ac:chgData name="JAYDEN YAP JEAN HNG" userId="66824b3b-90af-48ae-91f4-73f35fb89cd2" providerId="ADAL" clId="{EC6A68F4-BCCB-49D1-8503-D429266C35D9}" dt="2022-02-15T02:44:39.334" v="2087" actId="1076"/>
          <ac:picMkLst>
            <pc:docMk/>
            <pc:sldMk cId="1601128849" sldId="336"/>
            <ac:picMk id="5" creationId="{037AEE5F-185E-46C0-AA96-340AC8991C52}"/>
          </ac:picMkLst>
        </pc:picChg>
        <pc:picChg chg="del">
          <ac:chgData name="JAYDEN YAP JEAN HNG" userId="66824b3b-90af-48ae-91f4-73f35fb89cd2" providerId="ADAL" clId="{EC6A68F4-BCCB-49D1-8503-D429266C35D9}" dt="2022-02-14T13:42:12.945" v="557" actId="478"/>
          <ac:picMkLst>
            <pc:docMk/>
            <pc:sldMk cId="1601128849" sldId="336"/>
            <ac:picMk id="5" creationId="{94441B26-DF17-47AD-B067-DA035E63537C}"/>
          </ac:picMkLst>
        </pc:picChg>
        <pc:picChg chg="add mod">
          <ac:chgData name="JAYDEN YAP JEAN HNG" userId="66824b3b-90af-48ae-91f4-73f35fb89cd2" providerId="ADAL" clId="{EC6A68F4-BCCB-49D1-8503-D429266C35D9}" dt="2022-02-15T02:44:43.813" v="2090" actId="1076"/>
          <ac:picMkLst>
            <pc:docMk/>
            <pc:sldMk cId="1601128849" sldId="336"/>
            <ac:picMk id="6" creationId="{F94F6D43-5D22-400E-80EB-C06371087633}"/>
          </ac:picMkLst>
        </pc:picChg>
        <pc:picChg chg="add mod">
          <ac:chgData name="JAYDEN YAP JEAN HNG" userId="66824b3b-90af-48ae-91f4-73f35fb89cd2" providerId="ADAL" clId="{EC6A68F4-BCCB-49D1-8503-D429266C35D9}" dt="2022-02-15T02:44:49.356" v="2093" actId="1076"/>
          <ac:picMkLst>
            <pc:docMk/>
            <pc:sldMk cId="1601128849" sldId="336"/>
            <ac:picMk id="9" creationId="{6B0115B2-88AE-45B0-8B39-AECA914E24B0}"/>
          </ac:picMkLst>
        </pc:picChg>
      </pc:sldChg>
      <pc:sldChg chg="addSp delSp modSp mod modAnim">
        <pc:chgData name="JAYDEN YAP JEAN HNG" userId="66824b3b-90af-48ae-91f4-73f35fb89cd2" providerId="ADAL" clId="{EC6A68F4-BCCB-49D1-8503-D429266C35D9}" dt="2022-02-15T03:14:58.445" v="2239"/>
        <pc:sldMkLst>
          <pc:docMk/>
          <pc:sldMk cId="1352365650" sldId="337"/>
        </pc:sldMkLst>
        <pc:spChg chg="mod">
          <ac:chgData name="JAYDEN YAP JEAN HNG" userId="66824b3b-90af-48ae-91f4-73f35fb89cd2" providerId="ADAL" clId="{EC6A68F4-BCCB-49D1-8503-D429266C35D9}" dt="2022-02-15T03:14:38.905" v="2233" actId="21"/>
          <ac:spMkLst>
            <pc:docMk/>
            <pc:sldMk cId="1352365650" sldId="337"/>
            <ac:spMk id="3" creationId="{68335CB2-E946-4726-9108-4027E1868038}"/>
          </ac:spMkLst>
        </pc:spChg>
        <pc:spChg chg="add mod">
          <ac:chgData name="JAYDEN YAP JEAN HNG" userId="66824b3b-90af-48ae-91f4-73f35fb89cd2" providerId="ADAL" clId="{EC6A68F4-BCCB-49D1-8503-D429266C35D9}" dt="2022-02-15T03:14:51.149" v="2238" actId="255"/>
          <ac:spMkLst>
            <pc:docMk/>
            <pc:sldMk cId="1352365650" sldId="337"/>
            <ac:spMk id="9" creationId="{94605F01-44A5-4415-8A72-2739F72AC468}"/>
          </ac:spMkLst>
        </pc:spChg>
        <pc:picChg chg="del">
          <ac:chgData name="JAYDEN YAP JEAN HNG" userId="66824b3b-90af-48ae-91f4-73f35fb89cd2" providerId="ADAL" clId="{EC6A68F4-BCCB-49D1-8503-D429266C35D9}" dt="2022-02-14T13:45:39.296" v="902" actId="478"/>
          <ac:picMkLst>
            <pc:docMk/>
            <pc:sldMk cId="1352365650" sldId="337"/>
            <ac:picMk id="5" creationId="{94441B26-DF17-47AD-B067-DA035E63537C}"/>
          </ac:picMkLst>
        </pc:picChg>
        <pc:picChg chg="add del mod">
          <ac:chgData name="JAYDEN YAP JEAN HNG" userId="66824b3b-90af-48ae-91f4-73f35fb89cd2" providerId="ADAL" clId="{EC6A68F4-BCCB-49D1-8503-D429266C35D9}" dt="2022-02-15T02:06:02.309" v="1766" actId="21"/>
          <ac:picMkLst>
            <pc:docMk/>
            <pc:sldMk cId="1352365650" sldId="337"/>
            <ac:picMk id="5" creationId="{D3ADFE41-7ECA-40F0-AC87-0D0D41E61056}"/>
          </ac:picMkLst>
        </pc:picChg>
        <pc:picChg chg="add mod">
          <ac:chgData name="JAYDEN YAP JEAN HNG" userId="66824b3b-90af-48ae-91f4-73f35fb89cd2" providerId="ADAL" clId="{EC6A68F4-BCCB-49D1-8503-D429266C35D9}" dt="2022-02-15T02:07:19.879" v="1869" actId="1076"/>
          <ac:picMkLst>
            <pc:docMk/>
            <pc:sldMk cId="1352365650" sldId="337"/>
            <ac:picMk id="6" creationId="{F7D5E6A4-3671-4BE9-A48B-81EA98EB59DD}"/>
          </ac:picMkLst>
        </pc:picChg>
        <pc:picChg chg="add mod">
          <ac:chgData name="JAYDEN YAP JEAN HNG" userId="66824b3b-90af-48ae-91f4-73f35fb89cd2" providerId="ADAL" clId="{EC6A68F4-BCCB-49D1-8503-D429266C35D9}" dt="2022-02-15T02:07:18.744" v="1868" actId="1076"/>
          <ac:picMkLst>
            <pc:docMk/>
            <pc:sldMk cId="1352365650" sldId="337"/>
            <ac:picMk id="7" creationId="{45F2978F-BC1F-47AC-9009-5F5BB182940C}"/>
          </ac:picMkLst>
        </pc:picChg>
      </pc:sldChg>
      <pc:sldChg chg="addSp delSp modSp add mod modAnim">
        <pc:chgData name="JAYDEN YAP JEAN HNG" userId="66824b3b-90af-48ae-91f4-73f35fb89cd2" providerId="ADAL" clId="{EC6A68F4-BCCB-49D1-8503-D429266C35D9}" dt="2022-02-15T03:15:16.577" v="2240"/>
        <pc:sldMkLst>
          <pc:docMk/>
          <pc:sldMk cId="1331024701" sldId="338"/>
        </pc:sldMkLst>
        <pc:spChg chg="mod">
          <ac:chgData name="JAYDEN YAP JEAN HNG" userId="66824b3b-90af-48ae-91f4-73f35fb89cd2" providerId="ADAL" clId="{EC6A68F4-BCCB-49D1-8503-D429266C35D9}" dt="2022-02-14T13:48:12.746" v="1161" actId="20577"/>
          <ac:spMkLst>
            <pc:docMk/>
            <pc:sldMk cId="1331024701" sldId="338"/>
            <ac:spMk id="2" creationId="{05284C13-6674-44F8-94E9-9127F099AEB4}"/>
          </ac:spMkLst>
        </pc:spChg>
        <pc:picChg chg="add del">
          <ac:chgData name="JAYDEN YAP JEAN HNG" userId="66824b3b-90af-48ae-91f4-73f35fb89cd2" providerId="ADAL" clId="{EC6A68F4-BCCB-49D1-8503-D429266C35D9}" dt="2022-02-14T14:26:57.429" v="1208" actId="478"/>
          <ac:picMkLst>
            <pc:docMk/>
            <pc:sldMk cId="1331024701" sldId="338"/>
            <ac:picMk id="5" creationId="{6ABD87F4-4F18-4BC0-BB05-E22408C65B34}"/>
          </ac:picMkLst>
        </pc:picChg>
        <pc:picChg chg="add mod">
          <ac:chgData name="JAYDEN YAP JEAN HNG" userId="66824b3b-90af-48ae-91f4-73f35fb89cd2" providerId="ADAL" clId="{EC6A68F4-BCCB-49D1-8503-D429266C35D9}" dt="2022-02-14T14:26:59.802" v="1209" actId="1076"/>
          <ac:picMkLst>
            <pc:docMk/>
            <pc:sldMk cId="1331024701" sldId="338"/>
            <ac:picMk id="12" creationId="{3D65C19B-7441-45F0-9539-35A68A5E1EE5}"/>
          </ac:picMkLst>
        </pc:picChg>
      </pc:sldChg>
      <pc:sldChg chg="addSp modSp add mod modAnim">
        <pc:chgData name="JAYDEN YAP JEAN HNG" userId="66824b3b-90af-48ae-91f4-73f35fb89cd2" providerId="ADAL" clId="{EC6A68F4-BCCB-49D1-8503-D429266C35D9}" dt="2022-02-15T03:15:28.264" v="2243"/>
        <pc:sldMkLst>
          <pc:docMk/>
          <pc:sldMk cId="898094670" sldId="339"/>
        </pc:sldMkLst>
        <pc:spChg chg="mod">
          <ac:chgData name="JAYDEN YAP JEAN HNG" userId="66824b3b-90af-48ae-91f4-73f35fb89cd2" providerId="ADAL" clId="{EC6A68F4-BCCB-49D1-8503-D429266C35D9}" dt="2022-02-14T13:48:15.525" v="1163" actId="20577"/>
          <ac:spMkLst>
            <pc:docMk/>
            <pc:sldMk cId="898094670" sldId="339"/>
            <ac:spMk id="2" creationId="{05284C13-6674-44F8-94E9-9127F099AEB4}"/>
          </ac:spMkLst>
        </pc:spChg>
        <pc:picChg chg="add">
          <ac:chgData name="JAYDEN YAP JEAN HNG" userId="66824b3b-90af-48ae-91f4-73f35fb89cd2" providerId="ADAL" clId="{EC6A68F4-BCCB-49D1-8503-D429266C35D9}" dt="2022-02-14T13:58:51.666" v="1185" actId="22"/>
          <ac:picMkLst>
            <pc:docMk/>
            <pc:sldMk cId="898094670" sldId="339"/>
            <ac:picMk id="5" creationId="{9C058E90-80F4-4F54-9D1D-3F1529EF3105}"/>
          </ac:picMkLst>
        </pc:picChg>
        <pc:picChg chg="add">
          <ac:chgData name="JAYDEN YAP JEAN HNG" userId="66824b3b-90af-48ae-91f4-73f35fb89cd2" providerId="ADAL" clId="{EC6A68F4-BCCB-49D1-8503-D429266C35D9}" dt="2022-02-14T13:59:03.376" v="1186" actId="22"/>
          <ac:picMkLst>
            <pc:docMk/>
            <pc:sldMk cId="898094670" sldId="339"/>
            <ac:picMk id="10" creationId="{82595F8C-0D80-4DFC-9B5E-D195D98EF6BB}"/>
          </ac:picMkLst>
        </pc:picChg>
        <pc:picChg chg="add">
          <ac:chgData name="JAYDEN YAP JEAN HNG" userId="66824b3b-90af-48ae-91f4-73f35fb89cd2" providerId="ADAL" clId="{EC6A68F4-BCCB-49D1-8503-D429266C35D9}" dt="2022-02-14T13:59:11.984" v="1187" actId="22"/>
          <ac:picMkLst>
            <pc:docMk/>
            <pc:sldMk cId="898094670" sldId="339"/>
            <ac:picMk id="12" creationId="{775C7BCE-EAD9-4BBF-8E6A-998F6118F0B7}"/>
          </ac:picMkLst>
        </pc:picChg>
        <pc:picChg chg="add">
          <ac:chgData name="JAYDEN YAP JEAN HNG" userId="66824b3b-90af-48ae-91f4-73f35fb89cd2" providerId="ADAL" clId="{EC6A68F4-BCCB-49D1-8503-D429266C35D9}" dt="2022-02-14T14:04:01.809" v="1200" actId="22"/>
          <ac:picMkLst>
            <pc:docMk/>
            <pc:sldMk cId="898094670" sldId="339"/>
            <ac:picMk id="14" creationId="{257705EC-20E3-4EA1-B49D-CFBBAA7CAB13}"/>
          </ac:picMkLst>
        </pc:picChg>
      </pc:sldChg>
      <pc:sldChg chg="addSp delSp modSp add mod modAnim modNotesTx">
        <pc:chgData name="JAYDEN YAP JEAN HNG" userId="66824b3b-90af-48ae-91f4-73f35fb89cd2" providerId="ADAL" clId="{EC6A68F4-BCCB-49D1-8503-D429266C35D9}" dt="2022-02-15T03:25:30.341" v="2366" actId="20577"/>
        <pc:sldMkLst>
          <pc:docMk/>
          <pc:sldMk cId="3707899466" sldId="340"/>
        </pc:sldMkLst>
        <pc:spChg chg="mod">
          <ac:chgData name="JAYDEN YAP JEAN HNG" userId="66824b3b-90af-48ae-91f4-73f35fb89cd2" providerId="ADAL" clId="{EC6A68F4-BCCB-49D1-8503-D429266C35D9}" dt="2022-02-14T13:48:18.332" v="1165" actId="20577"/>
          <ac:spMkLst>
            <pc:docMk/>
            <pc:sldMk cId="3707899466" sldId="340"/>
            <ac:spMk id="2" creationId="{05284C13-6674-44F8-94E9-9127F099AEB4}"/>
          </ac:spMkLst>
        </pc:spChg>
        <pc:spChg chg="mod">
          <ac:chgData name="JAYDEN YAP JEAN HNG" userId="66824b3b-90af-48ae-91f4-73f35fb89cd2" providerId="ADAL" clId="{EC6A68F4-BCCB-49D1-8503-D429266C35D9}" dt="2022-02-15T03:15:37.969" v="2244" actId="21"/>
          <ac:spMkLst>
            <pc:docMk/>
            <pc:sldMk cId="3707899466" sldId="340"/>
            <ac:spMk id="3" creationId="{68335CB2-E946-4726-9108-4027E1868038}"/>
          </ac:spMkLst>
        </pc:spChg>
        <pc:spChg chg="add mod">
          <ac:chgData name="JAYDEN YAP JEAN HNG" userId="66824b3b-90af-48ae-91f4-73f35fb89cd2" providerId="ADAL" clId="{EC6A68F4-BCCB-49D1-8503-D429266C35D9}" dt="2022-02-15T03:15:51.708" v="2254" actId="14100"/>
          <ac:spMkLst>
            <pc:docMk/>
            <pc:sldMk cId="3707899466" sldId="340"/>
            <ac:spMk id="9" creationId="{5CEDD8B5-8394-44DB-A14C-811E2E000601}"/>
          </ac:spMkLst>
        </pc:spChg>
        <pc:picChg chg="add mod">
          <ac:chgData name="JAYDEN YAP JEAN HNG" userId="66824b3b-90af-48ae-91f4-73f35fb89cd2" providerId="ADAL" clId="{EC6A68F4-BCCB-49D1-8503-D429266C35D9}" dt="2022-02-15T02:06:11.076" v="1773" actId="1076"/>
          <ac:picMkLst>
            <pc:docMk/>
            <pc:sldMk cId="3707899466" sldId="340"/>
            <ac:picMk id="5" creationId="{30E6CC92-BA6D-4FE0-8358-D5CBC6A8223A}"/>
          </ac:picMkLst>
        </pc:picChg>
        <pc:picChg chg="add del mod">
          <ac:chgData name="JAYDEN YAP JEAN HNG" userId="66824b3b-90af-48ae-91f4-73f35fb89cd2" providerId="ADAL" clId="{EC6A68F4-BCCB-49D1-8503-D429266C35D9}" dt="2022-02-15T02:07:14.799" v="1865" actId="21"/>
          <ac:picMkLst>
            <pc:docMk/>
            <pc:sldMk cId="3707899466" sldId="340"/>
            <ac:picMk id="6" creationId="{D478E971-B308-4F19-866F-B6EE2E452810}"/>
          </ac:picMkLst>
        </pc:picChg>
        <pc:picChg chg="add mod">
          <ac:chgData name="JAYDEN YAP JEAN HNG" userId="66824b3b-90af-48ae-91f4-73f35fb89cd2" providerId="ADAL" clId="{EC6A68F4-BCCB-49D1-8503-D429266C35D9}" dt="2022-02-15T02:09:50.151" v="1873" actId="1076"/>
          <ac:picMkLst>
            <pc:docMk/>
            <pc:sldMk cId="3707899466" sldId="340"/>
            <ac:picMk id="7" creationId="{DBA38BDA-33EB-40A0-A113-673AD3BE0607}"/>
          </ac:picMkLst>
        </pc:picChg>
      </pc:sldChg>
      <pc:sldChg chg="addSp delSp modSp add mod modNotesTx">
        <pc:chgData name="JAYDEN YAP JEAN HNG" userId="66824b3b-90af-48ae-91f4-73f35fb89cd2" providerId="ADAL" clId="{EC6A68F4-BCCB-49D1-8503-D429266C35D9}" dt="2022-02-15T03:25:23.058" v="2364" actId="20577"/>
        <pc:sldMkLst>
          <pc:docMk/>
          <pc:sldMk cId="3894628948" sldId="341"/>
        </pc:sldMkLst>
        <pc:spChg chg="mod">
          <ac:chgData name="JAYDEN YAP JEAN HNG" userId="66824b3b-90af-48ae-91f4-73f35fb89cd2" providerId="ADAL" clId="{EC6A68F4-BCCB-49D1-8503-D429266C35D9}" dt="2022-02-15T03:16:41.756" v="2263" actId="1076"/>
          <ac:spMkLst>
            <pc:docMk/>
            <pc:sldMk cId="3894628948" sldId="341"/>
            <ac:spMk id="3" creationId="{68335CB2-E946-4726-9108-4027E1868038}"/>
          </ac:spMkLst>
        </pc:spChg>
        <pc:picChg chg="add del">
          <ac:chgData name="JAYDEN YAP JEAN HNG" userId="66824b3b-90af-48ae-91f4-73f35fb89cd2" providerId="ADAL" clId="{EC6A68F4-BCCB-49D1-8503-D429266C35D9}" dt="2022-02-14T14:00:09.201" v="1189" actId="22"/>
          <ac:picMkLst>
            <pc:docMk/>
            <pc:sldMk cId="3894628948" sldId="341"/>
            <ac:picMk id="5" creationId="{C3102412-3F1E-40D4-8F16-C9E069671E37}"/>
          </ac:picMkLst>
        </pc:picChg>
        <pc:picChg chg="mod">
          <ac:chgData name="JAYDEN YAP JEAN HNG" userId="66824b3b-90af-48ae-91f4-73f35fb89cd2" providerId="ADAL" clId="{EC6A68F4-BCCB-49D1-8503-D429266C35D9}" dt="2022-02-15T03:16:39.897" v="2262" actId="1076"/>
          <ac:picMkLst>
            <pc:docMk/>
            <pc:sldMk cId="3894628948" sldId="341"/>
            <ac:picMk id="10" creationId="{33099638-4BB5-4D7E-9578-018083DAF608}"/>
          </ac:picMkLst>
        </pc:picChg>
        <pc:picChg chg="add mod">
          <ac:chgData name="JAYDEN YAP JEAN HNG" userId="66824b3b-90af-48ae-91f4-73f35fb89cd2" providerId="ADAL" clId="{EC6A68F4-BCCB-49D1-8503-D429266C35D9}" dt="2022-02-14T14:00:42.113" v="1192" actId="1076"/>
          <ac:picMkLst>
            <pc:docMk/>
            <pc:sldMk cId="3894628948" sldId="341"/>
            <ac:picMk id="11" creationId="{0DCF7EBC-5603-400E-A1CC-390650FCD48D}"/>
          </ac:picMkLst>
        </pc:picChg>
        <pc:picChg chg="add">
          <ac:chgData name="JAYDEN YAP JEAN HNG" userId="66824b3b-90af-48ae-91f4-73f35fb89cd2" providerId="ADAL" clId="{EC6A68F4-BCCB-49D1-8503-D429266C35D9}" dt="2022-02-14T14:01:55.982" v="1193" actId="22"/>
          <ac:picMkLst>
            <pc:docMk/>
            <pc:sldMk cId="3894628948" sldId="341"/>
            <ac:picMk id="13" creationId="{2FBF1A78-4817-47D6-9294-DB143C0E3890}"/>
          </ac:picMkLst>
        </pc:picChg>
        <pc:picChg chg="add mod">
          <ac:chgData name="JAYDEN YAP JEAN HNG" userId="66824b3b-90af-48ae-91f4-73f35fb89cd2" providerId="ADAL" clId="{EC6A68F4-BCCB-49D1-8503-D429266C35D9}" dt="2022-02-14T14:02:13.548" v="1195" actId="1076"/>
          <ac:picMkLst>
            <pc:docMk/>
            <pc:sldMk cId="3894628948" sldId="341"/>
            <ac:picMk id="15" creationId="{FAD3F0BB-0398-4542-B8B5-06A0C19A0352}"/>
          </ac:picMkLst>
        </pc:picChg>
        <pc:picChg chg="add">
          <ac:chgData name="JAYDEN YAP JEAN HNG" userId="66824b3b-90af-48ae-91f4-73f35fb89cd2" providerId="ADAL" clId="{EC6A68F4-BCCB-49D1-8503-D429266C35D9}" dt="2022-02-14T14:59:14.766" v="1210" actId="22"/>
          <ac:picMkLst>
            <pc:docMk/>
            <pc:sldMk cId="3894628948" sldId="341"/>
            <ac:picMk id="17" creationId="{BC3D398E-EC0A-4ABD-8E77-AA3ED978AADD}"/>
          </ac:picMkLst>
        </pc:picChg>
        <pc:picChg chg="add">
          <ac:chgData name="JAYDEN YAP JEAN HNG" userId="66824b3b-90af-48ae-91f4-73f35fb89cd2" providerId="ADAL" clId="{EC6A68F4-BCCB-49D1-8503-D429266C35D9}" dt="2022-02-14T14:59:24.422" v="1211" actId="22"/>
          <ac:picMkLst>
            <pc:docMk/>
            <pc:sldMk cId="3894628948" sldId="341"/>
            <ac:picMk id="19" creationId="{6C3629EE-4EAA-4A35-905E-1653C390D24D}"/>
          </ac:picMkLst>
        </pc:picChg>
      </pc:sldChg>
      <pc:sldChg chg="addSp modSp add mod modAnim modNotesTx">
        <pc:chgData name="JAYDEN YAP JEAN HNG" userId="66824b3b-90af-48ae-91f4-73f35fb89cd2" providerId="ADAL" clId="{EC6A68F4-BCCB-49D1-8503-D429266C35D9}" dt="2022-02-15T03:25:19.210" v="2362" actId="20577"/>
        <pc:sldMkLst>
          <pc:docMk/>
          <pc:sldMk cId="3091446008" sldId="342"/>
        </pc:sldMkLst>
        <pc:picChg chg="add mod">
          <ac:chgData name="JAYDEN YAP JEAN HNG" userId="66824b3b-90af-48ae-91f4-73f35fb89cd2" providerId="ADAL" clId="{EC6A68F4-BCCB-49D1-8503-D429266C35D9}" dt="2022-02-14T14:02:17.498" v="1196" actId="1076"/>
          <ac:picMkLst>
            <pc:docMk/>
            <pc:sldMk cId="3091446008" sldId="342"/>
            <ac:picMk id="5" creationId="{FC5507AA-2D50-4771-85EE-E763F5387EDF}"/>
          </ac:picMkLst>
        </pc:picChg>
        <pc:picChg chg="add">
          <ac:chgData name="JAYDEN YAP JEAN HNG" userId="66824b3b-90af-48ae-91f4-73f35fb89cd2" providerId="ADAL" clId="{EC6A68F4-BCCB-49D1-8503-D429266C35D9}" dt="2022-02-14T14:02:28.841" v="1197" actId="22"/>
          <ac:picMkLst>
            <pc:docMk/>
            <pc:sldMk cId="3091446008" sldId="342"/>
            <ac:picMk id="10" creationId="{6B37D701-0D25-45E4-8EAC-DBBEAE4E616B}"/>
          </ac:picMkLst>
        </pc:picChg>
        <pc:picChg chg="add">
          <ac:chgData name="JAYDEN YAP JEAN HNG" userId="66824b3b-90af-48ae-91f4-73f35fb89cd2" providerId="ADAL" clId="{EC6A68F4-BCCB-49D1-8503-D429266C35D9}" dt="2022-02-14T14:03:09.498" v="1198" actId="22"/>
          <ac:picMkLst>
            <pc:docMk/>
            <pc:sldMk cId="3091446008" sldId="342"/>
            <ac:picMk id="12" creationId="{7F2DA3A8-4F95-46B4-B8F0-D4A2E7641886}"/>
          </ac:picMkLst>
        </pc:picChg>
        <pc:picChg chg="add">
          <ac:chgData name="JAYDEN YAP JEAN HNG" userId="66824b3b-90af-48ae-91f4-73f35fb89cd2" providerId="ADAL" clId="{EC6A68F4-BCCB-49D1-8503-D429266C35D9}" dt="2022-02-14T14:03:21.936" v="1199" actId="22"/>
          <ac:picMkLst>
            <pc:docMk/>
            <pc:sldMk cId="3091446008" sldId="342"/>
            <ac:picMk id="14" creationId="{8A55C8B0-FB48-4C5E-81AC-E8D18F3083DA}"/>
          </ac:picMkLst>
        </pc:picChg>
      </pc:sldChg>
      <pc:sldChg chg="addSp modSp add mod modNotesTx">
        <pc:chgData name="JAYDEN YAP JEAN HNG" userId="66824b3b-90af-48ae-91f4-73f35fb89cd2" providerId="ADAL" clId="{EC6A68F4-BCCB-49D1-8503-D429266C35D9}" dt="2022-02-15T03:25:15.856" v="2361" actId="20577"/>
        <pc:sldMkLst>
          <pc:docMk/>
          <pc:sldMk cId="3114908967" sldId="343"/>
        </pc:sldMkLst>
        <pc:spChg chg="add mod">
          <ac:chgData name="JAYDEN YAP JEAN HNG" userId="66824b3b-90af-48ae-91f4-73f35fb89cd2" providerId="ADAL" clId="{EC6A68F4-BCCB-49D1-8503-D429266C35D9}" dt="2022-02-15T03:21:20.815" v="2348" actId="1076"/>
          <ac:spMkLst>
            <pc:docMk/>
            <pc:sldMk cId="3114908967" sldId="343"/>
            <ac:spMk id="8" creationId="{D5EE3F80-E788-4183-BE36-B259532C79A2}"/>
          </ac:spMkLst>
        </pc:spChg>
        <pc:picChg chg="add mod">
          <ac:chgData name="JAYDEN YAP JEAN HNG" userId="66824b3b-90af-48ae-91f4-73f35fb89cd2" providerId="ADAL" clId="{EC6A68F4-BCCB-49D1-8503-D429266C35D9}" dt="2022-02-15T03:21:01.749" v="2281" actId="1076"/>
          <ac:picMkLst>
            <pc:docMk/>
            <pc:sldMk cId="3114908967" sldId="343"/>
            <ac:picMk id="6" creationId="{A19D6847-9F35-4EE2-BD8B-85CFBF82DDD2}"/>
          </ac:picMkLst>
        </pc:picChg>
      </pc:sldChg>
      <pc:sldChg chg="addSp modSp add mod">
        <pc:chgData name="JAYDEN YAP JEAN HNG" userId="66824b3b-90af-48ae-91f4-73f35fb89cd2" providerId="ADAL" clId="{EC6A68F4-BCCB-49D1-8503-D429266C35D9}" dt="2022-02-15T02:03:36.869" v="1747" actId="20577"/>
        <pc:sldMkLst>
          <pc:docMk/>
          <pc:sldMk cId="1629560453" sldId="344"/>
        </pc:sldMkLst>
        <pc:spChg chg="mod">
          <ac:chgData name="JAYDEN YAP JEAN HNG" userId="66824b3b-90af-48ae-91f4-73f35fb89cd2" providerId="ADAL" clId="{EC6A68F4-BCCB-49D1-8503-D429266C35D9}" dt="2022-02-15T02:03:36.869" v="1747" actId="20577"/>
          <ac:spMkLst>
            <pc:docMk/>
            <pc:sldMk cId="1629560453" sldId="344"/>
            <ac:spMk id="3" creationId="{68335CB2-E946-4726-9108-4027E1868038}"/>
          </ac:spMkLst>
        </pc:spChg>
        <pc:spChg chg="mod">
          <ac:chgData name="JAYDEN YAP JEAN HNG" userId="66824b3b-90af-48ae-91f4-73f35fb89cd2" providerId="ADAL" clId="{EC6A68F4-BCCB-49D1-8503-D429266C35D9}" dt="2022-02-15T02:02:55.045" v="1660" actId="1076"/>
          <ac:spMkLst>
            <pc:docMk/>
            <pc:sldMk cId="1629560453" sldId="344"/>
            <ac:spMk id="9" creationId="{FB0C87AA-322C-449D-9FC4-976F7C250A31}"/>
          </ac:spMkLst>
        </pc:spChg>
        <pc:picChg chg="add">
          <ac:chgData name="JAYDEN YAP JEAN HNG" userId="66824b3b-90af-48ae-91f4-73f35fb89cd2" providerId="ADAL" clId="{EC6A68F4-BCCB-49D1-8503-D429266C35D9}" dt="2022-02-14T14:04:21.964" v="1201" actId="22"/>
          <ac:picMkLst>
            <pc:docMk/>
            <pc:sldMk cId="1629560453" sldId="344"/>
            <ac:picMk id="5" creationId="{AC56A844-6871-4F81-A3A7-F2571181B78E}"/>
          </ac:picMkLst>
        </pc:picChg>
        <pc:picChg chg="add mod">
          <ac:chgData name="JAYDEN YAP JEAN HNG" userId="66824b3b-90af-48ae-91f4-73f35fb89cd2" providerId="ADAL" clId="{EC6A68F4-BCCB-49D1-8503-D429266C35D9}" dt="2022-02-15T02:03:01.435" v="1664" actId="1076"/>
          <ac:picMkLst>
            <pc:docMk/>
            <pc:sldMk cId="1629560453" sldId="344"/>
            <ac:picMk id="10" creationId="{50CAA4D1-EC47-4637-AEA6-225ACE06E1EE}"/>
          </ac:picMkLst>
        </pc:picChg>
        <pc:picChg chg="add mod">
          <ac:chgData name="JAYDEN YAP JEAN HNG" userId="66824b3b-90af-48ae-91f4-73f35fb89cd2" providerId="ADAL" clId="{EC6A68F4-BCCB-49D1-8503-D429266C35D9}" dt="2022-02-15T02:02:57.610" v="1661" actId="1076"/>
          <ac:picMkLst>
            <pc:docMk/>
            <pc:sldMk cId="1629560453" sldId="344"/>
            <ac:picMk id="11" creationId="{FA3255B9-4A47-416B-A846-B753EB317038}"/>
          </ac:picMkLst>
        </pc:picChg>
      </pc:sldChg>
      <pc:sldChg chg="addSp modSp add mod modAnim">
        <pc:chgData name="JAYDEN YAP JEAN HNG" userId="66824b3b-90af-48ae-91f4-73f35fb89cd2" providerId="ADAL" clId="{EC6A68F4-BCCB-49D1-8503-D429266C35D9}" dt="2022-02-15T03:21:53.099" v="2350"/>
        <pc:sldMkLst>
          <pc:docMk/>
          <pc:sldMk cId="11264280" sldId="345"/>
        </pc:sldMkLst>
        <pc:spChg chg="mod">
          <ac:chgData name="JAYDEN YAP JEAN HNG" userId="66824b3b-90af-48ae-91f4-73f35fb89cd2" providerId="ADAL" clId="{EC6A68F4-BCCB-49D1-8503-D429266C35D9}" dt="2022-02-15T02:47:30.221" v="2107" actId="1076"/>
          <ac:spMkLst>
            <pc:docMk/>
            <pc:sldMk cId="11264280" sldId="345"/>
            <ac:spMk id="3" creationId="{68335CB2-E946-4726-9108-4027E1868038}"/>
          </ac:spMkLst>
        </pc:spChg>
        <pc:spChg chg="mod">
          <ac:chgData name="JAYDEN YAP JEAN HNG" userId="66824b3b-90af-48ae-91f4-73f35fb89cd2" providerId="ADAL" clId="{EC6A68F4-BCCB-49D1-8503-D429266C35D9}" dt="2022-02-15T02:47:23.094" v="2106" actId="1076"/>
          <ac:spMkLst>
            <pc:docMk/>
            <pc:sldMk cId="11264280" sldId="345"/>
            <ac:spMk id="7" creationId="{E05FEC4C-7D98-4A86-8256-650530A0FB11}"/>
          </ac:spMkLst>
        </pc:spChg>
        <pc:spChg chg="add mod">
          <ac:chgData name="JAYDEN YAP JEAN HNG" userId="66824b3b-90af-48ae-91f4-73f35fb89cd2" providerId="ADAL" clId="{EC6A68F4-BCCB-49D1-8503-D429266C35D9}" dt="2022-02-15T02:47:47.647" v="2155" actId="20577"/>
          <ac:spMkLst>
            <pc:docMk/>
            <pc:sldMk cId="11264280" sldId="345"/>
            <ac:spMk id="9" creationId="{10116000-98AC-432A-9D32-CC015738B2AC}"/>
          </ac:spMkLst>
        </pc:spChg>
        <pc:picChg chg="add mod">
          <ac:chgData name="JAYDEN YAP JEAN HNG" userId="66824b3b-90af-48ae-91f4-73f35fb89cd2" providerId="ADAL" clId="{EC6A68F4-BCCB-49D1-8503-D429266C35D9}" dt="2022-02-15T02:47:20.510" v="2105" actId="1076"/>
          <ac:picMkLst>
            <pc:docMk/>
            <pc:sldMk cId="11264280" sldId="345"/>
            <ac:picMk id="5" creationId="{82B1C5C3-6573-4000-B781-B3FFD0D9439C}"/>
          </ac:picMkLst>
        </pc:picChg>
        <pc:picChg chg="add mod">
          <ac:chgData name="JAYDEN YAP JEAN HNG" userId="66824b3b-90af-48ae-91f4-73f35fb89cd2" providerId="ADAL" clId="{EC6A68F4-BCCB-49D1-8503-D429266C35D9}" dt="2022-02-15T02:47:52.512" v="2158" actId="1076"/>
          <ac:picMkLst>
            <pc:docMk/>
            <pc:sldMk cId="11264280" sldId="345"/>
            <ac:picMk id="6" creationId="{EB2EE8E4-0ACE-4762-9C65-E03D968EDAA3}"/>
          </ac:picMkLst>
        </pc:picChg>
        <pc:picChg chg="add mod">
          <ac:chgData name="JAYDEN YAP JEAN HNG" userId="66824b3b-90af-48ae-91f4-73f35fb89cd2" providerId="ADAL" clId="{EC6A68F4-BCCB-49D1-8503-D429266C35D9}" dt="2022-02-15T02:47:54.903" v="2159" actId="1076"/>
          <ac:picMkLst>
            <pc:docMk/>
            <pc:sldMk cId="11264280" sldId="345"/>
            <ac:picMk id="10" creationId="{549AB280-6B58-4DFE-8BB1-711D1693802D}"/>
          </ac:picMkLst>
        </pc:picChg>
      </pc:sldChg>
      <pc:sldChg chg="addSp delSp modSp add mod">
        <pc:chgData name="JAYDEN YAP JEAN HNG" userId="66824b3b-90af-48ae-91f4-73f35fb89cd2" providerId="ADAL" clId="{EC6A68F4-BCCB-49D1-8503-D429266C35D9}" dt="2022-02-15T02:04:10.134" v="1763" actId="20577"/>
        <pc:sldMkLst>
          <pc:docMk/>
          <pc:sldMk cId="2053692669" sldId="346"/>
        </pc:sldMkLst>
        <pc:spChg chg="mod">
          <ac:chgData name="JAYDEN YAP JEAN HNG" userId="66824b3b-90af-48ae-91f4-73f35fb89cd2" providerId="ADAL" clId="{EC6A68F4-BCCB-49D1-8503-D429266C35D9}" dt="2022-02-15T02:04:10.134" v="1763" actId="20577"/>
          <ac:spMkLst>
            <pc:docMk/>
            <pc:sldMk cId="2053692669" sldId="346"/>
            <ac:spMk id="3" creationId="{68335CB2-E946-4726-9108-4027E1868038}"/>
          </ac:spMkLst>
        </pc:spChg>
        <pc:picChg chg="add mod">
          <ac:chgData name="JAYDEN YAP JEAN HNG" userId="66824b3b-90af-48ae-91f4-73f35fb89cd2" providerId="ADAL" clId="{EC6A68F4-BCCB-49D1-8503-D429266C35D9}" dt="2022-02-15T02:04:00.865" v="1750" actId="1076"/>
          <ac:picMkLst>
            <pc:docMk/>
            <pc:sldMk cId="2053692669" sldId="346"/>
            <ac:picMk id="5" creationId="{51487DA3-C0CD-4700-B58B-83F0F80E67DC}"/>
          </ac:picMkLst>
        </pc:picChg>
        <pc:picChg chg="add del mod">
          <ac:chgData name="JAYDEN YAP JEAN HNG" userId="66824b3b-90af-48ae-91f4-73f35fb89cd2" providerId="ADAL" clId="{EC6A68F4-BCCB-49D1-8503-D429266C35D9}" dt="2022-02-15T02:02:42.351" v="1654" actId="21"/>
          <ac:picMkLst>
            <pc:docMk/>
            <pc:sldMk cId="2053692669" sldId="346"/>
            <ac:picMk id="6" creationId="{C075F8F4-A82B-4094-BC35-ED224138518E}"/>
          </ac:picMkLst>
        </pc:picChg>
      </pc:sldChg>
      <pc:sldChg chg="addSp modSp mod modAnim modNotesTx">
        <pc:chgData name="JAYDEN YAP JEAN HNG" userId="66824b3b-90af-48ae-91f4-73f35fb89cd2" providerId="ADAL" clId="{EC6A68F4-BCCB-49D1-8503-D429266C35D9}" dt="2022-02-15T03:25:11.938" v="2360" actId="20577"/>
        <pc:sldMkLst>
          <pc:docMk/>
          <pc:sldMk cId="2221799473" sldId="348"/>
        </pc:sldMkLst>
        <pc:spChg chg="mod">
          <ac:chgData name="JAYDEN YAP JEAN HNG" userId="66824b3b-90af-48ae-91f4-73f35fb89cd2" providerId="ADAL" clId="{EC6A68F4-BCCB-49D1-8503-D429266C35D9}" dt="2022-02-15T03:24:50.322" v="2359" actId="20577"/>
          <ac:spMkLst>
            <pc:docMk/>
            <pc:sldMk cId="2221799473" sldId="348"/>
            <ac:spMk id="3" creationId="{68335CB2-E946-4726-9108-4027E1868038}"/>
          </ac:spMkLst>
        </pc:spChg>
        <pc:spChg chg="add mod">
          <ac:chgData name="JAYDEN YAP JEAN HNG" userId="66824b3b-90af-48ae-91f4-73f35fb89cd2" providerId="ADAL" clId="{EC6A68F4-BCCB-49D1-8503-D429266C35D9}" dt="2022-02-15T01:55:11.721" v="1301" actId="1076"/>
          <ac:spMkLst>
            <pc:docMk/>
            <pc:sldMk cId="2221799473" sldId="348"/>
            <ac:spMk id="11" creationId="{E4978CF4-2724-40A9-B59D-C50243E9CF71}"/>
          </ac:spMkLst>
        </pc:spChg>
        <pc:picChg chg="add mod">
          <ac:chgData name="JAYDEN YAP JEAN HNG" userId="66824b3b-90af-48ae-91f4-73f35fb89cd2" providerId="ADAL" clId="{EC6A68F4-BCCB-49D1-8503-D429266C35D9}" dt="2022-02-15T01:53:53.440" v="1219" actId="14100"/>
          <ac:picMkLst>
            <pc:docMk/>
            <pc:sldMk cId="2221799473" sldId="348"/>
            <ac:picMk id="5" creationId="{BB5E86E8-A185-48F2-A2AE-E4C60B441FD6}"/>
          </ac:picMkLst>
        </pc:picChg>
        <pc:picChg chg="mod">
          <ac:chgData name="JAYDEN YAP JEAN HNG" userId="66824b3b-90af-48ae-91f4-73f35fb89cd2" providerId="ADAL" clId="{EC6A68F4-BCCB-49D1-8503-D429266C35D9}" dt="2022-02-15T03:24:28.961" v="2356" actId="1076"/>
          <ac:picMkLst>
            <pc:docMk/>
            <pc:sldMk cId="2221799473" sldId="348"/>
            <ac:picMk id="10" creationId="{6B37D701-0D25-45E4-8EAC-DBBEAE4E616B}"/>
          </ac:picMkLst>
        </pc:picChg>
        <pc:cxnChg chg="add mod">
          <ac:chgData name="JAYDEN YAP JEAN HNG" userId="66824b3b-90af-48ae-91f4-73f35fb89cd2" providerId="ADAL" clId="{EC6A68F4-BCCB-49D1-8503-D429266C35D9}" dt="2022-02-15T01:55:17.685" v="1303" actId="14100"/>
          <ac:cxnSpMkLst>
            <pc:docMk/>
            <pc:sldMk cId="2221799473" sldId="348"/>
            <ac:cxnSpMk id="8" creationId="{449498B1-9E5D-4D6E-8D27-8702A3D41420}"/>
          </ac:cxnSpMkLst>
        </pc:cxnChg>
      </pc:sldChg>
      <pc:sldChg chg="addSp modSp mod modAnim modNotesTx">
        <pc:chgData name="JAYDEN YAP JEAN HNG" userId="66824b3b-90af-48ae-91f4-73f35fb89cd2" providerId="ADAL" clId="{EC6A68F4-BCCB-49D1-8503-D429266C35D9}" dt="2022-02-15T03:25:20.891" v="2363" actId="20577"/>
        <pc:sldMkLst>
          <pc:docMk/>
          <pc:sldMk cId="4224391667" sldId="350"/>
        </pc:sldMkLst>
        <pc:spChg chg="mod">
          <ac:chgData name="JAYDEN YAP JEAN HNG" userId="66824b3b-90af-48ae-91f4-73f35fb89cd2" providerId="ADAL" clId="{EC6A68F4-BCCB-49D1-8503-D429266C35D9}" dt="2022-02-15T02:12:40.623" v="1937" actId="20577"/>
          <ac:spMkLst>
            <pc:docMk/>
            <pc:sldMk cId="4224391667" sldId="350"/>
            <ac:spMk id="7" creationId="{E05FEC4C-7D98-4A86-8256-650530A0FB11}"/>
          </ac:spMkLst>
        </pc:spChg>
        <pc:spChg chg="mod">
          <ac:chgData name="JAYDEN YAP JEAN HNG" userId="66824b3b-90af-48ae-91f4-73f35fb89cd2" providerId="ADAL" clId="{EC6A68F4-BCCB-49D1-8503-D429266C35D9}" dt="2022-02-15T02:12:20.611" v="1928" actId="1076"/>
          <ac:spMkLst>
            <pc:docMk/>
            <pc:sldMk cId="4224391667" sldId="350"/>
            <ac:spMk id="11" creationId="{2D446DA2-2A8B-4D7A-8F03-20986ED4926F}"/>
          </ac:spMkLst>
        </pc:spChg>
        <pc:picChg chg="add">
          <ac:chgData name="JAYDEN YAP JEAN HNG" userId="66824b3b-90af-48ae-91f4-73f35fb89cd2" providerId="ADAL" clId="{EC6A68F4-BCCB-49D1-8503-D429266C35D9}" dt="2022-02-14T15:03:46.019" v="1212" actId="22"/>
          <ac:picMkLst>
            <pc:docMk/>
            <pc:sldMk cId="4224391667" sldId="350"/>
            <ac:picMk id="4" creationId="{BED924A2-206D-4DEC-A77E-9EA9050F2F9C}"/>
          </ac:picMkLst>
        </pc:picChg>
        <pc:picChg chg="add mod">
          <ac:chgData name="JAYDEN YAP JEAN HNG" userId="66824b3b-90af-48ae-91f4-73f35fb89cd2" providerId="ADAL" clId="{EC6A68F4-BCCB-49D1-8503-D429266C35D9}" dt="2022-02-15T01:56:44.118" v="1305" actId="1076"/>
          <ac:picMkLst>
            <pc:docMk/>
            <pc:sldMk cId="4224391667" sldId="350"/>
            <ac:picMk id="5" creationId="{32A8B9E2-4A34-413D-85E5-87B6913F0270}"/>
          </ac:picMkLst>
        </pc:picChg>
      </pc:sldChg>
      <pc:sldChg chg="add">
        <pc:chgData name="JAYDEN YAP JEAN HNG" userId="66824b3b-90af-48ae-91f4-73f35fb89cd2" providerId="ADAL" clId="{EC6A68F4-BCCB-49D1-8503-D429266C35D9}" dt="2022-02-15T02:10:25.484" v="1926"/>
        <pc:sldMkLst>
          <pc:docMk/>
          <pc:sldMk cId="2128294395" sldId="352"/>
        </pc:sldMkLst>
      </pc:sldChg>
      <pc:sldChg chg="delSp modSp add mod">
        <pc:chgData name="JAYDEN YAP JEAN HNG" userId="66824b3b-90af-48ae-91f4-73f35fb89cd2" providerId="ADAL" clId="{EC6A68F4-BCCB-49D1-8503-D429266C35D9}" dt="2022-02-15T02:17:01.867" v="1981" actId="1076"/>
        <pc:sldMkLst>
          <pc:docMk/>
          <pc:sldMk cId="2965128935" sldId="353"/>
        </pc:sldMkLst>
        <pc:spChg chg="mod">
          <ac:chgData name="JAYDEN YAP JEAN HNG" userId="66824b3b-90af-48ae-91f4-73f35fb89cd2" providerId="ADAL" clId="{EC6A68F4-BCCB-49D1-8503-D429266C35D9}" dt="2022-02-15T02:16:55.387" v="1977" actId="20577"/>
          <ac:spMkLst>
            <pc:docMk/>
            <pc:sldMk cId="2965128935" sldId="353"/>
            <ac:spMk id="2" creationId="{05284C13-6674-44F8-94E9-9127F099AEB4}"/>
          </ac:spMkLst>
        </pc:spChg>
        <pc:spChg chg="del mod">
          <ac:chgData name="JAYDEN YAP JEAN HNG" userId="66824b3b-90af-48ae-91f4-73f35fb89cd2" providerId="ADAL" clId="{EC6A68F4-BCCB-49D1-8503-D429266C35D9}" dt="2022-02-15T02:16:49.649" v="1953" actId="478"/>
          <ac:spMkLst>
            <pc:docMk/>
            <pc:sldMk cId="2965128935" sldId="353"/>
            <ac:spMk id="3" creationId="{68335CB2-E946-4726-9108-4027E1868038}"/>
          </ac:spMkLst>
        </pc:spChg>
        <pc:picChg chg="mod">
          <ac:chgData name="JAYDEN YAP JEAN HNG" userId="66824b3b-90af-48ae-91f4-73f35fb89cd2" providerId="ADAL" clId="{EC6A68F4-BCCB-49D1-8503-D429266C35D9}" dt="2022-02-15T02:17:01.867" v="1981" actId="1076"/>
          <ac:picMkLst>
            <pc:docMk/>
            <pc:sldMk cId="2965128935" sldId="353"/>
            <ac:picMk id="5" creationId="{7239DA95-EC89-4134-A0B1-59B55A57F232}"/>
          </ac:picMkLst>
        </pc:picChg>
        <pc:picChg chg="mod">
          <ac:chgData name="JAYDEN YAP JEAN HNG" userId="66824b3b-90af-48ae-91f4-73f35fb89cd2" providerId="ADAL" clId="{EC6A68F4-BCCB-49D1-8503-D429266C35D9}" dt="2022-02-15T02:16:57.591" v="1978" actId="1076"/>
          <ac:picMkLst>
            <pc:docMk/>
            <pc:sldMk cId="2965128935" sldId="353"/>
            <ac:picMk id="7" creationId="{10D171EE-4259-4C84-A1E6-305AE088E923}"/>
          </ac:picMkLst>
        </pc:picChg>
      </pc:sldChg>
      <pc:sldChg chg="delSp modSp add mod">
        <pc:chgData name="JAYDEN YAP JEAN HNG" userId="66824b3b-90af-48ae-91f4-73f35fb89cd2" providerId="ADAL" clId="{EC6A68F4-BCCB-49D1-8503-D429266C35D9}" dt="2022-02-15T03:16:58.812" v="2270" actId="255"/>
        <pc:sldMkLst>
          <pc:docMk/>
          <pc:sldMk cId="2545720351" sldId="354"/>
        </pc:sldMkLst>
        <pc:spChg chg="mod">
          <ac:chgData name="JAYDEN YAP JEAN HNG" userId="66824b3b-90af-48ae-91f4-73f35fb89cd2" providerId="ADAL" clId="{EC6A68F4-BCCB-49D1-8503-D429266C35D9}" dt="2022-02-15T03:16:58.812" v="2270" actId="255"/>
          <ac:spMkLst>
            <pc:docMk/>
            <pc:sldMk cId="2545720351" sldId="354"/>
            <ac:spMk id="3" creationId="{68335CB2-E946-4726-9108-4027E1868038}"/>
          </ac:spMkLst>
        </pc:spChg>
        <pc:spChg chg="del">
          <ac:chgData name="JAYDEN YAP JEAN HNG" userId="66824b3b-90af-48ae-91f4-73f35fb89cd2" providerId="ADAL" clId="{EC6A68F4-BCCB-49D1-8503-D429266C35D9}" dt="2022-02-15T03:16:51.487" v="2267" actId="478"/>
          <ac:spMkLst>
            <pc:docMk/>
            <pc:sldMk cId="2545720351" sldId="354"/>
            <ac:spMk id="8" creationId="{8D86D375-86D3-49CE-B3A3-BB48671FDD0F}"/>
          </ac:spMkLst>
        </pc:spChg>
        <pc:spChg chg="mod">
          <ac:chgData name="JAYDEN YAP JEAN HNG" userId="66824b3b-90af-48ae-91f4-73f35fb89cd2" providerId="ADAL" clId="{EC6A68F4-BCCB-49D1-8503-D429266C35D9}" dt="2022-02-15T03:16:56.145" v="2269" actId="1076"/>
          <ac:spMkLst>
            <pc:docMk/>
            <pc:sldMk cId="2545720351" sldId="354"/>
            <ac:spMk id="9" creationId="{FB0C87AA-322C-449D-9FC4-976F7C250A31}"/>
          </ac:spMkLst>
        </pc:spChg>
        <pc:picChg chg="del">
          <ac:chgData name="JAYDEN YAP JEAN HNG" userId="66824b3b-90af-48ae-91f4-73f35fb89cd2" providerId="ADAL" clId="{EC6A68F4-BCCB-49D1-8503-D429266C35D9}" dt="2022-02-15T03:16:48.687" v="2265" actId="478"/>
          <ac:picMkLst>
            <pc:docMk/>
            <pc:sldMk cId="2545720351" sldId="354"/>
            <ac:picMk id="10" creationId="{33099638-4BB5-4D7E-9578-018083DAF608}"/>
          </ac:picMkLst>
        </pc:picChg>
        <pc:picChg chg="del">
          <ac:chgData name="JAYDEN YAP JEAN HNG" userId="66824b3b-90af-48ae-91f4-73f35fb89cd2" providerId="ADAL" clId="{EC6A68F4-BCCB-49D1-8503-D429266C35D9}" dt="2022-02-15T03:16:50.404" v="2266" actId="478"/>
          <ac:picMkLst>
            <pc:docMk/>
            <pc:sldMk cId="2545720351" sldId="354"/>
            <ac:picMk id="11" creationId="{0DCF7EBC-5603-400E-A1CC-390650FCD48D}"/>
          </ac:picMkLst>
        </pc:picChg>
        <pc:picChg chg="mod">
          <ac:chgData name="JAYDEN YAP JEAN HNG" userId="66824b3b-90af-48ae-91f4-73f35fb89cd2" providerId="ADAL" clId="{EC6A68F4-BCCB-49D1-8503-D429266C35D9}" dt="2022-02-15T03:16:53.127" v="2268" actId="1076"/>
          <ac:picMkLst>
            <pc:docMk/>
            <pc:sldMk cId="2545720351" sldId="354"/>
            <ac:picMk id="13" creationId="{2FBF1A78-4817-47D6-9294-DB143C0E3890}"/>
          </ac:picMkLst>
        </pc:picChg>
      </pc:sldChg>
      <pc:sldChg chg="delSp modSp add mod delAnim">
        <pc:chgData name="JAYDEN YAP JEAN HNG" userId="66824b3b-90af-48ae-91f4-73f35fb89cd2" providerId="ADAL" clId="{EC6A68F4-BCCB-49D1-8503-D429266C35D9}" dt="2022-02-15T03:29:23.452" v="2494" actId="20577"/>
        <pc:sldMkLst>
          <pc:docMk/>
          <pc:sldMk cId="2599606513" sldId="355"/>
        </pc:sldMkLst>
        <pc:spChg chg="mod">
          <ac:chgData name="JAYDEN YAP JEAN HNG" userId="66824b3b-90af-48ae-91f4-73f35fb89cd2" providerId="ADAL" clId="{EC6A68F4-BCCB-49D1-8503-D429266C35D9}" dt="2022-02-15T03:28:09.013" v="2384" actId="20577"/>
          <ac:spMkLst>
            <pc:docMk/>
            <pc:sldMk cId="2599606513" sldId="355"/>
            <ac:spMk id="2" creationId="{05284C13-6674-44F8-94E9-9127F099AEB4}"/>
          </ac:spMkLst>
        </pc:spChg>
        <pc:spChg chg="mod">
          <ac:chgData name="JAYDEN YAP JEAN HNG" userId="66824b3b-90af-48ae-91f4-73f35fb89cd2" providerId="ADAL" clId="{EC6A68F4-BCCB-49D1-8503-D429266C35D9}" dt="2022-02-15T03:29:23.452" v="2494" actId="20577"/>
          <ac:spMkLst>
            <pc:docMk/>
            <pc:sldMk cId="2599606513" sldId="355"/>
            <ac:spMk id="3" creationId="{68335CB2-E946-4726-9108-4027E1868038}"/>
          </ac:spMkLst>
        </pc:spChg>
        <pc:spChg chg="del">
          <ac:chgData name="JAYDEN YAP JEAN HNG" userId="66824b3b-90af-48ae-91f4-73f35fb89cd2" providerId="ADAL" clId="{EC6A68F4-BCCB-49D1-8503-D429266C35D9}" dt="2022-02-15T03:28:10.790" v="2385" actId="478"/>
          <ac:spMkLst>
            <pc:docMk/>
            <pc:sldMk cId="2599606513" sldId="355"/>
            <ac:spMk id="4" creationId="{2B9287CD-F6FB-4D52-979C-D5BF4EC0EC4D}"/>
          </ac:spMkLst>
        </pc:spChg>
        <pc:spChg chg="del">
          <ac:chgData name="JAYDEN YAP JEAN HNG" userId="66824b3b-90af-48ae-91f4-73f35fb89cd2" providerId="ADAL" clId="{EC6A68F4-BCCB-49D1-8503-D429266C35D9}" dt="2022-02-15T03:28:12.120" v="2386" actId="478"/>
          <ac:spMkLst>
            <pc:docMk/>
            <pc:sldMk cId="2599606513" sldId="355"/>
            <ac:spMk id="5" creationId="{C7892E95-79DE-465F-A437-DD887DA193A7}"/>
          </ac:spMkLst>
        </pc:spChg>
      </pc:sldChg>
    </pc:docChg>
  </pc:docChgLst>
  <pc:docChgLst>
    <pc:chgData name="JAYDEN YAP JEAN HNG" userId="66824b3b-90af-48ae-91f4-73f35fb89cd2" providerId="ADAL" clId="{961087A2-3768-4FBC-B3F0-EE8A91F8E915}"/>
    <pc:docChg chg="undo redo custSel addSld delSld modSld sldOrd">
      <pc:chgData name="JAYDEN YAP JEAN HNG" userId="66824b3b-90af-48ae-91f4-73f35fb89cd2" providerId="ADAL" clId="{961087A2-3768-4FBC-B3F0-EE8A91F8E915}" dt="2021-12-30T09:09:56.985" v="4026" actId="255"/>
      <pc:docMkLst>
        <pc:docMk/>
      </pc:docMkLst>
      <pc:sldChg chg="modSp mod">
        <pc:chgData name="JAYDEN YAP JEAN HNG" userId="66824b3b-90af-48ae-91f4-73f35fb89cd2" providerId="ADAL" clId="{961087A2-3768-4FBC-B3F0-EE8A91F8E915}" dt="2021-12-26T11:36:29.806" v="3747" actId="20577"/>
        <pc:sldMkLst>
          <pc:docMk/>
          <pc:sldMk cId="2345304654" sldId="282"/>
        </pc:sldMkLst>
        <pc:spChg chg="mod">
          <ac:chgData name="JAYDEN YAP JEAN HNG" userId="66824b3b-90af-48ae-91f4-73f35fb89cd2" providerId="ADAL" clId="{961087A2-3768-4FBC-B3F0-EE8A91F8E915}" dt="2021-12-26T11:36:29.806" v="3747" actId="20577"/>
          <ac:spMkLst>
            <pc:docMk/>
            <pc:sldMk cId="2345304654" sldId="282"/>
            <ac:spMk id="2" creationId="{4BE1EA8D-4334-486B-8F4E-A25E90723769}"/>
          </ac:spMkLst>
        </pc:spChg>
      </pc:sldChg>
      <pc:sldChg chg="del">
        <pc:chgData name="JAYDEN YAP JEAN HNG" userId="66824b3b-90af-48ae-91f4-73f35fb89cd2" providerId="ADAL" clId="{961087A2-3768-4FBC-B3F0-EE8A91F8E915}" dt="2021-12-26T09:09:57.493" v="74" actId="47"/>
        <pc:sldMkLst>
          <pc:docMk/>
          <pc:sldMk cId="2952615875" sldId="283"/>
        </pc:sldMkLst>
      </pc:sldChg>
      <pc:sldChg chg="del">
        <pc:chgData name="JAYDEN YAP JEAN HNG" userId="66824b3b-90af-48ae-91f4-73f35fb89cd2" providerId="ADAL" clId="{961087A2-3768-4FBC-B3F0-EE8A91F8E915}" dt="2021-12-26T09:10:02.794" v="90" actId="47"/>
        <pc:sldMkLst>
          <pc:docMk/>
          <pc:sldMk cId="1524514919" sldId="285"/>
        </pc:sldMkLst>
      </pc:sldChg>
      <pc:sldChg chg="modSp mod">
        <pc:chgData name="JAYDEN YAP JEAN HNG" userId="66824b3b-90af-48ae-91f4-73f35fb89cd2" providerId="ADAL" clId="{961087A2-3768-4FBC-B3F0-EE8A91F8E915}" dt="2021-12-30T09:05:56.102" v="3941" actId="113"/>
        <pc:sldMkLst>
          <pc:docMk/>
          <pc:sldMk cId="2091594363" sldId="287"/>
        </pc:sldMkLst>
        <pc:spChg chg="mod">
          <ac:chgData name="JAYDEN YAP JEAN HNG" userId="66824b3b-90af-48ae-91f4-73f35fb89cd2" providerId="ADAL" clId="{961087A2-3768-4FBC-B3F0-EE8A91F8E915}" dt="2021-12-30T09:05:56.102" v="3941" actId="113"/>
          <ac:spMkLst>
            <pc:docMk/>
            <pc:sldMk cId="2091594363" sldId="287"/>
            <ac:spMk id="3" creationId="{68335CB2-E946-4726-9108-4027E1868038}"/>
          </ac:spMkLst>
        </pc:spChg>
      </pc:sldChg>
      <pc:sldChg chg="modSp add del mod">
        <pc:chgData name="JAYDEN YAP JEAN HNG" userId="66824b3b-90af-48ae-91f4-73f35fb89cd2" providerId="ADAL" clId="{961087A2-3768-4FBC-B3F0-EE8A91F8E915}" dt="2021-12-30T09:06:41.190" v="3957" actId="47"/>
        <pc:sldMkLst>
          <pc:docMk/>
          <pc:sldMk cId="1480498561" sldId="288"/>
        </pc:sldMkLst>
        <pc:spChg chg="mod">
          <ac:chgData name="JAYDEN YAP JEAN HNG" userId="66824b3b-90af-48ae-91f4-73f35fb89cd2" providerId="ADAL" clId="{961087A2-3768-4FBC-B3F0-EE8A91F8E915}" dt="2021-12-26T09:11:49.076" v="97" actId="27636"/>
          <ac:spMkLst>
            <pc:docMk/>
            <pc:sldMk cId="1480498561" sldId="288"/>
            <ac:spMk id="3" creationId="{68335CB2-E946-4726-9108-4027E1868038}"/>
          </ac:spMkLst>
        </pc:spChg>
      </pc:sldChg>
      <pc:sldChg chg="modSp add del mod">
        <pc:chgData name="JAYDEN YAP JEAN HNG" userId="66824b3b-90af-48ae-91f4-73f35fb89cd2" providerId="ADAL" clId="{961087A2-3768-4FBC-B3F0-EE8A91F8E915}" dt="2021-12-26T11:25:36.209" v="3482" actId="20577"/>
        <pc:sldMkLst>
          <pc:docMk/>
          <pc:sldMk cId="1057842631" sldId="289"/>
        </pc:sldMkLst>
        <pc:spChg chg="mod">
          <ac:chgData name="JAYDEN YAP JEAN HNG" userId="66824b3b-90af-48ae-91f4-73f35fb89cd2" providerId="ADAL" clId="{961087A2-3768-4FBC-B3F0-EE8A91F8E915}" dt="2021-12-26T11:23:34.452" v="3454" actId="1076"/>
          <ac:spMkLst>
            <pc:docMk/>
            <pc:sldMk cId="1057842631" sldId="289"/>
            <ac:spMk id="2" creationId="{05284C13-6674-44F8-94E9-9127F099AEB4}"/>
          </ac:spMkLst>
        </pc:spChg>
        <pc:spChg chg="mod">
          <ac:chgData name="JAYDEN YAP JEAN HNG" userId="66824b3b-90af-48ae-91f4-73f35fb89cd2" providerId="ADAL" clId="{961087A2-3768-4FBC-B3F0-EE8A91F8E915}" dt="2021-12-26T11:25:36.209" v="3482" actId="20577"/>
          <ac:spMkLst>
            <pc:docMk/>
            <pc:sldMk cId="1057842631" sldId="289"/>
            <ac:spMk id="3" creationId="{68335CB2-E946-4726-9108-4027E1868038}"/>
          </ac:spMkLst>
        </pc:spChg>
      </pc:sldChg>
      <pc:sldChg chg="modSp add del mod">
        <pc:chgData name="JAYDEN YAP JEAN HNG" userId="66824b3b-90af-48ae-91f4-73f35fb89cd2" providerId="ADAL" clId="{961087A2-3768-4FBC-B3F0-EE8A91F8E915}" dt="2021-12-30T09:04:05.683" v="3837" actId="113"/>
        <pc:sldMkLst>
          <pc:docMk/>
          <pc:sldMk cId="1496735376" sldId="291"/>
        </pc:sldMkLst>
        <pc:spChg chg="mod">
          <ac:chgData name="JAYDEN YAP JEAN HNG" userId="66824b3b-90af-48ae-91f4-73f35fb89cd2" providerId="ADAL" clId="{961087A2-3768-4FBC-B3F0-EE8A91F8E915}" dt="2021-12-30T09:04:05.683" v="3837" actId="113"/>
          <ac:spMkLst>
            <pc:docMk/>
            <pc:sldMk cId="1496735376" sldId="291"/>
            <ac:spMk id="3" creationId="{68335CB2-E946-4726-9108-4027E1868038}"/>
          </ac:spMkLst>
        </pc:spChg>
      </pc:sldChg>
      <pc:sldChg chg="del ord">
        <pc:chgData name="JAYDEN YAP JEAN HNG" userId="66824b3b-90af-48ae-91f4-73f35fb89cd2" providerId="ADAL" clId="{961087A2-3768-4FBC-B3F0-EE8A91F8E915}" dt="2021-12-26T09:09:53.529" v="72" actId="47"/>
        <pc:sldMkLst>
          <pc:docMk/>
          <pc:sldMk cId="2821584810" sldId="292"/>
        </pc:sldMkLst>
      </pc:sldChg>
      <pc:sldChg chg="del">
        <pc:chgData name="JAYDEN YAP JEAN HNG" userId="66824b3b-90af-48ae-91f4-73f35fb89cd2" providerId="ADAL" clId="{961087A2-3768-4FBC-B3F0-EE8A91F8E915}" dt="2021-12-26T09:10:02.084" v="87" actId="47"/>
        <pc:sldMkLst>
          <pc:docMk/>
          <pc:sldMk cId="3121931991" sldId="293"/>
        </pc:sldMkLst>
      </pc:sldChg>
      <pc:sldChg chg="del">
        <pc:chgData name="JAYDEN YAP JEAN HNG" userId="66824b3b-90af-48ae-91f4-73f35fb89cd2" providerId="ADAL" clId="{961087A2-3768-4FBC-B3F0-EE8A91F8E915}" dt="2021-12-26T09:10:01.428" v="85" actId="47"/>
        <pc:sldMkLst>
          <pc:docMk/>
          <pc:sldMk cId="1159997095" sldId="294"/>
        </pc:sldMkLst>
      </pc:sldChg>
      <pc:sldChg chg="del ord">
        <pc:chgData name="JAYDEN YAP JEAN HNG" userId="66824b3b-90af-48ae-91f4-73f35fb89cd2" providerId="ADAL" clId="{961087A2-3768-4FBC-B3F0-EE8A91F8E915}" dt="2021-12-26T09:10:01.074" v="84" actId="47"/>
        <pc:sldMkLst>
          <pc:docMk/>
          <pc:sldMk cId="591865900" sldId="295"/>
        </pc:sldMkLst>
      </pc:sldChg>
      <pc:sldChg chg="del">
        <pc:chgData name="JAYDEN YAP JEAN HNG" userId="66824b3b-90af-48ae-91f4-73f35fb89cd2" providerId="ADAL" clId="{961087A2-3768-4FBC-B3F0-EE8A91F8E915}" dt="2021-12-26T09:10:02.383" v="88" actId="47"/>
        <pc:sldMkLst>
          <pc:docMk/>
          <pc:sldMk cId="1630467747" sldId="296"/>
        </pc:sldMkLst>
      </pc:sldChg>
      <pc:sldChg chg="del">
        <pc:chgData name="JAYDEN YAP JEAN HNG" userId="66824b3b-90af-48ae-91f4-73f35fb89cd2" providerId="ADAL" clId="{961087A2-3768-4FBC-B3F0-EE8A91F8E915}" dt="2021-12-26T09:10:02.938" v="91" actId="47"/>
        <pc:sldMkLst>
          <pc:docMk/>
          <pc:sldMk cId="1923861251" sldId="297"/>
        </pc:sldMkLst>
      </pc:sldChg>
      <pc:sldChg chg="del ord">
        <pc:chgData name="JAYDEN YAP JEAN HNG" userId="66824b3b-90af-48ae-91f4-73f35fb89cd2" providerId="ADAL" clId="{961087A2-3768-4FBC-B3F0-EE8A91F8E915}" dt="2021-12-26T09:09:58.056" v="75" actId="47"/>
        <pc:sldMkLst>
          <pc:docMk/>
          <pc:sldMk cId="507896748" sldId="298"/>
        </pc:sldMkLst>
      </pc:sldChg>
      <pc:sldChg chg="del">
        <pc:chgData name="JAYDEN YAP JEAN HNG" userId="66824b3b-90af-48ae-91f4-73f35fb89cd2" providerId="ADAL" clId="{961087A2-3768-4FBC-B3F0-EE8A91F8E915}" dt="2021-12-26T09:10:01.771" v="86" actId="47"/>
        <pc:sldMkLst>
          <pc:docMk/>
          <pc:sldMk cId="3290999520" sldId="299"/>
        </pc:sldMkLst>
      </pc:sldChg>
      <pc:sldChg chg="del">
        <pc:chgData name="JAYDEN YAP JEAN HNG" userId="66824b3b-90af-48ae-91f4-73f35fb89cd2" providerId="ADAL" clId="{961087A2-3768-4FBC-B3F0-EE8A91F8E915}" dt="2021-12-26T09:10:02.596" v="89" actId="47"/>
        <pc:sldMkLst>
          <pc:docMk/>
          <pc:sldMk cId="3720076250" sldId="300"/>
        </pc:sldMkLst>
      </pc:sldChg>
      <pc:sldChg chg="del">
        <pc:chgData name="JAYDEN YAP JEAN HNG" userId="66824b3b-90af-48ae-91f4-73f35fb89cd2" providerId="ADAL" clId="{961087A2-3768-4FBC-B3F0-EE8A91F8E915}" dt="2021-12-26T09:11:53.641" v="98" actId="47"/>
        <pc:sldMkLst>
          <pc:docMk/>
          <pc:sldMk cId="87227831" sldId="301"/>
        </pc:sldMkLst>
      </pc:sldChg>
      <pc:sldChg chg="add del">
        <pc:chgData name="JAYDEN YAP JEAN HNG" userId="66824b3b-90af-48ae-91f4-73f35fb89cd2" providerId="ADAL" clId="{961087A2-3768-4FBC-B3F0-EE8A91F8E915}" dt="2021-12-26T08:56:46.237" v="25" actId="47"/>
        <pc:sldMkLst>
          <pc:docMk/>
          <pc:sldMk cId="2876358108" sldId="302"/>
        </pc:sldMkLst>
      </pc:sldChg>
      <pc:sldChg chg="delSp modSp add mod ord">
        <pc:chgData name="JAYDEN YAP JEAN HNG" userId="66824b3b-90af-48ae-91f4-73f35fb89cd2" providerId="ADAL" clId="{961087A2-3768-4FBC-B3F0-EE8A91F8E915}" dt="2021-12-26T11:36:16.076" v="3735" actId="20577"/>
        <pc:sldMkLst>
          <pc:docMk/>
          <pc:sldMk cId="3927940412" sldId="302"/>
        </pc:sldMkLst>
        <pc:spChg chg="mod">
          <ac:chgData name="JAYDEN YAP JEAN HNG" userId="66824b3b-90af-48ae-91f4-73f35fb89cd2" providerId="ADAL" clId="{961087A2-3768-4FBC-B3F0-EE8A91F8E915}" dt="2021-12-26T09:07:04.533" v="44" actId="20577"/>
          <ac:spMkLst>
            <pc:docMk/>
            <pc:sldMk cId="3927940412" sldId="302"/>
            <ac:spMk id="2" creationId="{05284C13-6674-44F8-94E9-9127F099AEB4}"/>
          </ac:spMkLst>
        </pc:spChg>
        <pc:spChg chg="mod">
          <ac:chgData name="JAYDEN YAP JEAN HNG" userId="66824b3b-90af-48ae-91f4-73f35fb89cd2" providerId="ADAL" clId="{961087A2-3768-4FBC-B3F0-EE8A91F8E915}" dt="2021-12-26T11:36:16.076" v="3735" actId="20577"/>
          <ac:spMkLst>
            <pc:docMk/>
            <pc:sldMk cId="3927940412" sldId="302"/>
            <ac:spMk id="3" creationId="{68335CB2-E946-4726-9108-4027E1868038}"/>
          </ac:spMkLst>
        </pc:spChg>
        <pc:picChg chg="del mod">
          <ac:chgData name="JAYDEN YAP JEAN HNG" userId="66824b3b-90af-48ae-91f4-73f35fb89cd2" providerId="ADAL" clId="{961087A2-3768-4FBC-B3F0-EE8A91F8E915}" dt="2021-12-26T08:59:15.401" v="34" actId="478"/>
          <ac:picMkLst>
            <pc:docMk/>
            <pc:sldMk cId="3927940412" sldId="302"/>
            <ac:picMk id="8" creationId="{72205332-AC4B-40B7-9BCC-FAC179B42807}"/>
          </ac:picMkLst>
        </pc:picChg>
      </pc:sldChg>
      <pc:sldChg chg="add del">
        <pc:chgData name="JAYDEN YAP JEAN HNG" userId="66824b3b-90af-48ae-91f4-73f35fb89cd2" providerId="ADAL" clId="{961087A2-3768-4FBC-B3F0-EE8A91F8E915}" dt="2021-12-26T09:09:58.801" v="77" actId="47"/>
        <pc:sldMkLst>
          <pc:docMk/>
          <pc:sldMk cId="3129140518" sldId="303"/>
        </pc:sldMkLst>
      </pc:sldChg>
      <pc:sldChg chg="addSp modSp add mod ord">
        <pc:chgData name="JAYDEN YAP JEAN HNG" userId="66824b3b-90af-48ae-91f4-73f35fb89cd2" providerId="ADAL" clId="{961087A2-3768-4FBC-B3F0-EE8A91F8E915}" dt="2021-12-26T10:53:15.865" v="898"/>
        <pc:sldMkLst>
          <pc:docMk/>
          <pc:sldMk cId="4177079310" sldId="303"/>
        </pc:sldMkLst>
        <pc:spChg chg="mod">
          <ac:chgData name="JAYDEN YAP JEAN HNG" userId="66824b3b-90af-48ae-91f4-73f35fb89cd2" providerId="ADAL" clId="{961087A2-3768-4FBC-B3F0-EE8A91F8E915}" dt="2021-12-26T09:26:41.095" v="272" actId="1076"/>
          <ac:spMkLst>
            <pc:docMk/>
            <pc:sldMk cId="4177079310" sldId="303"/>
            <ac:spMk id="2" creationId="{05284C13-6674-44F8-94E9-9127F099AEB4}"/>
          </ac:spMkLst>
        </pc:spChg>
        <pc:spChg chg="mod">
          <ac:chgData name="JAYDEN YAP JEAN HNG" userId="66824b3b-90af-48ae-91f4-73f35fb89cd2" providerId="ADAL" clId="{961087A2-3768-4FBC-B3F0-EE8A91F8E915}" dt="2021-12-26T09:33:54.013" v="593" actId="20577"/>
          <ac:spMkLst>
            <pc:docMk/>
            <pc:sldMk cId="4177079310" sldId="303"/>
            <ac:spMk id="3" creationId="{68335CB2-E946-4726-9108-4027E1868038}"/>
          </ac:spMkLst>
        </pc:spChg>
        <pc:picChg chg="add mod">
          <ac:chgData name="JAYDEN YAP JEAN HNG" userId="66824b3b-90af-48ae-91f4-73f35fb89cd2" providerId="ADAL" clId="{961087A2-3768-4FBC-B3F0-EE8A91F8E915}" dt="2021-12-26T09:33:25.271" v="538" actId="1076"/>
          <ac:picMkLst>
            <pc:docMk/>
            <pc:sldMk cId="4177079310" sldId="303"/>
            <ac:picMk id="5" creationId="{94441B26-DF17-47AD-B067-DA035E63537C}"/>
          </ac:picMkLst>
        </pc:picChg>
      </pc:sldChg>
      <pc:sldChg chg="add del">
        <pc:chgData name="JAYDEN YAP JEAN HNG" userId="66824b3b-90af-48ae-91f4-73f35fb89cd2" providerId="ADAL" clId="{961087A2-3768-4FBC-B3F0-EE8A91F8E915}" dt="2021-12-26T09:09:59.812" v="80" actId="47"/>
        <pc:sldMkLst>
          <pc:docMk/>
          <pc:sldMk cId="1197501212" sldId="304"/>
        </pc:sldMkLst>
      </pc:sldChg>
      <pc:sldChg chg="addSp modSp add mod">
        <pc:chgData name="JAYDEN YAP JEAN HNG" userId="66824b3b-90af-48ae-91f4-73f35fb89cd2" providerId="ADAL" clId="{961087A2-3768-4FBC-B3F0-EE8A91F8E915}" dt="2021-12-26T11:39:05.558" v="3760" actId="313"/>
        <pc:sldMkLst>
          <pc:docMk/>
          <pc:sldMk cId="2359351104" sldId="304"/>
        </pc:sldMkLst>
        <pc:spChg chg="mod">
          <ac:chgData name="JAYDEN YAP JEAN HNG" userId="66824b3b-90af-48ae-91f4-73f35fb89cd2" providerId="ADAL" clId="{961087A2-3768-4FBC-B3F0-EE8A91F8E915}" dt="2021-12-26T10:52:22.889" v="878" actId="20577"/>
          <ac:spMkLst>
            <pc:docMk/>
            <pc:sldMk cId="2359351104" sldId="304"/>
            <ac:spMk id="2" creationId="{05284C13-6674-44F8-94E9-9127F099AEB4}"/>
          </ac:spMkLst>
        </pc:spChg>
        <pc:spChg chg="mod">
          <ac:chgData name="JAYDEN YAP JEAN HNG" userId="66824b3b-90af-48ae-91f4-73f35fb89cd2" providerId="ADAL" clId="{961087A2-3768-4FBC-B3F0-EE8A91F8E915}" dt="2021-12-26T11:39:05.558" v="3760" actId="313"/>
          <ac:spMkLst>
            <pc:docMk/>
            <pc:sldMk cId="2359351104" sldId="304"/>
            <ac:spMk id="3" creationId="{68335CB2-E946-4726-9108-4027E1868038}"/>
          </ac:spMkLst>
        </pc:spChg>
        <pc:picChg chg="add mod">
          <ac:chgData name="JAYDEN YAP JEAN HNG" userId="66824b3b-90af-48ae-91f4-73f35fb89cd2" providerId="ADAL" clId="{961087A2-3768-4FBC-B3F0-EE8A91F8E915}" dt="2021-12-26T11:06:35.151" v="1671" actId="1076"/>
          <ac:picMkLst>
            <pc:docMk/>
            <pc:sldMk cId="2359351104" sldId="304"/>
            <ac:picMk id="5" creationId="{D133AEE3-D20F-4885-8308-CCF6FABF3C32}"/>
          </ac:picMkLst>
        </pc:picChg>
      </pc:sldChg>
      <pc:sldChg chg="modSp add del mod">
        <pc:chgData name="JAYDEN YAP JEAN HNG" userId="66824b3b-90af-48ae-91f4-73f35fb89cd2" providerId="ADAL" clId="{961087A2-3768-4FBC-B3F0-EE8A91F8E915}" dt="2021-12-26T10:58:15.099" v="905" actId="2696"/>
        <pc:sldMkLst>
          <pc:docMk/>
          <pc:sldMk cId="1857590436" sldId="305"/>
        </pc:sldMkLst>
        <pc:spChg chg="mod">
          <ac:chgData name="JAYDEN YAP JEAN HNG" userId="66824b3b-90af-48ae-91f4-73f35fb89cd2" providerId="ADAL" clId="{961087A2-3768-4FBC-B3F0-EE8A91F8E915}" dt="2021-12-26T09:16:11.907" v="234" actId="20577"/>
          <ac:spMkLst>
            <pc:docMk/>
            <pc:sldMk cId="1857590436" sldId="305"/>
            <ac:spMk id="2" creationId="{05284C13-6674-44F8-94E9-9127F099AEB4}"/>
          </ac:spMkLst>
        </pc:spChg>
        <pc:spChg chg="mod">
          <ac:chgData name="JAYDEN YAP JEAN HNG" userId="66824b3b-90af-48ae-91f4-73f35fb89cd2" providerId="ADAL" clId="{961087A2-3768-4FBC-B3F0-EE8A91F8E915}" dt="2021-12-26T09:16:20.331" v="263" actId="20577"/>
          <ac:spMkLst>
            <pc:docMk/>
            <pc:sldMk cId="1857590436" sldId="305"/>
            <ac:spMk id="3" creationId="{68335CB2-E946-4726-9108-4027E1868038}"/>
          </ac:spMkLst>
        </pc:spChg>
      </pc:sldChg>
      <pc:sldChg chg="add del">
        <pc:chgData name="JAYDEN YAP JEAN HNG" userId="66824b3b-90af-48ae-91f4-73f35fb89cd2" providerId="ADAL" clId="{961087A2-3768-4FBC-B3F0-EE8A91F8E915}" dt="2021-12-26T09:09:54.049" v="73" actId="47"/>
        <pc:sldMkLst>
          <pc:docMk/>
          <pc:sldMk cId="4253573396" sldId="305"/>
        </pc:sldMkLst>
      </pc:sldChg>
      <pc:sldChg chg="addSp delSp modSp add mod ord">
        <pc:chgData name="JAYDEN YAP JEAN HNG" userId="66824b3b-90af-48ae-91f4-73f35fb89cd2" providerId="ADAL" clId="{961087A2-3768-4FBC-B3F0-EE8A91F8E915}" dt="2021-12-26T11:36:48.061" v="3748" actId="1076"/>
        <pc:sldMkLst>
          <pc:docMk/>
          <pc:sldMk cId="1468946956" sldId="306"/>
        </pc:sldMkLst>
        <pc:spChg chg="mod">
          <ac:chgData name="JAYDEN YAP JEAN HNG" userId="66824b3b-90af-48ae-91f4-73f35fb89cd2" providerId="ADAL" clId="{961087A2-3768-4FBC-B3F0-EE8A91F8E915}" dt="2021-12-26T11:23:57.817" v="3457" actId="20577"/>
          <ac:spMkLst>
            <pc:docMk/>
            <pc:sldMk cId="1468946956" sldId="306"/>
            <ac:spMk id="2" creationId="{05284C13-6674-44F8-94E9-9127F099AEB4}"/>
          </ac:spMkLst>
        </pc:spChg>
        <pc:spChg chg="mod">
          <ac:chgData name="JAYDEN YAP JEAN HNG" userId="66824b3b-90af-48ae-91f4-73f35fb89cd2" providerId="ADAL" clId="{961087A2-3768-4FBC-B3F0-EE8A91F8E915}" dt="2021-12-26T11:36:48.061" v="3748" actId="1076"/>
          <ac:spMkLst>
            <pc:docMk/>
            <pc:sldMk cId="1468946956" sldId="306"/>
            <ac:spMk id="3" creationId="{68335CB2-E946-4726-9108-4027E1868038}"/>
          </ac:spMkLst>
        </pc:spChg>
        <pc:picChg chg="del">
          <ac:chgData name="JAYDEN YAP JEAN HNG" userId="66824b3b-90af-48ae-91f4-73f35fb89cd2" providerId="ADAL" clId="{961087A2-3768-4FBC-B3F0-EE8A91F8E915}" dt="2021-12-26T09:35:06.096" v="620" actId="478"/>
          <ac:picMkLst>
            <pc:docMk/>
            <pc:sldMk cId="1468946956" sldId="306"/>
            <ac:picMk id="5" creationId="{94441B26-DF17-47AD-B067-DA035E63537C}"/>
          </ac:picMkLst>
        </pc:picChg>
        <pc:picChg chg="add mod">
          <ac:chgData name="JAYDEN YAP JEAN HNG" userId="66824b3b-90af-48ae-91f4-73f35fb89cd2" providerId="ADAL" clId="{961087A2-3768-4FBC-B3F0-EE8A91F8E915}" dt="2021-12-26T09:37:19.024" v="875" actId="1076"/>
          <ac:picMkLst>
            <pc:docMk/>
            <pc:sldMk cId="1468946956" sldId="306"/>
            <ac:picMk id="6" creationId="{0C4C3C0A-24FA-4CC6-A0DA-812DAD84FE29}"/>
          </ac:picMkLst>
        </pc:picChg>
      </pc:sldChg>
      <pc:sldChg chg="add del">
        <pc:chgData name="JAYDEN YAP JEAN HNG" userId="66824b3b-90af-48ae-91f4-73f35fb89cd2" providerId="ADAL" clId="{961087A2-3768-4FBC-B3F0-EE8A91F8E915}" dt="2021-12-26T09:10:00.322" v="82" actId="47"/>
        <pc:sldMkLst>
          <pc:docMk/>
          <pc:sldMk cId="3002893145" sldId="306"/>
        </pc:sldMkLst>
      </pc:sldChg>
      <pc:sldChg chg="add del">
        <pc:chgData name="JAYDEN YAP JEAN HNG" userId="66824b3b-90af-48ae-91f4-73f35fb89cd2" providerId="ADAL" clId="{961087A2-3768-4FBC-B3F0-EE8A91F8E915}" dt="2021-12-26T09:08:02.797" v="52"/>
        <pc:sldMkLst>
          <pc:docMk/>
          <pc:sldMk cId="1900097361" sldId="307"/>
        </pc:sldMkLst>
      </pc:sldChg>
      <pc:sldChg chg="addSp modSp add mod ord">
        <pc:chgData name="JAYDEN YAP JEAN HNG" userId="66824b3b-90af-48ae-91f4-73f35fb89cd2" providerId="ADAL" clId="{961087A2-3768-4FBC-B3F0-EE8A91F8E915}" dt="2021-12-26T11:38:48.264" v="3759" actId="313"/>
        <pc:sldMkLst>
          <pc:docMk/>
          <pc:sldMk cId="3398952471" sldId="307"/>
        </pc:sldMkLst>
        <pc:spChg chg="mod">
          <ac:chgData name="JAYDEN YAP JEAN HNG" userId="66824b3b-90af-48ae-91f4-73f35fb89cd2" providerId="ADAL" clId="{961087A2-3768-4FBC-B3F0-EE8A91F8E915}" dt="2021-12-26T10:58:32.885" v="924" actId="1076"/>
          <ac:spMkLst>
            <pc:docMk/>
            <pc:sldMk cId="3398952471" sldId="307"/>
            <ac:spMk id="2" creationId="{05284C13-6674-44F8-94E9-9127F099AEB4}"/>
          </ac:spMkLst>
        </pc:spChg>
        <pc:spChg chg="mod">
          <ac:chgData name="JAYDEN YAP JEAN HNG" userId="66824b3b-90af-48ae-91f4-73f35fb89cd2" providerId="ADAL" clId="{961087A2-3768-4FBC-B3F0-EE8A91F8E915}" dt="2021-12-26T11:38:48.264" v="3759" actId="313"/>
          <ac:spMkLst>
            <pc:docMk/>
            <pc:sldMk cId="3398952471" sldId="307"/>
            <ac:spMk id="3" creationId="{68335CB2-E946-4726-9108-4027E1868038}"/>
          </ac:spMkLst>
        </pc:spChg>
        <pc:picChg chg="add mod">
          <ac:chgData name="JAYDEN YAP JEAN HNG" userId="66824b3b-90af-48ae-91f4-73f35fb89cd2" providerId="ADAL" clId="{961087A2-3768-4FBC-B3F0-EE8A91F8E915}" dt="2021-12-26T11:37:22.731" v="3754" actId="1076"/>
          <ac:picMkLst>
            <pc:docMk/>
            <pc:sldMk cId="3398952471" sldId="307"/>
            <ac:picMk id="5" creationId="{85B7622F-6AD6-481F-B220-712ED3461512}"/>
          </ac:picMkLst>
        </pc:picChg>
      </pc:sldChg>
      <pc:sldChg chg="add del ord">
        <pc:chgData name="JAYDEN YAP JEAN HNG" userId="66824b3b-90af-48ae-91f4-73f35fb89cd2" providerId="ADAL" clId="{961087A2-3768-4FBC-B3F0-EE8A91F8E915}" dt="2021-12-26T09:09:59.209" v="78" actId="47"/>
        <pc:sldMkLst>
          <pc:docMk/>
          <pc:sldMk cId="3577840114" sldId="307"/>
        </pc:sldMkLst>
      </pc:sldChg>
      <pc:sldChg chg="add del">
        <pc:chgData name="JAYDEN YAP JEAN HNG" userId="66824b3b-90af-48ae-91f4-73f35fb89cd2" providerId="ADAL" clId="{961087A2-3768-4FBC-B3F0-EE8A91F8E915}" dt="2021-12-26T09:34:49.984" v="619" actId="47"/>
        <pc:sldMkLst>
          <pc:docMk/>
          <pc:sldMk cId="4252030372" sldId="307"/>
        </pc:sldMkLst>
      </pc:sldChg>
      <pc:sldChg chg="add del">
        <pc:chgData name="JAYDEN YAP JEAN HNG" userId="66824b3b-90af-48ae-91f4-73f35fb89cd2" providerId="ADAL" clId="{961087A2-3768-4FBC-B3F0-EE8A91F8E915}" dt="2021-12-26T09:08:02.254" v="51"/>
        <pc:sldMkLst>
          <pc:docMk/>
          <pc:sldMk cId="2562603455" sldId="308"/>
        </pc:sldMkLst>
      </pc:sldChg>
      <pc:sldChg chg="delSp modSp add mod">
        <pc:chgData name="JAYDEN YAP JEAN HNG" userId="66824b3b-90af-48ae-91f4-73f35fb89cd2" providerId="ADAL" clId="{961087A2-3768-4FBC-B3F0-EE8A91F8E915}" dt="2021-12-26T11:45:37.264" v="3807" actId="478"/>
        <pc:sldMkLst>
          <pc:docMk/>
          <pc:sldMk cId="3139683955" sldId="308"/>
        </pc:sldMkLst>
        <pc:spChg chg="mod">
          <ac:chgData name="JAYDEN YAP JEAN HNG" userId="66824b3b-90af-48ae-91f4-73f35fb89cd2" providerId="ADAL" clId="{961087A2-3768-4FBC-B3F0-EE8A91F8E915}" dt="2021-12-26T11:43:33.477" v="3766" actId="20577"/>
          <ac:spMkLst>
            <pc:docMk/>
            <pc:sldMk cId="3139683955" sldId="308"/>
            <ac:spMk id="2" creationId="{05284C13-6674-44F8-94E9-9127F099AEB4}"/>
          </ac:spMkLst>
        </pc:spChg>
        <pc:spChg chg="mod">
          <ac:chgData name="JAYDEN YAP JEAN HNG" userId="66824b3b-90af-48ae-91f4-73f35fb89cd2" providerId="ADAL" clId="{961087A2-3768-4FBC-B3F0-EE8A91F8E915}" dt="2021-12-26T11:45:26.209" v="3805" actId="20577"/>
          <ac:spMkLst>
            <pc:docMk/>
            <pc:sldMk cId="3139683955" sldId="308"/>
            <ac:spMk id="3" creationId="{68335CB2-E946-4726-9108-4027E1868038}"/>
          </ac:spMkLst>
        </pc:spChg>
        <pc:picChg chg="del">
          <ac:chgData name="JAYDEN YAP JEAN HNG" userId="66824b3b-90af-48ae-91f4-73f35fb89cd2" providerId="ADAL" clId="{961087A2-3768-4FBC-B3F0-EE8A91F8E915}" dt="2021-12-26T11:45:37.264" v="3807" actId="478"/>
          <ac:picMkLst>
            <pc:docMk/>
            <pc:sldMk cId="3139683955" sldId="308"/>
            <ac:picMk id="5" creationId="{94441B26-DF17-47AD-B067-DA035E63537C}"/>
          </ac:picMkLst>
        </pc:picChg>
      </pc:sldChg>
      <pc:sldChg chg="add del">
        <pc:chgData name="JAYDEN YAP JEAN HNG" userId="66824b3b-90af-48ae-91f4-73f35fb89cd2" providerId="ADAL" clId="{961087A2-3768-4FBC-B3F0-EE8A91F8E915}" dt="2021-12-26T09:09:52.583" v="71" actId="47"/>
        <pc:sldMkLst>
          <pc:docMk/>
          <pc:sldMk cId="4052467834" sldId="308"/>
        </pc:sldMkLst>
      </pc:sldChg>
      <pc:sldChg chg="add del">
        <pc:chgData name="JAYDEN YAP JEAN HNG" userId="66824b3b-90af-48ae-91f4-73f35fb89cd2" providerId="ADAL" clId="{961087A2-3768-4FBC-B3F0-EE8A91F8E915}" dt="2021-12-26T09:10:00.081" v="81" actId="47"/>
        <pc:sldMkLst>
          <pc:docMk/>
          <pc:sldMk cId="1399774577" sldId="309"/>
        </pc:sldMkLst>
      </pc:sldChg>
      <pc:sldChg chg="delSp modSp add mod">
        <pc:chgData name="JAYDEN YAP JEAN HNG" userId="66824b3b-90af-48ae-91f4-73f35fb89cd2" providerId="ADAL" clId="{961087A2-3768-4FBC-B3F0-EE8A91F8E915}" dt="2021-12-26T11:45:45.373" v="3810" actId="478"/>
        <pc:sldMkLst>
          <pc:docMk/>
          <pc:sldMk cId="1412416905" sldId="309"/>
        </pc:sldMkLst>
        <pc:spChg chg="mod">
          <ac:chgData name="JAYDEN YAP JEAN HNG" userId="66824b3b-90af-48ae-91f4-73f35fb89cd2" providerId="ADAL" clId="{961087A2-3768-4FBC-B3F0-EE8A91F8E915}" dt="2021-12-26T11:43:39.565" v="3772" actId="20577"/>
          <ac:spMkLst>
            <pc:docMk/>
            <pc:sldMk cId="1412416905" sldId="309"/>
            <ac:spMk id="2" creationId="{05284C13-6674-44F8-94E9-9127F099AEB4}"/>
          </ac:spMkLst>
        </pc:spChg>
        <pc:picChg chg="del">
          <ac:chgData name="JAYDEN YAP JEAN HNG" userId="66824b3b-90af-48ae-91f4-73f35fb89cd2" providerId="ADAL" clId="{961087A2-3768-4FBC-B3F0-EE8A91F8E915}" dt="2021-12-26T11:45:45.373" v="3810" actId="478"/>
          <ac:picMkLst>
            <pc:docMk/>
            <pc:sldMk cId="1412416905" sldId="309"/>
            <ac:picMk id="5" creationId="{94441B26-DF17-47AD-B067-DA035E63537C}"/>
          </ac:picMkLst>
        </pc:picChg>
      </pc:sldChg>
      <pc:sldChg chg="add del">
        <pc:chgData name="JAYDEN YAP JEAN HNG" userId="66824b3b-90af-48ae-91f4-73f35fb89cd2" providerId="ADAL" clId="{961087A2-3768-4FBC-B3F0-EE8A91F8E915}" dt="2021-12-26T09:10:00.575" v="83" actId="47"/>
        <pc:sldMkLst>
          <pc:docMk/>
          <pc:sldMk cId="2083703692" sldId="310"/>
        </pc:sldMkLst>
      </pc:sldChg>
      <pc:sldChg chg="delSp modSp add mod">
        <pc:chgData name="JAYDEN YAP JEAN HNG" userId="66824b3b-90af-48ae-91f4-73f35fb89cd2" providerId="ADAL" clId="{961087A2-3768-4FBC-B3F0-EE8A91F8E915}" dt="2021-12-26T11:45:49.882" v="3813" actId="478"/>
        <pc:sldMkLst>
          <pc:docMk/>
          <pc:sldMk cId="4294749439" sldId="310"/>
        </pc:sldMkLst>
        <pc:spChg chg="mod">
          <ac:chgData name="JAYDEN YAP JEAN HNG" userId="66824b3b-90af-48ae-91f4-73f35fb89cd2" providerId="ADAL" clId="{961087A2-3768-4FBC-B3F0-EE8A91F8E915}" dt="2021-12-26T11:43:42.299" v="3774" actId="20577"/>
          <ac:spMkLst>
            <pc:docMk/>
            <pc:sldMk cId="4294749439" sldId="310"/>
            <ac:spMk id="2" creationId="{05284C13-6674-44F8-94E9-9127F099AEB4}"/>
          </ac:spMkLst>
        </pc:spChg>
        <pc:picChg chg="del">
          <ac:chgData name="JAYDEN YAP JEAN HNG" userId="66824b3b-90af-48ae-91f4-73f35fb89cd2" providerId="ADAL" clId="{961087A2-3768-4FBC-B3F0-EE8A91F8E915}" dt="2021-12-26T11:45:49.882" v="3813" actId="478"/>
          <ac:picMkLst>
            <pc:docMk/>
            <pc:sldMk cId="4294749439" sldId="310"/>
            <ac:picMk id="5" creationId="{94441B26-DF17-47AD-B067-DA035E63537C}"/>
          </ac:picMkLst>
        </pc:picChg>
      </pc:sldChg>
      <pc:sldChg chg="delSp modSp add mod">
        <pc:chgData name="JAYDEN YAP JEAN HNG" userId="66824b3b-90af-48ae-91f4-73f35fb89cd2" providerId="ADAL" clId="{961087A2-3768-4FBC-B3F0-EE8A91F8E915}" dt="2021-12-26T11:45:55.260" v="3816" actId="478"/>
        <pc:sldMkLst>
          <pc:docMk/>
          <pc:sldMk cId="601295849" sldId="311"/>
        </pc:sldMkLst>
        <pc:spChg chg="mod">
          <ac:chgData name="JAYDEN YAP JEAN HNG" userId="66824b3b-90af-48ae-91f4-73f35fb89cd2" providerId="ADAL" clId="{961087A2-3768-4FBC-B3F0-EE8A91F8E915}" dt="2021-12-26T11:43:44.548" v="3776" actId="20577"/>
          <ac:spMkLst>
            <pc:docMk/>
            <pc:sldMk cId="601295849" sldId="311"/>
            <ac:spMk id="2" creationId="{05284C13-6674-44F8-94E9-9127F099AEB4}"/>
          </ac:spMkLst>
        </pc:spChg>
        <pc:picChg chg="del">
          <ac:chgData name="JAYDEN YAP JEAN HNG" userId="66824b3b-90af-48ae-91f4-73f35fb89cd2" providerId="ADAL" clId="{961087A2-3768-4FBC-B3F0-EE8A91F8E915}" dt="2021-12-26T11:45:55.260" v="3816" actId="478"/>
          <ac:picMkLst>
            <pc:docMk/>
            <pc:sldMk cId="601295849" sldId="311"/>
            <ac:picMk id="5" creationId="{94441B26-DF17-47AD-B067-DA035E63537C}"/>
          </ac:picMkLst>
        </pc:picChg>
      </pc:sldChg>
      <pc:sldChg chg="add del">
        <pc:chgData name="JAYDEN YAP JEAN HNG" userId="66824b3b-90af-48ae-91f4-73f35fb89cd2" providerId="ADAL" clId="{961087A2-3768-4FBC-B3F0-EE8A91F8E915}" dt="2021-12-26T09:09:58.455" v="76" actId="47"/>
        <pc:sldMkLst>
          <pc:docMk/>
          <pc:sldMk cId="2083705430" sldId="311"/>
        </pc:sldMkLst>
      </pc:sldChg>
      <pc:sldChg chg="delSp modSp add mod">
        <pc:chgData name="JAYDEN YAP JEAN HNG" userId="66824b3b-90af-48ae-91f4-73f35fb89cd2" providerId="ADAL" clId="{961087A2-3768-4FBC-B3F0-EE8A91F8E915}" dt="2021-12-26T11:45:39.126" v="3808" actId="478"/>
        <pc:sldMkLst>
          <pc:docMk/>
          <pc:sldMk cId="1875280132" sldId="312"/>
        </pc:sldMkLst>
        <pc:spChg chg="mod">
          <ac:chgData name="JAYDEN YAP JEAN HNG" userId="66824b3b-90af-48ae-91f4-73f35fb89cd2" providerId="ADAL" clId="{961087A2-3768-4FBC-B3F0-EE8A91F8E915}" dt="2021-12-26T11:44:18.652" v="3788" actId="20577"/>
          <ac:spMkLst>
            <pc:docMk/>
            <pc:sldMk cId="1875280132" sldId="312"/>
            <ac:spMk id="2" creationId="{05284C13-6674-44F8-94E9-9127F099AEB4}"/>
          </ac:spMkLst>
        </pc:spChg>
        <pc:spChg chg="mod">
          <ac:chgData name="JAYDEN YAP JEAN HNG" userId="66824b3b-90af-48ae-91f4-73f35fb89cd2" providerId="ADAL" clId="{961087A2-3768-4FBC-B3F0-EE8A91F8E915}" dt="2021-12-26T11:45:32.142" v="3806" actId="20577"/>
          <ac:spMkLst>
            <pc:docMk/>
            <pc:sldMk cId="1875280132" sldId="312"/>
            <ac:spMk id="3" creationId="{68335CB2-E946-4726-9108-4027E1868038}"/>
          </ac:spMkLst>
        </pc:spChg>
        <pc:picChg chg="del">
          <ac:chgData name="JAYDEN YAP JEAN HNG" userId="66824b3b-90af-48ae-91f4-73f35fb89cd2" providerId="ADAL" clId="{961087A2-3768-4FBC-B3F0-EE8A91F8E915}" dt="2021-12-26T11:45:39.126" v="3808" actId="478"/>
          <ac:picMkLst>
            <pc:docMk/>
            <pc:sldMk cId="1875280132" sldId="312"/>
            <ac:picMk id="5" creationId="{85B7622F-6AD6-481F-B220-712ED3461512}"/>
          </ac:picMkLst>
        </pc:picChg>
      </pc:sldChg>
      <pc:sldChg chg="add del">
        <pc:chgData name="JAYDEN YAP JEAN HNG" userId="66824b3b-90af-48ae-91f4-73f35fb89cd2" providerId="ADAL" clId="{961087A2-3768-4FBC-B3F0-EE8A91F8E915}" dt="2021-12-26T09:09:59.507" v="79" actId="47"/>
        <pc:sldMkLst>
          <pc:docMk/>
          <pc:sldMk cId="2299408962" sldId="312"/>
        </pc:sldMkLst>
      </pc:sldChg>
      <pc:sldChg chg="add del ord">
        <pc:chgData name="JAYDEN YAP JEAN HNG" userId="66824b3b-90af-48ae-91f4-73f35fb89cd2" providerId="ADAL" clId="{961087A2-3768-4FBC-B3F0-EE8A91F8E915}" dt="2021-12-26T09:09:50.851" v="70" actId="47"/>
        <pc:sldMkLst>
          <pc:docMk/>
          <pc:sldMk cId="2911130955" sldId="313"/>
        </pc:sldMkLst>
      </pc:sldChg>
      <pc:sldChg chg="delSp modSp add mod">
        <pc:chgData name="JAYDEN YAP JEAN HNG" userId="66824b3b-90af-48ae-91f4-73f35fb89cd2" providerId="ADAL" clId="{961087A2-3768-4FBC-B3F0-EE8A91F8E915}" dt="2021-12-26T11:45:46.892" v="3811" actId="478"/>
        <pc:sldMkLst>
          <pc:docMk/>
          <pc:sldMk cId="4190946342" sldId="313"/>
        </pc:sldMkLst>
        <pc:spChg chg="mod">
          <ac:chgData name="JAYDEN YAP JEAN HNG" userId="66824b3b-90af-48ae-91f4-73f35fb89cd2" providerId="ADAL" clId="{961087A2-3768-4FBC-B3F0-EE8A91F8E915}" dt="2021-12-26T11:44:38.016" v="3792" actId="20577"/>
          <ac:spMkLst>
            <pc:docMk/>
            <pc:sldMk cId="4190946342" sldId="313"/>
            <ac:spMk id="2" creationId="{05284C13-6674-44F8-94E9-9127F099AEB4}"/>
          </ac:spMkLst>
        </pc:spChg>
        <pc:picChg chg="del">
          <ac:chgData name="JAYDEN YAP JEAN HNG" userId="66824b3b-90af-48ae-91f4-73f35fb89cd2" providerId="ADAL" clId="{961087A2-3768-4FBC-B3F0-EE8A91F8E915}" dt="2021-12-26T11:45:46.892" v="3811" actId="478"/>
          <ac:picMkLst>
            <pc:docMk/>
            <pc:sldMk cId="4190946342" sldId="313"/>
            <ac:picMk id="5" creationId="{85B7622F-6AD6-481F-B220-712ED3461512}"/>
          </ac:picMkLst>
        </pc:picChg>
      </pc:sldChg>
      <pc:sldChg chg="delSp modSp add mod">
        <pc:chgData name="JAYDEN YAP JEAN HNG" userId="66824b3b-90af-48ae-91f4-73f35fb89cd2" providerId="ADAL" clId="{961087A2-3768-4FBC-B3F0-EE8A91F8E915}" dt="2021-12-26T11:45:51.164" v="3814" actId="478"/>
        <pc:sldMkLst>
          <pc:docMk/>
          <pc:sldMk cId="768252579" sldId="314"/>
        </pc:sldMkLst>
        <pc:spChg chg="mod">
          <ac:chgData name="JAYDEN YAP JEAN HNG" userId="66824b3b-90af-48ae-91f4-73f35fb89cd2" providerId="ADAL" clId="{961087A2-3768-4FBC-B3F0-EE8A91F8E915}" dt="2021-12-26T11:44:44.036" v="3796" actId="20577"/>
          <ac:spMkLst>
            <pc:docMk/>
            <pc:sldMk cId="768252579" sldId="314"/>
            <ac:spMk id="2" creationId="{05284C13-6674-44F8-94E9-9127F099AEB4}"/>
          </ac:spMkLst>
        </pc:spChg>
        <pc:picChg chg="del">
          <ac:chgData name="JAYDEN YAP JEAN HNG" userId="66824b3b-90af-48ae-91f4-73f35fb89cd2" providerId="ADAL" clId="{961087A2-3768-4FBC-B3F0-EE8A91F8E915}" dt="2021-12-26T11:45:51.164" v="3814" actId="478"/>
          <ac:picMkLst>
            <pc:docMk/>
            <pc:sldMk cId="768252579" sldId="314"/>
            <ac:picMk id="5" creationId="{85B7622F-6AD6-481F-B220-712ED3461512}"/>
          </ac:picMkLst>
        </pc:picChg>
      </pc:sldChg>
      <pc:sldChg chg="add del">
        <pc:chgData name="JAYDEN YAP JEAN HNG" userId="66824b3b-90af-48ae-91f4-73f35fb89cd2" providerId="ADAL" clId="{961087A2-3768-4FBC-B3F0-EE8A91F8E915}" dt="2021-12-26T11:44:01.148" v="3781" actId="47"/>
        <pc:sldMkLst>
          <pc:docMk/>
          <pc:sldMk cId="635445831" sldId="315"/>
        </pc:sldMkLst>
      </pc:sldChg>
      <pc:sldChg chg="modSp add mod">
        <pc:chgData name="JAYDEN YAP JEAN HNG" userId="66824b3b-90af-48ae-91f4-73f35fb89cd2" providerId="ADAL" clId="{961087A2-3768-4FBC-B3F0-EE8A91F8E915}" dt="2021-12-26T11:45:02.009" v="3802" actId="20577"/>
        <pc:sldMkLst>
          <pc:docMk/>
          <pc:sldMk cId="3879624683" sldId="315"/>
        </pc:sldMkLst>
        <pc:spChg chg="mod">
          <ac:chgData name="JAYDEN YAP JEAN HNG" userId="66824b3b-90af-48ae-91f4-73f35fb89cd2" providerId="ADAL" clId="{961087A2-3768-4FBC-B3F0-EE8A91F8E915}" dt="2021-12-26T11:45:02.009" v="3802" actId="20577"/>
          <ac:spMkLst>
            <pc:docMk/>
            <pc:sldMk cId="3879624683" sldId="315"/>
            <ac:spMk id="2" creationId="{05284C13-6674-44F8-94E9-9127F099AEB4}"/>
          </ac:spMkLst>
        </pc:spChg>
      </pc:sldChg>
      <pc:sldChg chg="delSp modSp add mod">
        <pc:chgData name="JAYDEN YAP JEAN HNG" userId="66824b3b-90af-48ae-91f4-73f35fb89cd2" providerId="ADAL" clId="{961087A2-3768-4FBC-B3F0-EE8A91F8E915}" dt="2021-12-26T11:45:43.011" v="3809" actId="478"/>
        <pc:sldMkLst>
          <pc:docMk/>
          <pc:sldMk cId="331725115" sldId="316"/>
        </pc:sldMkLst>
        <pc:spChg chg="mod">
          <ac:chgData name="JAYDEN YAP JEAN HNG" userId="66824b3b-90af-48ae-91f4-73f35fb89cd2" providerId="ADAL" clId="{961087A2-3768-4FBC-B3F0-EE8A91F8E915}" dt="2021-12-26T11:44:34.501" v="3790" actId="20577"/>
          <ac:spMkLst>
            <pc:docMk/>
            <pc:sldMk cId="331725115" sldId="316"/>
            <ac:spMk id="2" creationId="{05284C13-6674-44F8-94E9-9127F099AEB4}"/>
          </ac:spMkLst>
        </pc:spChg>
        <pc:picChg chg="del">
          <ac:chgData name="JAYDEN YAP JEAN HNG" userId="66824b3b-90af-48ae-91f4-73f35fb89cd2" providerId="ADAL" clId="{961087A2-3768-4FBC-B3F0-EE8A91F8E915}" dt="2021-12-26T11:45:43.011" v="3809" actId="478"/>
          <ac:picMkLst>
            <pc:docMk/>
            <pc:sldMk cId="331725115" sldId="316"/>
            <ac:picMk id="5" creationId="{D133AEE3-D20F-4885-8308-CCF6FABF3C32}"/>
          </ac:picMkLst>
        </pc:picChg>
      </pc:sldChg>
      <pc:sldChg chg="delSp modSp add mod">
        <pc:chgData name="JAYDEN YAP JEAN HNG" userId="66824b3b-90af-48ae-91f4-73f35fb89cd2" providerId="ADAL" clId="{961087A2-3768-4FBC-B3F0-EE8A91F8E915}" dt="2021-12-30T09:03:04.330" v="3829" actId="20577"/>
        <pc:sldMkLst>
          <pc:docMk/>
          <pc:sldMk cId="801332617" sldId="317"/>
        </pc:sldMkLst>
        <pc:spChg chg="mod">
          <ac:chgData name="JAYDEN YAP JEAN HNG" userId="66824b3b-90af-48ae-91f4-73f35fb89cd2" providerId="ADAL" clId="{961087A2-3768-4FBC-B3F0-EE8A91F8E915}" dt="2021-12-30T09:03:04.330" v="3829" actId="20577"/>
          <ac:spMkLst>
            <pc:docMk/>
            <pc:sldMk cId="801332617" sldId="317"/>
            <ac:spMk id="2" creationId="{05284C13-6674-44F8-94E9-9127F099AEB4}"/>
          </ac:spMkLst>
        </pc:spChg>
        <pc:picChg chg="del">
          <ac:chgData name="JAYDEN YAP JEAN HNG" userId="66824b3b-90af-48ae-91f4-73f35fb89cd2" providerId="ADAL" clId="{961087A2-3768-4FBC-B3F0-EE8A91F8E915}" dt="2021-12-26T11:45:48.486" v="3812" actId="478"/>
          <ac:picMkLst>
            <pc:docMk/>
            <pc:sldMk cId="801332617" sldId="317"/>
            <ac:picMk id="5" creationId="{D133AEE3-D20F-4885-8308-CCF6FABF3C32}"/>
          </ac:picMkLst>
        </pc:picChg>
      </pc:sldChg>
      <pc:sldChg chg="delSp modSp add mod">
        <pc:chgData name="JAYDEN YAP JEAN HNG" userId="66824b3b-90af-48ae-91f4-73f35fb89cd2" providerId="ADAL" clId="{961087A2-3768-4FBC-B3F0-EE8A91F8E915}" dt="2021-12-26T11:45:53.369" v="3815" actId="478"/>
        <pc:sldMkLst>
          <pc:docMk/>
          <pc:sldMk cId="948540785" sldId="318"/>
        </pc:sldMkLst>
        <pc:spChg chg="mod">
          <ac:chgData name="JAYDEN YAP JEAN HNG" userId="66824b3b-90af-48ae-91f4-73f35fb89cd2" providerId="ADAL" clId="{961087A2-3768-4FBC-B3F0-EE8A91F8E915}" dt="2021-12-26T11:44:46.299" v="3798" actId="20577"/>
          <ac:spMkLst>
            <pc:docMk/>
            <pc:sldMk cId="948540785" sldId="318"/>
            <ac:spMk id="2" creationId="{05284C13-6674-44F8-94E9-9127F099AEB4}"/>
          </ac:spMkLst>
        </pc:spChg>
        <pc:picChg chg="del">
          <ac:chgData name="JAYDEN YAP JEAN HNG" userId="66824b3b-90af-48ae-91f4-73f35fb89cd2" providerId="ADAL" clId="{961087A2-3768-4FBC-B3F0-EE8A91F8E915}" dt="2021-12-26T11:45:53.369" v="3815" actId="478"/>
          <ac:picMkLst>
            <pc:docMk/>
            <pc:sldMk cId="948540785" sldId="318"/>
            <ac:picMk id="5" creationId="{D133AEE3-D20F-4885-8308-CCF6FABF3C32}"/>
          </ac:picMkLst>
        </pc:picChg>
      </pc:sldChg>
      <pc:sldChg chg="modSp add mod">
        <pc:chgData name="JAYDEN YAP JEAN HNG" userId="66824b3b-90af-48ae-91f4-73f35fb89cd2" providerId="ADAL" clId="{961087A2-3768-4FBC-B3F0-EE8A91F8E915}" dt="2021-12-26T11:45:08.010" v="3804" actId="20577"/>
        <pc:sldMkLst>
          <pc:docMk/>
          <pc:sldMk cId="2718914370" sldId="319"/>
        </pc:sldMkLst>
        <pc:spChg chg="mod">
          <ac:chgData name="JAYDEN YAP JEAN HNG" userId="66824b3b-90af-48ae-91f4-73f35fb89cd2" providerId="ADAL" clId="{961087A2-3768-4FBC-B3F0-EE8A91F8E915}" dt="2021-12-26T11:45:08.010" v="3804" actId="20577"/>
          <ac:spMkLst>
            <pc:docMk/>
            <pc:sldMk cId="2718914370" sldId="319"/>
            <ac:spMk id="2" creationId="{05284C13-6674-44F8-94E9-9127F099AEB4}"/>
          </ac:spMkLst>
        </pc:spChg>
      </pc:sldChg>
      <pc:sldChg chg="modSp mod">
        <pc:chgData name="JAYDEN YAP JEAN HNG" userId="66824b3b-90af-48ae-91f4-73f35fb89cd2" providerId="ADAL" clId="{961087A2-3768-4FBC-B3F0-EE8A91F8E915}" dt="2021-12-30T09:01:14.379" v="3828" actId="20577"/>
        <pc:sldMkLst>
          <pc:docMk/>
          <pc:sldMk cId="755713374" sldId="322"/>
        </pc:sldMkLst>
        <pc:spChg chg="mod">
          <ac:chgData name="JAYDEN YAP JEAN HNG" userId="66824b3b-90af-48ae-91f4-73f35fb89cd2" providerId="ADAL" clId="{961087A2-3768-4FBC-B3F0-EE8A91F8E915}" dt="2021-12-30T09:01:14.379" v="3828" actId="20577"/>
          <ac:spMkLst>
            <pc:docMk/>
            <pc:sldMk cId="755713374" sldId="322"/>
            <ac:spMk id="2" creationId="{88B3ECB3-6BDA-4FA9-AEA4-CA512947FFAB}"/>
          </ac:spMkLst>
        </pc:spChg>
      </pc:sldChg>
      <pc:sldChg chg="addSp delSp modSp new add del mod">
        <pc:chgData name="JAYDEN YAP JEAN HNG" userId="66824b3b-90af-48ae-91f4-73f35fb89cd2" providerId="ADAL" clId="{961087A2-3768-4FBC-B3F0-EE8A91F8E915}" dt="2021-12-30T09:09:56.985" v="4026" actId="255"/>
        <pc:sldMkLst>
          <pc:docMk/>
          <pc:sldMk cId="452406360" sldId="331"/>
        </pc:sldMkLst>
        <pc:spChg chg="mod">
          <ac:chgData name="JAYDEN YAP JEAN HNG" userId="66824b3b-90af-48ae-91f4-73f35fb89cd2" providerId="ADAL" clId="{961087A2-3768-4FBC-B3F0-EE8A91F8E915}" dt="2021-12-30T09:09:56.985" v="4026" actId="255"/>
          <ac:spMkLst>
            <pc:docMk/>
            <pc:sldMk cId="452406360" sldId="331"/>
            <ac:spMk id="2" creationId="{3F22CAC7-CFDA-4BF0-BFD4-A45D21E6E35B}"/>
          </ac:spMkLst>
        </pc:spChg>
        <pc:spChg chg="del">
          <ac:chgData name="JAYDEN YAP JEAN HNG" userId="66824b3b-90af-48ae-91f4-73f35fb89cd2" providerId="ADAL" clId="{961087A2-3768-4FBC-B3F0-EE8A91F8E915}" dt="2021-12-30T09:07:58.145" v="3973" actId="478"/>
          <ac:spMkLst>
            <pc:docMk/>
            <pc:sldMk cId="452406360" sldId="331"/>
            <ac:spMk id="3" creationId="{0B041F7D-511E-4220-8210-263ED848EF03}"/>
          </ac:spMkLst>
        </pc:spChg>
        <pc:picChg chg="add mod">
          <ac:chgData name="JAYDEN YAP JEAN HNG" userId="66824b3b-90af-48ae-91f4-73f35fb89cd2" providerId="ADAL" clId="{961087A2-3768-4FBC-B3F0-EE8A91F8E915}" dt="2021-12-30T09:08:00.824" v="3975" actId="1076"/>
          <ac:picMkLst>
            <pc:docMk/>
            <pc:sldMk cId="452406360" sldId="331"/>
            <ac:picMk id="5" creationId="{CED89F8E-B4EA-411D-962C-A5D37547A95F}"/>
          </ac:picMkLst>
        </pc:picChg>
      </pc:sldChg>
    </pc:docChg>
  </pc:docChgLst>
  <pc:docChgLst>
    <pc:chgData name="JAYDEN YAP JEAN HNG" userId="66824b3b-90af-48ae-91f4-73f35fb89cd2" providerId="ADAL" clId="{1FDCB803-0880-4CF6-BB02-5975ADB4F319}"/>
    <pc:docChg chg="custSel modSld">
      <pc:chgData name="JAYDEN YAP JEAN HNG" userId="66824b3b-90af-48ae-91f4-73f35fb89cd2" providerId="ADAL" clId="{1FDCB803-0880-4CF6-BB02-5975ADB4F319}" dt="2022-01-02T14:24:38.195" v="7664" actId="20577"/>
      <pc:docMkLst>
        <pc:docMk/>
      </pc:docMkLst>
      <pc:sldChg chg="modNotesTx">
        <pc:chgData name="JAYDEN YAP JEAN HNG" userId="66824b3b-90af-48ae-91f4-73f35fb89cd2" providerId="ADAL" clId="{1FDCB803-0880-4CF6-BB02-5975ADB4F319}" dt="2022-01-02T13:55:17.010" v="79" actId="20577"/>
        <pc:sldMkLst>
          <pc:docMk/>
          <pc:sldMk cId="2345304654" sldId="282"/>
        </pc:sldMkLst>
      </pc:sldChg>
      <pc:sldChg chg="modNotesTx">
        <pc:chgData name="JAYDEN YAP JEAN HNG" userId="66824b3b-90af-48ae-91f4-73f35fb89cd2" providerId="ADAL" clId="{1FDCB803-0880-4CF6-BB02-5975ADB4F319}" dt="2022-01-02T14:24:35.157" v="7658" actId="20577"/>
        <pc:sldMkLst>
          <pc:docMk/>
          <pc:sldMk cId="2091594363" sldId="287"/>
        </pc:sldMkLst>
      </pc:sldChg>
      <pc:sldChg chg="modNotesTx">
        <pc:chgData name="JAYDEN YAP JEAN HNG" userId="66824b3b-90af-48ae-91f4-73f35fb89cd2" providerId="ADAL" clId="{1FDCB803-0880-4CF6-BB02-5975ADB4F319}" dt="2022-01-02T13:57:34.027" v="642" actId="313"/>
        <pc:sldMkLst>
          <pc:docMk/>
          <pc:sldMk cId="1057842631" sldId="289"/>
        </pc:sldMkLst>
      </pc:sldChg>
      <pc:sldChg chg="modNotesTx">
        <pc:chgData name="JAYDEN YAP JEAN HNG" userId="66824b3b-90af-48ae-91f4-73f35fb89cd2" providerId="ADAL" clId="{1FDCB803-0880-4CF6-BB02-5975ADB4F319}" dt="2022-01-02T14:24:28.012" v="7646" actId="20577"/>
        <pc:sldMkLst>
          <pc:docMk/>
          <pc:sldMk cId="1496735376" sldId="291"/>
        </pc:sldMkLst>
      </pc:sldChg>
      <pc:sldChg chg="modNotesTx">
        <pc:chgData name="JAYDEN YAP JEAN HNG" userId="66824b3b-90af-48ae-91f4-73f35fb89cd2" providerId="ADAL" clId="{1FDCB803-0880-4CF6-BB02-5975ADB4F319}" dt="2022-01-02T13:55:20.621" v="87" actId="20577"/>
        <pc:sldMkLst>
          <pc:docMk/>
          <pc:sldMk cId="3927940412" sldId="302"/>
        </pc:sldMkLst>
      </pc:sldChg>
      <pc:sldChg chg="modNotesTx">
        <pc:chgData name="JAYDEN YAP JEAN HNG" userId="66824b3b-90af-48ae-91f4-73f35fb89cd2" providerId="ADAL" clId="{1FDCB803-0880-4CF6-BB02-5975ADB4F319}" dt="2022-01-02T13:58:36.087" v="996" actId="20577"/>
        <pc:sldMkLst>
          <pc:docMk/>
          <pc:sldMk cId="4177079310" sldId="303"/>
        </pc:sldMkLst>
      </pc:sldChg>
      <pc:sldChg chg="modNotesTx">
        <pc:chgData name="JAYDEN YAP JEAN HNG" userId="66824b3b-90af-48ae-91f4-73f35fb89cd2" providerId="ADAL" clId="{1FDCB803-0880-4CF6-BB02-5975ADB4F319}" dt="2022-01-02T14:01:13.683" v="1747" actId="20577"/>
        <pc:sldMkLst>
          <pc:docMk/>
          <pc:sldMk cId="2359351104" sldId="304"/>
        </pc:sldMkLst>
      </pc:sldChg>
      <pc:sldChg chg="modNotesTx">
        <pc:chgData name="JAYDEN YAP JEAN HNG" userId="66824b3b-90af-48ae-91f4-73f35fb89cd2" providerId="ADAL" clId="{1FDCB803-0880-4CF6-BB02-5975ADB4F319}" dt="2022-01-02T13:58:02.925" v="822" actId="20577"/>
        <pc:sldMkLst>
          <pc:docMk/>
          <pc:sldMk cId="1468946956" sldId="306"/>
        </pc:sldMkLst>
      </pc:sldChg>
      <pc:sldChg chg="modNotesTx">
        <pc:chgData name="JAYDEN YAP JEAN HNG" userId="66824b3b-90af-48ae-91f4-73f35fb89cd2" providerId="ADAL" clId="{1FDCB803-0880-4CF6-BB02-5975ADB4F319}" dt="2022-01-02T14:00:06.159" v="1452" actId="20577"/>
        <pc:sldMkLst>
          <pc:docMk/>
          <pc:sldMk cId="3398952471" sldId="307"/>
        </pc:sldMkLst>
      </pc:sldChg>
      <pc:sldChg chg="modSp mod modNotesTx">
        <pc:chgData name="JAYDEN YAP JEAN HNG" userId="66824b3b-90af-48ae-91f4-73f35fb89cd2" providerId="ADAL" clId="{1FDCB803-0880-4CF6-BB02-5975ADB4F319}" dt="2022-01-02T14:03:45.823" v="2309" actId="20577"/>
        <pc:sldMkLst>
          <pc:docMk/>
          <pc:sldMk cId="3139683955" sldId="308"/>
        </pc:sldMkLst>
        <pc:spChg chg="mod">
          <ac:chgData name="JAYDEN YAP JEAN HNG" userId="66824b3b-90af-48ae-91f4-73f35fb89cd2" providerId="ADAL" clId="{1FDCB803-0880-4CF6-BB02-5975ADB4F319}" dt="2022-01-02T14:03:30.409" v="2231" actId="20577"/>
          <ac:spMkLst>
            <pc:docMk/>
            <pc:sldMk cId="3139683955" sldId="308"/>
            <ac:spMk id="3" creationId="{68335CB2-E946-4726-9108-4027E1868038}"/>
          </ac:spMkLst>
        </pc:spChg>
      </pc:sldChg>
      <pc:sldChg chg="modNotesTx">
        <pc:chgData name="JAYDEN YAP JEAN HNG" userId="66824b3b-90af-48ae-91f4-73f35fb89cd2" providerId="ADAL" clId="{1FDCB803-0880-4CF6-BB02-5975ADB4F319}" dt="2022-01-02T14:11:59.439" v="4056" actId="20577"/>
        <pc:sldMkLst>
          <pc:docMk/>
          <pc:sldMk cId="1412416905" sldId="309"/>
        </pc:sldMkLst>
      </pc:sldChg>
      <pc:sldChg chg="modNotesTx">
        <pc:chgData name="JAYDEN YAP JEAN HNG" userId="66824b3b-90af-48ae-91f4-73f35fb89cd2" providerId="ADAL" clId="{1FDCB803-0880-4CF6-BB02-5975ADB4F319}" dt="2022-01-02T14:21:26.964" v="6559" actId="20577"/>
        <pc:sldMkLst>
          <pc:docMk/>
          <pc:sldMk cId="4294749439" sldId="310"/>
        </pc:sldMkLst>
      </pc:sldChg>
      <pc:sldChg chg="modNotesTx">
        <pc:chgData name="JAYDEN YAP JEAN HNG" userId="66824b3b-90af-48ae-91f4-73f35fb89cd2" providerId="ADAL" clId="{1FDCB803-0880-4CF6-BB02-5975ADB4F319}" dt="2022-01-02T14:05:28.221" v="2897" actId="20577"/>
        <pc:sldMkLst>
          <pc:docMk/>
          <pc:sldMk cId="1875280132" sldId="312"/>
        </pc:sldMkLst>
      </pc:sldChg>
      <pc:sldChg chg="modNotesTx">
        <pc:chgData name="JAYDEN YAP JEAN HNG" userId="66824b3b-90af-48ae-91f4-73f35fb89cd2" providerId="ADAL" clId="{1FDCB803-0880-4CF6-BB02-5975ADB4F319}" dt="2022-01-02T14:15:59.396" v="5002" actId="20577"/>
        <pc:sldMkLst>
          <pc:docMk/>
          <pc:sldMk cId="4190946342" sldId="313"/>
        </pc:sldMkLst>
      </pc:sldChg>
      <pc:sldChg chg="modNotesTx">
        <pc:chgData name="JAYDEN YAP JEAN HNG" userId="66824b3b-90af-48ae-91f4-73f35fb89cd2" providerId="ADAL" clId="{1FDCB803-0880-4CF6-BB02-5975ADB4F319}" dt="2022-01-02T14:23:34.640" v="7424" actId="20577"/>
        <pc:sldMkLst>
          <pc:docMk/>
          <pc:sldMk cId="768252579" sldId="314"/>
        </pc:sldMkLst>
      </pc:sldChg>
      <pc:sldChg chg="modNotesTx">
        <pc:chgData name="JAYDEN YAP JEAN HNG" userId="66824b3b-90af-48ae-91f4-73f35fb89cd2" providerId="ADAL" clId="{1FDCB803-0880-4CF6-BB02-5975ADB4F319}" dt="2022-01-02T14:05:49.247" v="2996" actId="20577"/>
        <pc:sldMkLst>
          <pc:docMk/>
          <pc:sldMk cId="331725115" sldId="316"/>
        </pc:sldMkLst>
      </pc:sldChg>
      <pc:sldChg chg="modNotesTx">
        <pc:chgData name="JAYDEN YAP JEAN HNG" userId="66824b3b-90af-48ae-91f4-73f35fb89cd2" providerId="ADAL" clId="{1FDCB803-0880-4CF6-BB02-5975ADB4F319}" dt="2022-01-02T14:16:44.188" v="5258" actId="20577"/>
        <pc:sldMkLst>
          <pc:docMk/>
          <pc:sldMk cId="801332617" sldId="317"/>
        </pc:sldMkLst>
      </pc:sldChg>
      <pc:sldChg chg="modNotesTx">
        <pc:chgData name="JAYDEN YAP JEAN HNG" userId="66824b3b-90af-48ae-91f4-73f35fb89cd2" providerId="ADAL" clId="{1FDCB803-0880-4CF6-BB02-5975ADB4F319}" dt="2022-01-02T14:24:07.410" v="7588" actId="20577"/>
        <pc:sldMkLst>
          <pc:docMk/>
          <pc:sldMk cId="948540785" sldId="318"/>
        </pc:sldMkLst>
      </pc:sldChg>
      <pc:sldChg chg="modNotesTx">
        <pc:chgData name="JAYDEN YAP JEAN HNG" userId="66824b3b-90af-48ae-91f4-73f35fb89cd2" providerId="ADAL" clId="{1FDCB803-0880-4CF6-BB02-5975ADB4F319}" dt="2022-01-02T14:08:24.445" v="3655" actId="20577"/>
        <pc:sldMkLst>
          <pc:docMk/>
          <pc:sldMk cId="2611304136" sldId="320"/>
        </pc:sldMkLst>
      </pc:sldChg>
      <pc:sldChg chg="modNotesTx">
        <pc:chgData name="JAYDEN YAP JEAN HNG" userId="66824b3b-90af-48ae-91f4-73f35fb89cd2" providerId="ADAL" clId="{1FDCB803-0880-4CF6-BB02-5975ADB4F319}" dt="2022-01-02T14:02:20.865" v="1808" actId="20577"/>
        <pc:sldMkLst>
          <pc:docMk/>
          <pc:sldMk cId="146362048" sldId="321"/>
        </pc:sldMkLst>
      </pc:sldChg>
      <pc:sldChg chg="modNotesTx">
        <pc:chgData name="JAYDEN YAP JEAN HNG" userId="66824b3b-90af-48ae-91f4-73f35fb89cd2" providerId="ADAL" clId="{1FDCB803-0880-4CF6-BB02-5975ADB4F319}" dt="2022-01-02T13:58:11.476" v="863" actId="20577"/>
        <pc:sldMkLst>
          <pc:docMk/>
          <pc:sldMk cId="755713374" sldId="322"/>
        </pc:sldMkLst>
      </pc:sldChg>
      <pc:sldChg chg="modNotesTx">
        <pc:chgData name="JAYDEN YAP JEAN HNG" userId="66824b3b-90af-48ae-91f4-73f35fb89cd2" providerId="ADAL" clId="{1FDCB803-0880-4CF6-BB02-5975ADB4F319}" dt="2022-01-02T14:11:24.543" v="3863" actId="20577"/>
        <pc:sldMkLst>
          <pc:docMk/>
          <pc:sldMk cId="2831652154" sldId="323"/>
        </pc:sldMkLst>
      </pc:sldChg>
      <pc:sldChg chg="modNotesTx">
        <pc:chgData name="JAYDEN YAP JEAN HNG" userId="66824b3b-90af-48ae-91f4-73f35fb89cd2" providerId="ADAL" clId="{1FDCB803-0880-4CF6-BB02-5975ADB4F319}" dt="2022-01-02T14:19:13.052" v="6134" actId="20577"/>
        <pc:sldMkLst>
          <pc:docMk/>
          <pc:sldMk cId="65750142" sldId="324"/>
        </pc:sldMkLst>
      </pc:sldChg>
      <pc:sldChg chg="modNotesTx">
        <pc:chgData name="JAYDEN YAP JEAN HNG" userId="66824b3b-90af-48ae-91f4-73f35fb89cd2" providerId="ADAL" clId="{1FDCB803-0880-4CF6-BB02-5975ADB4F319}" dt="2022-01-02T14:20:57.216" v="6385" actId="20577"/>
        <pc:sldMkLst>
          <pc:docMk/>
          <pc:sldMk cId="1155426641" sldId="325"/>
        </pc:sldMkLst>
      </pc:sldChg>
      <pc:sldChg chg="modNotesTx">
        <pc:chgData name="JAYDEN YAP JEAN HNG" userId="66824b3b-90af-48ae-91f4-73f35fb89cd2" providerId="ADAL" clId="{1FDCB803-0880-4CF6-BB02-5975ADB4F319}" dt="2022-01-02T14:08:56.690" v="3822" actId="20577"/>
        <pc:sldMkLst>
          <pc:docMk/>
          <pc:sldMk cId="2111626390" sldId="326"/>
        </pc:sldMkLst>
      </pc:sldChg>
      <pc:sldChg chg="modNotesTx">
        <pc:chgData name="JAYDEN YAP JEAN HNG" userId="66824b3b-90af-48ae-91f4-73f35fb89cd2" providerId="ADAL" clId="{1FDCB803-0880-4CF6-BB02-5975ADB4F319}" dt="2022-01-02T14:19:55.460" v="6322" actId="20577"/>
        <pc:sldMkLst>
          <pc:docMk/>
          <pc:sldMk cId="2929954286" sldId="327"/>
        </pc:sldMkLst>
      </pc:sldChg>
      <pc:sldChg chg="modNotesTx">
        <pc:chgData name="JAYDEN YAP JEAN HNG" userId="66824b3b-90af-48ae-91f4-73f35fb89cd2" providerId="ADAL" clId="{1FDCB803-0880-4CF6-BB02-5975ADB4F319}" dt="2022-01-02T14:13:17.531" v="4171" actId="20577"/>
        <pc:sldMkLst>
          <pc:docMk/>
          <pc:sldMk cId="3350913201" sldId="328"/>
        </pc:sldMkLst>
      </pc:sldChg>
      <pc:sldChg chg="modNotesTx">
        <pc:chgData name="JAYDEN YAP JEAN HNG" userId="66824b3b-90af-48ae-91f4-73f35fb89cd2" providerId="ADAL" clId="{1FDCB803-0880-4CF6-BB02-5975ADB4F319}" dt="2022-01-02T13:59:18.682" v="1176" actId="20577"/>
        <pc:sldMkLst>
          <pc:docMk/>
          <pc:sldMk cId="640187380" sldId="329"/>
        </pc:sldMkLst>
      </pc:sldChg>
      <pc:sldChg chg="modNotesTx">
        <pc:chgData name="JAYDEN YAP JEAN HNG" userId="66824b3b-90af-48ae-91f4-73f35fb89cd2" providerId="ADAL" clId="{1FDCB803-0880-4CF6-BB02-5975ADB4F319}" dt="2022-01-02T14:04:04.737" v="2411" actId="20577"/>
        <pc:sldMkLst>
          <pc:docMk/>
          <pc:sldMk cId="2210871624" sldId="330"/>
        </pc:sldMkLst>
      </pc:sldChg>
      <pc:sldChg chg="modNotesTx">
        <pc:chgData name="JAYDEN YAP JEAN HNG" userId="66824b3b-90af-48ae-91f4-73f35fb89cd2" providerId="ADAL" clId="{1FDCB803-0880-4CF6-BB02-5975ADB4F319}" dt="2022-01-02T14:24:38.195" v="7664" actId="20577"/>
        <pc:sldMkLst>
          <pc:docMk/>
          <pc:sldMk cId="452406360" sldId="331"/>
        </pc:sldMkLst>
      </pc:sldChg>
    </pc:docChg>
  </pc:docChgLst>
  <pc:docChgLst>
    <pc:chgData name="JAYDEN YAP JEAN HNG" userId="66824b3b-90af-48ae-91f4-73f35fb89cd2" providerId="ADAL" clId="{F4180C8C-2809-4395-A68B-2C03F57C6E03}"/>
    <pc:docChg chg="undo custSel addSld delSld modSld sldOrd">
      <pc:chgData name="JAYDEN YAP JEAN HNG" userId="66824b3b-90af-48ae-91f4-73f35fb89cd2" providerId="ADAL" clId="{F4180C8C-2809-4395-A68B-2C03F57C6E03}" dt="2021-12-12T09:04:50.758" v="111" actId="20577"/>
      <pc:docMkLst>
        <pc:docMk/>
      </pc:docMkLst>
      <pc:sldChg chg="modSp mod">
        <pc:chgData name="JAYDEN YAP JEAN HNG" userId="66824b3b-90af-48ae-91f4-73f35fb89cd2" providerId="ADAL" clId="{F4180C8C-2809-4395-A68B-2C03F57C6E03}" dt="2021-12-12T09:04:50.758" v="111" actId="20577"/>
        <pc:sldMkLst>
          <pc:docMk/>
          <pc:sldMk cId="2952615875" sldId="283"/>
        </pc:sldMkLst>
        <pc:spChg chg="mod">
          <ac:chgData name="JAYDEN YAP JEAN HNG" userId="66824b3b-90af-48ae-91f4-73f35fb89cd2" providerId="ADAL" clId="{F4180C8C-2809-4395-A68B-2C03F57C6E03}" dt="2021-12-12T09:04:50.758" v="111" actId="20577"/>
          <ac:spMkLst>
            <pc:docMk/>
            <pc:sldMk cId="2952615875" sldId="283"/>
            <ac:spMk id="3" creationId="{68335CB2-E946-4726-9108-4027E1868038}"/>
          </ac:spMkLst>
        </pc:spChg>
      </pc:sldChg>
      <pc:sldChg chg="addSp delSp modSp mod">
        <pc:chgData name="JAYDEN YAP JEAN HNG" userId="66824b3b-90af-48ae-91f4-73f35fb89cd2" providerId="ADAL" clId="{F4180C8C-2809-4395-A68B-2C03F57C6E03}" dt="2021-12-12T09:02:35.968" v="75" actId="20577"/>
        <pc:sldMkLst>
          <pc:docMk/>
          <pc:sldMk cId="1524514919" sldId="285"/>
        </pc:sldMkLst>
        <pc:spChg chg="mod">
          <ac:chgData name="JAYDEN YAP JEAN HNG" userId="66824b3b-90af-48ae-91f4-73f35fb89cd2" providerId="ADAL" clId="{F4180C8C-2809-4395-A68B-2C03F57C6E03}" dt="2021-12-12T09:02:35.968" v="75" actId="20577"/>
          <ac:spMkLst>
            <pc:docMk/>
            <pc:sldMk cId="1524514919" sldId="285"/>
            <ac:spMk id="2" creationId="{05284C13-6674-44F8-94E9-9127F099AEB4}"/>
          </ac:spMkLst>
        </pc:spChg>
        <pc:spChg chg="mod">
          <ac:chgData name="JAYDEN YAP JEAN HNG" userId="66824b3b-90af-48ae-91f4-73f35fb89cd2" providerId="ADAL" clId="{F4180C8C-2809-4395-A68B-2C03F57C6E03}" dt="2021-12-12T08:47:00.973" v="4" actId="1076"/>
          <ac:spMkLst>
            <pc:docMk/>
            <pc:sldMk cId="1524514919" sldId="285"/>
            <ac:spMk id="3" creationId="{68335CB2-E946-4726-9108-4027E1868038}"/>
          </ac:spMkLst>
        </pc:spChg>
        <pc:picChg chg="add del mod">
          <ac:chgData name="JAYDEN YAP JEAN HNG" userId="66824b3b-90af-48ae-91f4-73f35fb89cd2" providerId="ADAL" clId="{F4180C8C-2809-4395-A68B-2C03F57C6E03}" dt="2021-12-12T08:48:19.333" v="13" actId="478"/>
          <ac:picMkLst>
            <pc:docMk/>
            <pc:sldMk cId="1524514919" sldId="285"/>
            <ac:picMk id="5" creationId="{EB7904F6-8DA5-4362-B0B0-224BCDC157F2}"/>
          </ac:picMkLst>
        </pc:picChg>
        <pc:picChg chg="add mod">
          <ac:chgData name="JAYDEN YAP JEAN HNG" userId="66824b3b-90af-48ae-91f4-73f35fb89cd2" providerId="ADAL" clId="{F4180C8C-2809-4395-A68B-2C03F57C6E03}" dt="2021-12-12T08:48:27.082" v="16" actId="1076"/>
          <ac:picMkLst>
            <pc:docMk/>
            <pc:sldMk cId="1524514919" sldId="285"/>
            <ac:picMk id="7" creationId="{11756BD0-A2EC-4F25-9632-CD8791D05D8E}"/>
          </ac:picMkLst>
        </pc:picChg>
      </pc:sldChg>
      <pc:sldChg chg="del">
        <pc:chgData name="JAYDEN YAP JEAN HNG" userId="66824b3b-90af-48ae-91f4-73f35fb89cd2" providerId="ADAL" clId="{F4180C8C-2809-4395-A68B-2C03F57C6E03}" dt="2021-12-12T08:49:05.658" v="18" actId="47"/>
        <pc:sldMkLst>
          <pc:docMk/>
          <pc:sldMk cId="2371722307" sldId="286"/>
        </pc:sldMkLst>
      </pc:sldChg>
      <pc:sldChg chg="modSp mod">
        <pc:chgData name="JAYDEN YAP JEAN HNG" userId="66824b3b-90af-48ae-91f4-73f35fb89cd2" providerId="ADAL" clId="{F4180C8C-2809-4395-A68B-2C03F57C6E03}" dt="2021-12-12T08:49:56.109" v="33" actId="255"/>
        <pc:sldMkLst>
          <pc:docMk/>
          <pc:sldMk cId="1057842631" sldId="289"/>
        </pc:sldMkLst>
        <pc:spChg chg="mod">
          <ac:chgData name="JAYDEN YAP JEAN HNG" userId="66824b3b-90af-48ae-91f4-73f35fb89cd2" providerId="ADAL" clId="{F4180C8C-2809-4395-A68B-2C03F57C6E03}" dt="2021-12-12T08:49:40.910" v="29" actId="27636"/>
          <ac:spMkLst>
            <pc:docMk/>
            <pc:sldMk cId="1057842631" sldId="289"/>
            <ac:spMk id="2" creationId="{05284C13-6674-44F8-94E9-9127F099AEB4}"/>
          </ac:spMkLst>
        </pc:spChg>
        <pc:spChg chg="mod">
          <ac:chgData name="JAYDEN YAP JEAN HNG" userId="66824b3b-90af-48ae-91f4-73f35fb89cd2" providerId="ADAL" clId="{F4180C8C-2809-4395-A68B-2C03F57C6E03}" dt="2021-12-12T08:49:56.109" v="33" actId="255"/>
          <ac:spMkLst>
            <pc:docMk/>
            <pc:sldMk cId="1057842631" sldId="289"/>
            <ac:spMk id="3" creationId="{68335CB2-E946-4726-9108-4027E1868038}"/>
          </ac:spMkLst>
        </pc:spChg>
      </pc:sldChg>
      <pc:sldChg chg="del">
        <pc:chgData name="JAYDEN YAP JEAN HNG" userId="66824b3b-90af-48ae-91f4-73f35fb89cd2" providerId="ADAL" clId="{F4180C8C-2809-4395-A68B-2C03F57C6E03}" dt="2021-12-12T08:49:06.411" v="19" actId="47"/>
        <pc:sldMkLst>
          <pc:docMk/>
          <pc:sldMk cId="712600087" sldId="290"/>
        </pc:sldMkLst>
      </pc:sldChg>
      <pc:sldChg chg="addSp delSp modSp add mod ord">
        <pc:chgData name="JAYDEN YAP JEAN HNG" userId="66824b3b-90af-48ae-91f4-73f35fb89cd2" providerId="ADAL" clId="{F4180C8C-2809-4395-A68B-2C03F57C6E03}" dt="2021-12-12T09:02:39.657" v="77"/>
        <pc:sldMkLst>
          <pc:docMk/>
          <pc:sldMk cId="3121931991" sldId="293"/>
        </pc:sldMkLst>
        <pc:spChg chg="mod">
          <ac:chgData name="JAYDEN YAP JEAN HNG" userId="66824b3b-90af-48ae-91f4-73f35fb89cd2" providerId="ADAL" clId="{F4180C8C-2809-4395-A68B-2C03F57C6E03}" dt="2021-12-12T09:02:24.872" v="47" actId="20577"/>
          <ac:spMkLst>
            <pc:docMk/>
            <pc:sldMk cId="3121931991" sldId="293"/>
            <ac:spMk id="2" creationId="{05284C13-6674-44F8-94E9-9127F099AEB4}"/>
          </ac:spMkLst>
        </pc:spChg>
        <pc:picChg chg="del mod">
          <ac:chgData name="JAYDEN YAP JEAN HNG" userId="66824b3b-90af-48ae-91f4-73f35fb89cd2" providerId="ADAL" clId="{F4180C8C-2809-4395-A68B-2C03F57C6E03}" dt="2021-12-12T08:47:46.491" v="9" actId="478"/>
          <ac:picMkLst>
            <pc:docMk/>
            <pc:sldMk cId="3121931991" sldId="293"/>
            <ac:picMk id="5" creationId="{EB7904F6-8DA5-4362-B0B0-224BCDC157F2}"/>
          </ac:picMkLst>
        </pc:picChg>
        <pc:picChg chg="add mod">
          <ac:chgData name="JAYDEN YAP JEAN HNG" userId="66824b3b-90af-48ae-91f4-73f35fb89cd2" providerId="ADAL" clId="{F4180C8C-2809-4395-A68B-2C03F57C6E03}" dt="2021-12-12T08:47:54.319" v="12" actId="1076"/>
          <ac:picMkLst>
            <pc:docMk/>
            <pc:sldMk cId="3121931991" sldId="293"/>
            <ac:picMk id="6" creationId="{ACEA2018-B632-4C5B-A21C-34995E2FDD5D}"/>
          </ac:picMkLst>
        </pc:picChg>
      </pc:sldChg>
      <pc:sldChg chg="addSp delSp modSp add mod ord setBg">
        <pc:chgData name="JAYDEN YAP JEAN HNG" userId="66824b3b-90af-48ae-91f4-73f35fb89cd2" providerId="ADAL" clId="{F4180C8C-2809-4395-A68B-2C03F57C6E03}" dt="2021-12-12T09:03:30.384" v="85" actId="20577"/>
        <pc:sldMkLst>
          <pc:docMk/>
          <pc:sldMk cId="1159997095" sldId="294"/>
        </pc:sldMkLst>
        <pc:spChg chg="mod">
          <ac:chgData name="JAYDEN YAP JEAN HNG" userId="66824b3b-90af-48ae-91f4-73f35fb89cd2" providerId="ADAL" clId="{F4180C8C-2809-4395-A68B-2C03F57C6E03}" dt="2021-12-12T09:03:30.384" v="85" actId="20577"/>
          <ac:spMkLst>
            <pc:docMk/>
            <pc:sldMk cId="1159997095" sldId="294"/>
            <ac:spMk id="2" creationId="{05284C13-6674-44F8-94E9-9127F099AEB4}"/>
          </ac:spMkLst>
        </pc:spChg>
        <pc:spChg chg="mod ord">
          <ac:chgData name="JAYDEN YAP JEAN HNG" userId="66824b3b-90af-48ae-91f4-73f35fb89cd2" providerId="ADAL" clId="{F4180C8C-2809-4395-A68B-2C03F57C6E03}" dt="2021-12-12T09:03:15.154" v="83" actId="26606"/>
          <ac:spMkLst>
            <pc:docMk/>
            <pc:sldMk cId="1159997095" sldId="294"/>
            <ac:spMk id="3" creationId="{68335CB2-E946-4726-9108-4027E1868038}"/>
          </ac:spMkLst>
        </pc:spChg>
        <pc:spChg chg="add del">
          <ac:chgData name="JAYDEN YAP JEAN HNG" userId="66824b3b-90af-48ae-91f4-73f35fb89cd2" providerId="ADAL" clId="{F4180C8C-2809-4395-A68B-2C03F57C6E03}" dt="2021-12-12T09:03:15.154" v="83" actId="26606"/>
          <ac:spMkLst>
            <pc:docMk/>
            <pc:sldMk cId="1159997095" sldId="294"/>
            <ac:spMk id="10" creationId="{1660E788-AFA9-4A1B-9991-6AA74632A15B}"/>
          </ac:spMkLst>
        </pc:spChg>
        <pc:spChg chg="add del">
          <ac:chgData name="JAYDEN YAP JEAN HNG" userId="66824b3b-90af-48ae-91f4-73f35fb89cd2" providerId="ADAL" clId="{F4180C8C-2809-4395-A68B-2C03F57C6E03}" dt="2021-12-12T09:03:15.154" v="83" actId="26606"/>
          <ac:spMkLst>
            <pc:docMk/>
            <pc:sldMk cId="1159997095" sldId="294"/>
            <ac:spMk id="12" creationId="{867D4867-5BA7-4462-B2F6-A23F4A622AA7}"/>
          </ac:spMkLst>
        </pc:spChg>
        <pc:picChg chg="add mod">
          <ac:chgData name="JAYDEN YAP JEAN HNG" userId="66824b3b-90af-48ae-91f4-73f35fb89cd2" providerId="ADAL" clId="{F4180C8C-2809-4395-A68B-2C03F57C6E03}" dt="2021-12-12T09:03:15.154" v="83" actId="26606"/>
          <ac:picMkLst>
            <pc:docMk/>
            <pc:sldMk cId="1159997095" sldId="294"/>
            <ac:picMk id="5" creationId="{4AD1DC90-7B1E-46A6-908C-483E0D7619A5}"/>
          </ac:picMkLst>
        </pc:picChg>
        <pc:picChg chg="del">
          <ac:chgData name="JAYDEN YAP JEAN HNG" userId="66824b3b-90af-48ae-91f4-73f35fb89cd2" providerId="ADAL" clId="{F4180C8C-2809-4395-A68B-2C03F57C6E03}" dt="2021-12-12T09:02:41.423" v="78" actId="478"/>
          <ac:picMkLst>
            <pc:docMk/>
            <pc:sldMk cId="1159997095" sldId="294"/>
            <ac:picMk id="7" creationId="{11756BD0-A2EC-4F25-9632-CD8791D05D8E}"/>
          </ac:picMkLst>
        </pc:picChg>
      </pc:sldChg>
      <pc:sldChg chg="addSp delSp add del mod ord">
        <pc:chgData name="JAYDEN YAP JEAN HNG" userId="66824b3b-90af-48ae-91f4-73f35fb89cd2" providerId="ADAL" clId="{F4180C8C-2809-4395-A68B-2C03F57C6E03}" dt="2021-12-12T09:02:08.118" v="42"/>
        <pc:sldMkLst>
          <pc:docMk/>
          <pc:sldMk cId="1989639238" sldId="294"/>
        </pc:sldMkLst>
        <pc:picChg chg="add del">
          <ac:chgData name="JAYDEN YAP JEAN HNG" userId="66824b3b-90af-48ae-91f4-73f35fb89cd2" providerId="ADAL" clId="{F4180C8C-2809-4395-A68B-2C03F57C6E03}" dt="2021-12-12T09:02:07.093" v="40" actId="478"/>
          <ac:picMkLst>
            <pc:docMk/>
            <pc:sldMk cId="1989639238" sldId="294"/>
            <ac:picMk id="7" creationId="{11756BD0-A2EC-4F25-9632-CD8791D05D8E}"/>
          </ac:picMkLst>
        </pc:picChg>
      </pc:sldChg>
      <pc:sldChg chg="add del">
        <pc:chgData name="JAYDEN YAP JEAN HNG" userId="66824b3b-90af-48ae-91f4-73f35fb89cd2" providerId="ADAL" clId="{F4180C8C-2809-4395-A68B-2C03F57C6E03}" dt="2021-12-12T08:49:03.918" v="17" actId="47"/>
        <pc:sldMkLst>
          <pc:docMk/>
          <pc:sldMk cId="2343823192" sldId="294"/>
        </pc:sldMkLst>
      </pc:sldChg>
      <pc:sldChg chg="add del">
        <pc:chgData name="JAYDEN YAP JEAN HNG" userId="66824b3b-90af-48ae-91f4-73f35fb89cd2" providerId="ADAL" clId="{F4180C8C-2809-4395-A68B-2C03F57C6E03}" dt="2021-12-12T09:02:06.320" v="39"/>
        <pc:sldMkLst>
          <pc:docMk/>
          <pc:sldMk cId="2576007575" sldId="295"/>
        </pc:sldMkLst>
      </pc:sldChg>
    </pc:docChg>
  </pc:docChgLst>
  <pc:docChgLst>
    <pc:chgData name="JAYDEN YAP JEAN HNG" userId="66824b3b-90af-48ae-91f4-73f35fb89cd2" providerId="ADAL" clId="{71145C41-06C2-4C33-B531-884EA77609A1}"/>
    <pc:docChg chg="undo custSel addSld delSld modSld sldOrd">
      <pc:chgData name="JAYDEN YAP JEAN HNG" userId="66824b3b-90af-48ae-91f4-73f35fb89cd2" providerId="ADAL" clId="{71145C41-06C2-4C33-B531-884EA77609A1}" dt="2022-02-14T15:49:33.719" v="5705" actId="47"/>
      <pc:docMkLst>
        <pc:docMk/>
      </pc:docMkLst>
      <pc:sldChg chg="modSp mod">
        <pc:chgData name="JAYDEN YAP JEAN HNG" userId="66824b3b-90af-48ae-91f4-73f35fb89cd2" providerId="ADAL" clId="{71145C41-06C2-4C33-B531-884EA77609A1}" dt="2022-02-14T12:57:28.452" v="63" actId="27636"/>
        <pc:sldMkLst>
          <pc:docMk/>
          <pc:sldMk cId="2345304654" sldId="282"/>
        </pc:sldMkLst>
        <pc:spChg chg="mod">
          <ac:chgData name="JAYDEN YAP JEAN HNG" userId="66824b3b-90af-48ae-91f4-73f35fb89cd2" providerId="ADAL" clId="{71145C41-06C2-4C33-B531-884EA77609A1}" dt="2022-02-14T12:57:28.452" v="63" actId="27636"/>
          <ac:spMkLst>
            <pc:docMk/>
            <pc:sldMk cId="2345304654" sldId="282"/>
            <ac:spMk id="2" creationId="{4BE1EA8D-4334-486B-8F4E-A25E90723769}"/>
          </ac:spMkLst>
        </pc:spChg>
      </pc:sldChg>
      <pc:sldChg chg="addSp modSp mod ord">
        <pc:chgData name="JAYDEN YAP JEAN HNG" userId="66824b3b-90af-48ae-91f4-73f35fb89cd2" providerId="ADAL" clId="{71145C41-06C2-4C33-B531-884EA77609A1}" dt="2022-02-14T15:10:02.543" v="5699" actId="1076"/>
        <pc:sldMkLst>
          <pc:docMk/>
          <pc:sldMk cId="2091594363" sldId="287"/>
        </pc:sldMkLst>
        <pc:spChg chg="mod">
          <ac:chgData name="JAYDEN YAP JEAN HNG" userId="66824b3b-90af-48ae-91f4-73f35fb89cd2" providerId="ADAL" clId="{71145C41-06C2-4C33-B531-884EA77609A1}" dt="2022-02-14T15:09:43.494" v="5694" actId="20577"/>
          <ac:spMkLst>
            <pc:docMk/>
            <pc:sldMk cId="2091594363" sldId="287"/>
            <ac:spMk id="3" creationId="{68335CB2-E946-4726-9108-4027E1868038}"/>
          </ac:spMkLst>
        </pc:spChg>
        <pc:spChg chg="add mod">
          <ac:chgData name="JAYDEN YAP JEAN HNG" userId="66824b3b-90af-48ae-91f4-73f35fb89cd2" providerId="ADAL" clId="{71145C41-06C2-4C33-B531-884EA77609A1}" dt="2022-02-14T15:09:53.453" v="5696" actId="1076"/>
          <ac:spMkLst>
            <pc:docMk/>
            <pc:sldMk cId="2091594363" sldId="287"/>
            <ac:spMk id="4" creationId="{2B9287CD-F6FB-4D52-979C-D5BF4EC0EC4D}"/>
          </ac:spMkLst>
        </pc:spChg>
        <pc:spChg chg="add mod">
          <ac:chgData name="JAYDEN YAP JEAN HNG" userId="66824b3b-90af-48ae-91f4-73f35fb89cd2" providerId="ADAL" clId="{71145C41-06C2-4C33-B531-884EA77609A1}" dt="2022-02-14T15:10:02.543" v="5699" actId="1076"/>
          <ac:spMkLst>
            <pc:docMk/>
            <pc:sldMk cId="2091594363" sldId="287"/>
            <ac:spMk id="5" creationId="{C7892E95-79DE-465F-A437-DD887DA193A7}"/>
          </ac:spMkLst>
        </pc:spChg>
      </pc:sldChg>
      <pc:sldChg chg="modSp del mod ord">
        <pc:chgData name="JAYDEN YAP JEAN HNG" userId="66824b3b-90af-48ae-91f4-73f35fb89cd2" providerId="ADAL" clId="{71145C41-06C2-4C33-B531-884EA77609A1}" dt="2022-02-14T15:49:30.094" v="5701" actId="47"/>
        <pc:sldMkLst>
          <pc:docMk/>
          <pc:sldMk cId="1057842631" sldId="289"/>
        </pc:sldMkLst>
        <pc:spChg chg="mod">
          <ac:chgData name="JAYDEN YAP JEAN HNG" userId="66824b3b-90af-48ae-91f4-73f35fb89cd2" providerId="ADAL" clId="{71145C41-06C2-4C33-B531-884EA77609A1}" dt="2022-02-14T13:13:09.526" v="676" actId="1076"/>
          <ac:spMkLst>
            <pc:docMk/>
            <pc:sldMk cId="1057842631" sldId="289"/>
            <ac:spMk id="2" creationId="{05284C13-6674-44F8-94E9-9127F099AEB4}"/>
          </ac:spMkLst>
        </pc:spChg>
        <pc:spChg chg="mod">
          <ac:chgData name="JAYDEN YAP JEAN HNG" userId="66824b3b-90af-48ae-91f4-73f35fb89cd2" providerId="ADAL" clId="{71145C41-06C2-4C33-B531-884EA77609A1}" dt="2022-02-14T13:13:29.393" v="682" actId="113"/>
          <ac:spMkLst>
            <pc:docMk/>
            <pc:sldMk cId="1057842631" sldId="289"/>
            <ac:spMk id="3" creationId="{68335CB2-E946-4726-9108-4027E1868038}"/>
          </ac:spMkLst>
        </pc:spChg>
      </pc:sldChg>
      <pc:sldChg chg="delSp modSp del mod">
        <pc:chgData name="JAYDEN YAP JEAN HNG" userId="66824b3b-90af-48ae-91f4-73f35fb89cd2" providerId="ADAL" clId="{71145C41-06C2-4C33-B531-884EA77609A1}" dt="2022-02-14T15:10:04.516" v="5700" actId="47"/>
        <pc:sldMkLst>
          <pc:docMk/>
          <pc:sldMk cId="1496735376" sldId="291"/>
        </pc:sldMkLst>
        <pc:spChg chg="mod">
          <ac:chgData name="JAYDEN YAP JEAN HNG" userId="66824b3b-90af-48ae-91f4-73f35fb89cd2" providerId="ADAL" clId="{71145C41-06C2-4C33-B531-884EA77609A1}" dt="2022-02-14T15:09:13.009" v="5547" actId="20577"/>
          <ac:spMkLst>
            <pc:docMk/>
            <pc:sldMk cId="1496735376" sldId="291"/>
            <ac:spMk id="2" creationId="{05284C13-6674-44F8-94E9-9127F099AEB4}"/>
          </ac:spMkLst>
        </pc:spChg>
        <pc:spChg chg="mod">
          <ac:chgData name="JAYDEN YAP JEAN HNG" userId="66824b3b-90af-48ae-91f4-73f35fb89cd2" providerId="ADAL" clId="{71145C41-06C2-4C33-B531-884EA77609A1}" dt="2022-02-14T15:08:59.664" v="5532" actId="20577"/>
          <ac:spMkLst>
            <pc:docMk/>
            <pc:sldMk cId="1496735376" sldId="291"/>
            <ac:spMk id="3" creationId="{68335CB2-E946-4726-9108-4027E1868038}"/>
          </ac:spMkLst>
        </pc:spChg>
        <pc:picChg chg="del mod">
          <ac:chgData name="JAYDEN YAP JEAN HNG" userId="66824b3b-90af-48ae-91f4-73f35fb89cd2" providerId="ADAL" clId="{71145C41-06C2-4C33-B531-884EA77609A1}" dt="2022-02-14T14:58:05.938" v="4877" actId="478"/>
          <ac:picMkLst>
            <pc:docMk/>
            <pc:sldMk cId="1496735376" sldId="291"/>
            <ac:picMk id="5" creationId="{B0EA892C-C5CB-4569-9C35-25BC73AAA394}"/>
          </ac:picMkLst>
        </pc:picChg>
      </pc:sldChg>
      <pc:sldChg chg="modSp mod">
        <pc:chgData name="JAYDEN YAP JEAN HNG" userId="66824b3b-90af-48ae-91f4-73f35fb89cd2" providerId="ADAL" clId="{71145C41-06C2-4C33-B531-884EA77609A1}" dt="2022-02-14T13:26:43.408" v="940"/>
        <pc:sldMkLst>
          <pc:docMk/>
          <pc:sldMk cId="3927940412" sldId="302"/>
        </pc:sldMkLst>
        <pc:spChg chg="mod">
          <ac:chgData name="JAYDEN YAP JEAN HNG" userId="66824b3b-90af-48ae-91f4-73f35fb89cd2" providerId="ADAL" clId="{71145C41-06C2-4C33-B531-884EA77609A1}" dt="2022-02-14T13:22:38.566" v="920" actId="1076"/>
          <ac:spMkLst>
            <pc:docMk/>
            <pc:sldMk cId="3927940412" sldId="302"/>
            <ac:spMk id="2" creationId="{05284C13-6674-44F8-94E9-9127F099AEB4}"/>
          </ac:spMkLst>
        </pc:spChg>
        <pc:spChg chg="mod">
          <ac:chgData name="JAYDEN YAP JEAN HNG" userId="66824b3b-90af-48ae-91f4-73f35fb89cd2" providerId="ADAL" clId="{71145C41-06C2-4C33-B531-884EA77609A1}" dt="2022-02-14T13:26:43.408" v="940"/>
          <ac:spMkLst>
            <pc:docMk/>
            <pc:sldMk cId="3927940412" sldId="302"/>
            <ac:spMk id="3" creationId="{68335CB2-E946-4726-9108-4027E1868038}"/>
          </ac:spMkLst>
        </pc:spChg>
      </pc:sldChg>
      <pc:sldChg chg="modSp mod">
        <pc:chgData name="JAYDEN YAP JEAN HNG" userId="66824b3b-90af-48ae-91f4-73f35fb89cd2" providerId="ADAL" clId="{71145C41-06C2-4C33-B531-884EA77609A1}" dt="2022-02-14T13:28:04.476" v="997" actId="20577"/>
        <pc:sldMkLst>
          <pc:docMk/>
          <pc:sldMk cId="4177079310" sldId="303"/>
        </pc:sldMkLst>
        <pc:spChg chg="mod">
          <ac:chgData name="JAYDEN YAP JEAN HNG" userId="66824b3b-90af-48ae-91f4-73f35fb89cd2" providerId="ADAL" clId="{71145C41-06C2-4C33-B531-884EA77609A1}" dt="2022-02-14T13:28:04.476" v="997" actId="20577"/>
          <ac:spMkLst>
            <pc:docMk/>
            <pc:sldMk cId="4177079310" sldId="303"/>
            <ac:spMk id="2" creationId="{05284C13-6674-44F8-94E9-9127F099AEB4}"/>
          </ac:spMkLst>
        </pc:spChg>
      </pc:sldChg>
      <pc:sldChg chg="del">
        <pc:chgData name="JAYDEN YAP JEAN HNG" userId="66824b3b-90af-48ae-91f4-73f35fb89cd2" providerId="ADAL" clId="{71145C41-06C2-4C33-B531-884EA77609A1}" dt="2022-02-14T13:29:22.414" v="1008" actId="47"/>
        <pc:sldMkLst>
          <pc:docMk/>
          <pc:sldMk cId="2359351104" sldId="304"/>
        </pc:sldMkLst>
      </pc:sldChg>
      <pc:sldChg chg="del">
        <pc:chgData name="JAYDEN YAP JEAN HNG" userId="66824b3b-90af-48ae-91f4-73f35fb89cd2" providerId="ADAL" clId="{71145C41-06C2-4C33-B531-884EA77609A1}" dt="2022-02-14T13:25:45.163" v="922" actId="47"/>
        <pc:sldMkLst>
          <pc:docMk/>
          <pc:sldMk cId="1468946956" sldId="306"/>
        </pc:sldMkLst>
      </pc:sldChg>
      <pc:sldChg chg="modSp mod">
        <pc:chgData name="JAYDEN YAP JEAN HNG" userId="66824b3b-90af-48ae-91f4-73f35fb89cd2" providerId="ADAL" clId="{71145C41-06C2-4C33-B531-884EA77609A1}" dt="2022-02-14T13:30:06.662" v="1009" actId="20577"/>
        <pc:sldMkLst>
          <pc:docMk/>
          <pc:sldMk cId="3398952471" sldId="307"/>
        </pc:sldMkLst>
        <pc:spChg chg="mod">
          <ac:chgData name="JAYDEN YAP JEAN HNG" userId="66824b3b-90af-48ae-91f4-73f35fb89cd2" providerId="ADAL" clId="{71145C41-06C2-4C33-B531-884EA77609A1}" dt="2022-02-14T13:30:06.662" v="1009" actId="20577"/>
          <ac:spMkLst>
            <pc:docMk/>
            <pc:sldMk cId="3398952471" sldId="307"/>
            <ac:spMk id="2" creationId="{05284C13-6674-44F8-94E9-9127F099AEB4}"/>
          </ac:spMkLst>
        </pc:spChg>
      </pc:sldChg>
      <pc:sldChg chg="modSp mod">
        <pc:chgData name="JAYDEN YAP JEAN HNG" userId="66824b3b-90af-48ae-91f4-73f35fb89cd2" providerId="ADAL" clId="{71145C41-06C2-4C33-B531-884EA77609A1}" dt="2022-02-14T13:31:08.563" v="1141" actId="20577"/>
        <pc:sldMkLst>
          <pc:docMk/>
          <pc:sldMk cId="146362048" sldId="321"/>
        </pc:sldMkLst>
        <pc:spChg chg="mod">
          <ac:chgData name="JAYDEN YAP JEAN HNG" userId="66824b3b-90af-48ae-91f4-73f35fb89cd2" providerId="ADAL" clId="{71145C41-06C2-4C33-B531-884EA77609A1}" dt="2022-02-14T13:31:08.563" v="1141" actId="20577"/>
          <ac:spMkLst>
            <pc:docMk/>
            <pc:sldMk cId="146362048" sldId="321"/>
            <ac:spMk id="2" creationId="{88B3ECB3-6BDA-4FA9-AEA4-CA512947FFAB}"/>
          </ac:spMkLst>
        </pc:spChg>
      </pc:sldChg>
      <pc:sldChg chg="modSp mod">
        <pc:chgData name="JAYDEN YAP JEAN HNG" userId="66824b3b-90af-48ae-91f4-73f35fb89cd2" providerId="ADAL" clId="{71145C41-06C2-4C33-B531-884EA77609A1}" dt="2022-02-14T13:31:15.150" v="1155" actId="20577"/>
        <pc:sldMkLst>
          <pc:docMk/>
          <pc:sldMk cId="755713374" sldId="322"/>
        </pc:sldMkLst>
        <pc:spChg chg="mod">
          <ac:chgData name="JAYDEN YAP JEAN HNG" userId="66824b3b-90af-48ae-91f4-73f35fb89cd2" providerId="ADAL" clId="{71145C41-06C2-4C33-B531-884EA77609A1}" dt="2022-02-14T13:31:15.150" v="1155" actId="20577"/>
          <ac:spMkLst>
            <pc:docMk/>
            <pc:sldMk cId="755713374" sldId="322"/>
            <ac:spMk id="2" creationId="{88B3ECB3-6BDA-4FA9-AEA4-CA512947FFAB}"/>
          </ac:spMkLst>
        </pc:spChg>
      </pc:sldChg>
      <pc:sldChg chg="modSp mod">
        <pc:chgData name="JAYDEN YAP JEAN HNG" userId="66824b3b-90af-48ae-91f4-73f35fb89cd2" providerId="ADAL" clId="{71145C41-06C2-4C33-B531-884EA77609A1}" dt="2022-02-14T13:31:00.876" v="1127" actId="20577"/>
        <pc:sldMkLst>
          <pc:docMk/>
          <pc:sldMk cId="2831652154" sldId="323"/>
        </pc:sldMkLst>
        <pc:spChg chg="mod">
          <ac:chgData name="JAYDEN YAP JEAN HNG" userId="66824b3b-90af-48ae-91f4-73f35fb89cd2" providerId="ADAL" clId="{71145C41-06C2-4C33-B531-884EA77609A1}" dt="2022-02-14T13:31:00.876" v="1127" actId="20577"/>
          <ac:spMkLst>
            <pc:docMk/>
            <pc:sldMk cId="2831652154" sldId="323"/>
            <ac:spMk id="2" creationId="{88B3ECB3-6BDA-4FA9-AEA4-CA512947FFAB}"/>
          </ac:spMkLst>
        </pc:spChg>
      </pc:sldChg>
      <pc:sldChg chg="modSp mod">
        <pc:chgData name="JAYDEN YAP JEAN HNG" userId="66824b3b-90af-48ae-91f4-73f35fb89cd2" providerId="ADAL" clId="{71145C41-06C2-4C33-B531-884EA77609A1}" dt="2022-02-14T13:30:51.102" v="1111" actId="20577"/>
        <pc:sldMkLst>
          <pc:docMk/>
          <pc:sldMk cId="1155426641" sldId="325"/>
        </pc:sldMkLst>
        <pc:spChg chg="mod">
          <ac:chgData name="JAYDEN YAP JEAN HNG" userId="66824b3b-90af-48ae-91f4-73f35fb89cd2" providerId="ADAL" clId="{71145C41-06C2-4C33-B531-884EA77609A1}" dt="2022-02-14T13:30:51.102" v="1111" actId="20577"/>
          <ac:spMkLst>
            <pc:docMk/>
            <pc:sldMk cId="1155426641" sldId="325"/>
            <ac:spMk id="2" creationId="{88B3ECB3-6BDA-4FA9-AEA4-CA512947FFAB}"/>
          </ac:spMkLst>
        </pc:spChg>
      </pc:sldChg>
      <pc:sldChg chg="del">
        <pc:chgData name="JAYDEN YAP JEAN HNG" userId="66824b3b-90af-48ae-91f4-73f35fb89cd2" providerId="ADAL" clId="{71145C41-06C2-4C33-B531-884EA77609A1}" dt="2022-02-14T13:29:10.309" v="1007" actId="47"/>
        <pc:sldMkLst>
          <pc:docMk/>
          <pc:sldMk cId="640187380" sldId="329"/>
        </pc:sldMkLst>
      </pc:sldChg>
      <pc:sldChg chg="addSp delSp modSp add del mod">
        <pc:chgData name="JAYDEN YAP JEAN HNG" userId="66824b3b-90af-48ae-91f4-73f35fb89cd2" providerId="ADAL" clId="{71145C41-06C2-4C33-B531-884EA77609A1}" dt="2022-02-14T15:49:33.719" v="5705" actId="47"/>
        <pc:sldMkLst>
          <pc:docMk/>
          <pc:sldMk cId="3616692867" sldId="332"/>
        </pc:sldMkLst>
        <pc:spChg chg="del">
          <ac:chgData name="JAYDEN YAP JEAN HNG" userId="66824b3b-90af-48ae-91f4-73f35fb89cd2" providerId="ADAL" clId="{71145C41-06C2-4C33-B531-884EA77609A1}" dt="2022-02-14T12:59:38.924" v="66" actId="478"/>
          <ac:spMkLst>
            <pc:docMk/>
            <pc:sldMk cId="3616692867" sldId="332"/>
            <ac:spMk id="2" creationId="{4BE1EA8D-4334-486B-8F4E-A25E90723769}"/>
          </ac:spMkLst>
        </pc:spChg>
        <pc:spChg chg="del">
          <ac:chgData name="JAYDEN YAP JEAN HNG" userId="66824b3b-90af-48ae-91f4-73f35fb89cd2" providerId="ADAL" clId="{71145C41-06C2-4C33-B531-884EA77609A1}" dt="2022-02-14T12:59:40.968" v="67" actId="478"/>
          <ac:spMkLst>
            <pc:docMk/>
            <pc:sldMk cId="3616692867" sldId="332"/>
            <ac:spMk id="3" creationId="{2B1C87C3-2115-4D9D-B785-12754E4DD6E7}"/>
          </ac:spMkLst>
        </pc:spChg>
        <pc:spChg chg="add del mod">
          <ac:chgData name="JAYDEN YAP JEAN HNG" userId="66824b3b-90af-48ae-91f4-73f35fb89cd2" providerId="ADAL" clId="{71145C41-06C2-4C33-B531-884EA77609A1}" dt="2022-02-14T13:03:17.701" v="123" actId="20577"/>
          <ac:spMkLst>
            <pc:docMk/>
            <pc:sldMk cId="3616692867" sldId="332"/>
            <ac:spMk id="7" creationId="{AF08B9A4-8341-4CC6-AD23-3C61FD9B70B3}"/>
          </ac:spMkLst>
        </pc:spChg>
        <pc:spChg chg="add del mod">
          <ac:chgData name="JAYDEN YAP JEAN HNG" userId="66824b3b-90af-48ae-91f4-73f35fb89cd2" providerId="ADAL" clId="{71145C41-06C2-4C33-B531-884EA77609A1}" dt="2022-02-14T12:59:59.979" v="91" actId="478"/>
          <ac:spMkLst>
            <pc:docMk/>
            <pc:sldMk cId="3616692867" sldId="332"/>
            <ac:spMk id="9" creationId="{B15CA041-1DEA-480A-9808-6EFDFB9E90CB}"/>
          </ac:spMkLst>
        </pc:spChg>
        <pc:picChg chg="add mod">
          <ac:chgData name="JAYDEN YAP JEAN HNG" userId="66824b3b-90af-48ae-91f4-73f35fb89cd2" providerId="ADAL" clId="{71145C41-06C2-4C33-B531-884EA77609A1}" dt="2022-02-14T13:02:34.905" v="99" actId="1076"/>
          <ac:picMkLst>
            <pc:docMk/>
            <pc:sldMk cId="3616692867" sldId="332"/>
            <ac:picMk id="5" creationId="{D964024B-404D-4CE9-A3F3-81B73E716A13}"/>
          </ac:picMkLst>
        </pc:picChg>
        <pc:picChg chg="add mod">
          <ac:chgData name="JAYDEN YAP JEAN HNG" userId="66824b3b-90af-48ae-91f4-73f35fb89cd2" providerId="ADAL" clId="{71145C41-06C2-4C33-B531-884EA77609A1}" dt="2022-02-14T13:02:39.230" v="101" actId="1076"/>
          <ac:picMkLst>
            <pc:docMk/>
            <pc:sldMk cId="3616692867" sldId="332"/>
            <ac:picMk id="1026" creationId="{B69B47A9-7EC1-4BFA-A85F-729F7C7EC34B}"/>
          </ac:picMkLst>
        </pc:picChg>
        <pc:picChg chg="add mod">
          <ac:chgData name="JAYDEN YAP JEAN HNG" userId="66824b3b-90af-48ae-91f4-73f35fb89cd2" providerId="ADAL" clId="{71145C41-06C2-4C33-B531-884EA77609A1}" dt="2022-02-14T13:02:42.590" v="102" actId="1076"/>
          <ac:picMkLst>
            <pc:docMk/>
            <pc:sldMk cId="3616692867" sldId="332"/>
            <ac:picMk id="1028" creationId="{579367D7-8727-49D4-B55D-891CB830DE39}"/>
          </ac:picMkLst>
        </pc:picChg>
        <pc:picChg chg="add del mod">
          <ac:chgData name="JAYDEN YAP JEAN HNG" userId="66824b3b-90af-48ae-91f4-73f35fb89cd2" providerId="ADAL" clId="{71145C41-06C2-4C33-B531-884EA77609A1}" dt="2022-02-14T13:04:23.110" v="170" actId="478"/>
          <ac:picMkLst>
            <pc:docMk/>
            <pc:sldMk cId="3616692867" sldId="332"/>
            <ac:picMk id="1030" creationId="{66ABEB23-1888-4106-967D-DA6A33301E16}"/>
          </ac:picMkLst>
        </pc:picChg>
      </pc:sldChg>
      <pc:sldChg chg="addSp delSp modSp add del mod">
        <pc:chgData name="JAYDEN YAP JEAN HNG" userId="66824b3b-90af-48ae-91f4-73f35fb89cd2" providerId="ADAL" clId="{71145C41-06C2-4C33-B531-884EA77609A1}" dt="2022-02-14T15:49:33.067" v="5704" actId="47"/>
        <pc:sldMkLst>
          <pc:docMk/>
          <pc:sldMk cId="1013864723" sldId="333"/>
        </pc:sldMkLst>
        <pc:spChg chg="mod">
          <ac:chgData name="JAYDEN YAP JEAN HNG" userId="66824b3b-90af-48ae-91f4-73f35fb89cd2" providerId="ADAL" clId="{71145C41-06C2-4C33-B531-884EA77609A1}" dt="2022-02-14T13:04:04.871" v="169" actId="5793"/>
          <ac:spMkLst>
            <pc:docMk/>
            <pc:sldMk cId="1013864723" sldId="333"/>
            <ac:spMk id="7" creationId="{AF08B9A4-8341-4CC6-AD23-3C61FD9B70B3}"/>
          </ac:spMkLst>
        </pc:spChg>
        <pc:picChg chg="del">
          <ac:chgData name="JAYDEN YAP JEAN HNG" userId="66824b3b-90af-48ae-91f4-73f35fb89cd2" providerId="ADAL" clId="{71145C41-06C2-4C33-B531-884EA77609A1}" dt="2022-02-14T13:03:47.564" v="127" actId="478"/>
          <ac:picMkLst>
            <pc:docMk/>
            <pc:sldMk cId="1013864723" sldId="333"/>
            <ac:picMk id="5" creationId="{D964024B-404D-4CE9-A3F3-81B73E716A13}"/>
          </ac:picMkLst>
        </pc:picChg>
        <pc:picChg chg="add mod">
          <ac:chgData name="JAYDEN YAP JEAN HNG" userId="66824b3b-90af-48ae-91f4-73f35fb89cd2" providerId="ADAL" clId="{71145C41-06C2-4C33-B531-884EA77609A1}" dt="2022-02-14T13:03:54.727" v="131" actId="1076"/>
          <ac:picMkLst>
            <pc:docMk/>
            <pc:sldMk cId="1013864723" sldId="333"/>
            <ac:picMk id="8" creationId="{3328057C-57EE-4614-8DEB-AB58F366DB4F}"/>
          </ac:picMkLst>
        </pc:picChg>
        <pc:picChg chg="del mod">
          <ac:chgData name="JAYDEN YAP JEAN HNG" userId="66824b3b-90af-48ae-91f4-73f35fb89cd2" providerId="ADAL" clId="{71145C41-06C2-4C33-B531-884EA77609A1}" dt="2022-02-14T13:03:49.800" v="129" actId="478"/>
          <ac:picMkLst>
            <pc:docMk/>
            <pc:sldMk cId="1013864723" sldId="333"/>
            <ac:picMk id="1026" creationId="{B69B47A9-7EC1-4BFA-A85F-729F7C7EC34B}"/>
          </ac:picMkLst>
        </pc:picChg>
        <pc:picChg chg="del">
          <ac:chgData name="JAYDEN YAP JEAN HNG" userId="66824b3b-90af-48ae-91f4-73f35fb89cd2" providerId="ADAL" clId="{71145C41-06C2-4C33-B531-884EA77609A1}" dt="2022-02-14T13:03:47.564" v="127" actId="478"/>
          <ac:picMkLst>
            <pc:docMk/>
            <pc:sldMk cId="1013864723" sldId="333"/>
            <ac:picMk id="1028" creationId="{579367D7-8727-49D4-B55D-891CB830DE39}"/>
          </ac:picMkLst>
        </pc:picChg>
        <pc:picChg chg="del">
          <ac:chgData name="JAYDEN YAP JEAN HNG" userId="66824b3b-90af-48ae-91f4-73f35fb89cd2" providerId="ADAL" clId="{71145C41-06C2-4C33-B531-884EA77609A1}" dt="2022-02-14T13:03:47.564" v="127" actId="478"/>
          <ac:picMkLst>
            <pc:docMk/>
            <pc:sldMk cId="1013864723" sldId="333"/>
            <ac:picMk id="1030" creationId="{66ABEB23-1888-4106-967D-DA6A33301E16}"/>
          </ac:picMkLst>
        </pc:picChg>
      </pc:sldChg>
      <pc:sldChg chg="addSp delSp modSp add del mod setBg">
        <pc:chgData name="JAYDEN YAP JEAN HNG" userId="66824b3b-90af-48ae-91f4-73f35fb89cd2" providerId="ADAL" clId="{71145C41-06C2-4C33-B531-884EA77609A1}" dt="2022-02-14T15:49:32.413" v="5703" actId="47"/>
        <pc:sldMkLst>
          <pc:docMk/>
          <pc:sldMk cId="308926224" sldId="334"/>
        </pc:sldMkLst>
        <pc:spChg chg="add mod">
          <ac:chgData name="JAYDEN YAP JEAN HNG" userId="66824b3b-90af-48ae-91f4-73f35fb89cd2" providerId="ADAL" clId="{71145C41-06C2-4C33-B531-884EA77609A1}" dt="2022-02-14T13:10:19.921" v="364" actId="20577"/>
          <ac:spMkLst>
            <pc:docMk/>
            <pc:sldMk cId="308926224" sldId="334"/>
            <ac:spMk id="2" creationId="{DC79110B-A1AE-46E1-B0A9-356B884A326A}"/>
          </ac:spMkLst>
        </pc:spChg>
        <pc:spChg chg="mod">
          <ac:chgData name="JAYDEN YAP JEAN HNG" userId="66824b3b-90af-48ae-91f4-73f35fb89cd2" providerId="ADAL" clId="{71145C41-06C2-4C33-B531-884EA77609A1}" dt="2022-02-14T13:05:53.466" v="218" actId="255"/>
          <ac:spMkLst>
            <pc:docMk/>
            <pc:sldMk cId="308926224" sldId="334"/>
            <ac:spMk id="7" creationId="{AF08B9A4-8341-4CC6-AD23-3C61FD9B70B3}"/>
          </ac:spMkLst>
        </pc:spChg>
        <pc:picChg chg="add mod">
          <ac:chgData name="JAYDEN YAP JEAN HNG" userId="66824b3b-90af-48ae-91f4-73f35fb89cd2" providerId="ADAL" clId="{71145C41-06C2-4C33-B531-884EA77609A1}" dt="2022-02-14T13:09:07.580" v="239" actId="1076"/>
          <ac:picMkLst>
            <pc:docMk/>
            <pc:sldMk cId="308926224" sldId="334"/>
            <ac:picMk id="4" creationId="{5CD4D971-866E-401E-9A47-234C54154493}"/>
          </ac:picMkLst>
        </pc:picChg>
        <pc:picChg chg="del">
          <ac:chgData name="JAYDEN YAP JEAN HNG" userId="66824b3b-90af-48ae-91f4-73f35fb89cd2" providerId="ADAL" clId="{71145C41-06C2-4C33-B531-884EA77609A1}" dt="2022-02-14T13:05:57.545" v="219" actId="478"/>
          <ac:picMkLst>
            <pc:docMk/>
            <pc:sldMk cId="308926224" sldId="334"/>
            <ac:picMk id="8" creationId="{3328057C-57EE-4614-8DEB-AB58F366DB4F}"/>
          </ac:picMkLst>
        </pc:picChg>
        <pc:picChg chg="add mod">
          <ac:chgData name="JAYDEN YAP JEAN HNG" userId="66824b3b-90af-48ae-91f4-73f35fb89cd2" providerId="ADAL" clId="{71145C41-06C2-4C33-B531-884EA77609A1}" dt="2022-02-14T13:09:06.372" v="238" actId="1076"/>
          <ac:picMkLst>
            <pc:docMk/>
            <pc:sldMk cId="308926224" sldId="334"/>
            <ac:picMk id="2050" creationId="{79E5CEA0-87AD-448F-9AE5-B3D5D38096ED}"/>
          </ac:picMkLst>
        </pc:picChg>
      </pc:sldChg>
      <pc:sldChg chg="add del setBg">
        <pc:chgData name="JAYDEN YAP JEAN HNG" userId="66824b3b-90af-48ae-91f4-73f35fb89cd2" providerId="ADAL" clId="{71145C41-06C2-4C33-B531-884EA77609A1}" dt="2022-02-14T13:10:28.316" v="366" actId="47"/>
        <pc:sldMkLst>
          <pc:docMk/>
          <pc:sldMk cId="594637718" sldId="335"/>
        </pc:sldMkLst>
      </pc:sldChg>
      <pc:sldChg chg="addSp delSp modSp add del mod">
        <pc:chgData name="JAYDEN YAP JEAN HNG" userId="66824b3b-90af-48ae-91f4-73f35fb89cd2" providerId="ADAL" clId="{71145C41-06C2-4C33-B531-884EA77609A1}" dt="2022-02-14T15:49:31.414" v="5702" actId="47"/>
        <pc:sldMkLst>
          <pc:docMk/>
          <pc:sldMk cId="3565510404" sldId="335"/>
        </pc:sldMkLst>
        <pc:spChg chg="mod">
          <ac:chgData name="JAYDEN YAP JEAN HNG" userId="66824b3b-90af-48ae-91f4-73f35fb89cd2" providerId="ADAL" clId="{71145C41-06C2-4C33-B531-884EA77609A1}" dt="2022-02-14T13:10:33.584" v="387" actId="20577"/>
          <ac:spMkLst>
            <pc:docMk/>
            <pc:sldMk cId="3565510404" sldId="335"/>
            <ac:spMk id="2" creationId="{4BE1EA8D-4334-486B-8F4E-A25E90723769}"/>
          </ac:spMkLst>
        </pc:spChg>
        <pc:spChg chg="del">
          <ac:chgData name="JAYDEN YAP JEAN HNG" userId="66824b3b-90af-48ae-91f4-73f35fb89cd2" providerId="ADAL" clId="{71145C41-06C2-4C33-B531-884EA77609A1}" dt="2022-02-14T13:10:35.377" v="388" actId="478"/>
          <ac:spMkLst>
            <pc:docMk/>
            <pc:sldMk cId="3565510404" sldId="335"/>
            <ac:spMk id="3" creationId="{2B1C87C3-2115-4D9D-B785-12754E4DD6E7}"/>
          </ac:spMkLst>
        </pc:spChg>
        <pc:spChg chg="add mod">
          <ac:chgData name="JAYDEN YAP JEAN HNG" userId="66824b3b-90af-48ae-91f4-73f35fb89cd2" providerId="ADAL" clId="{71145C41-06C2-4C33-B531-884EA77609A1}" dt="2022-02-14T13:10:35.377" v="388" actId="478"/>
          <ac:spMkLst>
            <pc:docMk/>
            <pc:sldMk cId="3565510404" sldId="335"/>
            <ac:spMk id="5" creationId="{0874C299-8B65-48E9-8018-798D78346917}"/>
          </ac:spMkLst>
        </pc:spChg>
      </pc:sldChg>
      <pc:sldChg chg="modSp add mod">
        <pc:chgData name="JAYDEN YAP JEAN HNG" userId="66824b3b-90af-48ae-91f4-73f35fb89cd2" providerId="ADAL" clId="{71145C41-06C2-4C33-B531-884EA77609A1}" dt="2022-02-14T13:27:57.604" v="994" actId="20577"/>
        <pc:sldMkLst>
          <pc:docMk/>
          <pc:sldMk cId="1601128849" sldId="336"/>
        </pc:sldMkLst>
        <pc:spChg chg="mod">
          <ac:chgData name="JAYDEN YAP JEAN HNG" userId="66824b3b-90af-48ae-91f4-73f35fb89cd2" providerId="ADAL" clId="{71145C41-06C2-4C33-B531-884EA77609A1}" dt="2022-02-14T13:27:57.604" v="994" actId="20577"/>
          <ac:spMkLst>
            <pc:docMk/>
            <pc:sldMk cId="1601128849" sldId="336"/>
            <ac:spMk id="2" creationId="{05284C13-6674-44F8-94E9-9127F099AEB4}"/>
          </ac:spMkLst>
        </pc:spChg>
      </pc:sldChg>
      <pc:sldChg chg="modSp add mod">
        <pc:chgData name="JAYDEN YAP JEAN HNG" userId="66824b3b-90af-48ae-91f4-73f35fb89cd2" providerId="ADAL" clId="{71145C41-06C2-4C33-B531-884EA77609A1}" dt="2022-02-14T13:29:05.149" v="1006" actId="20577"/>
        <pc:sldMkLst>
          <pc:docMk/>
          <pc:sldMk cId="1352365650" sldId="337"/>
        </pc:sldMkLst>
        <pc:spChg chg="mod">
          <ac:chgData name="JAYDEN YAP JEAN HNG" userId="66824b3b-90af-48ae-91f4-73f35fb89cd2" providerId="ADAL" clId="{71145C41-06C2-4C33-B531-884EA77609A1}" dt="2022-02-14T13:29:05.149" v="1006" actId="20577"/>
          <ac:spMkLst>
            <pc:docMk/>
            <pc:sldMk cId="1352365650" sldId="337"/>
            <ac:spMk id="2" creationId="{05284C13-6674-44F8-94E9-9127F099AEB4}"/>
          </ac:spMkLst>
        </pc:spChg>
      </pc:sldChg>
      <pc:sldChg chg="addSp delSp modSp mod">
        <pc:chgData name="JAYDEN YAP JEAN HNG" userId="66824b3b-90af-48ae-91f4-73f35fb89cd2" providerId="ADAL" clId="{71145C41-06C2-4C33-B531-884EA77609A1}" dt="2022-02-14T14:28:46.559" v="1688" actId="15"/>
        <pc:sldMkLst>
          <pc:docMk/>
          <pc:sldMk cId="1331024701" sldId="338"/>
        </pc:sldMkLst>
        <pc:spChg chg="mod">
          <ac:chgData name="JAYDEN YAP JEAN HNG" userId="66824b3b-90af-48ae-91f4-73f35fb89cd2" providerId="ADAL" clId="{71145C41-06C2-4C33-B531-884EA77609A1}" dt="2022-02-14T14:28:46.559" v="1688" actId="15"/>
          <ac:spMkLst>
            <pc:docMk/>
            <pc:sldMk cId="1331024701" sldId="338"/>
            <ac:spMk id="3" creationId="{68335CB2-E946-4726-9108-4027E1868038}"/>
          </ac:spMkLst>
        </pc:spChg>
        <pc:spChg chg="mod">
          <ac:chgData name="JAYDEN YAP JEAN HNG" userId="66824b3b-90af-48ae-91f4-73f35fb89cd2" providerId="ADAL" clId="{71145C41-06C2-4C33-B531-884EA77609A1}" dt="2022-02-14T14:18:35.443" v="1177" actId="1076"/>
          <ac:spMkLst>
            <pc:docMk/>
            <pc:sldMk cId="1331024701" sldId="338"/>
            <ac:spMk id="8" creationId="{8D86D375-86D3-49CE-B3A3-BB48671FDD0F}"/>
          </ac:spMkLst>
        </pc:spChg>
        <pc:spChg chg="mod">
          <ac:chgData name="JAYDEN YAP JEAN HNG" userId="66824b3b-90af-48ae-91f4-73f35fb89cd2" providerId="ADAL" clId="{71145C41-06C2-4C33-B531-884EA77609A1}" dt="2022-02-14T14:27:32.199" v="1624" actId="1076"/>
          <ac:spMkLst>
            <pc:docMk/>
            <pc:sldMk cId="1331024701" sldId="338"/>
            <ac:spMk id="9" creationId="{FB0C87AA-322C-449D-9FC4-976F7C250A31}"/>
          </ac:spMkLst>
        </pc:spChg>
        <pc:picChg chg="mod modCrop">
          <ac:chgData name="JAYDEN YAP JEAN HNG" userId="66824b3b-90af-48ae-91f4-73f35fb89cd2" providerId="ADAL" clId="{71145C41-06C2-4C33-B531-884EA77609A1}" dt="2022-02-14T14:18:37.627" v="1179" actId="1076"/>
          <ac:picMkLst>
            <pc:docMk/>
            <pc:sldMk cId="1331024701" sldId="338"/>
            <ac:picMk id="5" creationId="{6ABD87F4-4F18-4BC0-BB05-E22408C65B34}"/>
          </ac:picMkLst>
        </pc:picChg>
        <pc:picChg chg="del">
          <ac:chgData name="JAYDEN YAP JEAN HNG" userId="66824b3b-90af-48ae-91f4-73f35fb89cd2" providerId="ADAL" clId="{71145C41-06C2-4C33-B531-884EA77609A1}" dt="2022-02-14T14:17:27.905" v="1156" actId="478"/>
          <ac:picMkLst>
            <pc:docMk/>
            <pc:sldMk cId="1331024701" sldId="338"/>
            <ac:picMk id="6" creationId="{98CEA339-A34E-4063-9822-2C6301D9DA04}"/>
          </ac:picMkLst>
        </pc:picChg>
        <pc:picChg chg="del">
          <ac:chgData name="JAYDEN YAP JEAN HNG" userId="66824b3b-90af-48ae-91f4-73f35fb89cd2" providerId="ADAL" clId="{71145C41-06C2-4C33-B531-884EA77609A1}" dt="2022-02-14T14:18:16.730" v="1173" actId="478"/>
          <ac:picMkLst>
            <pc:docMk/>
            <pc:sldMk cId="1331024701" sldId="338"/>
            <ac:picMk id="7" creationId="{B1D3FD11-8C47-475B-BFD1-70B5E835CD65}"/>
          </ac:picMkLst>
        </pc:picChg>
        <pc:picChg chg="add mod modCrop">
          <ac:chgData name="JAYDEN YAP JEAN HNG" userId="66824b3b-90af-48ae-91f4-73f35fb89cd2" providerId="ADAL" clId="{71145C41-06C2-4C33-B531-884EA77609A1}" dt="2022-02-14T14:18:36.648" v="1178" actId="1076"/>
          <ac:picMkLst>
            <pc:docMk/>
            <pc:sldMk cId="1331024701" sldId="338"/>
            <ac:picMk id="10" creationId="{C9E2BE2F-920F-44C3-B8D5-2C799DA73273}"/>
          </ac:picMkLst>
        </pc:picChg>
        <pc:picChg chg="mod modCrop">
          <ac:chgData name="JAYDEN YAP JEAN HNG" userId="66824b3b-90af-48ae-91f4-73f35fb89cd2" providerId="ADAL" clId="{71145C41-06C2-4C33-B531-884EA77609A1}" dt="2022-02-14T14:27:29.437" v="1623" actId="1076"/>
          <ac:picMkLst>
            <pc:docMk/>
            <pc:sldMk cId="1331024701" sldId="338"/>
            <ac:picMk id="12" creationId="{3D65C19B-7441-45F0-9539-35A68A5E1EE5}"/>
          </ac:picMkLst>
        </pc:picChg>
      </pc:sldChg>
      <pc:sldChg chg="addSp delSp modSp mod">
        <pc:chgData name="JAYDEN YAP JEAN HNG" userId="66824b3b-90af-48ae-91f4-73f35fb89cd2" providerId="ADAL" clId="{71145C41-06C2-4C33-B531-884EA77609A1}" dt="2022-02-14T14:30:02.929" v="1810" actId="20577"/>
        <pc:sldMkLst>
          <pc:docMk/>
          <pc:sldMk cId="898094670" sldId="339"/>
        </pc:sldMkLst>
        <pc:spChg chg="mod">
          <ac:chgData name="JAYDEN YAP JEAN HNG" userId="66824b3b-90af-48ae-91f4-73f35fb89cd2" providerId="ADAL" clId="{71145C41-06C2-4C33-B531-884EA77609A1}" dt="2022-02-14T14:30:02.929" v="1810" actId="20577"/>
          <ac:spMkLst>
            <pc:docMk/>
            <pc:sldMk cId="898094670" sldId="339"/>
            <ac:spMk id="3" creationId="{68335CB2-E946-4726-9108-4027E1868038}"/>
          </ac:spMkLst>
        </pc:spChg>
        <pc:spChg chg="mod">
          <ac:chgData name="JAYDEN YAP JEAN HNG" userId="66824b3b-90af-48ae-91f4-73f35fb89cd2" providerId="ADAL" clId="{71145C41-06C2-4C33-B531-884EA77609A1}" dt="2022-02-14T14:23:19.141" v="1558" actId="1076"/>
          <ac:spMkLst>
            <pc:docMk/>
            <pc:sldMk cId="898094670" sldId="339"/>
            <ac:spMk id="7" creationId="{E05FEC4C-7D98-4A86-8256-650530A0FB11}"/>
          </ac:spMkLst>
        </pc:spChg>
        <pc:spChg chg="add mod">
          <ac:chgData name="JAYDEN YAP JEAN HNG" userId="66824b3b-90af-48ae-91f4-73f35fb89cd2" providerId="ADAL" clId="{71145C41-06C2-4C33-B531-884EA77609A1}" dt="2022-02-14T14:29:49.169" v="1780" actId="20577"/>
          <ac:spMkLst>
            <pc:docMk/>
            <pc:sldMk cId="898094670" sldId="339"/>
            <ac:spMk id="11" creationId="{B0929E39-D5C2-4C0A-A7B8-F6C4D96B7518}"/>
          </ac:spMkLst>
        </pc:spChg>
        <pc:picChg chg="mod">
          <ac:chgData name="JAYDEN YAP JEAN HNG" userId="66824b3b-90af-48ae-91f4-73f35fb89cd2" providerId="ADAL" clId="{71145C41-06C2-4C33-B531-884EA77609A1}" dt="2022-02-14T14:29:04.305" v="1703" actId="1076"/>
          <ac:picMkLst>
            <pc:docMk/>
            <pc:sldMk cId="898094670" sldId="339"/>
            <ac:picMk id="5" creationId="{9C058E90-80F4-4F54-9D1D-3F1529EF3105}"/>
          </ac:picMkLst>
        </pc:picChg>
        <pc:picChg chg="del">
          <ac:chgData name="JAYDEN YAP JEAN HNG" userId="66824b3b-90af-48ae-91f4-73f35fb89cd2" providerId="ADAL" clId="{71145C41-06C2-4C33-B531-884EA77609A1}" dt="2022-02-14T14:22:45.413" v="1456" actId="478"/>
          <ac:picMkLst>
            <pc:docMk/>
            <pc:sldMk cId="898094670" sldId="339"/>
            <ac:picMk id="6" creationId="{F94F6D43-5D22-400E-80EB-C06371087633}"/>
          </ac:picMkLst>
        </pc:picChg>
        <pc:picChg chg="del">
          <ac:chgData name="JAYDEN YAP JEAN HNG" userId="66824b3b-90af-48ae-91f4-73f35fb89cd2" providerId="ADAL" clId="{71145C41-06C2-4C33-B531-884EA77609A1}" dt="2022-02-14T14:22:44.375" v="1455" actId="478"/>
          <ac:picMkLst>
            <pc:docMk/>
            <pc:sldMk cId="898094670" sldId="339"/>
            <ac:picMk id="9" creationId="{6B0115B2-88AE-45B0-8B39-AECA914E24B0}"/>
          </ac:picMkLst>
        </pc:picChg>
        <pc:picChg chg="mod">
          <ac:chgData name="JAYDEN YAP JEAN HNG" userId="66824b3b-90af-48ae-91f4-73f35fb89cd2" providerId="ADAL" clId="{71145C41-06C2-4C33-B531-884EA77609A1}" dt="2022-02-14T14:25:41.037" v="1619" actId="1076"/>
          <ac:picMkLst>
            <pc:docMk/>
            <pc:sldMk cId="898094670" sldId="339"/>
            <ac:picMk id="10" creationId="{82595F8C-0D80-4DFC-9B5E-D195D98EF6BB}"/>
          </ac:picMkLst>
        </pc:picChg>
        <pc:picChg chg="del mod">
          <ac:chgData name="JAYDEN YAP JEAN HNG" userId="66824b3b-90af-48ae-91f4-73f35fb89cd2" providerId="ADAL" clId="{71145C41-06C2-4C33-B531-884EA77609A1}" dt="2022-02-14T14:25:14.814" v="1563" actId="478"/>
          <ac:picMkLst>
            <pc:docMk/>
            <pc:sldMk cId="898094670" sldId="339"/>
            <ac:picMk id="12" creationId="{775C7BCE-EAD9-4BBF-8E6A-998F6118F0B7}"/>
          </ac:picMkLst>
        </pc:picChg>
        <pc:picChg chg="mod">
          <ac:chgData name="JAYDEN YAP JEAN HNG" userId="66824b3b-90af-48ae-91f4-73f35fb89cd2" providerId="ADAL" clId="{71145C41-06C2-4C33-B531-884EA77609A1}" dt="2022-02-14T14:23:17.433" v="1557" actId="1076"/>
          <ac:picMkLst>
            <pc:docMk/>
            <pc:sldMk cId="898094670" sldId="339"/>
            <ac:picMk id="14" creationId="{257705EC-20E3-4EA1-B49D-CFBBAA7CAB13}"/>
          </ac:picMkLst>
        </pc:picChg>
      </pc:sldChg>
      <pc:sldChg chg="delSp modSp mod">
        <pc:chgData name="JAYDEN YAP JEAN HNG" userId="66824b3b-90af-48ae-91f4-73f35fb89cd2" providerId="ADAL" clId="{71145C41-06C2-4C33-B531-884EA77609A1}" dt="2022-02-14T14:30:51.613" v="1930" actId="20577"/>
        <pc:sldMkLst>
          <pc:docMk/>
          <pc:sldMk cId="3707899466" sldId="340"/>
        </pc:sldMkLst>
        <pc:spChg chg="mod">
          <ac:chgData name="JAYDEN YAP JEAN HNG" userId="66824b3b-90af-48ae-91f4-73f35fb89cd2" providerId="ADAL" clId="{71145C41-06C2-4C33-B531-884EA77609A1}" dt="2022-02-14T14:30:51.613" v="1930" actId="20577"/>
          <ac:spMkLst>
            <pc:docMk/>
            <pc:sldMk cId="3707899466" sldId="340"/>
            <ac:spMk id="3" creationId="{68335CB2-E946-4726-9108-4027E1868038}"/>
          </ac:spMkLst>
        </pc:spChg>
        <pc:picChg chg="mod">
          <ac:chgData name="JAYDEN YAP JEAN HNG" userId="66824b3b-90af-48ae-91f4-73f35fb89cd2" providerId="ADAL" clId="{71145C41-06C2-4C33-B531-884EA77609A1}" dt="2022-02-14T14:30:14.495" v="1817" actId="1076"/>
          <ac:picMkLst>
            <pc:docMk/>
            <pc:sldMk cId="3707899466" sldId="340"/>
            <ac:picMk id="5" creationId="{30E6CC92-BA6D-4FE0-8358-D5CBC6A8223A}"/>
          </ac:picMkLst>
        </pc:picChg>
        <pc:picChg chg="del">
          <ac:chgData name="JAYDEN YAP JEAN HNG" userId="66824b3b-90af-48ae-91f4-73f35fb89cd2" providerId="ADAL" clId="{71145C41-06C2-4C33-B531-884EA77609A1}" dt="2022-02-14T14:30:09.229" v="1812" actId="478"/>
          <ac:picMkLst>
            <pc:docMk/>
            <pc:sldMk cId="3707899466" sldId="340"/>
            <ac:picMk id="6" creationId="{F7D5E6A4-3671-4BE9-A48B-81EA98EB59DD}"/>
          </ac:picMkLst>
        </pc:picChg>
      </pc:sldChg>
      <pc:sldChg chg="addSp delSp modSp mod">
        <pc:chgData name="JAYDEN YAP JEAN HNG" userId="66824b3b-90af-48ae-91f4-73f35fb89cd2" providerId="ADAL" clId="{71145C41-06C2-4C33-B531-884EA77609A1}" dt="2022-02-14T15:00:00.163" v="4897" actId="21"/>
        <pc:sldMkLst>
          <pc:docMk/>
          <pc:sldMk cId="3894628948" sldId="341"/>
        </pc:sldMkLst>
        <pc:spChg chg="mod">
          <ac:chgData name="JAYDEN YAP JEAN HNG" userId="66824b3b-90af-48ae-91f4-73f35fb89cd2" providerId="ADAL" clId="{71145C41-06C2-4C33-B531-884EA77609A1}" dt="2022-02-14T14:31:13.590" v="1932" actId="20577"/>
          <ac:spMkLst>
            <pc:docMk/>
            <pc:sldMk cId="3894628948" sldId="341"/>
            <ac:spMk id="2" creationId="{05284C13-6674-44F8-94E9-9127F099AEB4}"/>
          </ac:spMkLst>
        </pc:spChg>
        <pc:spChg chg="mod">
          <ac:chgData name="JAYDEN YAP JEAN HNG" userId="66824b3b-90af-48ae-91f4-73f35fb89cd2" providerId="ADAL" clId="{71145C41-06C2-4C33-B531-884EA77609A1}" dt="2022-02-14T14:39:02.551" v="2929" actId="20577"/>
          <ac:spMkLst>
            <pc:docMk/>
            <pc:sldMk cId="3894628948" sldId="341"/>
            <ac:spMk id="3" creationId="{68335CB2-E946-4726-9108-4027E1868038}"/>
          </ac:spMkLst>
        </pc:spChg>
        <pc:spChg chg="mod">
          <ac:chgData name="JAYDEN YAP JEAN HNG" userId="66824b3b-90af-48ae-91f4-73f35fb89cd2" providerId="ADAL" clId="{71145C41-06C2-4C33-B531-884EA77609A1}" dt="2022-02-14T14:32:25.098" v="1965" actId="1076"/>
          <ac:spMkLst>
            <pc:docMk/>
            <pc:sldMk cId="3894628948" sldId="341"/>
            <ac:spMk id="9" creationId="{FB0C87AA-322C-449D-9FC4-976F7C250A31}"/>
          </ac:spMkLst>
        </pc:spChg>
        <pc:picChg chg="del mod">
          <ac:chgData name="JAYDEN YAP JEAN HNG" userId="66824b3b-90af-48ae-91f4-73f35fb89cd2" providerId="ADAL" clId="{71145C41-06C2-4C33-B531-884EA77609A1}" dt="2022-02-14T14:31:21.444" v="1935" actId="478"/>
          <ac:picMkLst>
            <pc:docMk/>
            <pc:sldMk cId="3894628948" sldId="341"/>
            <ac:picMk id="6" creationId="{98CEA339-A34E-4063-9822-2C6301D9DA04}"/>
          </ac:picMkLst>
        </pc:picChg>
        <pc:picChg chg="del">
          <ac:chgData name="JAYDEN YAP JEAN HNG" userId="66824b3b-90af-48ae-91f4-73f35fb89cd2" providerId="ADAL" clId="{71145C41-06C2-4C33-B531-884EA77609A1}" dt="2022-02-14T14:31:22.014" v="1936" actId="478"/>
          <ac:picMkLst>
            <pc:docMk/>
            <pc:sldMk cId="3894628948" sldId="341"/>
            <ac:picMk id="7" creationId="{B1D3FD11-8C47-475B-BFD1-70B5E835CD65}"/>
          </ac:picMkLst>
        </pc:picChg>
        <pc:picChg chg="add mod">
          <ac:chgData name="JAYDEN YAP JEAN HNG" userId="66824b3b-90af-48ae-91f4-73f35fb89cd2" providerId="ADAL" clId="{71145C41-06C2-4C33-B531-884EA77609A1}" dt="2022-02-14T14:38:29.375" v="2865" actId="1076"/>
          <ac:picMkLst>
            <pc:docMk/>
            <pc:sldMk cId="3894628948" sldId="341"/>
            <ac:picMk id="10" creationId="{33099638-4BB5-4D7E-9578-018083DAF608}"/>
          </ac:picMkLst>
        </pc:picChg>
        <pc:picChg chg="mod">
          <ac:chgData name="JAYDEN YAP JEAN HNG" userId="66824b3b-90af-48ae-91f4-73f35fb89cd2" providerId="ADAL" clId="{71145C41-06C2-4C33-B531-884EA77609A1}" dt="2022-02-14T14:32:13.017" v="1960" actId="1076"/>
          <ac:picMkLst>
            <pc:docMk/>
            <pc:sldMk cId="3894628948" sldId="341"/>
            <ac:picMk id="11" creationId="{0DCF7EBC-5603-400E-A1CC-390650FCD48D}"/>
          </ac:picMkLst>
        </pc:picChg>
        <pc:picChg chg="mod">
          <ac:chgData name="JAYDEN YAP JEAN HNG" userId="66824b3b-90af-48ae-91f4-73f35fb89cd2" providerId="ADAL" clId="{71145C41-06C2-4C33-B531-884EA77609A1}" dt="2022-02-14T14:32:26.579" v="1966" actId="1076"/>
          <ac:picMkLst>
            <pc:docMk/>
            <pc:sldMk cId="3894628948" sldId="341"/>
            <ac:picMk id="13" creationId="{2FBF1A78-4817-47D6-9294-DB143C0E3890}"/>
          </ac:picMkLst>
        </pc:picChg>
        <pc:picChg chg="del mod">
          <ac:chgData name="JAYDEN YAP JEAN HNG" userId="66824b3b-90af-48ae-91f4-73f35fb89cd2" providerId="ADAL" clId="{71145C41-06C2-4C33-B531-884EA77609A1}" dt="2022-02-14T14:31:33.315" v="1939" actId="21"/>
          <ac:picMkLst>
            <pc:docMk/>
            <pc:sldMk cId="3894628948" sldId="341"/>
            <ac:picMk id="15" creationId="{FAD3F0BB-0398-4542-B8B5-06A0C19A0352}"/>
          </ac:picMkLst>
        </pc:picChg>
        <pc:picChg chg="del">
          <ac:chgData name="JAYDEN YAP JEAN HNG" userId="66824b3b-90af-48ae-91f4-73f35fb89cd2" providerId="ADAL" clId="{71145C41-06C2-4C33-B531-884EA77609A1}" dt="2022-02-14T15:00:00.163" v="4897" actId="21"/>
          <ac:picMkLst>
            <pc:docMk/>
            <pc:sldMk cId="3894628948" sldId="341"/>
            <ac:picMk id="17" creationId="{BC3D398E-EC0A-4ABD-8E77-AA3ED978AADD}"/>
          </ac:picMkLst>
        </pc:picChg>
        <pc:picChg chg="del mod">
          <ac:chgData name="JAYDEN YAP JEAN HNG" userId="66824b3b-90af-48ae-91f4-73f35fb89cd2" providerId="ADAL" clId="{71145C41-06C2-4C33-B531-884EA77609A1}" dt="2022-02-14T15:00:00.163" v="4897" actId="21"/>
          <ac:picMkLst>
            <pc:docMk/>
            <pc:sldMk cId="3894628948" sldId="341"/>
            <ac:picMk id="19" creationId="{6C3629EE-4EAA-4A35-905E-1653C390D24D}"/>
          </ac:picMkLst>
        </pc:picChg>
      </pc:sldChg>
      <pc:sldChg chg="addSp delSp modSp mod">
        <pc:chgData name="JAYDEN YAP JEAN HNG" userId="66824b3b-90af-48ae-91f4-73f35fb89cd2" providerId="ADAL" clId="{71145C41-06C2-4C33-B531-884EA77609A1}" dt="2022-02-14T14:42:57.804" v="3370" actId="20577"/>
        <pc:sldMkLst>
          <pc:docMk/>
          <pc:sldMk cId="3091446008" sldId="342"/>
        </pc:sldMkLst>
        <pc:spChg chg="mod">
          <ac:chgData name="JAYDEN YAP JEAN HNG" userId="66824b3b-90af-48ae-91f4-73f35fb89cd2" providerId="ADAL" clId="{71145C41-06C2-4C33-B531-884EA77609A1}" dt="2022-02-14T14:39:19.838" v="2934" actId="20577"/>
          <ac:spMkLst>
            <pc:docMk/>
            <pc:sldMk cId="3091446008" sldId="342"/>
            <ac:spMk id="2" creationId="{05284C13-6674-44F8-94E9-9127F099AEB4}"/>
          </ac:spMkLst>
        </pc:spChg>
        <pc:spChg chg="mod">
          <ac:chgData name="JAYDEN YAP JEAN HNG" userId="66824b3b-90af-48ae-91f4-73f35fb89cd2" providerId="ADAL" clId="{71145C41-06C2-4C33-B531-884EA77609A1}" dt="2022-02-14T14:42:14.894" v="3208" actId="20577"/>
          <ac:spMkLst>
            <pc:docMk/>
            <pc:sldMk cId="3091446008" sldId="342"/>
            <ac:spMk id="3" creationId="{68335CB2-E946-4726-9108-4027E1868038}"/>
          </ac:spMkLst>
        </pc:spChg>
        <pc:spChg chg="mod">
          <ac:chgData name="JAYDEN YAP JEAN HNG" userId="66824b3b-90af-48ae-91f4-73f35fb89cd2" providerId="ADAL" clId="{71145C41-06C2-4C33-B531-884EA77609A1}" dt="2022-02-14T14:41:43.087" v="3111" actId="20577"/>
          <ac:spMkLst>
            <pc:docMk/>
            <pc:sldMk cId="3091446008" sldId="342"/>
            <ac:spMk id="7" creationId="{E05FEC4C-7D98-4A86-8256-650530A0FB11}"/>
          </ac:spMkLst>
        </pc:spChg>
        <pc:spChg chg="add mod">
          <ac:chgData name="JAYDEN YAP JEAN HNG" userId="66824b3b-90af-48ae-91f4-73f35fb89cd2" providerId="ADAL" clId="{71145C41-06C2-4C33-B531-884EA77609A1}" dt="2022-02-14T14:42:57.804" v="3370" actId="20577"/>
          <ac:spMkLst>
            <pc:docMk/>
            <pc:sldMk cId="3091446008" sldId="342"/>
            <ac:spMk id="11" creationId="{2D446DA2-2A8B-4D7A-8F03-20986ED4926F}"/>
          </ac:spMkLst>
        </pc:spChg>
        <pc:picChg chg="mod">
          <ac:chgData name="JAYDEN YAP JEAN HNG" userId="66824b3b-90af-48ae-91f4-73f35fb89cd2" providerId="ADAL" clId="{71145C41-06C2-4C33-B531-884EA77609A1}" dt="2022-02-14T14:41:02.498" v="2975" actId="1076"/>
          <ac:picMkLst>
            <pc:docMk/>
            <pc:sldMk cId="3091446008" sldId="342"/>
            <ac:picMk id="5" creationId="{FC5507AA-2D50-4771-85EE-E763F5387EDF}"/>
          </ac:picMkLst>
        </pc:picChg>
        <pc:picChg chg="del">
          <ac:chgData name="JAYDEN YAP JEAN HNG" userId="66824b3b-90af-48ae-91f4-73f35fb89cd2" providerId="ADAL" clId="{71145C41-06C2-4C33-B531-884EA77609A1}" dt="2022-02-14T14:39:21.600" v="2935" actId="478"/>
          <ac:picMkLst>
            <pc:docMk/>
            <pc:sldMk cId="3091446008" sldId="342"/>
            <ac:picMk id="6" creationId="{F94F6D43-5D22-400E-80EB-C06371087633}"/>
          </ac:picMkLst>
        </pc:picChg>
        <pc:picChg chg="del mod">
          <ac:chgData name="JAYDEN YAP JEAN HNG" userId="66824b3b-90af-48ae-91f4-73f35fb89cd2" providerId="ADAL" clId="{71145C41-06C2-4C33-B531-884EA77609A1}" dt="2022-02-14T14:40:42.708" v="2964" actId="478"/>
          <ac:picMkLst>
            <pc:docMk/>
            <pc:sldMk cId="3091446008" sldId="342"/>
            <ac:picMk id="9" creationId="{6B0115B2-88AE-45B0-8B39-AECA914E24B0}"/>
          </ac:picMkLst>
        </pc:picChg>
        <pc:picChg chg="del mod">
          <ac:chgData name="JAYDEN YAP JEAN HNG" userId="66824b3b-90af-48ae-91f4-73f35fb89cd2" providerId="ADAL" clId="{71145C41-06C2-4C33-B531-884EA77609A1}" dt="2022-02-14T14:40:41.970" v="2963" actId="478"/>
          <ac:picMkLst>
            <pc:docMk/>
            <pc:sldMk cId="3091446008" sldId="342"/>
            <ac:picMk id="10" creationId="{6B37D701-0D25-45E4-8EAC-DBBEAE4E616B}"/>
          </ac:picMkLst>
        </pc:picChg>
        <pc:picChg chg="mod">
          <ac:chgData name="JAYDEN YAP JEAN HNG" userId="66824b3b-90af-48ae-91f4-73f35fb89cd2" providerId="ADAL" clId="{71145C41-06C2-4C33-B531-884EA77609A1}" dt="2022-02-14T14:42:19.252" v="3211" actId="1076"/>
          <ac:picMkLst>
            <pc:docMk/>
            <pc:sldMk cId="3091446008" sldId="342"/>
            <ac:picMk id="12" creationId="{7F2DA3A8-4F95-46B4-B8F0-D4A2E7641886}"/>
          </ac:picMkLst>
        </pc:picChg>
        <pc:picChg chg="mod">
          <ac:chgData name="JAYDEN YAP JEAN HNG" userId="66824b3b-90af-48ae-91f4-73f35fb89cd2" providerId="ADAL" clId="{71145C41-06C2-4C33-B531-884EA77609A1}" dt="2022-02-14T14:41:15.285" v="2984" actId="1076"/>
          <ac:picMkLst>
            <pc:docMk/>
            <pc:sldMk cId="3091446008" sldId="342"/>
            <ac:picMk id="14" creationId="{8A55C8B0-FB48-4C5E-81AC-E8D18F3083DA}"/>
          </ac:picMkLst>
        </pc:picChg>
      </pc:sldChg>
      <pc:sldChg chg="addSp delSp modSp mod">
        <pc:chgData name="JAYDEN YAP JEAN HNG" userId="66824b3b-90af-48ae-91f4-73f35fb89cd2" providerId="ADAL" clId="{71145C41-06C2-4C33-B531-884EA77609A1}" dt="2022-02-14T15:06:41.442" v="5330" actId="1076"/>
        <pc:sldMkLst>
          <pc:docMk/>
          <pc:sldMk cId="3114908967" sldId="343"/>
        </pc:sldMkLst>
        <pc:spChg chg="mod">
          <ac:chgData name="JAYDEN YAP JEAN HNG" userId="66824b3b-90af-48ae-91f4-73f35fb89cd2" providerId="ADAL" clId="{71145C41-06C2-4C33-B531-884EA77609A1}" dt="2022-02-14T14:47:14.066" v="4089" actId="20577"/>
          <ac:spMkLst>
            <pc:docMk/>
            <pc:sldMk cId="3114908967" sldId="343"/>
            <ac:spMk id="2" creationId="{05284C13-6674-44F8-94E9-9127F099AEB4}"/>
          </ac:spMkLst>
        </pc:spChg>
        <pc:spChg chg="mod">
          <ac:chgData name="JAYDEN YAP JEAN HNG" userId="66824b3b-90af-48ae-91f4-73f35fb89cd2" providerId="ADAL" clId="{71145C41-06C2-4C33-B531-884EA77609A1}" dt="2022-02-14T15:06:37.256" v="5328" actId="1076"/>
          <ac:spMkLst>
            <pc:docMk/>
            <pc:sldMk cId="3114908967" sldId="343"/>
            <ac:spMk id="3" creationId="{68335CB2-E946-4726-9108-4027E1868038}"/>
          </ac:spMkLst>
        </pc:spChg>
        <pc:picChg chg="add mod">
          <ac:chgData name="JAYDEN YAP JEAN HNG" userId="66824b3b-90af-48ae-91f4-73f35fb89cd2" providerId="ADAL" clId="{71145C41-06C2-4C33-B531-884EA77609A1}" dt="2022-02-14T15:06:41.442" v="5330" actId="1076"/>
          <ac:picMkLst>
            <pc:docMk/>
            <pc:sldMk cId="3114908967" sldId="343"/>
            <ac:picMk id="5" creationId="{3CABCFE3-0056-40FB-A7C9-C157821889C7}"/>
          </ac:picMkLst>
        </pc:picChg>
        <pc:picChg chg="del">
          <ac:chgData name="JAYDEN YAP JEAN HNG" userId="66824b3b-90af-48ae-91f4-73f35fb89cd2" providerId="ADAL" clId="{71145C41-06C2-4C33-B531-884EA77609A1}" dt="2022-02-14T14:31:37.493" v="1942" actId="478"/>
          <ac:picMkLst>
            <pc:docMk/>
            <pc:sldMk cId="3114908967" sldId="343"/>
            <ac:picMk id="6" creationId="{F7D5E6A4-3671-4BE9-A48B-81EA98EB59DD}"/>
          </ac:picMkLst>
        </pc:picChg>
        <pc:picChg chg="add mod">
          <ac:chgData name="JAYDEN YAP JEAN HNG" userId="66824b3b-90af-48ae-91f4-73f35fb89cd2" providerId="ADAL" clId="{71145C41-06C2-4C33-B531-884EA77609A1}" dt="2022-02-14T15:06:38.783" v="5329" actId="1076"/>
          <ac:picMkLst>
            <pc:docMk/>
            <pc:sldMk cId="3114908967" sldId="343"/>
            <ac:picMk id="7" creationId="{37DD1800-D62E-48DA-8A16-817AE9BC50F0}"/>
          </ac:picMkLst>
        </pc:picChg>
      </pc:sldChg>
      <pc:sldChg chg="delSp modSp mod">
        <pc:chgData name="JAYDEN YAP JEAN HNG" userId="66824b3b-90af-48ae-91f4-73f35fb89cd2" providerId="ADAL" clId="{71145C41-06C2-4C33-B531-884EA77609A1}" dt="2022-02-14T14:50:23.533" v="4448" actId="20577"/>
        <pc:sldMkLst>
          <pc:docMk/>
          <pc:sldMk cId="1629560453" sldId="344"/>
        </pc:sldMkLst>
        <pc:spChg chg="mod">
          <ac:chgData name="JAYDEN YAP JEAN HNG" userId="66824b3b-90af-48ae-91f4-73f35fb89cd2" providerId="ADAL" clId="{71145C41-06C2-4C33-B531-884EA77609A1}" dt="2022-02-14T14:48:10.980" v="4193" actId="20577"/>
          <ac:spMkLst>
            <pc:docMk/>
            <pc:sldMk cId="1629560453" sldId="344"/>
            <ac:spMk id="2" creationId="{05284C13-6674-44F8-94E9-9127F099AEB4}"/>
          </ac:spMkLst>
        </pc:spChg>
        <pc:spChg chg="mod">
          <ac:chgData name="JAYDEN YAP JEAN HNG" userId="66824b3b-90af-48ae-91f4-73f35fb89cd2" providerId="ADAL" clId="{71145C41-06C2-4C33-B531-884EA77609A1}" dt="2022-02-14T14:50:23.533" v="4448" actId="20577"/>
          <ac:spMkLst>
            <pc:docMk/>
            <pc:sldMk cId="1629560453" sldId="344"/>
            <ac:spMk id="3" creationId="{68335CB2-E946-4726-9108-4027E1868038}"/>
          </ac:spMkLst>
        </pc:spChg>
        <pc:spChg chg="mod">
          <ac:chgData name="JAYDEN YAP JEAN HNG" userId="66824b3b-90af-48ae-91f4-73f35fb89cd2" providerId="ADAL" clId="{71145C41-06C2-4C33-B531-884EA77609A1}" dt="2022-02-14T14:48:55.403" v="4209" actId="1076"/>
          <ac:spMkLst>
            <pc:docMk/>
            <pc:sldMk cId="1629560453" sldId="344"/>
            <ac:spMk id="8" creationId="{8D86D375-86D3-49CE-B3A3-BB48671FDD0F}"/>
          </ac:spMkLst>
        </pc:spChg>
        <pc:spChg chg="mod">
          <ac:chgData name="JAYDEN YAP JEAN HNG" userId="66824b3b-90af-48ae-91f4-73f35fb89cd2" providerId="ADAL" clId="{71145C41-06C2-4C33-B531-884EA77609A1}" dt="2022-02-14T14:49:02.849" v="4213" actId="1076"/>
          <ac:spMkLst>
            <pc:docMk/>
            <pc:sldMk cId="1629560453" sldId="344"/>
            <ac:spMk id="9" creationId="{FB0C87AA-322C-449D-9FC4-976F7C250A31}"/>
          </ac:spMkLst>
        </pc:spChg>
        <pc:picChg chg="mod">
          <ac:chgData name="JAYDEN YAP JEAN HNG" userId="66824b3b-90af-48ae-91f4-73f35fb89cd2" providerId="ADAL" clId="{71145C41-06C2-4C33-B531-884EA77609A1}" dt="2022-02-14T14:48:50.835" v="4208" actId="1076"/>
          <ac:picMkLst>
            <pc:docMk/>
            <pc:sldMk cId="1629560453" sldId="344"/>
            <ac:picMk id="5" creationId="{AC56A844-6871-4F81-A3A7-F2571181B78E}"/>
          </ac:picMkLst>
        </pc:picChg>
        <pc:picChg chg="del">
          <ac:chgData name="JAYDEN YAP JEAN HNG" userId="66824b3b-90af-48ae-91f4-73f35fb89cd2" providerId="ADAL" clId="{71145C41-06C2-4C33-B531-884EA77609A1}" dt="2022-02-14T14:48:22.520" v="4198" actId="478"/>
          <ac:picMkLst>
            <pc:docMk/>
            <pc:sldMk cId="1629560453" sldId="344"/>
            <ac:picMk id="6" creationId="{98CEA339-A34E-4063-9822-2C6301D9DA04}"/>
          </ac:picMkLst>
        </pc:picChg>
        <pc:picChg chg="del">
          <ac:chgData name="JAYDEN YAP JEAN HNG" userId="66824b3b-90af-48ae-91f4-73f35fb89cd2" providerId="ADAL" clId="{71145C41-06C2-4C33-B531-884EA77609A1}" dt="2022-02-14T14:48:23.020" v="4199" actId="478"/>
          <ac:picMkLst>
            <pc:docMk/>
            <pc:sldMk cId="1629560453" sldId="344"/>
            <ac:picMk id="7" creationId="{B1D3FD11-8C47-475B-BFD1-70B5E835CD65}"/>
          </ac:picMkLst>
        </pc:picChg>
        <pc:picChg chg="mod">
          <ac:chgData name="JAYDEN YAP JEAN HNG" userId="66824b3b-90af-48ae-91f4-73f35fb89cd2" providerId="ADAL" clId="{71145C41-06C2-4C33-B531-884EA77609A1}" dt="2022-02-14T14:49:00.947" v="4212" actId="1076"/>
          <ac:picMkLst>
            <pc:docMk/>
            <pc:sldMk cId="1629560453" sldId="344"/>
            <ac:picMk id="11" creationId="{FA3255B9-4A47-416B-A846-B753EB317038}"/>
          </ac:picMkLst>
        </pc:picChg>
      </pc:sldChg>
      <pc:sldChg chg="delSp modSp mod">
        <pc:chgData name="JAYDEN YAP JEAN HNG" userId="66824b3b-90af-48ae-91f4-73f35fb89cd2" providerId="ADAL" clId="{71145C41-06C2-4C33-B531-884EA77609A1}" dt="2022-02-14T14:51:58.060" v="4607" actId="20577"/>
        <pc:sldMkLst>
          <pc:docMk/>
          <pc:sldMk cId="11264280" sldId="345"/>
        </pc:sldMkLst>
        <pc:spChg chg="mod">
          <ac:chgData name="JAYDEN YAP JEAN HNG" userId="66824b3b-90af-48ae-91f4-73f35fb89cd2" providerId="ADAL" clId="{71145C41-06C2-4C33-B531-884EA77609A1}" dt="2022-02-14T14:51:33.671" v="4592" actId="1076"/>
          <ac:spMkLst>
            <pc:docMk/>
            <pc:sldMk cId="11264280" sldId="345"/>
            <ac:spMk id="2" creationId="{05284C13-6674-44F8-94E9-9127F099AEB4}"/>
          </ac:spMkLst>
        </pc:spChg>
        <pc:spChg chg="mod">
          <ac:chgData name="JAYDEN YAP JEAN HNG" userId="66824b3b-90af-48ae-91f4-73f35fb89cd2" providerId="ADAL" clId="{71145C41-06C2-4C33-B531-884EA77609A1}" dt="2022-02-14T14:51:28.929" v="4588" actId="1076"/>
          <ac:spMkLst>
            <pc:docMk/>
            <pc:sldMk cId="11264280" sldId="345"/>
            <ac:spMk id="3" creationId="{68335CB2-E946-4726-9108-4027E1868038}"/>
          </ac:spMkLst>
        </pc:spChg>
        <pc:spChg chg="mod">
          <ac:chgData name="JAYDEN YAP JEAN HNG" userId="66824b3b-90af-48ae-91f4-73f35fb89cd2" providerId="ADAL" clId="{71145C41-06C2-4C33-B531-884EA77609A1}" dt="2022-02-14T14:51:58.060" v="4607" actId="20577"/>
          <ac:spMkLst>
            <pc:docMk/>
            <pc:sldMk cId="11264280" sldId="345"/>
            <ac:spMk id="7" creationId="{E05FEC4C-7D98-4A86-8256-650530A0FB11}"/>
          </ac:spMkLst>
        </pc:spChg>
        <pc:picChg chg="mod">
          <ac:chgData name="JAYDEN YAP JEAN HNG" userId="66824b3b-90af-48ae-91f4-73f35fb89cd2" providerId="ADAL" clId="{71145C41-06C2-4C33-B531-884EA77609A1}" dt="2022-02-14T14:51:36.788" v="4594" actId="1076"/>
          <ac:picMkLst>
            <pc:docMk/>
            <pc:sldMk cId="11264280" sldId="345"/>
            <ac:picMk id="5" creationId="{82B1C5C3-6573-4000-B781-B3FFD0D9439C}"/>
          </ac:picMkLst>
        </pc:picChg>
        <pc:picChg chg="del">
          <ac:chgData name="JAYDEN YAP JEAN HNG" userId="66824b3b-90af-48ae-91f4-73f35fb89cd2" providerId="ADAL" clId="{71145C41-06C2-4C33-B531-884EA77609A1}" dt="2022-02-14T14:50:29.916" v="4449" actId="478"/>
          <ac:picMkLst>
            <pc:docMk/>
            <pc:sldMk cId="11264280" sldId="345"/>
            <ac:picMk id="6" creationId="{F94F6D43-5D22-400E-80EB-C06371087633}"/>
          </ac:picMkLst>
        </pc:picChg>
        <pc:picChg chg="del">
          <ac:chgData name="JAYDEN YAP JEAN HNG" userId="66824b3b-90af-48ae-91f4-73f35fb89cd2" providerId="ADAL" clId="{71145C41-06C2-4C33-B531-884EA77609A1}" dt="2022-02-14T14:50:30.940" v="4450" actId="478"/>
          <ac:picMkLst>
            <pc:docMk/>
            <pc:sldMk cId="11264280" sldId="345"/>
            <ac:picMk id="9" creationId="{6B0115B2-88AE-45B0-8B39-AECA914E24B0}"/>
          </ac:picMkLst>
        </pc:picChg>
        <pc:picChg chg="mod">
          <ac:chgData name="JAYDEN YAP JEAN HNG" userId="66824b3b-90af-48ae-91f4-73f35fb89cd2" providerId="ADAL" clId="{71145C41-06C2-4C33-B531-884EA77609A1}" dt="2022-02-14T14:51:35.314" v="4593" actId="1076"/>
          <ac:picMkLst>
            <pc:docMk/>
            <pc:sldMk cId="11264280" sldId="345"/>
            <ac:picMk id="10" creationId="{549AB280-6B58-4DFE-8BB1-711D1693802D}"/>
          </ac:picMkLst>
        </pc:picChg>
      </pc:sldChg>
      <pc:sldChg chg="delSp modSp mod">
        <pc:chgData name="JAYDEN YAP JEAN HNG" userId="66824b3b-90af-48ae-91f4-73f35fb89cd2" providerId="ADAL" clId="{71145C41-06C2-4C33-B531-884EA77609A1}" dt="2022-02-14T14:54:27.146" v="4760" actId="1076"/>
        <pc:sldMkLst>
          <pc:docMk/>
          <pc:sldMk cId="2053692669" sldId="346"/>
        </pc:sldMkLst>
        <pc:spChg chg="mod">
          <ac:chgData name="JAYDEN YAP JEAN HNG" userId="66824b3b-90af-48ae-91f4-73f35fb89cd2" providerId="ADAL" clId="{71145C41-06C2-4C33-B531-884EA77609A1}" dt="2022-02-14T14:54:24.223" v="4758" actId="1076"/>
          <ac:spMkLst>
            <pc:docMk/>
            <pc:sldMk cId="2053692669" sldId="346"/>
            <ac:spMk id="2" creationId="{05284C13-6674-44F8-94E9-9127F099AEB4}"/>
          </ac:spMkLst>
        </pc:spChg>
        <pc:spChg chg="mod">
          <ac:chgData name="JAYDEN YAP JEAN HNG" userId="66824b3b-90af-48ae-91f4-73f35fb89cd2" providerId="ADAL" clId="{71145C41-06C2-4C33-B531-884EA77609A1}" dt="2022-02-14T14:54:25.814" v="4759" actId="1076"/>
          <ac:spMkLst>
            <pc:docMk/>
            <pc:sldMk cId="2053692669" sldId="346"/>
            <ac:spMk id="3" creationId="{68335CB2-E946-4726-9108-4027E1868038}"/>
          </ac:spMkLst>
        </pc:spChg>
        <pc:picChg chg="mod">
          <ac:chgData name="JAYDEN YAP JEAN HNG" userId="66824b3b-90af-48ae-91f4-73f35fb89cd2" providerId="ADAL" clId="{71145C41-06C2-4C33-B531-884EA77609A1}" dt="2022-02-14T14:54:27.146" v="4760" actId="1076"/>
          <ac:picMkLst>
            <pc:docMk/>
            <pc:sldMk cId="2053692669" sldId="346"/>
            <ac:picMk id="5" creationId="{51487DA3-C0CD-4700-B58B-83F0F80E67DC}"/>
          </ac:picMkLst>
        </pc:picChg>
        <pc:picChg chg="del">
          <ac:chgData name="JAYDEN YAP JEAN HNG" userId="66824b3b-90af-48ae-91f4-73f35fb89cd2" providerId="ADAL" clId="{71145C41-06C2-4C33-B531-884EA77609A1}" dt="2022-02-14T14:52:06.056" v="4608" actId="478"/>
          <ac:picMkLst>
            <pc:docMk/>
            <pc:sldMk cId="2053692669" sldId="346"/>
            <ac:picMk id="6" creationId="{F7D5E6A4-3671-4BE9-A48B-81EA98EB59DD}"/>
          </ac:picMkLst>
        </pc:picChg>
      </pc:sldChg>
      <pc:sldChg chg="delSp modSp add del mod">
        <pc:chgData name="JAYDEN YAP JEAN HNG" userId="66824b3b-90af-48ae-91f4-73f35fb89cd2" providerId="ADAL" clId="{71145C41-06C2-4C33-B531-884EA77609A1}" dt="2022-02-14T14:39:16.690" v="2930" actId="47"/>
        <pc:sldMkLst>
          <pc:docMk/>
          <pc:sldMk cId="244749099" sldId="347"/>
        </pc:sldMkLst>
        <pc:spChg chg="mod">
          <ac:chgData name="JAYDEN YAP JEAN HNG" userId="66824b3b-90af-48ae-91f4-73f35fb89cd2" providerId="ADAL" clId="{71145C41-06C2-4C33-B531-884EA77609A1}" dt="2022-02-14T14:38:10.131" v="2859" actId="5793"/>
          <ac:spMkLst>
            <pc:docMk/>
            <pc:sldMk cId="244749099" sldId="347"/>
            <ac:spMk id="3" creationId="{68335CB2-E946-4726-9108-4027E1868038}"/>
          </ac:spMkLst>
        </pc:spChg>
        <pc:picChg chg="del">
          <ac:chgData name="JAYDEN YAP JEAN HNG" userId="66824b3b-90af-48ae-91f4-73f35fb89cd2" providerId="ADAL" clId="{71145C41-06C2-4C33-B531-884EA77609A1}" dt="2022-02-14T14:38:07.054" v="2857" actId="478"/>
          <ac:picMkLst>
            <pc:docMk/>
            <pc:sldMk cId="244749099" sldId="347"/>
            <ac:picMk id="10" creationId="{33099638-4BB5-4D7E-9578-018083DAF608}"/>
          </ac:picMkLst>
        </pc:picChg>
      </pc:sldChg>
      <pc:sldChg chg="add del">
        <pc:chgData name="JAYDEN YAP JEAN HNG" userId="66824b3b-90af-48ae-91f4-73f35fb89cd2" providerId="ADAL" clId="{71145C41-06C2-4C33-B531-884EA77609A1}" dt="2022-02-14T14:40:19.675" v="2962" actId="47"/>
        <pc:sldMkLst>
          <pc:docMk/>
          <pc:sldMk cId="2825278302" sldId="347"/>
        </pc:sldMkLst>
      </pc:sldChg>
      <pc:sldChg chg="delSp modSp add mod">
        <pc:chgData name="JAYDEN YAP JEAN HNG" userId="66824b3b-90af-48ae-91f4-73f35fb89cd2" providerId="ADAL" clId="{71145C41-06C2-4C33-B531-884EA77609A1}" dt="2022-02-14T14:46:38.053" v="4086" actId="1076"/>
        <pc:sldMkLst>
          <pc:docMk/>
          <pc:sldMk cId="2221799473" sldId="348"/>
        </pc:sldMkLst>
        <pc:spChg chg="mod">
          <ac:chgData name="JAYDEN YAP JEAN HNG" userId="66824b3b-90af-48ae-91f4-73f35fb89cd2" providerId="ADAL" clId="{71145C41-06C2-4C33-B531-884EA77609A1}" dt="2022-02-14T14:46:36.379" v="4085" actId="14100"/>
          <ac:spMkLst>
            <pc:docMk/>
            <pc:sldMk cId="2221799473" sldId="348"/>
            <ac:spMk id="3" creationId="{68335CB2-E946-4726-9108-4027E1868038}"/>
          </ac:spMkLst>
        </pc:spChg>
        <pc:spChg chg="mod">
          <ac:chgData name="JAYDEN YAP JEAN HNG" userId="66824b3b-90af-48ae-91f4-73f35fb89cd2" providerId="ADAL" clId="{71145C41-06C2-4C33-B531-884EA77609A1}" dt="2022-02-14T14:46:30.362" v="4083" actId="255"/>
          <ac:spMkLst>
            <pc:docMk/>
            <pc:sldMk cId="2221799473" sldId="348"/>
            <ac:spMk id="7" creationId="{E05FEC4C-7D98-4A86-8256-650530A0FB11}"/>
          </ac:spMkLst>
        </pc:spChg>
        <pc:picChg chg="del">
          <ac:chgData name="JAYDEN YAP JEAN HNG" userId="66824b3b-90af-48ae-91f4-73f35fb89cd2" providerId="ADAL" clId="{71145C41-06C2-4C33-B531-884EA77609A1}" dt="2022-02-14T14:40:46.027" v="2967" actId="478"/>
          <ac:picMkLst>
            <pc:docMk/>
            <pc:sldMk cId="2221799473" sldId="348"/>
            <ac:picMk id="5" creationId="{FC5507AA-2D50-4771-85EE-E763F5387EDF}"/>
          </ac:picMkLst>
        </pc:picChg>
        <pc:picChg chg="mod">
          <ac:chgData name="JAYDEN YAP JEAN HNG" userId="66824b3b-90af-48ae-91f4-73f35fb89cd2" providerId="ADAL" clId="{71145C41-06C2-4C33-B531-884EA77609A1}" dt="2022-02-14T14:46:23.809" v="4080" actId="1076"/>
          <ac:picMkLst>
            <pc:docMk/>
            <pc:sldMk cId="2221799473" sldId="348"/>
            <ac:picMk id="9" creationId="{6B0115B2-88AE-45B0-8B39-AECA914E24B0}"/>
          </ac:picMkLst>
        </pc:picChg>
        <pc:picChg chg="mod">
          <ac:chgData name="JAYDEN YAP JEAN HNG" userId="66824b3b-90af-48ae-91f4-73f35fb89cd2" providerId="ADAL" clId="{71145C41-06C2-4C33-B531-884EA77609A1}" dt="2022-02-14T14:46:38.053" v="4086" actId="1076"/>
          <ac:picMkLst>
            <pc:docMk/>
            <pc:sldMk cId="2221799473" sldId="348"/>
            <ac:picMk id="10" creationId="{6B37D701-0D25-45E4-8EAC-DBBEAE4E616B}"/>
          </ac:picMkLst>
        </pc:picChg>
        <pc:picChg chg="del">
          <ac:chgData name="JAYDEN YAP JEAN HNG" userId="66824b3b-90af-48ae-91f4-73f35fb89cd2" providerId="ADAL" clId="{71145C41-06C2-4C33-B531-884EA77609A1}" dt="2022-02-14T14:40:45.299" v="2965" actId="478"/>
          <ac:picMkLst>
            <pc:docMk/>
            <pc:sldMk cId="2221799473" sldId="348"/>
            <ac:picMk id="12" creationId="{7F2DA3A8-4F95-46B4-B8F0-D4A2E7641886}"/>
          </ac:picMkLst>
        </pc:picChg>
        <pc:picChg chg="del">
          <ac:chgData name="JAYDEN YAP JEAN HNG" userId="66824b3b-90af-48ae-91f4-73f35fb89cd2" providerId="ADAL" clId="{71145C41-06C2-4C33-B531-884EA77609A1}" dt="2022-02-14T14:40:45.670" v="2966" actId="478"/>
          <ac:picMkLst>
            <pc:docMk/>
            <pc:sldMk cId="2221799473" sldId="348"/>
            <ac:picMk id="14" creationId="{8A55C8B0-FB48-4C5E-81AC-E8D18F3083DA}"/>
          </ac:picMkLst>
        </pc:picChg>
      </pc:sldChg>
      <pc:sldChg chg="addSp delSp modSp add del mod">
        <pc:chgData name="JAYDEN YAP JEAN HNG" userId="66824b3b-90af-48ae-91f4-73f35fb89cd2" providerId="ADAL" clId="{71145C41-06C2-4C33-B531-884EA77609A1}" dt="2022-02-14T15:08:07.223" v="5332" actId="47"/>
        <pc:sldMkLst>
          <pc:docMk/>
          <pc:sldMk cId="3246002360" sldId="349"/>
        </pc:sldMkLst>
        <pc:spChg chg="mod">
          <ac:chgData name="JAYDEN YAP JEAN HNG" userId="66824b3b-90af-48ae-91f4-73f35fb89cd2" providerId="ADAL" clId="{71145C41-06C2-4C33-B531-884EA77609A1}" dt="2022-02-14T14:56:31.941" v="4804" actId="1076"/>
          <ac:spMkLst>
            <pc:docMk/>
            <pc:sldMk cId="3246002360" sldId="349"/>
            <ac:spMk id="2" creationId="{88B3ECB3-6BDA-4FA9-AEA4-CA512947FFAB}"/>
          </ac:spMkLst>
        </pc:spChg>
        <pc:spChg chg="del">
          <ac:chgData name="JAYDEN YAP JEAN HNG" userId="66824b3b-90af-48ae-91f4-73f35fb89cd2" providerId="ADAL" clId="{71145C41-06C2-4C33-B531-884EA77609A1}" dt="2022-02-14T14:56:27.278" v="4802" actId="478"/>
          <ac:spMkLst>
            <pc:docMk/>
            <pc:sldMk cId="3246002360" sldId="349"/>
            <ac:spMk id="3" creationId="{B3251688-66AB-49FD-8E33-1599C356DB7E}"/>
          </ac:spMkLst>
        </pc:spChg>
        <pc:picChg chg="add mod">
          <ac:chgData name="JAYDEN YAP JEAN HNG" userId="66824b3b-90af-48ae-91f4-73f35fb89cd2" providerId="ADAL" clId="{71145C41-06C2-4C33-B531-884EA77609A1}" dt="2022-02-14T14:57:26.336" v="4858" actId="1076"/>
          <ac:picMkLst>
            <pc:docMk/>
            <pc:sldMk cId="3246002360" sldId="349"/>
            <ac:picMk id="5" creationId="{8B12B8A0-7188-4773-BC3C-F490AF652922}"/>
          </ac:picMkLst>
        </pc:picChg>
        <pc:picChg chg="add mod">
          <ac:chgData name="JAYDEN YAP JEAN HNG" userId="66824b3b-90af-48ae-91f4-73f35fb89cd2" providerId="ADAL" clId="{71145C41-06C2-4C33-B531-884EA77609A1}" dt="2022-02-14T14:57:28.167" v="4860" actId="1076"/>
          <ac:picMkLst>
            <pc:docMk/>
            <pc:sldMk cId="3246002360" sldId="349"/>
            <ac:picMk id="7" creationId="{6EB2B25F-78CE-4F91-ABCD-5B9BB74105D8}"/>
          </ac:picMkLst>
        </pc:picChg>
        <pc:picChg chg="add mod">
          <ac:chgData name="JAYDEN YAP JEAN HNG" userId="66824b3b-90af-48ae-91f4-73f35fb89cd2" providerId="ADAL" clId="{71145C41-06C2-4C33-B531-884EA77609A1}" dt="2022-02-14T14:57:30.306" v="4862" actId="1076"/>
          <ac:picMkLst>
            <pc:docMk/>
            <pc:sldMk cId="3246002360" sldId="349"/>
            <ac:picMk id="9" creationId="{C6BC1C26-C942-4163-A20A-3649BE94B571}"/>
          </ac:picMkLst>
        </pc:picChg>
        <pc:picChg chg="add mod">
          <ac:chgData name="JAYDEN YAP JEAN HNG" userId="66824b3b-90af-48ae-91f4-73f35fb89cd2" providerId="ADAL" clId="{71145C41-06C2-4C33-B531-884EA77609A1}" dt="2022-02-14T14:57:36.731" v="4868" actId="1076"/>
          <ac:picMkLst>
            <pc:docMk/>
            <pc:sldMk cId="3246002360" sldId="349"/>
            <ac:picMk id="11" creationId="{FDB4015B-8229-4C24-B340-08661D5215D0}"/>
          </ac:picMkLst>
        </pc:picChg>
        <pc:picChg chg="add del mod">
          <ac:chgData name="JAYDEN YAP JEAN HNG" userId="66824b3b-90af-48ae-91f4-73f35fb89cd2" providerId="ADAL" clId="{71145C41-06C2-4C33-B531-884EA77609A1}" dt="2022-02-14T15:05:54.072" v="5186" actId="478"/>
          <ac:picMkLst>
            <pc:docMk/>
            <pc:sldMk cId="3246002360" sldId="349"/>
            <ac:picMk id="13" creationId="{1BF30A58-803A-4ED5-A541-11AAA0C13BD7}"/>
          </ac:picMkLst>
        </pc:picChg>
        <pc:picChg chg="add del mod">
          <ac:chgData name="JAYDEN YAP JEAN HNG" userId="66824b3b-90af-48ae-91f4-73f35fb89cd2" providerId="ADAL" clId="{71145C41-06C2-4C33-B531-884EA77609A1}" dt="2022-02-14T15:05:53.576" v="5184" actId="478"/>
          <ac:picMkLst>
            <pc:docMk/>
            <pc:sldMk cId="3246002360" sldId="349"/>
            <ac:picMk id="15" creationId="{32C375EA-61ED-4BA5-B52E-FF582937D290}"/>
          </ac:picMkLst>
        </pc:picChg>
        <pc:picChg chg="add mod">
          <ac:chgData name="JAYDEN YAP JEAN HNG" userId="66824b3b-90af-48ae-91f4-73f35fb89cd2" providerId="ADAL" clId="{71145C41-06C2-4C33-B531-884EA77609A1}" dt="2022-02-14T15:05:57.974" v="5187" actId="1076"/>
          <ac:picMkLst>
            <pc:docMk/>
            <pc:sldMk cId="3246002360" sldId="349"/>
            <ac:picMk id="16" creationId="{DEAED395-478E-4CEA-A958-C188F785CA72}"/>
          </ac:picMkLst>
        </pc:picChg>
      </pc:sldChg>
      <pc:sldChg chg="addSp delSp modSp add del mod">
        <pc:chgData name="JAYDEN YAP JEAN HNG" userId="66824b3b-90af-48ae-91f4-73f35fb89cd2" providerId="ADAL" clId="{71145C41-06C2-4C33-B531-884EA77609A1}" dt="2022-02-14T14:57:50.569" v="4871" actId="47"/>
        <pc:sldMkLst>
          <pc:docMk/>
          <pc:sldMk cId="3440803440" sldId="350"/>
        </pc:sldMkLst>
        <pc:spChg chg="mod">
          <ac:chgData name="JAYDEN YAP JEAN HNG" userId="66824b3b-90af-48ae-91f4-73f35fb89cd2" providerId="ADAL" clId="{71145C41-06C2-4C33-B531-884EA77609A1}" dt="2022-02-14T14:56:18.924" v="4799" actId="20577"/>
          <ac:spMkLst>
            <pc:docMk/>
            <pc:sldMk cId="3440803440" sldId="350"/>
            <ac:spMk id="2" creationId="{05284C13-6674-44F8-94E9-9127F099AEB4}"/>
          </ac:spMkLst>
        </pc:spChg>
        <pc:spChg chg="del">
          <ac:chgData name="JAYDEN YAP JEAN HNG" userId="66824b3b-90af-48ae-91f4-73f35fb89cd2" providerId="ADAL" clId="{71145C41-06C2-4C33-B531-884EA77609A1}" dt="2022-02-14T14:56:14.572" v="4791" actId="478"/>
          <ac:spMkLst>
            <pc:docMk/>
            <pc:sldMk cId="3440803440" sldId="350"/>
            <ac:spMk id="3" creationId="{68335CB2-E946-4726-9108-4027E1868038}"/>
          </ac:spMkLst>
        </pc:spChg>
        <pc:spChg chg="add del mod">
          <ac:chgData name="JAYDEN YAP JEAN HNG" userId="66824b3b-90af-48ae-91f4-73f35fb89cd2" providerId="ADAL" clId="{71145C41-06C2-4C33-B531-884EA77609A1}" dt="2022-02-14T14:56:16.619" v="4793" actId="478"/>
          <ac:spMkLst>
            <pc:docMk/>
            <pc:sldMk cId="3440803440" sldId="350"/>
            <ac:spMk id="6" creationId="{68D45056-1B20-4323-AB16-31F58D08552A}"/>
          </ac:spMkLst>
        </pc:spChg>
        <pc:picChg chg="del">
          <ac:chgData name="JAYDEN YAP JEAN HNG" userId="66824b3b-90af-48ae-91f4-73f35fb89cd2" providerId="ADAL" clId="{71145C41-06C2-4C33-B531-884EA77609A1}" dt="2022-02-14T14:56:15.208" v="4792" actId="478"/>
          <ac:picMkLst>
            <pc:docMk/>
            <pc:sldMk cId="3440803440" sldId="350"/>
            <ac:picMk id="5" creationId="{51487DA3-C0CD-4700-B58B-83F0F80E67DC}"/>
          </ac:picMkLst>
        </pc:picChg>
      </pc:sldChg>
      <pc:sldChg chg="addSp delSp modSp add mod ord">
        <pc:chgData name="JAYDEN YAP JEAN HNG" userId="66824b3b-90af-48ae-91f4-73f35fb89cd2" providerId="ADAL" clId="{71145C41-06C2-4C33-B531-884EA77609A1}" dt="2022-02-14T15:05:24.679" v="5181" actId="20577"/>
        <pc:sldMkLst>
          <pc:docMk/>
          <pc:sldMk cId="4224391667" sldId="350"/>
        </pc:sldMkLst>
        <pc:spChg chg="mod">
          <ac:chgData name="JAYDEN YAP JEAN HNG" userId="66824b3b-90af-48ae-91f4-73f35fb89cd2" providerId="ADAL" clId="{71145C41-06C2-4C33-B531-884EA77609A1}" dt="2022-02-14T14:59:55.805" v="4896" actId="20577"/>
          <ac:spMkLst>
            <pc:docMk/>
            <pc:sldMk cId="4224391667" sldId="350"/>
            <ac:spMk id="2" creationId="{05284C13-6674-44F8-94E9-9127F099AEB4}"/>
          </ac:spMkLst>
        </pc:spChg>
        <pc:spChg chg="del">
          <ac:chgData name="JAYDEN YAP JEAN HNG" userId="66824b3b-90af-48ae-91f4-73f35fb89cd2" providerId="ADAL" clId="{71145C41-06C2-4C33-B531-884EA77609A1}" dt="2022-02-14T15:00:08.587" v="4901" actId="478"/>
          <ac:spMkLst>
            <pc:docMk/>
            <pc:sldMk cId="4224391667" sldId="350"/>
            <ac:spMk id="3" creationId="{68335CB2-E946-4726-9108-4027E1868038}"/>
          </ac:spMkLst>
        </pc:spChg>
        <pc:spChg chg="add del mod">
          <ac:chgData name="JAYDEN YAP JEAN HNG" userId="66824b3b-90af-48ae-91f4-73f35fb89cd2" providerId="ADAL" clId="{71145C41-06C2-4C33-B531-884EA77609A1}" dt="2022-02-14T15:00:16.725" v="4904" actId="478"/>
          <ac:spMkLst>
            <pc:docMk/>
            <pc:sldMk cId="4224391667" sldId="350"/>
            <ac:spMk id="6" creationId="{7C9C4148-2BAB-483A-950E-46500F3F32FB}"/>
          </ac:spMkLst>
        </pc:spChg>
        <pc:spChg chg="mod">
          <ac:chgData name="JAYDEN YAP JEAN HNG" userId="66824b3b-90af-48ae-91f4-73f35fb89cd2" providerId="ADAL" clId="{71145C41-06C2-4C33-B531-884EA77609A1}" dt="2022-02-14T15:04:22.132" v="4942" actId="1076"/>
          <ac:spMkLst>
            <pc:docMk/>
            <pc:sldMk cId="4224391667" sldId="350"/>
            <ac:spMk id="7" creationId="{E05FEC4C-7D98-4A86-8256-650530A0FB11}"/>
          </ac:spMkLst>
        </pc:spChg>
        <pc:spChg chg="mod">
          <ac:chgData name="JAYDEN YAP JEAN HNG" userId="66824b3b-90af-48ae-91f4-73f35fb89cd2" providerId="ADAL" clId="{71145C41-06C2-4C33-B531-884EA77609A1}" dt="2022-02-14T15:04:47.673" v="5036" actId="20577"/>
          <ac:spMkLst>
            <pc:docMk/>
            <pc:sldMk cId="4224391667" sldId="350"/>
            <ac:spMk id="11" creationId="{2D446DA2-2A8B-4D7A-8F03-20986ED4926F}"/>
          </ac:spMkLst>
        </pc:spChg>
        <pc:spChg chg="add mod">
          <ac:chgData name="JAYDEN YAP JEAN HNG" userId="66824b3b-90af-48ae-91f4-73f35fb89cd2" providerId="ADAL" clId="{71145C41-06C2-4C33-B531-884EA77609A1}" dt="2022-02-14T15:05:24.679" v="5181" actId="20577"/>
          <ac:spMkLst>
            <pc:docMk/>
            <pc:sldMk cId="4224391667" sldId="350"/>
            <ac:spMk id="13" creationId="{C4C33439-C15F-484F-B89F-3DCD90A3E090}"/>
          </ac:spMkLst>
        </pc:spChg>
        <pc:picChg chg="mod">
          <ac:chgData name="JAYDEN YAP JEAN HNG" userId="66824b3b-90af-48ae-91f4-73f35fb89cd2" providerId="ADAL" clId="{71145C41-06C2-4C33-B531-884EA77609A1}" dt="2022-02-14T15:04:37.904" v="4949" actId="1076"/>
          <ac:picMkLst>
            <pc:docMk/>
            <pc:sldMk cId="4224391667" sldId="350"/>
            <ac:picMk id="4" creationId="{BED924A2-206D-4DEC-A77E-9EA9050F2F9C}"/>
          </ac:picMkLst>
        </pc:picChg>
        <pc:picChg chg="del">
          <ac:chgData name="JAYDEN YAP JEAN HNG" userId="66824b3b-90af-48ae-91f4-73f35fb89cd2" providerId="ADAL" clId="{71145C41-06C2-4C33-B531-884EA77609A1}" dt="2022-02-14T15:00:03.988" v="4899" actId="478"/>
          <ac:picMkLst>
            <pc:docMk/>
            <pc:sldMk cId="4224391667" sldId="350"/>
            <ac:picMk id="5" creationId="{FC5507AA-2D50-4771-85EE-E763F5387EDF}"/>
          </ac:picMkLst>
        </pc:picChg>
        <pc:picChg chg="add mod">
          <ac:chgData name="JAYDEN YAP JEAN HNG" userId="66824b3b-90af-48ae-91f4-73f35fb89cd2" providerId="ADAL" clId="{71145C41-06C2-4C33-B531-884EA77609A1}" dt="2022-02-14T15:04:51.453" v="5037" actId="1076"/>
          <ac:picMkLst>
            <pc:docMk/>
            <pc:sldMk cId="4224391667" sldId="350"/>
            <ac:picMk id="9" creationId="{A99D6F7B-A176-485F-A85D-8D6C8031F814}"/>
          </ac:picMkLst>
        </pc:picChg>
        <pc:picChg chg="add mod">
          <ac:chgData name="JAYDEN YAP JEAN HNG" userId="66824b3b-90af-48ae-91f4-73f35fb89cd2" providerId="ADAL" clId="{71145C41-06C2-4C33-B531-884EA77609A1}" dt="2022-02-14T15:04:10.144" v="4914" actId="1076"/>
          <ac:picMkLst>
            <pc:docMk/>
            <pc:sldMk cId="4224391667" sldId="350"/>
            <ac:picMk id="10" creationId="{FEF2F949-0790-4F4C-8C58-31D3EFC1764C}"/>
          </ac:picMkLst>
        </pc:picChg>
        <pc:picChg chg="del">
          <ac:chgData name="JAYDEN YAP JEAN HNG" userId="66824b3b-90af-48ae-91f4-73f35fb89cd2" providerId="ADAL" clId="{71145C41-06C2-4C33-B531-884EA77609A1}" dt="2022-02-14T15:00:09.623" v="4902" actId="478"/>
          <ac:picMkLst>
            <pc:docMk/>
            <pc:sldMk cId="4224391667" sldId="350"/>
            <ac:picMk id="12" creationId="{7F2DA3A8-4F95-46B4-B8F0-D4A2E7641886}"/>
          </ac:picMkLst>
        </pc:picChg>
        <pc:picChg chg="del">
          <ac:chgData name="JAYDEN YAP JEAN HNG" userId="66824b3b-90af-48ae-91f4-73f35fb89cd2" providerId="ADAL" clId="{71145C41-06C2-4C33-B531-884EA77609A1}" dt="2022-02-14T15:00:06.465" v="4900" actId="478"/>
          <ac:picMkLst>
            <pc:docMk/>
            <pc:sldMk cId="4224391667" sldId="350"/>
            <ac:picMk id="14" creationId="{8A55C8B0-FB48-4C5E-81AC-E8D18F3083DA}"/>
          </ac:picMkLst>
        </pc:picChg>
      </pc:sldChg>
      <pc:sldChg chg="modSp new mod">
        <pc:chgData name="JAYDEN YAP JEAN HNG" userId="66824b3b-90af-48ae-91f4-73f35fb89cd2" providerId="ADAL" clId="{71145C41-06C2-4C33-B531-884EA77609A1}" dt="2022-02-14T15:08:09.793" v="5342" actId="20577"/>
        <pc:sldMkLst>
          <pc:docMk/>
          <pc:sldMk cId="2212853814" sldId="351"/>
        </pc:sldMkLst>
        <pc:spChg chg="mod">
          <ac:chgData name="JAYDEN YAP JEAN HNG" userId="66824b3b-90af-48ae-91f4-73f35fb89cd2" providerId="ADAL" clId="{71145C41-06C2-4C33-B531-884EA77609A1}" dt="2022-02-14T15:08:09.793" v="5342" actId="20577"/>
          <ac:spMkLst>
            <pc:docMk/>
            <pc:sldMk cId="2212853814" sldId="351"/>
            <ac:spMk id="2" creationId="{6AB2DC66-DF14-4F44-8C99-FA3C400CA87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DAF6C-97A7-4911-A6DA-441301606A6E}" type="datetimeFigureOut">
              <a:rPr lang="en-SG" smtClean="0"/>
              <a:t>15/2/2022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03FEF-82A0-43C5-8980-290DD5282529}" type="slidenum">
              <a:rPr lang="en-SG" smtClean="0"/>
              <a:t>‹#›</a:t>
            </a:fld>
            <a:endParaRPr lang="en-SG"/>
          </a:p>
        </p:txBody>
      </p:sp>
    </p:spTree>
    <p:extLst>
      <p:ext uri="{BB962C8B-B14F-4D97-AF65-F5344CB8AC3E}">
        <p14:creationId xmlns:p14="http://schemas.microsoft.com/office/powerpoint/2010/main" val="2963859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Good morning Ms Tan, here’s my analysis on the HDB Datasets</a:t>
            </a:r>
          </a:p>
        </p:txBody>
      </p:sp>
      <p:sp>
        <p:nvSpPr>
          <p:cNvPr id="4" name="Slide Number Placeholder 3"/>
          <p:cNvSpPr>
            <a:spLocks noGrp="1"/>
          </p:cNvSpPr>
          <p:nvPr>
            <p:ph type="sldNum" sz="quarter" idx="5"/>
          </p:nvPr>
        </p:nvSpPr>
        <p:spPr/>
        <p:txBody>
          <a:bodyPr/>
          <a:lstStyle/>
          <a:p>
            <a:fld id="{4C803FEF-82A0-43C5-8980-290DD5282529}" type="slidenum">
              <a:rPr lang="en-SG" smtClean="0"/>
              <a:t>1</a:t>
            </a:fld>
            <a:endParaRPr lang="en-SG"/>
          </a:p>
        </p:txBody>
      </p:sp>
    </p:spTree>
    <p:extLst>
      <p:ext uri="{BB962C8B-B14F-4D97-AF65-F5344CB8AC3E}">
        <p14:creationId xmlns:p14="http://schemas.microsoft.com/office/powerpoint/2010/main" val="4027266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err="1"/>
              <a:t>Heres</a:t>
            </a:r>
            <a:r>
              <a:rPr lang="en-SG"/>
              <a:t> the </a:t>
            </a:r>
            <a:r>
              <a:rPr lang="en-SG" err="1"/>
              <a:t>numpy</a:t>
            </a:r>
            <a:r>
              <a:rPr lang="en-SG"/>
              <a:t> summary. I decided to use a histogram to analyse the shape of distribution of my data</a:t>
            </a:r>
          </a:p>
        </p:txBody>
      </p:sp>
      <p:sp>
        <p:nvSpPr>
          <p:cNvPr id="4" name="Slide Number Placeholder 3"/>
          <p:cNvSpPr>
            <a:spLocks noGrp="1"/>
          </p:cNvSpPr>
          <p:nvPr>
            <p:ph type="sldNum" sz="quarter" idx="5"/>
          </p:nvPr>
        </p:nvSpPr>
        <p:spPr/>
        <p:txBody>
          <a:bodyPr/>
          <a:lstStyle/>
          <a:p>
            <a:fld id="{4C803FEF-82A0-43C5-8980-290DD5282529}" type="slidenum">
              <a:rPr lang="en-SG" smtClean="0"/>
              <a:t>10</a:t>
            </a:fld>
            <a:endParaRPr lang="en-SG"/>
          </a:p>
        </p:txBody>
      </p:sp>
    </p:spTree>
    <p:extLst>
      <p:ext uri="{BB962C8B-B14F-4D97-AF65-F5344CB8AC3E}">
        <p14:creationId xmlns:p14="http://schemas.microsoft.com/office/powerpoint/2010/main" val="4116785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err="1"/>
              <a:t>Heres</a:t>
            </a:r>
            <a:r>
              <a:rPr lang="en-SG"/>
              <a:t> the </a:t>
            </a:r>
            <a:r>
              <a:rPr lang="en-SG" err="1"/>
              <a:t>numpy</a:t>
            </a:r>
            <a:r>
              <a:rPr lang="en-SG"/>
              <a:t> summary. I decided to use a histogram to analyse the shape of distribution of my data</a:t>
            </a:r>
          </a:p>
        </p:txBody>
      </p:sp>
      <p:sp>
        <p:nvSpPr>
          <p:cNvPr id="4" name="Slide Number Placeholder 3"/>
          <p:cNvSpPr>
            <a:spLocks noGrp="1"/>
          </p:cNvSpPr>
          <p:nvPr>
            <p:ph type="sldNum" sz="quarter" idx="5"/>
          </p:nvPr>
        </p:nvSpPr>
        <p:spPr/>
        <p:txBody>
          <a:bodyPr/>
          <a:lstStyle/>
          <a:p>
            <a:fld id="{4C803FEF-82A0-43C5-8980-290DD5282529}" type="slidenum">
              <a:rPr lang="en-SG" smtClean="0"/>
              <a:t>11</a:t>
            </a:fld>
            <a:endParaRPr lang="en-SG"/>
          </a:p>
        </p:txBody>
      </p:sp>
    </p:spTree>
    <p:extLst>
      <p:ext uri="{BB962C8B-B14F-4D97-AF65-F5344CB8AC3E}">
        <p14:creationId xmlns:p14="http://schemas.microsoft.com/office/powerpoint/2010/main" val="791884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err="1"/>
              <a:t>Heres</a:t>
            </a:r>
            <a:r>
              <a:rPr lang="en-SG"/>
              <a:t> the </a:t>
            </a:r>
            <a:r>
              <a:rPr lang="en-SG" err="1"/>
              <a:t>numpy</a:t>
            </a:r>
            <a:r>
              <a:rPr lang="en-SG"/>
              <a:t> summary. I decided to use a histogram to analyse the shape of distribution of my data</a:t>
            </a:r>
          </a:p>
        </p:txBody>
      </p:sp>
      <p:sp>
        <p:nvSpPr>
          <p:cNvPr id="4" name="Slide Number Placeholder 3"/>
          <p:cNvSpPr>
            <a:spLocks noGrp="1"/>
          </p:cNvSpPr>
          <p:nvPr>
            <p:ph type="sldNum" sz="quarter" idx="5"/>
          </p:nvPr>
        </p:nvSpPr>
        <p:spPr/>
        <p:txBody>
          <a:bodyPr/>
          <a:lstStyle/>
          <a:p>
            <a:fld id="{4C803FEF-82A0-43C5-8980-290DD5282529}" type="slidenum">
              <a:rPr lang="en-SG" smtClean="0"/>
              <a:t>12</a:t>
            </a:fld>
            <a:endParaRPr lang="en-SG"/>
          </a:p>
        </p:txBody>
      </p:sp>
    </p:spTree>
    <p:extLst>
      <p:ext uri="{BB962C8B-B14F-4D97-AF65-F5344CB8AC3E}">
        <p14:creationId xmlns:p14="http://schemas.microsoft.com/office/powerpoint/2010/main" val="1248099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Lets move on to 2</a:t>
            </a:r>
            <a:r>
              <a:rPr lang="en-SG" baseline="30000"/>
              <a:t>nd</a:t>
            </a:r>
            <a:r>
              <a:rPr lang="en-SG"/>
              <a:t> dataset about family nucleus types</a:t>
            </a:r>
          </a:p>
        </p:txBody>
      </p:sp>
      <p:sp>
        <p:nvSpPr>
          <p:cNvPr id="4" name="Slide Number Placeholder 3"/>
          <p:cNvSpPr>
            <a:spLocks noGrp="1"/>
          </p:cNvSpPr>
          <p:nvPr>
            <p:ph type="sldNum" sz="quarter" idx="5"/>
          </p:nvPr>
        </p:nvSpPr>
        <p:spPr/>
        <p:txBody>
          <a:bodyPr/>
          <a:lstStyle/>
          <a:p>
            <a:fld id="{4C803FEF-82A0-43C5-8980-290DD5282529}" type="slidenum">
              <a:rPr lang="en-SG" smtClean="0"/>
              <a:t>13</a:t>
            </a:fld>
            <a:endParaRPr lang="en-SG"/>
          </a:p>
        </p:txBody>
      </p:sp>
    </p:spTree>
    <p:extLst>
      <p:ext uri="{BB962C8B-B14F-4D97-AF65-F5344CB8AC3E}">
        <p14:creationId xmlns:p14="http://schemas.microsoft.com/office/powerpoint/2010/main" val="714117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err="1"/>
              <a:t>Heres</a:t>
            </a:r>
            <a:r>
              <a:rPr lang="en-SG"/>
              <a:t> the </a:t>
            </a:r>
            <a:r>
              <a:rPr lang="en-SG" err="1"/>
              <a:t>numpy</a:t>
            </a:r>
            <a:r>
              <a:rPr lang="en-SG"/>
              <a:t> summary. I decided to use a histogram to analyse the shape of distribution of my data</a:t>
            </a:r>
          </a:p>
        </p:txBody>
      </p:sp>
      <p:sp>
        <p:nvSpPr>
          <p:cNvPr id="4" name="Slide Number Placeholder 3"/>
          <p:cNvSpPr>
            <a:spLocks noGrp="1"/>
          </p:cNvSpPr>
          <p:nvPr>
            <p:ph type="sldNum" sz="quarter" idx="5"/>
          </p:nvPr>
        </p:nvSpPr>
        <p:spPr/>
        <p:txBody>
          <a:bodyPr/>
          <a:lstStyle/>
          <a:p>
            <a:fld id="{4C803FEF-82A0-43C5-8980-290DD5282529}" type="slidenum">
              <a:rPr lang="en-SG" smtClean="0"/>
              <a:t>14</a:t>
            </a:fld>
            <a:endParaRPr lang="en-SG"/>
          </a:p>
        </p:txBody>
      </p:sp>
    </p:spTree>
    <p:extLst>
      <p:ext uri="{BB962C8B-B14F-4D97-AF65-F5344CB8AC3E}">
        <p14:creationId xmlns:p14="http://schemas.microsoft.com/office/powerpoint/2010/main" val="2796813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err="1"/>
              <a:t>Heres</a:t>
            </a:r>
            <a:r>
              <a:rPr lang="en-SG"/>
              <a:t> the </a:t>
            </a:r>
            <a:r>
              <a:rPr lang="en-SG" err="1"/>
              <a:t>numpy</a:t>
            </a:r>
            <a:r>
              <a:rPr lang="en-SG"/>
              <a:t> summary. I decided to use a histogram to analyse the shape of distribution of my data</a:t>
            </a:r>
          </a:p>
        </p:txBody>
      </p:sp>
      <p:sp>
        <p:nvSpPr>
          <p:cNvPr id="4" name="Slide Number Placeholder 3"/>
          <p:cNvSpPr>
            <a:spLocks noGrp="1"/>
          </p:cNvSpPr>
          <p:nvPr>
            <p:ph type="sldNum" sz="quarter" idx="5"/>
          </p:nvPr>
        </p:nvSpPr>
        <p:spPr/>
        <p:txBody>
          <a:bodyPr/>
          <a:lstStyle/>
          <a:p>
            <a:fld id="{4C803FEF-82A0-43C5-8980-290DD5282529}" type="slidenum">
              <a:rPr lang="en-SG" smtClean="0"/>
              <a:t>15</a:t>
            </a:fld>
            <a:endParaRPr lang="en-SG"/>
          </a:p>
        </p:txBody>
      </p:sp>
    </p:spTree>
    <p:extLst>
      <p:ext uri="{BB962C8B-B14F-4D97-AF65-F5344CB8AC3E}">
        <p14:creationId xmlns:p14="http://schemas.microsoft.com/office/powerpoint/2010/main" val="3341941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C803FEF-82A0-43C5-8980-290DD5282529}" type="slidenum">
              <a:rPr lang="en-SG" smtClean="0"/>
              <a:t>16</a:t>
            </a:fld>
            <a:endParaRPr lang="en-SG"/>
          </a:p>
        </p:txBody>
      </p:sp>
    </p:spTree>
    <p:extLst>
      <p:ext uri="{BB962C8B-B14F-4D97-AF65-F5344CB8AC3E}">
        <p14:creationId xmlns:p14="http://schemas.microsoft.com/office/powerpoint/2010/main" val="2655772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C803FEF-82A0-43C5-8980-290DD5282529}" type="slidenum">
              <a:rPr lang="en-SG" smtClean="0"/>
              <a:t>17</a:t>
            </a:fld>
            <a:endParaRPr lang="en-SG"/>
          </a:p>
        </p:txBody>
      </p:sp>
    </p:spTree>
    <p:extLst>
      <p:ext uri="{BB962C8B-B14F-4D97-AF65-F5344CB8AC3E}">
        <p14:creationId xmlns:p14="http://schemas.microsoft.com/office/powerpoint/2010/main" val="1891050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C803FEF-82A0-43C5-8980-290DD5282529}" type="slidenum">
              <a:rPr lang="en-SG" smtClean="0"/>
              <a:t>18</a:t>
            </a:fld>
            <a:endParaRPr lang="en-SG"/>
          </a:p>
        </p:txBody>
      </p:sp>
    </p:spTree>
    <p:extLst>
      <p:ext uri="{BB962C8B-B14F-4D97-AF65-F5344CB8AC3E}">
        <p14:creationId xmlns:p14="http://schemas.microsoft.com/office/powerpoint/2010/main" val="183229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err="1"/>
              <a:t>Heres</a:t>
            </a:r>
            <a:r>
              <a:rPr lang="en-SG"/>
              <a:t> the </a:t>
            </a:r>
            <a:r>
              <a:rPr lang="en-SG" err="1"/>
              <a:t>numpy</a:t>
            </a:r>
            <a:r>
              <a:rPr lang="en-SG"/>
              <a:t> summary. I decided to use a histogram to analyse the shape of distribution of my data</a:t>
            </a:r>
          </a:p>
        </p:txBody>
      </p:sp>
      <p:sp>
        <p:nvSpPr>
          <p:cNvPr id="4" name="Slide Number Placeholder 3"/>
          <p:cNvSpPr>
            <a:spLocks noGrp="1"/>
          </p:cNvSpPr>
          <p:nvPr>
            <p:ph type="sldNum" sz="quarter" idx="5"/>
          </p:nvPr>
        </p:nvSpPr>
        <p:spPr/>
        <p:txBody>
          <a:bodyPr/>
          <a:lstStyle/>
          <a:p>
            <a:fld id="{4C803FEF-82A0-43C5-8980-290DD5282529}" type="slidenum">
              <a:rPr lang="en-SG" smtClean="0"/>
              <a:t>19</a:t>
            </a:fld>
            <a:endParaRPr lang="en-SG"/>
          </a:p>
        </p:txBody>
      </p:sp>
    </p:spTree>
    <p:extLst>
      <p:ext uri="{BB962C8B-B14F-4D97-AF65-F5344CB8AC3E}">
        <p14:creationId xmlns:p14="http://schemas.microsoft.com/office/powerpoint/2010/main" val="2326725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Good morning Ms Tan, here’s my analysis on the HDB Datasets</a:t>
            </a:r>
          </a:p>
        </p:txBody>
      </p:sp>
      <p:sp>
        <p:nvSpPr>
          <p:cNvPr id="4" name="Slide Number Placeholder 3"/>
          <p:cNvSpPr>
            <a:spLocks noGrp="1"/>
          </p:cNvSpPr>
          <p:nvPr>
            <p:ph type="sldNum" sz="quarter" idx="5"/>
          </p:nvPr>
        </p:nvSpPr>
        <p:spPr/>
        <p:txBody>
          <a:bodyPr/>
          <a:lstStyle/>
          <a:p>
            <a:fld id="{4C803FEF-82A0-43C5-8980-290DD5282529}" type="slidenum">
              <a:rPr lang="en-SG" smtClean="0"/>
              <a:t>2</a:t>
            </a:fld>
            <a:endParaRPr lang="en-SG"/>
          </a:p>
        </p:txBody>
      </p:sp>
    </p:spTree>
    <p:extLst>
      <p:ext uri="{BB962C8B-B14F-4D97-AF65-F5344CB8AC3E}">
        <p14:creationId xmlns:p14="http://schemas.microsoft.com/office/powerpoint/2010/main" val="31787258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C803FEF-82A0-43C5-8980-290DD5282529}" type="slidenum">
              <a:rPr lang="en-SG" smtClean="0"/>
              <a:t>20</a:t>
            </a:fld>
            <a:endParaRPr lang="en-SG"/>
          </a:p>
        </p:txBody>
      </p:sp>
    </p:spTree>
    <p:extLst>
      <p:ext uri="{BB962C8B-B14F-4D97-AF65-F5344CB8AC3E}">
        <p14:creationId xmlns:p14="http://schemas.microsoft.com/office/powerpoint/2010/main" val="172628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C803FEF-82A0-43C5-8980-290DD5282529}" type="slidenum">
              <a:rPr lang="en-SG" smtClean="0"/>
              <a:t>21</a:t>
            </a:fld>
            <a:endParaRPr lang="en-SG"/>
          </a:p>
        </p:txBody>
      </p:sp>
    </p:spTree>
    <p:extLst>
      <p:ext uri="{BB962C8B-B14F-4D97-AF65-F5344CB8AC3E}">
        <p14:creationId xmlns:p14="http://schemas.microsoft.com/office/powerpoint/2010/main" val="3655821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C803FEF-82A0-43C5-8980-290DD5282529}" type="slidenum">
              <a:rPr lang="en-SG" smtClean="0"/>
              <a:t>22</a:t>
            </a:fld>
            <a:endParaRPr lang="en-SG"/>
          </a:p>
        </p:txBody>
      </p:sp>
    </p:spTree>
    <p:extLst>
      <p:ext uri="{BB962C8B-B14F-4D97-AF65-F5344CB8AC3E}">
        <p14:creationId xmlns:p14="http://schemas.microsoft.com/office/powerpoint/2010/main" val="1641936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C803FEF-82A0-43C5-8980-290DD5282529}" type="slidenum">
              <a:rPr lang="en-SG" smtClean="0"/>
              <a:t>23</a:t>
            </a:fld>
            <a:endParaRPr lang="en-SG"/>
          </a:p>
        </p:txBody>
      </p:sp>
    </p:spTree>
    <p:extLst>
      <p:ext uri="{BB962C8B-B14F-4D97-AF65-F5344CB8AC3E}">
        <p14:creationId xmlns:p14="http://schemas.microsoft.com/office/powerpoint/2010/main" val="3109932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Now for the last dataset, age data sorted by ethnic group</a:t>
            </a:r>
          </a:p>
        </p:txBody>
      </p:sp>
      <p:sp>
        <p:nvSpPr>
          <p:cNvPr id="4" name="Slide Number Placeholder 3"/>
          <p:cNvSpPr>
            <a:spLocks noGrp="1"/>
          </p:cNvSpPr>
          <p:nvPr>
            <p:ph type="sldNum" sz="quarter" idx="5"/>
          </p:nvPr>
        </p:nvSpPr>
        <p:spPr/>
        <p:txBody>
          <a:bodyPr/>
          <a:lstStyle/>
          <a:p>
            <a:fld id="{4C803FEF-82A0-43C5-8980-290DD5282529}" type="slidenum">
              <a:rPr lang="en-SG" smtClean="0"/>
              <a:t>24</a:t>
            </a:fld>
            <a:endParaRPr lang="en-SG"/>
          </a:p>
        </p:txBody>
      </p:sp>
    </p:spTree>
    <p:extLst>
      <p:ext uri="{BB962C8B-B14F-4D97-AF65-F5344CB8AC3E}">
        <p14:creationId xmlns:p14="http://schemas.microsoft.com/office/powerpoint/2010/main" val="484426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err="1"/>
              <a:t>Heres</a:t>
            </a:r>
            <a:r>
              <a:rPr lang="en-SG"/>
              <a:t> the </a:t>
            </a:r>
            <a:r>
              <a:rPr lang="en-SG" err="1"/>
              <a:t>numpy</a:t>
            </a:r>
            <a:r>
              <a:rPr lang="en-SG"/>
              <a:t> summary. I decided to use a histogram to analyse the shape of distribution of my data</a:t>
            </a:r>
          </a:p>
        </p:txBody>
      </p:sp>
      <p:sp>
        <p:nvSpPr>
          <p:cNvPr id="4" name="Slide Number Placeholder 3"/>
          <p:cNvSpPr>
            <a:spLocks noGrp="1"/>
          </p:cNvSpPr>
          <p:nvPr>
            <p:ph type="sldNum" sz="quarter" idx="5"/>
          </p:nvPr>
        </p:nvSpPr>
        <p:spPr/>
        <p:txBody>
          <a:bodyPr/>
          <a:lstStyle/>
          <a:p>
            <a:fld id="{4C803FEF-82A0-43C5-8980-290DD5282529}" type="slidenum">
              <a:rPr lang="en-SG" smtClean="0"/>
              <a:t>25</a:t>
            </a:fld>
            <a:endParaRPr lang="en-SG"/>
          </a:p>
        </p:txBody>
      </p:sp>
    </p:spTree>
    <p:extLst>
      <p:ext uri="{BB962C8B-B14F-4D97-AF65-F5344CB8AC3E}">
        <p14:creationId xmlns:p14="http://schemas.microsoft.com/office/powerpoint/2010/main" val="2097699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err="1"/>
              <a:t>Heres</a:t>
            </a:r>
            <a:r>
              <a:rPr lang="en-SG"/>
              <a:t> the </a:t>
            </a:r>
            <a:r>
              <a:rPr lang="en-SG" err="1"/>
              <a:t>numpy</a:t>
            </a:r>
            <a:r>
              <a:rPr lang="en-SG"/>
              <a:t> summary. I decided to use a histogram to analyse the shape of distribution of my data</a:t>
            </a:r>
          </a:p>
        </p:txBody>
      </p:sp>
      <p:sp>
        <p:nvSpPr>
          <p:cNvPr id="4" name="Slide Number Placeholder 3"/>
          <p:cNvSpPr>
            <a:spLocks noGrp="1"/>
          </p:cNvSpPr>
          <p:nvPr>
            <p:ph type="sldNum" sz="quarter" idx="5"/>
          </p:nvPr>
        </p:nvSpPr>
        <p:spPr/>
        <p:txBody>
          <a:bodyPr/>
          <a:lstStyle/>
          <a:p>
            <a:fld id="{4C803FEF-82A0-43C5-8980-290DD5282529}" type="slidenum">
              <a:rPr lang="en-SG" smtClean="0"/>
              <a:t>26</a:t>
            </a:fld>
            <a:endParaRPr lang="en-SG"/>
          </a:p>
        </p:txBody>
      </p:sp>
    </p:spTree>
    <p:extLst>
      <p:ext uri="{BB962C8B-B14F-4D97-AF65-F5344CB8AC3E}">
        <p14:creationId xmlns:p14="http://schemas.microsoft.com/office/powerpoint/2010/main" val="4249006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err="1"/>
              <a:t>Heres</a:t>
            </a:r>
            <a:r>
              <a:rPr lang="en-SG"/>
              <a:t> the </a:t>
            </a:r>
            <a:r>
              <a:rPr lang="en-SG" err="1"/>
              <a:t>numpy</a:t>
            </a:r>
            <a:r>
              <a:rPr lang="en-SG"/>
              <a:t> summary. I decided to use a histogram to analyse the shape of distribution of my data</a:t>
            </a:r>
          </a:p>
        </p:txBody>
      </p:sp>
      <p:sp>
        <p:nvSpPr>
          <p:cNvPr id="4" name="Slide Number Placeholder 3"/>
          <p:cNvSpPr>
            <a:spLocks noGrp="1"/>
          </p:cNvSpPr>
          <p:nvPr>
            <p:ph type="sldNum" sz="quarter" idx="5"/>
          </p:nvPr>
        </p:nvSpPr>
        <p:spPr/>
        <p:txBody>
          <a:bodyPr/>
          <a:lstStyle/>
          <a:p>
            <a:fld id="{4C803FEF-82A0-43C5-8980-290DD5282529}" type="slidenum">
              <a:rPr lang="en-SG" smtClean="0"/>
              <a:t>27</a:t>
            </a:fld>
            <a:endParaRPr lang="en-SG"/>
          </a:p>
        </p:txBody>
      </p:sp>
    </p:spTree>
    <p:extLst>
      <p:ext uri="{BB962C8B-B14F-4D97-AF65-F5344CB8AC3E}">
        <p14:creationId xmlns:p14="http://schemas.microsoft.com/office/powerpoint/2010/main" val="3071945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err="1"/>
              <a:t>Suggestionss</a:t>
            </a:r>
            <a:endParaRPr lang="en-SG"/>
          </a:p>
        </p:txBody>
      </p:sp>
      <p:sp>
        <p:nvSpPr>
          <p:cNvPr id="4" name="Slide Number Placeholder 3"/>
          <p:cNvSpPr>
            <a:spLocks noGrp="1"/>
          </p:cNvSpPr>
          <p:nvPr>
            <p:ph type="sldNum" sz="quarter" idx="5"/>
          </p:nvPr>
        </p:nvSpPr>
        <p:spPr/>
        <p:txBody>
          <a:bodyPr/>
          <a:lstStyle/>
          <a:p>
            <a:fld id="{4C803FEF-82A0-43C5-8980-290DD5282529}" type="slidenum">
              <a:rPr lang="en-SG" smtClean="0"/>
              <a:t>29</a:t>
            </a:fld>
            <a:endParaRPr lang="en-SG"/>
          </a:p>
        </p:txBody>
      </p:sp>
    </p:spTree>
    <p:extLst>
      <p:ext uri="{BB962C8B-B14F-4D97-AF65-F5344CB8AC3E}">
        <p14:creationId xmlns:p14="http://schemas.microsoft.com/office/powerpoint/2010/main" val="15747289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err="1"/>
              <a:t>Suggestionss</a:t>
            </a:r>
            <a:endParaRPr lang="en-SG"/>
          </a:p>
        </p:txBody>
      </p:sp>
      <p:sp>
        <p:nvSpPr>
          <p:cNvPr id="4" name="Slide Number Placeholder 3"/>
          <p:cNvSpPr>
            <a:spLocks noGrp="1"/>
          </p:cNvSpPr>
          <p:nvPr>
            <p:ph type="sldNum" sz="quarter" idx="5"/>
          </p:nvPr>
        </p:nvSpPr>
        <p:spPr/>
        <p:txBody>
          <a:bodyPr/>
          <a:lstStyle/>
          <a:p>
            <a:fld id="{4C803FEF-82A0-43C5-8980-290DD5282529}" type="slidenum">
              <a:rPr lang="en-SG" smtClean="0"/>
              <a:t>30</a:t>
            </a:fld>
            <a:endParaRPr lang="en-SG"/>
          </a:p>
        </p:txBody>
      </p:sp>
    </p:spTree>
    <p:extLst>
      <p:ext uri="{BB962C8B-B14F-4D97-AF65-F5344CB8AC3E}">
        <p14:creationId xmlns:p14="http://schemas.microsoft.com/office/powerpoint/2010/main" val="58805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Good morning Ms Tan, here’s my analysis on the HDB Datasets</a:t>
            </a:r>
          </a:p>
        </p:txBody>
      </p:sp>
      <p:sp>
        <p:nvSpPr>
          <p:cNvPr id="4" name="Slide Number Placeholder 3"/>
          <p:cNvSpPr>
            <a:spLocks noGrp="1"/>
          </p:cNvSpPr>
          <p:nvPr>
            <p:ph type="sldNum" sz="quarter" idx="5"/>
          </p:nvPr>
        </p:nvSpPr>
        <p:spPr/>
        <p:txBody>
          <a:bodyPr/>
          <a:lstStyle/>
          <a:p>
            <a:fld id="{4C803FEF-82A0-43C5-8980-290DD5282529}" type="slidenum">
              <a:rPr lang="en-SG" smtClean="0"/>
              <a:t>3</a:t>
            </a:fld>
            <a:endParaRPr lang="en-SG"/>
          </a:p>
        </p:txBody>
      </p:sp>
    </p:spTree>
    <p:extLst>
      <p:ext uri="{BB962C8B-B14F-4D97-AF65-F5344CB8AC3E}">
        <p14:creationId xmlns:p14="http://schemas.microsoft.com/office/powerpoint/2010/main" val="2893887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Thanks</a:t>
            </a:r>
          </a:p>
        </p:txBody>
      </p:sp>
      <p:sp>
        <p:nvSpPr>
          <p:cNvPr id="4" name="Slide Number Placeholder 3"/>
          <p:cNvSpPr>
            <a:spLocks noGrp="1"/>
          </p:cNvSpPr>
          <p:nvPr>
            <p:ph type="sldNum" sz="quarter" idx="5"/>
          </p:nvPr>
        </p:nvSpPr>
        <p:spPr/>
        <p:txBody>
          <a:bodyPr/>
          <a:lstStyle/>
          <a:p>
            <a:fld id="{4C803FEF-82A0-43C5-8980-290DD5282529}" type="slidenum">
              <a:rPr lang="en-SG" smtClean="0"/>
              <a:t>31</a:t>
            </a:fld>
            <a:endParaRPr lang="en-SG"/>
          </a:p>
        </p:txBody>
      </p:sp>
    </p:spTree>
    <p:extLst>
      <p:ext uri="{BB962C8B-B14F-4D97-AF65-F5344CB8AC3E}">
        <p14:creationId xmlns:p14="http://schemas.microsoft.com/office/powerpoint/2010/main" val="236780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Good morning Ms Tan, here’s my analysis on the HDB Datasets</a:t>
            </a:r>
          </a:p>
        </p:txBody>
      </p:sp>
      <p:sp>
        <p:nvSpPr>
          <p:cNvPr id="4" name="Slide Number Placeholder 3"/>
          <p:cNvSpPr>
            <a:spLocks noGrp="1"/>
          </p:cNvSpPr>
          <p:nvPr>
            <p:ph type="sldNum" sz="quarter" idx="5"/>
          </p:nvPr>
        </p:nvSpPr>
        <p:spPr/>
        <p:txBody>
          <a:bodyPr/>
          <a:lstStyle/>
          <a:p>
            <a:fld id="{4C803FEF-82A0-43C5-8980-290DD5282529}" type="slidenum">
              <a:rPr lang="en-SG" smtClean="0"/>
              <a:t>4</a:t>
            </a:fld>
            <a:endParaRPr lang="en-SG"/>
          </a:p>
        </p:txBody>
      </p:sp>
    </p:spTree>
    <p:extLst>
      <p:ext uri="{BB962C8B-B14F-4D97-AF65-F5344CB8AC3E}">
        <p14:creationId xmlns:p14="http://schemas.microsoft.com/office/powerpoint/2010/main" val="974245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Good morning Ms Tan, here’s my analysis on the HDB Datasets</a:t>
            </a:r>
          </a:p>
        </p:txBody>
      </p:sp>
      <p:sp>
        <p:nvSpPr>
          <p:cNvPr id="4" name="Slide Number Placeholder 3"/>
          <p:cNvSpPr>
            <a:spLocks noGrp="1"/>
          </p:cNvSpPr>
          <p:nvPr>
            <p:ph type="sldNum" sz="quarter" idx="5"/>
          </p:nvPr>
        </p:nvSpPr>
        <p:spPr/>
        <p:txBody>
          <a:bodyPr/>
          <a:lstStyle/>
          <a:p>
            <a:fld id="{4C803FEF-82A0-43C5-8980-290DD5282529}" type="slidenum">
              <a:rPr lang="en-SG" smtClean="0"/>
              <a:t>5</a:t>
            </a:fld>
            <a:endParaRPr lang="en-SG"/>
          </a:p>
        </p:txBody>
      </p:sp>
    </p:spTree>
    <p:extLst>
      <p:ext uri="{BB962C8B-B14F-4D97-AF65-F5344CB8AC3E}">
        <p14:creationId xmlns:p14="http://schemas.microsoft.com/office/powerpoint/2010/main" val="2922977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My objectives for this analysis were very specific. First, analyse households by Flat Type. Secondly, analyse by ethnic group to see how cultural differences affect living. Thirdly, analyse family nucleus types. Fourthly, analyse resale prices to find out about affordability. Fifth, find relationship between size and price of flats. And lastly, analyse age to find out about Aging Population.</a:t>
            </a:r>
          </a:p>
        </p:txBody>
      </p:sp>
      <p:sp>
        <p:nvSpPr>
          <p:cNvPr id="4" name="Slide Number Placeholder 3"/>
          <p:cNvSpPr>
            <a:spLocks noGrp="1"/>
          </p:cNvSpPr>
          <p:nvPr>
            <p:ph type="sldNum" sz="quarter" idx="5"/>
          </p:nvPr>
        </p:nvSpPr>
        <p:spPr/>
        <p:txBody>
          <a:bodyPr/>
          <a:lstStyle/>
          <a:p>
            <a:fld id="{4C803FEF-82A0-43C5-8980-290DD5282529}" type="slidenum">
              <a:rPr lang="en-SG" smtClean="0"/>
              <a:t>6</a:t>
            </a:fld>
            <a:endParaRPr lang="en-SG"/>
          </a:p>
        </p:txBody>
      </p:sp>
    </p:spTree>
    <p:extLst>
      <p:ext uri="{BB962C8B-B14F-4D97-AF65-F5344CB8AC3E}">
        <p14:creationId xmlns:p14="http://schemas.microsoft.com/office/powerpoint/2010/main" val="398128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err="1"/>
              <a:t>Heres</a:t>
            </a:r>
            <a:r>
              <a:rPr lang="en-SG"/>
              <a:t> the datasets I used</a:t>
            </a:r>
          </a:p>
        </p:txBody>
      </p:sp>
      <p:sp>
        <p:nvSpPr>
          <p:cNvPr id="4" name="Slide Number Placeholder 3"/>
          <p:cNvSpPr>
            <a:spLocks noGrp="1"/>
          </p:cNvSpPr>
          <p:nvPr>
            <p:ph type="sldNum" sz="quarter" idx="5"/>
          </p:nvPr>
        </p:nvSpPr>
        <p:spPr/>
        <p:txBody>
          <a:bodyPr/>
          <a:lstStyle/>
          <a:p>
            <a:fld id="{4C803FEF-82A0-43C5-8980-290DD5282529}" type="slidenum">
              <a:rPr lang="en-SG" smtClean="0"/>
              <a:t>7</a:t>
            </a:fld>
            <a:endParaRPr lang="en-SG"/>
          </a:p>
        </p:txBody>
      </p:sp>
    </p:spTree>
    <p:extLst>
      <p:ext uri="{BB962C8B-B14F-4D97-AF65-F5344CB8AC3E}">
        <p14:creationId xmlns:p14="http://schemas.microsoft.com/office/powerpoint/2010/main" val="4053871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err="1"/>
              <a:t>Heres</a:t>
            </a:r>
            <a:r>
              <a:rPr lang="en-SG"/>
              <a:t> the datasets I used</a:t>
            </a:r>
          </a:p>
        </p:txBody>
      </p:sp>
      <p:sp>
        <p:nvSpPr>
          <p:cNvPr id="4" name="Slide Number Placeholder 3"/>
          <p:cNvSpPr>
            <a:spLocks noGrp="1"/>
          </p:cNvSpPr>
          <p:nvPr>
            <p:ph type="sldNum" sz="quarter" idx="5"/>
          </p:nvPr>
        </p:nvSpPr>
        <p:spPr/>
        <p:txBody>
          <a:bodyPr/>
          <a:lstStyle/>
          <a:p>
            <a:fld id="{4C803FEF-82A0-43C5-8980-290DD5282529}" type="slidenum">
              <a:rPr lang="en-SG" smtClean="0"/>
              <a:t>8</a:t>
            </a:fld>
            <a:endParaRPr lang="en-SG"/>
          </a:p>
        </p:txBody>
      </p:sp>
    </p:spTree>
    <p:extLst>
      <p:ext uri="{BB962C8B-B14F-4D97-AF65-F5344CB8AC3E}">
        <p14:creationId xmlns:p14="http://schemas.microsoft.com/office/powerpoint/2010/main" val="3543690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Starting with 1</a:t>
            </a:r>
            <a:r>
              <a:rPr lang="en-SG" baseline="30000"/>
              <a:t>st</a:t>
            </a:r>
            <a:r>
              <a:rPr lang="en-SG"/>
              <a:t> dataset on flat types</a:t>
            </a:r>
          </a:p>
        </p:txBody>
      </p:sp>
      <p:sp>
        <p:nvSpPr>
          <p:cNvPr id="4" name="Slide Number Placeholder 3"/>
          <p:cNvSpPr>
            <a:spLocks noGrp="1"/>
          </p:cNvSpPr>
          <p:nvPr>
            <p:ph type="sldNum" sz="quarter" idx="5"/>
          </p:nvPr>
        </p:nvSpPr>
        <p:spPr/>
        <p:txBody>
          <a:bodyPr/>
          <a:lstStyle/>
          <a:p>
            <a:fld id="{4C803FEF-82A0-43C5-8980-290DD5282529}" type="slidenum">
              <a:rPr lang="en-SG" smtClean="0"/>
              <a:t>9</a:t>
            </a:fld>
            <a:endParaRPr lang="en-SG"/>
          </a:p>
        </p:txBody>
      </p:sp>
    </p:spTree>
    <p:extLst>
      <p:ext uri="{BB962C8B-B14F-4D97-AF65-F5344CB8AC3E}">
        <p14:creationId xmlns:p14="http://schemas.microsoft.com/office/powerpoint/2010/main" val="3739744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846CE7D5-CF57-46EF-B807-FDD0502418D4}" type="datetimeFigureOut">
              <a:rPr lang="en-US" smtClean="0"/>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094947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51910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090844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4099697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46CE7D5-CF57-46EF-B807-FDD0502418D4}" type="datetimeFigureOut">
              <a:rPr lang="en-US" smtClean="0"/>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95573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846CE7D5-CF57-46EF-B807-FDD0502418D4}" type="datetimeFigureOut">
              <a:rPr lang="en-US" smtClean="0"/>
              <a:t>2/15/2022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2120293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46CE7D5-CF57-46EF-B807-FDD0502418D4}" type="datetimeFigureOut">
              <a:rPr lang="en-US" smtClean="0"/>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72579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044983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0071749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46CE7D5-CF57-46EF-B807-FDD0502418D4}" type="datetimeFigureOut">
              <a:rPr lang="en-US" smtClean="0"/>
              <a:t>2/15/2022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234153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46CE7D5-CF57-46EF-B807-FDD0502418D4}" type="datetimeFigureOut">
              <a:rPr lang="en-US" smtClean="0"/>
              <a:t>2/15/2022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6936650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46CE7D5-CF57-46EF-B807-FDD0502418D4}" type="datetimeFigureOut">
              <a:rPr lang="en-US" smtClean="0"/>
              <a:t>2/15/2022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7730128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creatifwerks.com/singapore-inflation-calculator/"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www.weforum.org/agenda/2015/03/what-makes-people-use-public-transport/" TargetMode="External"/><Relationship Id="rId4" Type="http://schemas.openxmlformats.org/officeDocument/2006/relationships/hyperlink" Target="https://en-academic.com/dic.nsf/enwiki/11708139#Fare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data.gov.sg/dataset/public-transport-utilisation-average-public-transport-ridership" TargetMode="External"/><Relationship Id="rId3" Type="http://schemas.openxmlformats.org/officeDocument/2006/relationships/hyperlink" Target="https://data.gov.sg/dataset/monthly-concession-passes" TargetMode="External"/><Relationship Id="rId7" Type="http://schemas.openxmlformats.org/officeDocument/2006/relationships/hyperlink" Target="https://data.gov.sg/dataset/fare-structure-mrts-and-lrt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sgwiki.com/wiki/File:Revised_Bus_%26_Train_Fares_-_1_Apr_2009_(Back).jpg" TargetMode="External"/><Relationship Id="rId5" Type="http://schemas.openxmlformats.org/officeDocument/2006/relationships/hyperlink" Target="https://data.gov.sg/dataset/fares-for-feeder-bus-services" TargetMode="External"/><Relationship Id="rId4" Type="http://schemas.openxmlformats.org/officeDocument/2006/relationships/hyperlink" Target="https://sgwiki.com/wiki/File:Revised_Bus_%26_Train_Fares_-_1_Apr_2009_(Front).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EA8D-4334-486B-8F4E-A25E90723769}"/>
              </a:ext>
            </a:extLst>
          </p:cNvPr>
          <p:cNvSpPr>
            <a:spLocks noGrp="1"/>
          </p:cNvSpPr>
          <p:nvPr>
            <p:ph type="ctrTitle"/>
          </p:nvPr>
        </p:nvSpPr>
        <p:spPr/>
        <p:txBody>
          <a:bodyPr>
            <a:normAutofit fontScale="90000"/>
          </a:bodyPr>
          <a:lstStyle/>
          <a:p>
            <a:r>
              <a:rPr lang="en-US" err="1"/>
              <a:t>pdas</a:t>
            </a:r>
            <a:r>
              <a:rPr lang="en-US"/>
              <a:t> ca2 assignment</a:t>
            </a:r>
            <a:br>
              <a:rPr lang="en-US"/>
            </a:br>
            <a:r>
              <a:rPr lang="en-US"/>
              <a:t>public transport DATA ANALYSIS</a:t>
            </a:r>
            <a:endParaRPr lang="en-SG"/>
          </a:p>
        </p:txBody>
      </p:sp>
      <p:sp>
        <p:nvSpPr>
          <p:cNvPr id="3" name="Subtitle 2">
            <a:extLst>
              <a:ext uri="{FF2B5EF4-FFF2-40B4-BE49-F238E27FC236}">
                <a16:creationId xmlns:a16="http://schemas.microsoft.com/office/drawing/2014/main" id="{2B1C87C3-2115-4D9D-B785-12754E4DD6E7}"/>
              </a:ext>
            </a:extLst>
          </p:cNvPr>
          <p:cNvSpPr>
            <a:spLocks noGrp="1"/>
          </p:cNvSpPr>
          <p:nvPr>
            <p:ph type="subTitle" idx="1"/>
          </p:nvPr>
        </p:nvSpPr>
        <p:spPr/>
        <p:txBody>
          <a:bodyPr/>
          <a:lstStyle/>
          <a:p>
            <a:r>
              <a:rPr lang="en-SG"/>
              <a:t>JAYDEN YAP JEAN HNG P2112790 DAAA 1B 04</a:t>
            </a:r>
          </a:p>
        </p:txBody>
      </p:sp>
    </p:spTree>
    <p:extLst>
      <p:ext uri="{BB962C8B-B14F-4D97-AF65-F5344CB8AC3E}">
        <p14:creationId xmlns:p14="http://schemas.microsoft.com/office/powerpoint/2010/main" val="234530465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14422"/>
            <a:ext cx="7729728" cy="650100"/>
          </a:xfrm>
        </p:spPr>
        <p:txBody>
          <a:bodyPr>
            <a:normAutofit fontScale="90000"/>
          </a:bodyPr>
          <a:lstStyle/>
          <a:p>
            <a:r>
              <a:rPr lang="en-US"/>
              <a:t>DATASET 1</a:t>
            </a:r>
            <a:endParaRPr lang="en-SG"/>
          </a:p>
        </p:txBody>
      </p:sp>
      <p:sp>
        <p:nvSpPr>
          <p:cNvPr id="3" name="Content Placeholder 2">
            <a:extLst>
              <a:ext uri="{FF2B5EF4-FFF2-40B4-BE49-F238E27FC236}">
                <a16:creationId xmlns:a16="http://schemas.microsoft.com/office/drawing/2014/main" id="{68335CB2-E946-4726-9108-4027E1868038}"/>
              </a:ext>
            </a:extLst>
          </p:cNvPr>
          <p:cNvSpPr>
            <a:spLocks noGrp="1"/>
          </p:cNvSpPr>
          <p:nvPr>
            <p:ph idx="1"/>
          </p:nvPr>
        </p:nvSpPr>
        <p:spPr>
          <a:xfrm>
            <a:off x="463238" y="1084338"/>
            <a:ext cx="5933156" cy="4689324"/>
          </a:xfrm>
        </p:spPr>
        <p:txBody>
          <a:bodyPr>
            <a:noAutofit/>
          </a:bodyPr>
          <a:lstStyle/>
          <a:p>
            <a:endParaRPr lang="en-SG" sz="2200" dirty="0"/>
          </a:p>
          <a:p>
            <a:r>
              <a:rPr lang="en-SG" sz="2200" dirty="0"/>
              <a:t>Shows prices of concession passes ($): monthly passes which can be purchased for unlimited travel</a:t>
            </a:r>
          </a:p>
          <a:p>
            <a:r>
              <a:rPr lang="en-SG" sz="2200" dirty="0"/>
              <a:t>2020 data Includes many different rows for different cardholders</a:t>
            </a:r>
          </a:p>
          <a:p>
            <a:r>
              <a:rPr lang="en-SG" sz="2200" dirty="0"/>
              <a:t>Peculiarities: Senior citizen and adults have no option to get bus or train passes, only a bus AND train pass is available to them.</a:t>
            </a:r>
          </a:p>
          <a:p>
            <a:r>
              <a:rPr lang="en-SG" sz="2200" dirty="0"/>
              <a:t>2009 data only includes Polytechnic students and Adults data</a:t>
            </a:r>
          </a:p>
        </p:txBody>
      </p:sp>
      <p:pic>
        <p:nvPicPr>
          <p:cNvPr id="6" name="Picture 5">
            <a:extLst>
              <a:ext uri="{FF2B5EF4-FFF2-40B4-BE49-F238E27FC236}">
                <a16:creationId xmlns:a16="http://schemas.microsoft.com/office/drawing/2014/main" id="{98CEA339-A34E-4063-9822-2C6301D9DA04}"/>
              </a:ext>
            </a:extLst>
          </p:cNvPr>
          <p:cNvPicPr>
            <a:picLocks noChangeAspect="1"/>
          </p:cNvPicPr>
          <p:nvPr/>
        </p:nvPicPr>
        <p:blipFill rotWithShape="1">
          <a:blip r:embed="rId3"/>
          <a:srcRect r="2650" b="32711"/>
          <a:stretch/>
        </p:blipFill>
        <p:spPr>
          <a:xfrm>
            <a:off x="6514063" y="954485"/>
            <a:ext cx="5221179" cy="25384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Content Placeholder 2">
            <a:extLst>
              <a:ext uri="{FF2B5EF4-FFF2-40B4-BE49-F238E27FC236}">
                <a16:creationId xmlns:a16="http://schemas.microsoft.com/office/drawing/2014/main" id="{8D86D375-86D3-49CE-B3A3-BB48671FDD0F}"/>
              </a:ext>
            </a:extLst>
          </p:cNvPr>
          <p:cNvSpPr txBox="1">
            <a:spLocks/>
          </p:cNvSpPr>
          <p:nvPr/>
        </p:nvSpPr>
        <p:spPr>
          <a:xfrm>
            <a:off x="6514063" y="844012"/>
            <a:ext cx="1230085" cy="47587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SG" sz="2200"/>
              <a:t>2020</a:t>
            </a:r>
          </a:p>
        </p:txBody>
      </p:sp>
      <p:sp>
        <p:nvSpPr>
          <p:cNvPr id="9" name="Content Placeholder 2">
            <a:extLst>
              <a:ext uri="{FF2B5EF4-FFF2-40B4-BE49-F238E27FC236}">
                <a16:creationId xmlns:a16="http://schemas.microsoft.com/office/drawing/2014/main" id="{FB0C87AA-322C-449D-9FC4-976F7C250A31}"/>
              </a:ext>
            </a:extLst>
          </p:cNvPr>
          <p:cNvSpPr txBox="1">
            <a:spLocks/>
          </p:cNvSpPr>
          <p:nvPr/>
        </p:nvSpPr>
        <p:spPr>
          <a:xfrm>
            <a:off x="6396394" y="3492911"/>
            <a:ext cx="1230085" cy="47587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SG" sz="2200"/>
              <a:t>2009</a:t>
            </a:r>
          </a:p>
        </p:txBody>
      </p:sp>
      <p:pic>
        <p:nvPicPr>
          <p:cNvPr id="5" name="Picture 4">
            <a:extLst>
              <a:ext uri="{FF2B5EF4-FFF2-40B4-BE49-F238E27FC236}">
                <a16:creationId xmlns:a16="http://schemas.microsoft.com/office/drawing/2014/main" id="{C69524A3-9DC7-44C8-A315-911C7A6D0BF7}"/>
              </a:ext>
            </a:extLst>
          </p:cNvPr>
          <p:cNvPicPr>
            <a:picLocks noChangeAspect="1"/>
          </p:cNvPicPr>
          <p:nvPr/>
        </p:nvPicPr>
        <p:blipFill>
          <a:blip r:embed="rId4"/>
          <a:stretch>
            <a:fillRect/>
          </a:stretch>
        </p:blipFill>
        <p:spPr>
          <a:xfrm>
            <a:off x="6396394" y="3968786"/>
            <a:ext cx="4277322" cy="1066949"/>
          </a:xfrm>
          <a:prstGeom prst="rect">
            <a:avLst/>
          </a:prstGeom>
        </p:spPr>
      </p:pic>
    </p:spTree>
    <p:extLst>
      <p:ext uri="{BB962C8B-B14F-4D97-AF65-F5344CB8AC3E}">
        <p14:creationId xmlns:p14="http://schemas.microsoft.com/office/powerpoint/2010/main" val="41770793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14422"/>
            <a:ext cx="7729728" cy="650100"/>
          </a:xfrm>
        </p:spPr>
        <p:txBody>
          <a:bodyPr>
            <a:normAutofit fontScale="90000"/>
          </a:bodyPr>
          <a:lstStyle/>
          <a:p>
            <a:r>
              <a:rPr lang="en-US"/>
              <a:t>DATASET 1 cleaning</a:t>
            </a:r>
            <a:endParaRPr lang="en-SG"/>
          </a:p>
        </p:txBody>
      </p:sp>
      <p:sp>
        <p:nvSpPr>
          <p:cNvPr id="3" name="Content Placeholder 2">
            <a:extLst>
              <a:ext uri="{FF2B5EF4-FFF2-40B4-BE49-F238E27FC236}">
                <a16:creationId xmlns:a16="http://schemas.microsoft.com/office/drawing/2014/main" id="{68335CB2-E946-4726-9108-4027E1868038}"/>
              </a:ext>
            </a:extLst>
          </p:cNvPr>
          <p:cNvSpPr>
            <a:spLocks noGrp="1"/>
          </p:cNvSpPr>
          <p:nvPr>
            <p:ph idx="1"/>
          </p:nvPr>
        </p:nvSpPr>
        <p:spPr>
          <a:xfrm>
            <a:off x="1015217" y="5497445"/>
            <a:ext cx="9172924" cy="842113"/>
          </a:xfrm>
        </p:spPr>
        <p:txBody>
          <a:bodyPr>
            <a:noAutofit/>
          </a:bodyPr>
          <a:lstStyle/>
          <a:p>
            <a:r>
              <a:rPr lang="en-US" sz="2200" dirty="0"/>
              <a:t>Created a ‘year’ column in both 2009 and 2020 datasets then merged them into one </a:t>
            </a:r>
            <a:r>
              <a:rPr lang="en-US" sz="2200" dirty="0" err="1"/>
              <a:t>dataframe</a:t>
            </a:r>
            <a:endParaRPr lang="en-SG" sz="2200" dirty="0"/>
          </a:p>
        </p:txBody>
      </p:sp>
      <p:pic>
        <p:nvPicPr>
          <p:cNvPr id="6" name="Picture 5">
            <a:extLst>
              <a:ext uri="{FF2B5EF4-FFF2-40B4-BE49-F238E27FC236}">
                <a16:creationId xmlns:a16="http://schemas.microsoft.com/office/drawing/2014/main" id="{F94F6D43-5D22-400E-80EB-C06371087633}"/>
              </a:ext>
            </a:extLst>
          </p:cNvPr>
          <p:cNvPicPr>
            <a:picLocks noChangeAspect="1"/>
          </p:cNvPicPr>
          <p:nvPr/>
        </p:nvPicPr>
        <p:blipFill>
          <a:blip r:embed="rId3"/>
          <a:stretch>
            <a:fillRect/>
          </a:stretch>
        </p:blipFill>
        <p:spPr>
          <a:xfrm>
            <a:off x="1015217" y="2759235"/>
            <a:ext cx="9758369" cy="434125"/>
          </a:xfrm>
          <a:prstGeom prst="rect">
            <a:avLst/>
          </a:prstGeom>
        </p:spPr>
      </p:pic>
      <p:sp>
        <p:nvSpPr>
          <p:cNvPr id="7" name="Content Placeholder 2">
            <a:extLst>
              <a:ext uri="{FF2B5EF4-FFF2-40B4-BE49-F238E27FC236}">
                <a16:creationId xmlns:a16="http://schemas.microsoft.com/office/drawing/2014/main" id="{E05FEC4C-7D98-4A86-8256-650530A0FB11}"/>
              </a:ext>
            </a:extLst>
          </p:cNvPr>
          <p:cNvSpPr txBox="1">
            <a:spLocks/>
          </p:cNvSpPr>
          <p:nvPr/>
        </p:nvSpPr>
        <p:spPr>
          <a:xfrm>
            <a:off x="1015217" y="3260063"/>
            <a:ext cx="9172924" cy="84211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200" dirty="0"/>
              <a:t>Use of </a:t>
            </a:r>
            <a:r>
              <a:rPr lang="en-US" sz="2200" dirty="0" err="1"/>
              <a:t>pd.melt</a:t>
            </a:r>
            <a:r>
              <a:rPr lang="en-US" sz="2200" dirty="0"/>
              <a:t> to melt the dataset such that the columns for bus train and hybrid prices would turn into a single column called ‘type’</a:t>
            </a:r>
            <a:endParaRPr lang="en-SG" sz="2200" dirty="0"/>
          </a:p>
        </p:txBody>
      </p:sp>
      <p:pic>
        <p:nvPicPr>
          <p:cNvPr id="9" name="Picture 8">
            <a:extLst>
              <a:ext uri="{FF2B5EF4-FFF2-40B4-BE49-F238E27FC236}">
                <a16:creationId xmlns:a16="http://schemas.microsoft.com/office/drawing/2014/main" id="{6B0115B2-88AE-45B0-8B39-AECA914E24B0}"/>
              </a:ext>
            </a:extLst>
          </p:cNvPr>
          <p:cNvPicPr>
            <a:picLocks noChangeAspect="1"/>
          </p:cNvPicPr>
          <p:nvPr/>
        </p:nvPicPr>
        <p:blipFill>
          <a:blip r:embed="rId4"/>
          <a:stretch>
            <a:fillRect/>
          </a:stretch>
        </p:blipFill>
        <p:spPr>
          <a:xfrm>
            <a:off x="1015217" y="4084161"/>
            <a:ext cx="6235614" cy="1316788"/>
          </a:xfrm>
          <a:prstGeom prst="rect">
            <a:avLst/>
          </a:prstGeom>
        </p:spPr>
      </p:pic>
      <p:pic>
        <p:nvPicPr>
          <p:cNvPr id="5" name="Picture 4">
            <a:extLst>
              <a:ext uri="{FF2B5EF4-FFF2-40B4-BE49-F238E27FC236}">
                <a16:creationId xmlns:a16="http://schemas.microsoft.com/office/drawing/2014/main" id="{037AEE5F-185E-46C0-AA96-340AC8991C52}"/>
              </a:ext>
            </a:extLst>
          </p:cNvPr>
          <p:cNvPicPr>
            <a:picLocks noChangeAspect="1"/>
          </p:cNvPicPr>
          <p:nvPr/>
        </p:nvPicPr>
        <p:blipFill>
          <a:blip r:embed="rId5"/>
          <a:stretch>
            <a:fillRect/>
          </a:stretch>
        </p:blipFill>
        <p:spPr>
          <a:xfrm>
            <a:off x="1015217" y="1320889"/>
            <a:ext cx="10355120" cy="390580"/>
          </a:xfrm>
          <a:prstGeom prst="rect">
            <a:avLst/>
          </a:prstGeom>
        </p:spPr>
      </p:pic>
      <p:sp>
        <p:nvSpPr>
          <p:cNvPr id="10" name="Content Placeholder 2">
            <a:extLst>
              <a:ext uri="{FF2B5EF4-FFF2-40B4-BE49-F238E27FC236}">
                <a16:creationId xmlns:a16="http://schemas.microsoft.com/office/drawing/2014/main" id="{426779ED-45D9-489C-A149-8254961A0192}"/>
              </a:ext>
            </a:extLst>
          </p:cNvPr>
          <p:cNvSpPr txBox="1">
            <a:spLocks/>
          </p:cNvSpPr>
          <p:nvPr/>
        </p:nvSpPr>
        <p:spPr>
          <a:xfrm>
            <a:off x="937396" y="1846779"/>
            <a:ext cx="9172924" cy="84211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200" dirty="0" err="1"/>
              <a:t>Df.rename</a:t>
            </a:r>
            <a:r>
              <a:rPr lang="en-US" sz="2200" dirty="0"/>
              <a:t>() to rename columns, and dropping ‘cardholder’ column after melting, so that the ‘terms’ in the 2 datasets match each other</a:t>
            </a:r>
            <a:endParaRPr lang="en-SG" sz="2200" dirty="0"/>
          </a:p>
        </p:txBody>
      </p:sp>
    </p:spTree>
    <p:extLst>
      <p:ext uri="{BB962C8B-B14F-4D97-AF65-F5344CB8AC3E}">
        <p14:creationId xmlns:p14="http://schemas.microsoft.com/office/powerpoint/2010/main" val="1601128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14422"/>
            <a:ext cx="7729728" cy="650100"/>
          </a:xfrm>
        </p:spPr>
        <p:txBody>
          <a:bodyPr>
            <a:normAutofit fontScale="90000"/>
          </a:bodyPr>
          <a:lstStyle/>
          <a:p>
            <a:r>
              <a:rPr lang="en-US"/>
              <a:t>DATASET 1 insights</a:t>
            </a:r>
            <a:endParaRPr lang="en-SG"/>
          </a:p>
        </p:txBody>
      </p:sp>
      <p:sp>
        <p:nvSpPr>
          <p:cNvPr id="3" name="Content Placeholder 2">
            <a:extLst>
              <a:ext uri="{FF2B5EF4-FFF2-40B4-BE49-F238E27FC236}">
                <a16:creationId xmlns:a16="http://schemas.microsoft.com/office/drawing/2014/main" id="{68335CB2-E946-4726-9108-4027E1868038}"/>
              </a:ext>
            </a:extLst>
          </p:cNvPr>
          <p:cNvSpPr>
            <a:spLocks noGrp="1"/>
          </p:cNvSpPr>
          <p:nvPr>
            <p:ph idx="1"/>
          </p:nvPr>
        </p:nvSpPr>
        <p:spPr>
          <a:xfrm>
            <a:off x="1487769" y="1841007"/>
            <a:ext cx="5479090" cy="4591353"/>
          </a:xfrm>
        </p:spPr>
        <p:txBody>
          <a:bodyPr>
            <a:noAutofit/>
          </a:bodyPr>
          <a:lstStyle/>
          <a:p>
            <a:r>
              <a:rPr lang="en-US" sz="2300" dirty="0"/>
              <a:t>Final </a:t>
            </a:r>
            <a:r>
              <a:rPr lang="en-US" sz="2300" dirty="0" err="1"/>
              <a:t>Dataframe</a:t>
            </a:r>
            <a:r>
              <a:rPr lang="en-US" sz="2300" dirty="0"/>
              <a:t>:</a:t>
            </a:r>
          </a:p>
          <a:p>
            <a:r>
              <a:rPr lang="en-US" sz="2300" dirty="0"/>
              <a:t>1. More compact than before </a:t>
            </a:r>
          </a:p>
          <a:p>
            <a:r>
              <a:rPr lang="en-US" sz="2300" dirty="0"/>
              <a:t>2. Much easier to read to see the differences in price between each year</a:t>
            </a:r>
          </a:p>
          <a:p>
            <a:r>
              <a:rPr lang="en-US" sz="2300" dirty="0"/>
              <a:t>3. ‘Type’ column will be great for use in graphs as a categorical variable</a:t>
            </a:r>
          </a:p>
          <a:p>
            <a:endParaRPr lang="en-SG" sz="2300" dirty="0"/>
          </a:p>
        </p:txBody>
      </p:sp>
      <p:pic>
        <p:nvPicPr>
          <p:cNvPr id="6" name="Picture 5">
            <a:extLst>
              <a:ext uri="{FF2B5EF4-FFF2-40B4-BE49-F238E27FC236}">
                <a16:creationId xmlns:a16="http://schemas.microsoft.com/office/drawing/2014/main" id="{F7D5E6A4-3671-4BE9-A48B-81EA98EB59DD}"/>
              </a:ext>
            </a:extLst>
          </p:cNvPr>
          <p:cNvPicPr>
            <a:picLocks noChangeAspect="1"/>
          </p:cNvPicPr>
          <p:nvPr/>
        </p:nvPicPr>
        <p:blipFill>
          <a:blip r:embed="rId3"/>
          <a:stretch>
            <a:fillRect/>
          </a:stretch>
        </p:blipFill>
        <p:spPr>
          <a:xfrm>
            <a:off x="6987933" y="971296"/>
            <a:ext cx="3716298" cy="3175985"/>
          </a:xfrm>
          <a:prstGeom prst="rect">
            <a:avLst/>
          </a:prstGeom>
        </p:spPr>
      </p:pic>
      <p:pic>
        <p:nvPicPr>
          <p:cNvPr id="7" name="Picture 6">
            <a:extLst>
              <a:ext uri="{FF2B5EF4-FFF2-40B4-BE49-F238E27FC236}">
                <a16:creationId xmlns:a16="http://schemas.microsoft.com/office/drawing/2014/main" id="{45F2978F-BC1F-47AC-9009-5F5BB182940C}"/>
              </a:ext>
            </a:extLst>
          </p:cNvPr>
          <p:cNvPicPr>
            <a:picLocks noChangeAspect="1"/>
          </p:cNvPicPr>
          <p:nvPr/>
        </p:nvPicPr>
        <p:blipFill>
          <a:blip r:embed="rId4"/>
          <a:stretch>
            <a:fillRect/>
          </a:stretch>
        </p:blipFill>
        <p:spPr>
          <a:xfrm>
            <a:off x="6760164" y="4298711"/>
            <a:ext cx="3631794" cy="2444867"/>
          </a:xfrm>
          <a:prstGeom prst="rect">
            <a:avLst/>
          </a:prstGeom>
        </p:spPr>
      </p:pic>
      <p:sp>
        <p:nvSpPr>
          <p:cNvPr id="9" name="TextBox 8">
            <a:extLst>
              <a:ext uri="{FF2B5EF4-FFF2-40B4-BE49-F238E27FC236}">
                <a16:creationId xmlns:a16="http://schemas.microsoft.com/office/drawing/2014/main" id="{94605F01-44A5-4415-8A72-2739F72AC468}"/>
              </a:ext>
            </a:extLst>
          </p:cNvPr>
          <p:cNvSpPr txBox="1"/>
          <p:nvPr/>
        </p:nvSpPr>
        <p:spPr>
          <a:xfrm>
            <a:off x="1412942" y="4671988"/>
            <a:ext cx="5347222" cy="800219"/>
          </a:xfrm>
          <a:prstGeom prst="rect">
            <a:avLst/>
          </a:prstGeom>
          <a:noFill/>
        </p:spPr>
        <p:txBody>
          <a:bodyPr wrap="square">
            <a:spAutoFit/>
          </a:bodyPr>
          <a:lstStyle/>
          <a:p>
            <a:r>
              <a:rPr lang="en-US" sz="2300" dirty="0"/>
              <a:t>4. Histogram has little data points to work with, can’t make out a distribution shape</a:t>
            </a:r>
          </a:p>
        </p:txBody>
      </p:sp>
    </p:spTree>
    <p:extLst>
      <p:ext uri="{BB962C8B-B14F-4D97-AF65-F5344CB8AC3E}">
        <p14:creationId xmlns:p14="http://schemas.microsoft.com/office/powerpoint/2010/main" val="13523656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3ECB3-6BDA-4FA9-AEA4-CA512947FFAB}"/>
              </a:ext>
            </a:extLst>
          </p:cNvPr>
          <p:cNvSpPr>
            <a:spLocks noGrp="1"/>
          </p:cNvSpPr>
          <p:nvPr>
            <p:ph type="title"/>
          </p:nvPr>
        </p:nvSpPr>
        <p:spPr/>
        <p:txBody>
          <a:bodyPr/>
          <a:lstStyle/>
          <a:p>
            <a:r>
              <a:rPr lang="en-SG"/>
              <a:t>Dataset 2: </a:t>
            </a:r>
            <a:br>
              <a:rPr lang="en-SG"/>
            </a:br>
            <a:r>
              <a:rPr lang="en-SG"/>
              <a:t>feeder bus fares (2009 &amp; 2020)</a:t>
            </a:r>
          </a:p>
        </p:txBody>
      </p:sp>
      <p:sp>
        <p:nvSpPr>
          <p:cNvPr id="3" name="Text Placeholder 2">
            <a:extLst>
              <a:ext uri="{FF2B5EF4-FFF2-40B4-BE49-F238E27FC236}">
                <a16:creationId xmlns:a16="http://schemas.microsoft.com/office/drawing/2014/main" id="{B3251688-66AB-49FD-8E33-1599C356DB7E}"/>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1463620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14422"/>
            <a:ext cx="7729728" cy="650100"/>
          </a:xfrm>
        </p:spPr>
        <p:txBody>
          <a:bodyPr>
            <a:normAutofit fontScale="90000"/>
          </a:bodyPr>
          <a:lstStyle/>
          <a:p>
            <a:r>
              <a:rPr lang="en-US"/>
              <a:t>DATASET 2</a:t>
            </a:r>
            <a:endParaRPr lang="en-SG"/>
          </a:p>
        </p:txBody>
      </p:sp>
      <p:sp>
        <p:nvSpPr>
          <p:cNvPr id="3" name="Content Placeholder 2">
            <a:extLst>
              <a:ext uri="{FF2B5EF4-FFF2-40B4-BE49-F238E27FC236}">
                <a16:creationId xmlns:a16="http://schemas.microsoft.com/office/drawing/2014/main" id="{68335CB2-E946-4726-9108-4027E1868038}"/>
              </a:ext>
            </a:extLst>
          </p:cNvPr>
          <p:cNvSpPr>
            <a:spLocks noGrp="1"/>
          </p:cNvSpPr>
          <p:nvPr>
            <p:ph idx="1"/>
          </p:nvPr>
        </p:nvSpPr>
        <p:spPr>
          <a:xfrm>
            <a:off x="2157741" y="1993525"/>
            <a:ext cx="8343344" cy="4689324"/>
          </a:xfrm>
        </p:spPr>
        <p:txBody>
          <a:bodyPr>
            <a:noAutofit/>
          </a:bodyPr>
          <a:lstStyle/>
          <a:p>
            <a:endParaRPr lang="en-SG" sz="2200" dirty="0"/>
          </a:p>
          <a:p>
            <a:r>
              <a:rPr lang="en-SG" sz="2200" dirty="0"/>
              <a:t>Feeder bus Fares</a:t>
            </a:r>
          </a:p>
          <a:p>
            <a:pPr lvl="1"/>
            <a:r>
              <a:rPr lang="en-SG" sz="1400" dirty="0"/>
              <a:t>(</a:t>
            </a:r>
            <a:r>
              <a:rPr lang="en-US" sz="1400" dirty="0"/>
              <a:t>Feeder bus services are designed to pick up passengers in a certain locality and take them to a transfer point where they make an onward journey on a trunk service)</a:t>
            </a:r>
          </a:p>
          <a:p>
            <a:r>
              <a:rPr lang="en-US" sz="2200" dirty="0"/>
              <a:t>Will be used to calculate monthly travel costs. We assume One Feeder Bus ride + One MRT ride per trip</a:t>
            </a:r>
            <a:endParaRPr lang="en-SG" sz="2200" dirty="0"/>
          </a:p>
          <a:p>
            <a:r>
              <a:rPr lang="en-SG" sz="2200" dirty="0"/>
              <a:t>Peculiarities: 2020 data is in a strange format where there is only 1 row but many columns. </a:t>
            </a:r>
          </a:p>
          <a:p>
            <a:r>
              <a:rPr lang="en-SG" sz="2200" dirty="0"/>
              <a:t>2009 data only includes Adult and Student data</a:t>
            </a:r>
          </a:p>
          <a:p>
            <a:r>
              <a:rPr lang="en-SG" sz="2200" dirty="0"/>
              <a:t>2009 fare prices are in dollars and not cents</a:t>
            </a:r>
          </a:p>
        </p:txBody>
      </p:sp>
      <p:sp>
        <p:nvSpPr>
          <p:cNvPr id="8" name="Content Placeholder 2">
            <a:extLst>
              <a:ext uri="{FF2B5EF4-FFF2-40B4-BE49-F238E27FC236}">
                <a16:creationId xmlns:a16="http://schemas.microsoft.com/office/drawing/2014/main" id="{8D86D375-86D3-49CE-B3A3-BB48671FDD0F}"/>
              </a:ext>
            </a:extLst>
          </p:cNvPr>
          <p:cNvSpPr txBox="1">
            <a:spLocks/>
          </p:cNvSpPr>
          <p:nvPr/>
        </p:nvSpPr>
        <p:spPr>
          <a:xfrm>
            <a:off x="3916006" y="764522"/>
            <a:ext cx="1230085" cy="47587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SG" sz="2200"/>
              <a:t>2020</a:t>
            </a:r>
          </a:p>
        </p:txBody>
      </p:sp>
      <p:sp>
        <p:nvSpPr>
          <p:cNvPr id="9" name="Content Placeholder 2">
            <a:extLst>
              <a:ext uri="{FF2B5EF4-FFF2-40B4-BE49-F238E27FC236}">
                <a16:creationId xmlns:a16="http://schemas.microsoft.com/office/drawing/2014/main" id="{FB0C87AA-322C-449D-9FC4-976F7C250A31}"/>
              </a:ext>
            </a:extLst>
          </p:cNvPr>
          <p:cNvSpPr txBox="1">
            <a:spLocks/>
          </p:cNvSpPr>
          <p:nvPr/>
        </p:nvSpPr>
        <p:spPr>
          <a:xfrm>
            <a:off x="1843486" y="764522"/>
            <a:ext cx="1230085" cy="47587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SG" sz="2200"/>
              <a:t>2009</a:t>
            </a:r>
          </a:p>
        </p:txBody>
      </p:sp>
      <p:pic>
        <p:nvPicPr>
          <p:cNvPr id="10" name="Picture 9">
            <a:extLst>
              <a:ext uri="{FF2B5EF4-FFF2-40B4-BE49-F238E27FC236}">
                <a16:creationId xmlns:a16="http://schemas.microsoft.com/office/drawing/2014/main" id="{C9E2BE2F-920F-44C3-B8D5-2C799DA73273}"/>
              </a:ext>
            </a:extLst>
          </p:cNvPr>
          <p:cNvPicPr>
            <a:picLocks noChangeAspect="1"/>
          </p:cNvPicPr>
          <p:nvPr/>
        </p:nvPicPr>
        <p:blipFill rotWithShape="1">
          <a:blip r:embed="rId3"/>
          <a:srcRect b="45095"/>
          <a:stretch/>
        </p:blipFill>
        <p:spPr>
          <a:xfrm>
            <a:off x="3841010" y="1266198"/>
            <a:ext cx="7729728" cy="859461"/>
          </a:xfrm>
          <a:prstGeom prst="rect">
            <a:avLst/>
          </a:prstGeom>
        </p:spPr>
      </p:pic>
      <p:pic>
        <p:nvPicPr>
          <p:cNvPr id="12" name="Picture 11">
            <a:extLst>
              <a:ext uri="{FF2B5EF4-FFF2-40B4-BE49-F238E27FC236}">
                <a16:creationId xmlns:a16="http://schemas.microsoft.com/office/drawing/2014/main" id="{3D65C19B-7441-45F0-9539-35A68A5E1EE5}"/>
              </a:ext>
            </a:extLst>
          </p:cNvPr>
          <p:cNvPicPr>
            <a:picLocks noChangeAspect="1"/>
          </p:cNvPicPr>
          <p:nvPr/>
        </p:nvPicPr>
        <p:blipFill rotWithShape="1">
          <a:blip r:embed="rId4"/>
          <a:srcRect l="9946" t="9594" r="17590" b="11677"/>
          <a:stretch/>
        </p:blipFill>
        <p:spPr>
          <a:xfrm>
            <a:off x="1414100" y="1240397"/>
            <a:ext cx="1698171" cy="1035008"/>
          </a:xfrm>
          <a:prstGeom prst="rect">
            <a:avLst/>
          </a:prstGeom>
        </p:spPr>
      </p:pic>
    </p:spTree>
    <p:extLst>
      <p:ext uri="{BB962C8B-B14F-4D97-AF65-F5344CB8AC3E}">
        <p14:creationId xmlns:p14="http://schemas.microsoft.com/office/powerpoint/2010/main" val="13310247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14422"/>
            <a:ext cx="7729728" cy="650100"/>
          </a:xfrm>
        </p:spPr>
        <p:txBody>
          <a:bodyPr>
            <a:normAutofit fontScale="90000"/>
          </a:bodyPr>
          <a:lstStyle/>
          <a:p>
            <a:r>
              <a:rPr lang="en-US"/>
              <a:t>DATASET 2 cleaning</a:t>
            </a:r>
            <a:endParaRPr lang="en-SG"/>
          </a:p>
        </p:txBody>
      </p:sp>
      <p:sp>
        <p:nvSpPr>
          <p:cNvPr id="3" name="Content Placeholder 2">
            <a:extLst>
              <a:ext uri="{FF2B5EF4-FFF2-40B4-BE49-F238E27FC236}">
                <a16:creationId xmlns:a16="http://schemas.microsoft.com/office/drawing/2014/main" id="{68335CB2-E946-4726-9108-4027E1868038}"/>
              </a:ext>
            </a:extLst>
          </p:cNvPr>
          <p:cNvSpPr>
            <a:spLocks noGrp="1"/>
          </p:cNvSpPr>
          <p:nvPr>
            <p:ph idx="1"/>
          </p:nvPr>
        </p:nvSpPr>
        <p:spPr>
          <a:xfrm>
            <a:off x="1509537" y="3219647"/>
            <a:ext cx="9172924" cy="842113"/>
          </a:xfrm>
        </p:spPr>
        <p:txBody>
          <a:bodyPr>
            <a:noAutofit/>
          </a:bodyPr>
          <a:lstStyle/>
          <a:p>
            <a:r>
              <a:rPr lang="en-US" sz="2200"/>
              <a:t>Applied lambda function with </a:t>
            </a:r>
            <a:r>
              <a:rPr lang="en-US" sz="2200" err="1"/>
              <a:t>df.apply</a:t>
            </a:r>
            <a:r>
              <a:rPr lang="en-US" sz="2200"/>
              <a:t>() to convert dollars into cents for 2009 data</a:t>
            </a:r>
            <a:endParaRPr lang="en-SG" sz="2200"/>
          </a:p>
        </p:txBody>
      </p:sp>
      <p:sp>
        <p:nvSpPr>
          <p:cNvPr id="7" name="Content Placeholder 2">
            <a:extLst>
              <a:ext uri="{FF2B5EF4-FFF2-40B4-BE49-F238E27FC236}">
                <a16:creationId xmlns:a16="http://schemas.microsoft.com/office/drawing/2014/main" id="{E05FEC4C-7D98-4A86-8256-650530A0FB11}"/>
              </a:ext>
            </a:extLst>
          </p:cNvPr>
          <p:cNvSpPr txBox="1">
            <a:spLocks/>
          </p:cNvSpPr>
          <p:nvPr/>
        </p:nvSpPr>
        <p:spPr>
          <a:xfrm>
            <a:off x="1509537" y="1798459"/>
            <a:ext cx="9172924" cy="84211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200"/>
              <a:t>Use of </a:t>
            </a:r>
            <a:r>
              <a:rPr lang="en-US" sz="2200" err="1"/>
              <a:t>df.transpose</a:t>
            </a:r>
            <a:r>
              <a:rPr lang="en-US" sz="2200"/>
              <a:t>() for 2020 dataset to standardize the shape for both 2009 and 2020 data</a:t>
            </a:r>
            <a:endParaRPr lang="en-SG" sz="2200"/>
          </a:p>
        </p:txBody>
      </p:sp>
      <p:pic>
        <p:nvPicPr>
          <p:cNvPr id="5" name="Picture 4">
            <a:extLst>
              <a:ext uri="{FF2B5EF4-FFF2-40B4-BE49-F238E27FC236}">
                <a16:creationId xmlns:a16="http://schemas.microsoft.com/office/drawing/2014/main" id="{9C058E90-80F4-4F54-9D1D-3F1529EF3105}"/>
              </a:ext>
            </a:extLst>
          </p:cNvPr>
          <p:cNvPicPr>
            <a:picLocks noChangeAspect="1"/>
          </p:cNvPicPr>
          <p:nvPr/>
        </p:nvPicPr>
        <p:blipFill>
          <a:blip r:embed="rId3"/>
          <a:stretch>
            <a:fillRect/>
          </a:stretch>
        </p:blipFill>
        <p:spPr>
          <a:xfrm>
            <a:off x="1509537" y="4249200"/>
            <a:ext cx="6525536" cy="419158"/>
          </a:xfrm>
          <a:prstGeom prst="rect">
            <a:avLst/>
          </a:prstGeom>
        </p:spPr>
      </p:pic>
      <p:pic>
        <p:nvPicPr>
          <p:cNvPr id="10" name="Picture 9">
            <a:extLst>
              <a:ext uri="{FF2B5EF4-FFF2-40B4-BE49-F238E27FC236}">
                <a16:creationId xmlns:a16="http://schemas.microsoft.com/office/drawing/2014/main" id="{82595F8C-0D80-4DFC-9B5E-D195D98EF6BB}"/>
              </a:ext>
            </a:extLst>
          </p:cNvPr>
          <p:cNvPicPr>
            <a:picLocks noChangeAspect="1"/>
          </p:cNvPicPr>
          <p:nvPr/>
        </p:nvPicPr>
        <p:blipFill>
          <a:blip r:embed="rId4"/>
          <a:stretch>
            <a:fillRect/>
          </a:stretch>
        </p:blipFill>
        <p:spPr>
          <a:xfrm>
            <a:off x="1509537" y="2813101"/>
            <a:ext cx="6468378" cy="219106"/>
          </a:xfrm>
          <a:prstGeom prst="rect">
            <a:avLst/>
          </a:prstGeom>
        </p:spPr>
      </p:pic>
      <p:pic>
        <p:nvPicPr>
          <p:cNvPr id="14" name="Picture 13">
            <a:extLst>
              <a:ext uri="{FF2B5EF4-FFF2-40B4-BE49-F238E27FC236}">
                <a16:creationId xmlns:a16="http://schemas.microsoft.com/office/drawing/2014/main" id="{257705EC-20E3-4EA1-B49D-CFBBAA7CAB13}"/>
              </a:ext>
            </a:extLst>
          </p:cNvPr>
          <p:cNvPicPr>
            <a:picLocks noChangeAspect="1"/>
          </p:cNvPicPr>
          <p:nvPr/>
        </p:nvPicPr>
        <p:blipFill>
          <a:blip r:embed="rId5"/>
          <a:stretch>
            <a:fillRect/>
          </a:stretch>
        </p:blipFill>
        <p:spPr>
          <a:xfrm>
            <a:off x="1606315" y="1090082"/>
            <a:ext cx="3562847" cy="333422"/>
          </a:xfrm>
          <a:prstGeom prst="rect">
            <a:avLst/>
          </a:prstGeom>
        </p:spPr>
      </p:pic>
      <p:sp>
        <p:nvSpPr>
          <p:cNvPr id="11" name="Content Placeholder 2">
            <a:extLst>
              <a:ext uri="{FF2B5EF4-FFF2-40B4-BE49-F238E27FC236}">
                <a16:creationId xmlns:a16="http://schemas.microsoft.com/office/drawing/2014/main" id="{B0929E39-D5C2-4C0A-A7B8-F6C4D96B7518}"/>
              </a:ext>
            </a:extLst>
          </p:cNvPr>
          <p:cNvSpPr txBox="1">
            <a:spLocks/>
          </p:cNvSpPr>
          <p:nvPr/>
        </p:nvSpPr>
        <p:spPr>
          <a:xfrm>
            <a:off x="1471904" y="4934091"/>
            <a:ext cx="9172924" cy="84211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200"/>
              <a:t>Split 1 column (‘</a:t>
            </a:r>
            <a:r>
              <a:rPr lang="en-US" sz="2200" err="1"/>
              <a:t>fare_type</a:t>
            </a:r>
            <a:r>
              <a:rPr lang="en-US" sz="2200"/>
              <a:t>’) into 2 columns (‘Type’ and ‘Year’)  </a:t>
            </a:r>
            <a:endParaRPr lang="en-SG" sz="2200"/>
          </a:p>
        </p:txBody>
      </p:sp>
    </p:spTree>
    <p:extLst>
      <p:ext uri="{BB962C8B-B14F-4D97-AF65-F5344CB8AC3E}">
        <p14:creationId xmlns:p14="http://schemas.microsoft.com/office/powerpoint/2010/main" val="898094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14422"/>
            <a:ext cx="7729728" cy="650100"/>
          </a:xfrm>
        </p:spPr>
        <p:txBody>
          <a:bodyPr>
            <a:normAutofit fontScale="90000"/>
          </a:bodyPr>
          <a:lstStyle/>
          <a:p>
            <a:r>
              <a:rPr lang="en-US"/>
              <a:t>DATASET 2 insights</a:t>
            </a:r>
            <a:endParaRPr lang="en-SG"/>
          </a:p>
        </p:txBody>
      </p:sp>
      <p:sp>
        <p:nvSpPr>
          <p:cNvPr id="3" name="Content Placeholder 2">
            <a:extLst>
              <a:ext uri="{FF2B5EF4-FFF2-40B4-BE49-F238E27FC236}">
                <a16:creationId xmlns:a16="http://schemas.microsoft.com/office/drawing/2014/main" id="{68335CB2-E946-4726-9108-4027E1868038}"/>
              </a:ext>
            </a:extLst>
          </p:cNvPr>
          <p:cNvSpPr>
            <a:spLocks noGrp="1"/>
          </p:cNvSpPr>
          <p:nvPr>
            <p:ph idx="1"/>
          </p:nvPr>
        </p:nvSpPr>
        <p:spPr>
          <a:xfrm>
            <a:off x="1291824" y="1682446"/>
            <a:ext cx="4804176" cy="4591353"/>
          </a:xfrm>
        </p:spPr>
        <p:txBody>
          <a:bodyPr>
            <a:noAutofit/>
          </a:bodyPr>
          <a:lstStyle/>
          <a:p>
            <a:r>
              <a:rPr lang="en-US" sz="2200" dirty="0"/>
              <a:t>Final </a:t>
            </a:r>
            <a:r>
              <a:rPr lang="en-US" sz="2200" dirty="0" err="1"/>
              <a:t>Dataframe</a:t>
            </a:r>
            <a:r>
              <a:rPr lang="en-US" sz="2200" dirty="0"/>
              <a:t>:</a:t>
            </a:r>
          </a:p>
          <a:p>
            <a:r>
              <a:rPr lang="en-US" sz="2200" dirty="0"/>
              <a:t>1. More compact than before </a:t>
            </a:r>
          </a:p>
          <a:p>
            <a:r>
              <a:rPr lang="en-US" sz="2200" dirty="0"/>
              <a:t>2. Much easier to read to see the differences in price between each year</a:t>
            </a:r>
          </a:p>
          <a:p>
            <a:r>
              <a:rPr lang="en-US" sz="2200" dirty="0"/>
              <a:t>3. We can tell that Student fares have not changed much between 2009 and 2020 (44 to 43 cents)</a:t>
            </a:r>
          </a:p>
          <a:p>
            <a:endParaRPr lang="en-SG" sz="2200" dirty="0"/>
          </a:p>
        </p:txBody>
      </p:sp>
      <p:pic>
        <p:nvPicPr>
          <p:cNvPr id="5" name="Picture 4">
            <a:extLst>
              <a:ext uri="{FF2B5EF4-FFF2-40B4-BE49-F238E27FC236}">
                <a16:creationId xmlns:a16="http://schemas.microsoft.com/office/drawing/2014/main" id="{30E6CC92-BA6D-4FE0-8358-D5CBC6A8223A}"/>
              </a:ext>
            </a:extLst>
          </p:cNvPr>
          <p:cNvPicPr>
            <a:picLocks noChangeAspect="1"/>
          </p:cNvPicPr>
          <p:nvPr/>
        </p:nvPicPr>
        <p:blipFill>
          <a:blip r:embed="rId3"/>
          <a:stretch>
            <a:fillRect/>
          </a:stretch>
        </p:blipFill>
        <p:spPr>
          <a:xfrm>
            <a:off x="6219358" y="1118681"/>
            <a:ext cx="3741506" cy="2596147"/>
          </a:xfrm>
          <a:prstGeom prst="rect">
            <a:avLst/>
          </a:prstGeom>
        </p:spPr>
      </p:pic>
      <p:pic>
        <p:nvPicPr>
          <p:cNvPr id="7" name="Picture 6">
            <a:extLst>
              <a:ext uri="{FF2B5EF4-FFF2-40B4-BE49-F238E27FC236}">
                <a16:creationId xmlns:a16="http://schemas.microsoft.com/office/drawing/2014/main" id="{DBA38BDA-33EB-40A0-A113-673AD3BE0607}"/>
              </a:ext>
            </a:extLst>
          </p:cNvPr>
          <p:cNvPicPr>
            <a:picLocks noChangeAspect="1"/>
          </p:cNvPicPr>
          <p:nvPr/>
        </p:nvPicPr>
        <p:blipFill>
          <a:blip r:embed="rId4"/>
          <a:stretch>
            <a:fillRect/>
          </a:stretch>
        </p:blipFill>
        <p:spPr>
          <a:xfrm>
            <a:off x="6029032" y="3673494"/>
            <a:ext cx="4122158" cy="2820849"/>
          </a:xfrm>
          <a:prstGeom prst="rect">
            <a:avLst/>
          </a:prstGeom>
        </p:spPr>
      </p:pic>
      <p:sp>
        <p:nvSpPr>
          <p:cNvPr id="9" name="TextBox 8">
            <a:extLst>
              <a:ext uri="{FF2B5EF4-FFF2-40B4-BE49-F238E27FC236}">
                <a16:creationId xmlns:a16="http://schemas.microsoft.com/office/drawing/2014/main" id="{5CEDD8B5-8394-44DB-A14C-811E2E000601}"/>
              </a:ext>
            </a:extLst>
          </p:cNvPr>
          <p:cNvSpPr txBox="1"/>
          <p:nvPr/>
        </p:nvSpPr>
        <p:spPr>
          <a:xfrm>
            <a:off x="994653" y="4677829"/>
            <a:ext cx="5034380" cy="800219"/>
          </a:xfrm>
          <a:prstGeom prst="rect">
            <a:avLst/>
          </a:prstGeom>
          <a:noFill/>
        </p:spPr>
        <p:txBody>
          <a:bodyPr wrap="square">
            <a:spAutoFit/>
          </a:bodyPr>
          <a:lstStyle/>
          <a:p>
            <a:r>
              <a:rPr lang="en-US" sz="2300" dirty="0"/>
              <a:t>4. Too little datapoints to work with for Histogram</a:t>
            </a:r>
          </a:p>
        </p:txBody>
      </p:sp>
    </p:spTree>
    <p:extLst>
      <p:ext uri="{BB962C8B-B14F-4D97-AF65-F5344CB8AC3E}">
        <p14:creationId xmlns:p14="http://schemas.microsoft.com/office/powerpoint/2010/main" val="37078994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3ECB3-6BDA-4FA9-AEA4-CA512947FFAB}"/>
              </a:ext>
            </a:extLst>
          </p:cNvPr>
          <p:cNvSpPr>
            <a:spLocks noGrp="1"/>
          </p:cNvSpPr>
          <p:nvPr>
            <p:ph type="title"/>
          </p:nvPr>
        </p:nvSpPr>
        <p:spPr/>
        <p:txBody>
          <a:bodyPr/>
          <a:lstStyle/>
          <a:p>
            <a:r>
              <a:rPr lang="en-SG" dirty="0"/>
              <a:t>Dataset 3: </a:t>
            </a:r>
            <a:br>
              <a:rPr lang="en-SG" dirty="0"/>
            </a:br>
            <a:r>
              <a:rPr lang="en-SG" dirty="0" err="1"/>
              <a:t>mrt</a:t>
            </a:r>
            <a:r>
              <a:rPr lang="en-SG" dirty="0"/>
              <a:t> fare prices (2009 &amp; 2020)</a:t>
            </a:r>
          </a:p>
        </p:txBody>
      </p:sp>
      <p:sp>
        <p:nvSpPr>
          <p:cNvPr id="3" name="Text Placeholder 2">
            <a:extLst>
              <a:ext uri="{FF2B5EF4-FFF2-40B4-BE49-F238E27FC236}">
                <a16:creationId xmlns:a16="http://schemas.microsoft.com/office/drawing/2014/main" id="{B3251688-66AB-49FD-8E33-1599C356DB7E}"/>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283165215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14422"/>
            <a:ext cx="7729728" cy="650100"/>
          </a:xfrm>
        </p:spPr>
        <p:txBody>
          <a:bodyPr>
            <a:normAutofit fontScale="90000"/>
          </a:bodyPr>
          <a:lstStyle/>
          <a:p>
            <a:r>
              <a:rPr lang="en-US"/>
              <a:t>DATASET 3</a:t>
            </a:r>
            <a:endParaRPr lang="en-SG"/>
          </a:p>
        </p:txBody>
      </p:sp>
      <p:sp>
        <p:nvSpPr>
          <p:cNvPr id="3" name="Content Placeholder 2">
            <a:extLst>
              <a:ext uri="{FF2B5EF4-FFF2-40B4-BE49-F238E27FC236}">
                <a16:creationId xmlns:a16="http://schemas.microsoft.com/office/drawing/2014/main" id="{68335CB2-E946-4726-9108-4027E1868038}"/>
              </a:ext>
            </a:extLst>
          </p:cNvPr>
          <p:cNvSpPr>
            <a:spLocks noGrp="1"/>
          </p:cNvSpPr>
          <p:nvPr>
            <p:ph idx="1"/>
          </p:nvPr>
        </p:nvSpPr>
        <p:spPr>
          <a:xfrm>
            <a:off x="555742" y="1217072"/>
            <a:ext cx="5933156" cy="5606748"/>
          </a:xfrm>
        </p:spPr>
        <p:txBody>
          <a:bodyPr>
            <a:noAutofit/>
          </a:bodyPr>
          <a:lstStyle/>
          <a:p>
            <a:endParaRPr lang="en-SG" sz="2000" dirty="0"/>
          </a:p>
          <a:p>
            <a:r>
              <a:rPr lang="en-SG" sz="2000" dirty="0"/>
              <a:t>Shows prices of MRT fares by distance travelled ,card type and time of day. Before 7.45am, commuters are given discounts (pre-peak hour)</a:t>
            </a:r>
          </a:p>
          <a:p>
            <a:r>
              <a:rPr lang="en-SG" sz="2000" dirty="0"/>
              <a:t>Peculiarities: Distance column has data formatted as ‘x’km-’</a:t>
            </a:r>
            <a:r>
              <a:rPr lang="en-SG" sz="2000" dirty="0" err="1"/>
              <a:t>y’km</a:t>
            </a:r>
            <a:r>
              <a:rPr lang="en-SG" sz="2000" dirty="0"/>
              <a:t>, and is hence treated as strings.</a:t>
            </a:r>
          </a:p>
          <a:p>
            <a:r>
              <a:rPr lang="en-SG" sz="2000" dirty="0"/>
              <a:t>2009 Data does not have a column for </a:t>
            </a:r>
            <a:r>
              <a:rPr lang="en-SG" sz="2000" dirty="0" err="1"/>
              <a:t>applicable_time</a:t>
            </a:r>
            <a:r>
              <a:rPr lang="en-SG" sz="2000" dirty="0"/>
              <a:t>. This is because the pre-peak hour discount was not implemented until 2017</a:t>
            </a:r>
          </a:p>
          <a:p>
            <a:endParaRPr lang="en-SG" sz="2000" dirty="0"/>
          </a:p>
        </p:txBody>
      </p:sp>
      <p:sp>
        <p:nvSpPr>
          <p:cNvPr id="8" name="Content Placeholder 2">
            <a:extLst>
              <a:ext uri="{FF2B5EF4-FFF2-40B4-BE49-F238E27FC236}">
                <a16:creationId xmlns:a16="http://schemas.microsoft.com/office/drawing/2014/main" id="{8D86D375-86D3-49CE-B3A3-BB48671FDD0F}"/>
              </a:ext>
            </a:extLst>
          </p:cNvPr>
          <p:cNvSpPr txBox="1">
            <a:spLocks/>
          </p:cNvSpPr>
          <p:nvPr/>
        </p:nvSpPr>
        <p:spPr>
          <a:xfrm>
            <a:off x="6514063" y="844012"/>
            <a:ext cx="1230085" cy="47587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SG" sz="2200"/>
              <a:t>2020</a:t>
            </a:r>
          </a:p>
        </p:txBody>
      </p:sp>
      <p:sp>
        <p:nvSpPr>
          <p:cNvPr id="9" name="Content Placeholder 2">
            <a:extLst>
              <a:ext uri="{FF2B5EF4-FFF2-40B4-BE49-F238E27FC236}">
                <a16:creationId xmlns:a16="http://schemas.microsoft.com/office/drawing/2014/main" id="{FB0C87AA-322C-449D-9FC4-976F7C250A31}"/>
              </a:ext>
            </a:extLst>
          </p:cNvPr>
          <p:cNvSpPr txBox="1">
            <a:spLocks/>
          </p:cNvSpPr>
          <p:nvPr/>
        </p:nvSpPr>
        <p:spPr>
          <a:xfrm>
            <a:off x="6514062" y="3439548"/>
            <a:ext cx="1230085" cy="47587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SG" sz="2200"/>
              <a:t>2009</a:t>
            </a:r>
          </a:p>
        </p:txBody>
      </p:sp>
      <p:pic>
        <p:nvPicPr>
          <p:cNvPr id="11" name="Picture 10">
            <a:extLst>
              <a:ext uri="{FF2B5EF4-FFF2-40B4-BE49-F238E27FC236}">
                <a16:creationId xmlns:a16="http://schemas.microsoft.com/office/drawing/2014/main" id="{0DCF7EBC-5603-400E-A1CC-390650FCD48D}"/>
              </a:ext>
            </a:extLst>
          </p:cNvPr>
          <p:cNvPicPr>
            <a:picLocks noChangeAspect="1"/>
          </p:cNvPicPr>
          <p:nvPr/>
        </p:nvPicPr>
        <p:blipFill>
          <a:blip r:embed="rId3"/>
          <a:stretch>
            <a:fillRect/>
          </a:stretch>
        </p:blipFill>
        <p:spPr>
          <a:xfrm>
            <a:off x="7329121" y="798702"/>
            <a:ext cx="4399641" cy="2570720"/>
          </a:xfrm>
          <a:prstGeom prst="rect">
            <a:avLst/>
          </a:prstGeom>
        </p:spPr>
      </p:pic>
      <p:pic>
        <p:nvPicPr>
          <p:cNvPr id="13" name="Picture 12">
            <a:extLst>
              <a:ext uri="{FF2B5EF4-FFF2-40B4-BE49-F238E27FC236}">
                <a16:creationId xmlns:a16="http://schemas.microsoft.com/office/drawing/2014/main" id="{2FBF1A78-4817-47D6-9294-DB143C0E3890}"/>
              </a:ext>
            </a:extLst>
          </p:cNvPr>
          <p:cNvPicPr>
            <a:picLocks noChangeAspect="1"/>
          </p:cNvPicPr>
          <p:nvPr/>
        </p:nvPicPr>
        <p:blipFill>
          <a:blip r:embed="rId4"/>
          <a:stretch>
            <a:fillRect/>
          </a:stretch>
        </p:blipFill>
        <p:spPr>
          <a:xfrm>
            <a:off x="7415988" y="3369422"/>
            <a:ext cx="2766191" cy="3454398"/>
          </a:xfrm>
          <a:prstGeom prst="rect">
            <a:avLst/>
          </a:prstGeom>
        </p:spPr>
      </p:pic>
      <p:pic>
        <p:nvPicPr>
          <p:cNvPr id="10" name="Picture 9">
            <a:extLst>
              <a:ext uri="{FF2B5EF4-FFF2-40B4-BE49-F238E27FC236}">
                <a16:creationId xmlns:a16="http://schemas.microsoft.com/office/drawing/2014/main" id="{33099638-4BB5-4D7E-9578-018083DAF608}"/>
              </a:ext>
            </a:extLst>
          </p:cNvPr>
          <p:cNvPicPr>
            <a:picLocks noChangeAspect="1"/>
          </p:cNvPicPr>
          <p:nvPr/>
        </p:nvPicPr>
        <p:blipFill>
          <a:blip r:embed="rId5"/>
          <a:stretch>
            <a:fillRect/>
          </a:stretch>
        </p:blipFill>
        <p:spPr>
          <a:xfrm>
            <a:off x="1750979" y="4486205"/>
            <a:ext cx="3984562" cy="2109148"/>
          </a:xfrm>
          <a:prstGeom prst="rect">
            <a:avLst/>
          </a:prstGeom>
        </p:spPr>
      </p:pic>
    </p:spTree>
    <p:extLst>
      <p:ext uri="{BB962C8B-B14F-4D97-AF65-F5344CB8AC3E}">
        <p14:creationId xmlns:p14="http://schemas.microsoft.com/office/powerpoint/2010/main" val="389462894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14422"/>
            <a:ext cx="7729728" cy="650100"/>
          </a:xfrm>
        </p:spPr>
        <p:txBody>
          <a:bodyPr>
            <a:normAutofit fontScale="90000"/>
          </a:bodyPr>
          <a:lstStyle/>
          <a:p>
            <a:r>
              <a:rPr lang="en-US"/>
              <a:t>DATASET 3</a:t>
            </a:r>
            <a:endParaRPr lang="en-SG"/>
          </a:p>
        </p:txBody>
      </p:sp>
      <p:sp>
        <p:nvSpPr>
          <p:cNvPr id="3" name="Content Placeholder 2">
            <a:extLst>
              <a:ext uri="{FF2B5EF4-FFF2-40B4-BE49-F238E27FC236}">
                <a16:creationId xmlns:a16="http://schemas.microsoft.com/office/drawing/2014/main" id="{68335CB2-E946-4726-9108-4027E1868038}"/>
              </a:ext>
            </a:extLst>
          </p:cNvPr>
          <p:cNvSpPr>
            <a:spLocks noGrp="1"/>
          </p:cNvSpPr>
          <p:nvPr>
            <p:ph idx="1"/>
          </p:nvPr>
        </p:nvSpPr>
        <p:spPr>
          <a:xfrm>
            <a:off x="463238" y="1084338"/>
            <a:ext cx="5933156" cy="5606748"/>
          </a:xfrm>
        </p:spPr>
        <p:txBody>
          <a:bodyPr>
            <a:noAutofit/>
          </a:bodyPr>
          <a:lstStyle/>
          <a:p>
            <a:endParaRPr lang="en-SG" sz="2300" dirty="0"/>
          </a:p>
          <a:p>
            <a:r>
              <a:rPr lang="en-SG" sz="2300" dirty="0"/>
              <a:t>2009 Data has many null values for distances more than 20km. This is likely due to the MRT lines being much shorter in the past, so they did not have to accommodate for prices at that distance.</a:t>
            </a:r>
          </a:p>
          <a:p>
            <a:pPr lvl="1"/>
            <a:r>
              <a:rPr lang="en-SG" sz="2300" dirty="0"/>
              <a:t>&gt; We will keep these null values, but when we draw our comparisons in graphs, we only compare for the first 20km.</a:t>
            </a:r>
          </a:p>
          <a:p>
            <a:pPr lvl="1"/>
            <a:r>
              <a:rPr lang="en-SG" sz="2300" dirty="0"/>
              <a:t>&gt;More practical because it is very rare that one commutes more than this distance</a:t>
            </a:r>
          </a:p>
          <a:p>
            <a:pPr lvl="1"/>
            <a:r>
              <a:rPr lang="en-SG" sz="2300" dirty="0"/>
              <a:t>&gt;The distance between SP and Changi Airport is only 30km!</a:t>
            </a:r>
          </a:p>
          <a:p>
            <a:endParaRPr lang="en-SG" sz="2300" dirty="0"/>
          </a:p>
        </p:txBody>
      </p:sp>
      <p:sp>
        <p:nvSpPr>
          <p:cNvPr id="9" name="Content Placeholder 2">
            <a:extLst>
              <a:ext uri="{FF2B5EF4-FFF2-40B4-BE49-F238E27FC236}">
                <a16:creationId xmlns:a16="http://schemas.microsoft.com/office/drawing/2014/main" id="{FB0C87AA-322C-449D-9FC4-976F7C250A31}"/>
              </a:ext>
            </a:extLst>
          </p:cNvPr>
          <p:cNvSpPr txBox="1">
            <a:spLocks/>
          </p:cNvSpPr>
          <p:nvPr/>
        </p:nvSpPr>
        <p:spPr>
          <a:xfrm>
            <a:off x="8058013" y="1707485"/>
            <a:ext cx="1230085" cy="47587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SG" sz="2200" dirty="0"/>
              <a:t>2009</a:t>
            </a:r>
          </a:p>
        </p:txBody>
      </p:sp>
      <p:pic>
        <p:nvPicPr>
          <p:cNvPr id="13" name="Picture 12">
            <a:extLst>
              <a:ext uri="{FF2B5EF4-FFF2-40B4-BE49-F238E27FC236}">
                <a16:creationId xmlns:a16="http://schemas.microsoft.com/office/drawing/2014/main" id="{2FBF1A78-4817-47D6-9294-DB143C0E3890}"/>
              </a:ext>
            </a:extLst>
          </p:cNvPr>
          <p:cNvPicPr>
            <a:picLocks noChangeAspect="1"/>
          </p:cNvPicPr>
          <p:nvPr/>
        </p:nvPicPr>
        <p:blipFill>
          <a:blip r:embed="rId3"/>
          <a:stretch>
            <a:fillRect/>
          </a:stretch>
        </p:blipFill>
        <p:spPr>
          <a:xfrm>
            <a:off x="8058013" y="2188224"/>
            <a:ext cx="2766191" cy="3454398"/>
          </a:xfrm>
          <a:prstGeom prst="rect">
            <a:avLst/>
          </a:prstGeom>
        </p:spPr>
      </p:pic>
    </p:spTree>
    <p:extLst>
      <p:ext uri="{BB962C8B-B14F-4D97-AF65-F5344CB8AC3E}">
        <p14:creationId xmlns:p14="http://schemas.microsoft.com/office/powerpoint/2010/main" val="25457203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64024B-404D-4CE9-A3F3-81B73E716A13}"/>
              </a:ext>
            </a:extLst>
          </p:cNvPr>
          <p:cNvPicPr>
            <a:picLocks noChangeAspect="1"/>
          </p:cNvPicPr>
          <p:nvPr/>
        </p:nvPicPr>
        <p:blipFill>
          <a:blip r:embed="rId3"/>
          <a:stretch>
            <a:fillRect/>
          </a:stretch>
        </p:blipFill>
        <p:spPr>
          <a:xfrm>
            <a:off x="476701" y="1574119"/>
            <a:ext cx="4276725" cy="4791075"/>
          </a:xfrm>
          <a:prstGeom prst="rect">
            <a:avLst/>
          </a:prstGeom>
        </p:spPr>
      </p:pic>
      <p:sp>
        <p:nvSpPr>
          <p:cNvPr id="7" name="Title 6">
            <a:extLst>
              <a:ext uri="{FF2B5EF4-FFF2-40B4-BE49-F238E27FC236}">
                <a16:creationId xmlns:a16="http://schemas.microsoft.com/office/drawing/2014/main" id="{AF08B9A4-8341-4CC6-AD23-3C61FD9B70B3}"/>
              </a:ext>
            </a:extLst>
          </p:cNvPr>
          <p:cNvSpPr>
            <a:spLocks noGrp="1"/>
          </p:cNvSpPr>
          <p:nvPr>
            <p:ph type="ctrTitle"/>
          </p:nvPr>
        </p:nvSpPr>
        <p:spPr>
          <a:xfrm>
            <a:off x="1794327" y="237355"/>
            <a:ext cx="8603343" cy="1028207"/>
          </a:xfrm>
        </p:spPr>
        <p:txBody>
          <a:bodyPr>
            <a:normAutofit/>
          </a:bodyPr>
          <a:lstStyle/>
          <a:p>
            <a:r>
              <a:rPr lang="en-SG"/>
              <a:t>Public transport is hard</a:t>
            </a:r>
          </a:p>
        </p:txBody>
      </p:sp>
      <p:pic>
        <p:nvPicPr>
          <p:cNvPr id="1026" name="Picture 2" descr="S&amp;#39;pore public transport fares to increase by 1 to 4 cents from Dec. 26, no  change to concession passes - Mothership.SG - News from Singapore, Asia and  around the world">
            <a:extLst>
              <a:ext uri="{FF2B5EF4-FFF2-40B4-BE49-F238E27FC236}">
                <a16:creationId xmlns:a16="http://schemas.microsoft.com/office/drawing/2014/main" id="{B69B47A9-7EC1-4BFA-A85F-729F7C7EC3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9119" y="4132715"/>
            <a:ext cx="4738914" cy="24879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quently Asked Questions (FAQ) - TransitLink SimplyGo">
            <a:extLst>
              <a:ext uri="{FF2B5EF4-FFF2-40B4-BE49-F238E27FC236}">
                <a16:creationId xmlns:a16="http://schemas.microsoft.com/office/drawing/2014/main" id="{579367D7-8727-49D4-B55D-891CB830DE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7310" y="1470413"/>
            <a:ext cx="1857375"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69286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14422"/>
            <a:ext cx="7729728" cy="650100"/>
          </a:xfrm>
        </p:spPr>
        <p:txBody>
          <a:bodyPr>
            <a:normAutofit fontScale="90000"/>
          </a:bodyPr>
          <a:lstStyle/>
          <a:p>
            <a:r>
              <a:rPr lang="en-US"/>
              <a:t>DATASET 3 cleaning (null values)</a:t>
            </a:r>
            <a:endParaRPr lang="en-SG"/>
          </a:p>
        </p:txBody>
      </p:sp>
      <p:sp>
        <p:nvSpPr>
          <p:cNvPr id="7" name="Content Placeholder 2">
            <a:extLst>
              <a:ext uri="{FF2B5EF4-FFF2-40B4-BE49-F238E27FC236}">
                <a16:creationId xmlns:a16="http://schemas.microsoft.com/office/drawing/2014/main" id="{E05FEC4C-7D98-4A86-8256-650530A0FB11}"/>
              </a:ext>
            </a:extLst>
          </p:cNvPr>
          <p:cNvSpPr txBox="1">
            <a:spLocks/>
          </p:cNvSpPr>
          <p:nvPr/>
        </p:nvSpPr>
        <p:spPr>
          <a:xfrm>
            <a:off x="2317515" y="2584985"/>
            <a:ext cx="9172924" cy="84211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sz="2000" dirty="0"/>
              <a:t>4 rows with null values (fares)</a:t>
            </a:r>
          </a:p>
        </p:txBody>
      </p:sp>
      <p:sp>
        <p:nvSpPr>
          <p:cNvPr id="11" name="Content Placeholder 2">
            <a:extLst>
              <a:ext uri="{FF2B5EF4-FFF2-40B4-BE49-F238E27FC236}">
                <a16:creationId xmlns:a16="http://schemas.microsoft.com/office/drawing/2014/main" id="{2D446DA2-2A8B-4D7A-8F03-20986ED4926F}"/>
              </a:ext>
            </a:extLst>
          </p:cNvPr>
          <p:cNvSpPr txBox="1">
            <a:spLocks/>
          </p:cNvSpPr>
          <p:nvPr/>
        </p:nvSpPr>
        <p:spPr>
          <a:xfrm>
            <a:off x="963583" y="3446895"/>
            <a:ext cx="4017971" cy="1390062"/>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200" dirty="0"/>
              <a:t>Notice that in the rows surrounding the row with null value, the fares are all the same</a:t>
            </a:r>
            <a:endParaRPr lang="en-SG" sz="2200" dirty="0"/>
          </a:p>
        </p:txBody>
      </p:sp>
      <p:pic>
        <p:nvPicPr>
          <p:cNvPr id="9" name="Picture 8">
            <a:extLst>
              <a:ext uri="{FF2B5EF4-FFF2-40B4-BE49-F238E27FC236}">
                <a16:creationId xmlns:a16="http://schemas.microsoft.com/office/drawing/2014/main" id="{A99D6F7B-A176-485F-A85D-8D6C8031F814}"/>
              </a:ext>
            </a:extLst>
          </p:cNvPr>
          <p:cNvPicPr>
            <a:picLocks noChangeAspect="1"/>
          </p:cNvPicPr>
          <p:nvPr/>
        </p:nvPicPr>
        <p:blipFill>
          <a:blip r:embed="rId3"/>
          <a:stretch>
            <a:fillRect/>
          </a:stretch>
        </p:blipFill>
        <p:spPr>
          <a:xfrm>
            <a:off x="1486990" y="4903638"/>
            <a:ext cx="8125959" cy="438211"/>
          </a:xfrm>
          <a:prstGeom prst="rect">
            <a:avLst/>
          </a:prstGeom>
        </p:spPr>
      </p:pic>
      <p:pic>
        <p:nvPicPr>
          <p:cNvPr id="10" name="Picture 9">
            <a:extLst>
              <a:ext uri="{FF2B5EF4-FFF2-40B4-BE49-F238E27FC236}">
                <a16:creationId xmlns:a16="http://schemas.microsoft.com/office/drawing/2014/main" id="{FEF2F949-0790-4F4C-8C58-31D3EFC1764C}"/>
              </a:ext>
            </a:extLst>
          </p:cNvPr>
          <p:cNvPicPr>
            <a:picLocks noChangeAspect="1"/>
          </p:cNvPicPr>
          <p:nvPr/>
        </p:nvPicPr>
        <p:blipFill>
          <a:blip r:embed="rId4"/>
          <a:stretch>
            <a:fillRect/>
          </a:stretch>
        </p:blipFill>
        <p:spPr>
          <a:xfrm>
            <a:off x="2231136" y="873425"/>
            <a:ext cx="4355139" cy="1656689"/>
          </a:xfrm>
          <a:prstGeom prst="rect">
            <a:avLst/>
          </a:prstGeom>
        </p:spPr>
      </p:pic>
      <p:pic>
        <p:nvPicPr>
          <p:cNvPr id="4" name="Picture 3">
            <a:extLst>
              <a:ext uri="{FF2B5EF4-FFF2-40B4-BE49-F238E27FC236}">
                <a16:creationId xmlns:a16="http://schemas.microsoft.com/office/drawing/2014/main" id="{BED924A2-206D-4DEC-A77E-9EA9050F2F9C}"/>
              </a:ext>
            </a:extLst>
          </p:cNvPr>
          <p:cNvPicPr>
            <a:picLocks noChangeAspect="1"/>
          </p:cNvPicPr>
          <p:nvPr/>
        </p:nvPicPr>
        <p:blipFill>
          <a:blip r:embed="rId5"/>
          <a:stretch>
            <a:fillRect/>
          </a:stretch>
        </p:blipFill>
        <p:spPr>
          <a:xfrm>
            <a:off x="5297714" y="3288766"/>
            <a:ext cx="4611796" cy="1481509"/>
          </a:xfrm>
          <a:prstGeom prst="rect">
            <a:avLst/>
          </a:prstGeom>
        </p:spPr>
      </p:pic>
      <p:sp>
        <p:nvSpPr>
          <p:cNvPr id="13" name="Content Placeholder 2">
            <a:extLst>
              <a:ext uri="{FF2B5EF4-FFF2-40B4-BE49-F238E27FC236}">
                <a16:creationId xmlns:a16="http://schemas.microsoft.com/office/drawing/2014/main" id="{C4C33439-C15F-484F-B89F-3DCD90A3E090}"/>
              </a:ext>
            </a:extLst>
          </p:cNvPr>
          <p:cNvSpPr txBox="1">
            <a:spLocks/>
          </p:cNvSpPr>
          <p:nvPr/>
        </p:nvSpPr>
        <p:spPr>
          <a:xfrm>
            <a:off x="2317515" y="5356977"/>
            <a:ext cx="7295434" cy="1390062"/>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200" dirty="0"/>
              <a:t>Hence,  I use </a:t>
            </a:r>
            <a:r>
              <a:rPr lang="en-US" sz="2200" dirty="0" err="1"/>
              <a:t>df.fillna</a:t>
            </a:r>
            <a:r>
              <a:rPr lang="en-US" sz="2200" dirty="0"/>
              <a:t> with method of forward fill to fill these null values</a:t>
            </a:r>
          </a:p>
          <a:p>
            <a:r>
              <a:rPr lang="en-US" sz="2200" dirty="0"/>
              <a:t>After checking the website for fares, this is correct</a:t>
            </a:r>
            <a:endParaRPr lang="en-SG" sz="2200" dirty="0"/>
          </a:p>
        </p:txBody>
      </p:sp>
      <p:pic>
        <p:nvPicPr>
          <p:cNvPr id="5" name="Picture 4">
            <a:extLst>
              <a:ext uri="{FF2B5EF4-FFF2-40B4-BE49-F238E27FC236}">
                <a16:creationId xmlns:a16="http://schemas.microsoft.com/office/drawing/2014/main" id="{32A8B9E2-4A34-413D-85E5-87B6913F0270}"/>
              </a:ext>
            </a:extLst>
          </p:cNvPr>
          <p:cNvPicPr>
            <a:picLocks noChangeAspect="1"/>
          </p:cNvPicPr>
          <p:nvPr/>
        </p:nvPicPr>
        <p:blipFill>
          <a:blip r:embed="rId6"/>
          <a:stretch>
            <a:fillRect/>
          </a:stretch>
        </p:blipFill>
        <p:spPr>
          <a:xfrm>
            <a:off x="2201245" y="771390"/>
            <a:ext cx="3991532" cy="457264"/>
          </a:xfrm>
          <a:prstGeom prst="rect">
            <a:avLst/>
          </a:prstGeom>
        </p:spPr>
      </p:pic>
    </p:spTree>
    <p:extLst>
      <p:ext uri="{BB962C8B-B14F-4D97-AF65-F5344CB8AC3E}">
        <p14:creationId xmlns:p14="http://schemas.microsoft.com/office/powerpoint/2010/main" val="4224391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14422"/>
            <a:ext cx="7729728" cy="650100"/>
          </a:xfrm>
        </p:spPr>
        <p:txBody>
          <a:bodyPr>
            <a:normAutofit fontScale="90000"/>
          </a:bodyPr>
          <a:lstStyle/>
          <a:p>
            <a:r>
              <a:rPr lang="en-US"/>
              <a:t>DATASET 3 cleaning</a:t>
            </a:r>
            <a:endParaRPr lang="en-SG"/>
          </a:p>
        </p:txBody>
      </p:sp>
      <p:sp>
        <p:nvSpPr>
          <p:cNvPr id="3" name="Content Placeholder 2">
            <a:extLst>
              <a:ext uri="{FF2B5EF4-FFF2-40B4-BE49-F238E27FC236}">
                <a16:creationId xmlns:a16="http://schemas.microsoft.com/office/drawing/2014/main" id="{68335CB2-E946-4726-9108-4027E1868038}"/>
              </a:ext>
            </a:extLst>
          </p:cNvPr>
          <p:cNvSpPr>
            <a:spLocks noGrp="1"/>
          </p:cNvSpPr>
          <p:nvPr>
            <p:ph idx="1"/>
          </p:nvPr>
        </p:nvSpPr>
        <p:spPr>
          <a:xfrm>
            <a:off x="1606315" y="3721414"/>
            <a:ext cx="9172924" cy="842113"/>
          </a:xfrm>
        </p:spPr>
        <p:txBody>
          <a:bodyPr>
            <a:noAutofit/>
          </a:bodyPr>
          <a:lstStyle/>
          <a:p>
            <a:r>
              <a:rPr lang="en-US" sz="2200"/>
              <a:t>Used </a:t>
            </a:r>
            <a:r>
              <a:rPr lang="en-US" sz="2200" err="1"/>
              <a:t>df.apply</a:t>
            </a:r>
            <a:r>
              <a:rPr lang="en-US" sz="2200"/>
              <a:t> with lambda functions to adjust the 2009 prices for inflation (from 2009 to 2020)</a:t>
            </a:r>
            <a:endParaRPr lang="en-SG" sz="2200"/>
          </a:p>
        </p:txBody>
      </p:sp>
      <p:sp>
        <p:nvSpPr>
          <p:cNvPr id="7" name="Content Placeholder 2">
            <a:extLst>
              <a:ext uri="{FF2B5EF4-FFF2-40B4-BE49-F238E27FC236}">
                <a16:creationId xmlns:a16="http://schemas.microsoft.com/office/drawing/2014/main" id="{E05FEC4C-7D98-4A86-8256-650530A0FB11}"/>
              </a:ext>
            </a:extLst>
          </p:cNvPr>
          <p:cNvSpPr txBox="1">
            <a:spLocks/>
          </p:cNvSpPr>
          <p:nvPr/>
        </p:nvSpPr>
        <p:spPr>
          <a:xfrm>
            <a:off x="1606315" y="2146862"/>
            <a:ext cx="9172924" cy="84211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sz="2000"/>
              <a:t>Use of for loop and </a:t>
            </a:r>
            <a:r>
              <a:rPr lang="en-SG" sz="2000" err="1"/>
              <a:t>df.iterrows</a:t>
            </a:r>
            <a:r>
              <a:rPr lang="en-SG" sz="2000"/>
              <a:t>() to format the ‘distance’ column into float values instead of strings</a:t>
            </a:r>
          </a:p>
        </p:txBody>
      </p:sp>
      <p:pic>
        <p:nvPicPr>
          <p:cNvPr id="5" name="Picture 4">
            <a:extLst>
              <a:ext uri="{FF2B5EF4-FFF2-40B4-BE49-F238E27FC236}">
                <a16:creationId xmlns:a16="http://schemas.microsoft.com/office/drawing/2014/main" id="{FC5507AA-2D50-4771-85EE-E763F5387EDF}"/>
              </a:ext>
            </a:extLst>
          </p:cNvPr>
          <p:cNvPicPr>
            <a:picLocks noChangeAspect="1"/>
          </p:cNvPicPr>
          <p:nvPr/>
        </p:nvPicPr>
        <p:blipFill>
          <a:blip r:embed="rId3"/>
          <a:stretch>
            <a:fillRect/>
          </a:stretch>
        </p:blipFill>
        <p:spPr>
          <a:xfrm>
            <a:off x="1795801" y="885640"/>
            <a:ext cx="4618059" cy="1140104"/>
          </a:xfrm>
          <a:prstGeom prst="rect">
            <a:avLst/>
          </a:prstGeom>
        </p:spPr>
      </p:pic>
      <p:pic>
        <p:nvPicPr>
          <p:cNvPr id="12" name="Picture 11">
            <a:extLst>
              <a:ext uri="{FF2B5EF4-FFF2-40B4-BE49-F238E27FC236}">
                <a16:creationId xmlns:a16="http://schemas.microsoft.com/office/drawing/2014/main" id="{7F2DA3A8-4F95-46B4-B8F0-D4A2E7641886}"/>
              </a:ext>
            </a:extLst>
          </p:cNvPr>
          <p:cNvPicPr>
            <a:picLocks noChangeAspect="1"/>
          </p:cNvPicPr>
          <p:nvPr/>
        </p:nvPicPr>
        <p:blipFill>
          <a:blip r:embed="rId4"/>
          <a:stretch>
            <a:fillRect/>
          </a:stretch>
        </p:blipFill>
        <p:spPr>
          <a:xfrm>
            <a:off x="1672429" y="4517771"/>
            <a:ext cx="5386112" cy="1113615"/>
          </a:xfrm>
          <a:prstGeom prst="rect">
            <a:avLst/>
          </a:prstGeom>
        </p:spPr>
      </p:pic>
      <p:pic>
        <p:nvPicPr>
          <p:cNvPr id="14" name="Picture 13">
            <a:extLst>
              <a:ext uri="{FF2B5EF4-FFF2-40B4-BE49-F238E27FC236}">
                <a16:creationId xmlns:a16="http://schemas.microsoft.com/office/drawing/2014/main" id="{8A55C8B0-FB48-4C5E-81AC-E8D18F3083DA}"/>
              </a:ext>
            </a:extLst>
          </p:cNvPr>
          <p:cNvPicPr>
            <a:picLocks noChangeAspect="1"/>
          </p:cNvPicPr>
          <p:nvPr/>
        </p:nvPicPr>
        <p:blipFill>
          <a:blip r:embed="rId5"/>
          <a:stretch>
            <a:fillRect/>
          </a:stretch>
        </p:blipFill>
        <p:spPr>
          <a:xfrm>
            <a:off x="1672429" y="2867857"/>
            <a:ext cx="5333046" cy="702027"/>
          </a:xfrm>
          <a:prstGeom prst="rect">
            <a:avLst/>
          </a:prstGeom>
        </p:spPr>
      </p:pic>
      <p:sp>
        <p:nvSpPr>
          <p:cNvPr id="11" name="Content Placeholder 2">
            <a:extLst>
              <a:ext uri="{FF2B5EF4-FFF2-40B4-BE49-F238E27FC236}">
                <a16:creationId xmlns:a16="http://schemas.microsoft.com/office/drawing/2014/main" id="{2D446DA2-2A8B-4D7A-8F03-20986ED4926F}"/>
              </a:ext>
            </a:extLst>
          </p:cNvPr>
          <p:cNvSpPr txBox="1">
            <a:spLocks/>
          </p:cNvSpPr>
          <p:nvPr/>
        </p:nvSpPr>
        <p:spPr>
          <a:xfrm>
            <a:off x="1606315" y="5695357"/>
            <a:ext cx="9172924" cy="84211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200"/>
              <a:t>Created a new column ‘Weekdays Travelled’ ranging from 1 to 5 for each row, this is to aid in estimating travel costs</a:t>
            </a:r>
            <a:endParaRPr lang="en-SG" sz="2200"/>
          </a:p>
        </p:txBody>
      </p:sp>
    </p:spTree>
    <p:extLst>
      <p:ext uri="{BB962C8B-B14F-4D97-AF65-F5344CB8AC3E}">
        <p14:creationId xmlns:p14="http://schemas.microsoft.com/office/powerpoint/2010/main" val="3091446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14422"/>
            <a:ext cx="7729728" cy="650100"/>
          </a:xfrm>
        </p:spPr>
        <p:txBody>
          <a:bodyPr>
            <a:normAutofit fontScale="90000"/>
          </a:bodyPr>
          <a:lstStyle/>
          <a:p>
            <a:r>
              <a:rPr lang="en-US"/>
              <a:t>DATASET 3 cleaning</a:t>
            </a:r>
            <a:endParaRPr lang="en-SG"/>
          </a:p>
        </p:txBody>
      </p:sp>
      <p:sp>
        <p:nvSpPr>
          <p:cNvPr id="3" name="Content Placeholder 2">
            <a:extLst>
              <a:ext uri="{FF2B5EF4-FFF2-40B4-BE49-F238E27FC236}">
                <a16:creationId xmlns:a16="http://schemas.microsoft.com/office/drawing/2014/main" id="{68335CB2-E946-4726-9108-4027E1868038}"/>
              </a:ext>
            </a:extLst>
          </p:cNvPr>
          <p:cNvSpPr>
            <a:spLocks noGrp="1"/>
          </p:cNvSpPr>
          <p:nvPr>
            <p:ph idx="1"/>
          </p:nvPr>
        </p:nvSpPr>
        <p:spPr>
          <a:xfrm>
            <a:off x="118601" y="2114385"/>
            <a:ext cx="6202370" cy="4516973"/>
          </a:xfrm>
        </p:spPr>
        <p:txBody>
          <a:bodyPr>
            <a:noAutofit/>
          </a:bodyPr>
          <a:lstStyle/>
          <a:p>
            <a:r>
              <a:rPr lang="en-US" dirty="0"/>
              <a:t>Created a function for estimating the monthly cost of travel for an average student or working adult, depending on:</a:t>
            </a:r>
          </a:p>
          <a:p>
            <a:pPr lvl="1"/>
            <a:r>
              <a:rPr lang="en-US" sz="1800" dirty="0"/>
              <a:t>Card type (Adult/Student)</a:t>
            </a:r>
          </a:p>
          <a:p>
            <a:pPr lvl="1"/>
            <a:r>
              <a:rPr lang="en-US" sz="1800" dirty="0"/>
              <a:t>Year (2009/2020)</a:t>
            </a:r>
          </a:p>
          <a:p>
            <a:pPr lvl="2"/>
            <a:r>
              <a:rPr lang="en-US" sz="1800" dirty="0"/>
              <a:t>If 2009: Bus fare is added to total fare (not distance-based fares like 2020)</a:t>
            </a:r>
          </a:p>
          <a:p>
            <a:pPr lvl="2"/>
            <a:r>
              <a:rPr lang="en-US" sz="1800" dirty="0"/>
              <a:t>If 2020: As long as MRT fare was higher than Bus fare, then no additional charges</a:t>
            </a:r>
          </a:p>
          <a:p>
            <a:pPr lvl="1"/>
            <a:r>
              <a:rPr lang="en-US" sz="1800" dirty="0"/>
              <a:t>Fare (Numerical based on distance travelled)</a:t>
            </a:r>
          </a:p>
          <a:p>
            <a:pPr lvl="1"/>
            <a:r>
              <a:rPr lang="en-US" sz="1800" dirty="0"/>
              <a:t>Weekdays travelled in a week (1-5)</a:t>
            </a:r>
          </a:p>
          <a:p>
            <a:pPr marL="228600" lvl="1" indent="0">
              <a:buNone/>
            </a:pPr>
            <a:endParaRPr lang="en-US" sz="1800" dirty="0"/>
          </a:p>
        </p:txBody>
      </p:sp>
      <p:sp>
        <p:nvSpPr>
          <p:cNvPr id="7" name="Content Placeholder 2">
            <a:extLst>
              <a:ext uri="{FF2B5EF4-FFF2-40B4-BE49-F238E27FC236}">
                <a16:creationId xmlns:a16="http://schemas.microsoft.com/office/drawing/2014/main" id="{E05FEC4C-7D98-4A86-8256-650530A0FB11}"/>
              </a:ext>
            </a:extLst>
          </p:cNvPr>
          <p:cNvSpPr txBox="1">
            <a:spLocks/>
          </p:cNvSpPr>
          <p:nvPr/>
        </p:nvSpPr>
        <p:spPr>
          <a:xfrm>
            <a:off x="4825999" y="1079846"/>
            <a:ext cx="7644153" cy="84211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a:t>Created ‘year’ columns for datasets so they could be merged easily</a:t>
            </a:r>
          </a:p>
          <a:p>
            <a:r>
              <a:rPr lang="en-SG"/>
              <a:t>Then, merge with </a:t>
            </a:r>
            <a:r>
              <a:rPr lang="en-SG" err="1"/>
              <a:t>pd.concat</a:t>
            </a:r>
            <a:r>
              <a:rPr lang="en-SG"/>
              <a:t>()</a:t>
            </a:r>
          </a:p>
        </p:txBody>
      </p:sp>
      <p:pic>
        <p:nvPicPr>
          <p:cNvPr id="9" name="Picture 8">
            <a:extLst>
              <a:ext uri="{FF2B5EF4-FFF2-40B4-BE49-F238E27FC236}">
                <a16:creationId xmlns:a16="http://schemas.microsoft.com/office/drawing/2014/main" id="{6B0115B2-88AE-45B0-8B39-AECA914E24B0}"/>
              </a:ext>
            </a:extLst>
          </p:cNvPr>
          <p:cNvPicPr>
            <a:picLocks noChangeAspect="1"/>
          </p:cNvPicPr>
          <p:nvPr/>
        </p:nvPicPr>
        <p:blipFill>
          <a:blip r:embed="rId3"/>
          <a:stretch>
            <a:fillRect/>
          </a:stretch>
        </p:blipFill>
        <p:spPr>
          <a:xfrm>
            <a:off x="507786" y="1079847"/>
            <a:ext cx="3987801" cy="842113"/>
          </a:xfrm>
          <a:prstGeom prst="rect">
            <a:avLst/>
          </a:prstGeom>
        </p:spPr>
      </p:pic>
      <p:pic>
        <p:nvPicPr>
          <p:cNvPr id="10" name="Picture 9">
            <a:extLst>
              <a:ext uri="{FF2B5EF4-FFF2-40B4-BE49-F238E27FC236}">
                <a16:creationId xmlns:a16="http://schemas.microsoft.com/office/drawing/2014/main" id="{6B37D701-0D25-45E4-8EAC-DBBEAE4E616B}"/>
              </a:ext>
            </a:extLst>
          </p:cNvPr>
          <p:cNvPicPr>
            <a:picLocks noChangeAspect="1"/>
          </p:cNvPicPr>
          <p:nvPr/>
        </p:nvPicPr>
        <p:blipFill>
          <a:blip r:embed="rId4"/>
          <a:stretch>
            <a:fillRect/>
          </a:stretch>
        </p:blipFill>
        <p:spPr>
          <a:xfrm>
            <a:off x="6320971" y="2114384"/>
            <a:ext cx="4809676" cy="3853477"/>
          </a:xfrm>
          <a:prstGeom prst="rect">
            <a:avLst/>
          </a:prstGeom>
        </p:spPr>
      </p:pic>
      <p:pic>
        <p:nvPicPr>
          <p:cNvPr id="5" name="Picture 4">
            <a:extLst>
              <a:ext uri="{FF2B5EF4-FFF2-40B4-BE49-F238E27FC236}">
                <a16:creationId xmlns:a16="http://schemas.microsoft.com/office/drawing/2014/main" id="{BB5E86E8-A185-48F2-A2AE-E4C60B441FD6}"/>
              </a:ext>
            </a:extLst>
          </p:cNvPr>
          <p:cNvPicPr>
            <a:picLocks noChangeAspect="1"/>
          </p:cNvPicPr>
          <p:nvPr/>
        </p:nvPicPr>
        <p:blipFill>
          <a:blip r:embed="rId5"/>
          <a:stretch>
            <a:fillRect/>
          </a:stretch>
        </p:blipFill>
        <p:spPr>
          <a:xfrm>
            <a:off x="4495587" y="6123049"/>
            <a:ext cx="7974565" cy="734951"/>
          </a:xfrm>
          <a:prstGeom prst="rect">
            <a:avLst/>
          </a:prstGeom>
        </p:spPr>
      </p:pic>
      <p:cxnSp>
        <p:nvCxnSpPr>
          <p:cNvPr id="8" name="Straight Arrow Connector 7">
            <a:extLst>
              <a:ext uri="{FF2B5EF4-FFF2-40B4-BE49-F238E27FC236}">
                <a16:creationId xmlns:a16="http://schemas.microsoft.com/office/drawing/2014/main" id="{449498B1-9E5D-4D6E-8D27-8702A3D41420}"/>
              </a:ext>
            </a:extLst>
          </p:cNvPr>
          <p:cNvCxnSpPr>
            <a:cxnSpLocks/>
          </p:cNvCxnSpPr>
          <p:nvPr/>
        </p:nvCxnSpPr>
        <p:spPr>
          <a:xfrm flipH="1" flipV="1">
            <a:off x="3219786" y="6396335"/>
            <a:ext cx="1375843" cy="20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4978CF4-2724-40A9-B59D-C50243E9CF71}"/>
              </a:ext>
            </a:extLst>
          </p:cNvPr>
          <p:cNvSpPr txBox="1"/>
          <p:nvPr/>
        </p:nvSpPr>
        <p:spPr>
          <a:xfrm>
            <a:off x="888460" y="5934670"/>
            <a:ext cx="2764417" cy="923330"/>
          </a:xfrm>
          <a:prstGeom prst="rect">
            <a:avLst/>
          </a:prstGeom>
          <a:noFill/>
        </p:spPr>
        <p:txBody>
          <a:bodyPr wrap="square" rtlCol="0">
            <a:spAutoFit/>
          </a:bodyPr>
          <a:lstStyle/>
          <a:p>
            <a:r>
              <a:rPr lang="en-SG" dirty="0">
                <a:solidFill>
                  <a:srgbClr val="FF0000"/>
                </a:solidFill>
              </a:rPr>
              <a:t>Loop through </a:t>
            </a:r>
            <a:r>
              <a:rPr lang="en-SG" dirty="0" err="1">
                <a:solidFill>
                  <a:srgbClr val="FF0000"/>
                </a:solidFill>
              </a:rPr>
              <a:t>dataframe</a:t>
            </a:r>
            <a:r>
              <a:rPr lang="en-SG" dirty="0">
                <a:solidFill>
                  <a:srgbClr val="FF0000"/>
                </a:solidFill>
              </a:rPr>
              <a:t> and pass values into function</a:t>
            </a:r>
          </a:p>
        </p:txBody>
      </p:sp>
    </p:spTree>
    <p:extLst>
      <p:ext uri="{BB962C8B-B14F-4D97-AF65-F5344CB8AC3E}">
        <p14:creationId xmlns:p14="http://schemas.microsoft.com/office/powerpoint/2010/main" val="22217994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par>
                                <p:cTn id="45" presetID="10" presetClass="entr" presetSubtype="0"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14422"/>
            <a:ext cx="7729728" cy="650100"/>
          </a:xfrm>
        </p:spPr>
        <p:txBody>
          <a:bodyPr>
            <a:normAutofit fontScale="90000"/>
          </a:bodyPr>
          <a:lstStyle/>
          <a:p>
            <a:r>
              <a:rPr lang="en-US"/>
              <a:t>DATASET 3 insights</a:t>
            </a:r>
            <a:endParaRPr lang="en-SG"/>
          </a:p>
        </p:txBody>
      </p:sp>
      <p:sp>
        <p:nvSpPr>
          <p:cNvPr id="3" name="Content Placeholder 2">
            <a:extLst>
              <a:ext uri="{FF2B5EF4-FFF2-40B4-BE49-F238E27FC236}">
                <a16:creationId xmlns:a16="http://schemas.microsoft.com/office/drawing/2014/main" id="{68335CB2-E946-4726-9108-4027E1868038}"/>
              </a:ext>
            </a:extLst>
          </p:cNvPr>
          <p:cNvSpPr>
            <a:spLocks noGrp="1"/>
          </p:cNvSpPr>
          <p:nvPr>
            <p:ph idx="1"/>
          </p:nvPr>
        </p:nvSpPr>
        <p:spPr>
          <a:xfrm>
            <a:off x="708230" y="1190168"/>
            <a:ext cx="4804176" cy="4591353"/>
          </a:xfrm>
        </p:spPr>
        <p:txBody>
          <a:bodyPr>
            <a:noAutofit/>
          </a:bodyPr>
          <a:lstStyle/>
          <a:p>
            <a:r>
              <a:rPr lang="en-US" sz="2200" dirty="0"/>
              <a:t>Final </a:t>
            </a:r>
            <a:r>
              <a:rPr lang="en-US" sz="2200" dirty="0" err="1"/>
              <a:t>Dataframe</a:t>
            </a:r>
            <a:r>
              <a:rPr lang="en-US" sz="2200" dirty="0"/>
              <a:t>:</a:t>
            </a:r>
          </a:p>
          <a:p>
            <a:r>
              <a:rPr lang="en-US" sz="2200" dirty="0"/>
              <a:t>1. Biggest dataset (1120 rows)</a:t>
            </a:r>
          </a:p>
          <a:p>
            <a:r>
              <a:rPr lang="en-US" sz="2200" dirty="0"/>
              <a:t>2. Many variables which can lead to a deep analysis later</a:t>
            </a:r>
          </a:p>
          <a:p>
            <a:endParaRPr lang="en-US" sz="2200" dirty="0"/>
          </a:p>
          <a:p>
            <a:endParaRPr lang="en-US" sz="2200" dirty="0"/>
          </a:p>
          <a:p>
            <a:endParaRPr lang="en-US" sz="2200" dirty="0"/>
          </a:p>
          <a:p>
            <a:endParaRPr lang="en-US" sz="2200" dirty="0"/>
          </a:p>
          <a:p>
            <a:endParaRPr lang="en-US" sz="2200" dirty="0"/>
          </a:p>
          <a:p>
            <a:r>
              <a:rPr lang="en-US" sz="2200" dirty="0"/>
              <a:t>3. Looking at distribution of Estimated Monthly Cost column:, it is positively skewed</a:t>
            </a:r>
          </a:p>
          <a:p>
            <a:endParaRPr lang="en-SG" sz="2200" dirty="0"/>
          </a:p>
        </p:txBody>
      </p:sp>
      <p:pic>
        <p:nvPicPr>
          <p:cNvPr id="5" name="Picture 4">
            <a:extLst>
              <a:ext uri="{FF2B5EF4-FFF2-40B4-BE49-F238E27FC236}">
                <a16:creationId xmlns:a16="http://schemas.microsoft.com/office/drawing/2014/main" id="{3CABCFE3-0056-40FB-A7C9-C157821889C7}"/>
              </a:ext>
            </a:extLst>
          </p:cNvPr>
          <p:cNvPicPr>
            <a:picLocks noChangeAspect="1"/>
          </p:cNvPicPr>
          <p:nvPr/>
        </p:nvPicPr>
        <p:blipFill>
          <a:blip r:embed="rId3"/>
          <a:stretch>
            <a:fillRect/>
          </a:stretch>
        </p:blipFill>
        <p:spPr>
          <a:xfrm>
            <a:off x="5512406" y="1186538"/>
            <a:ext cx="6468378" cy="3324689"/>
          </a:xfrm>
          <a:prstGeom prst="rect">
            <a:avLst/>
          </a:prstGeom>
        </p:spPr>
      </p:pic>
      <p:pic>
        <p:nvPicPr>
          <p:cNvPr id="7" name="Picture 6" descr="Chart, histogram&#10;&#10;Description automatically generated">
            <a:extLst>
              <a:ext uri="{FF2B5EF4-FFF2-40B4-BE49-F238E27FC236}">
                <a16:creationId xmlns:a16="http://schemas.microsoft.com/office/drawing/2014/main" id="{37DD1800-D62E-48DA-8A16-817AE9BC50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368" y="3014131"/>
            <a:ext cx="3207662" cy="2138441"/>
          </a:xfrm>
          <a:prstGeom prst="rect">
            <a:avLst/>
          </a:prstGeom>
        </p:spPr>
      </p:pic>
      <p:pic>
        <p:nvPicPr>
          <p:cNvPr id="6" name="Picture 5">
            <a:extLst>
              <a:ext uri="{FF2B5EF4-FFF2-40B4-BE49-F238E27FC236}">
                <a16:creationId xmlns:a16="http://schemas.microsoft.com/office/drawing/2014/main" id="{A19D6847-9F35-4EE2-BD8B-85CFBF82DDD2}"/>
              </a:ext>
            </a:extLst>
          </p:cNvPr>
          <p:cNvPicPr>
            <a:picLocks noChangeAspect="1"/>
          </p:cNvPicPr>
          <p:nvPr/>
        </p:nvPicPr>
        <p:blipFill>
          <a:blip r:embed="rId5"/>
          <a:stretch>
            <a:fillRect/>
          </a:stretch>
        </p:blipFill>
        <p:spPr>
          <a:xfrm>
            <a:off x="5944801" y="4680724"/>
            <a:ext cx="4563112" cy="990738"/>
          </a:xfrm>
          <a:prstGeom prst="rect">
            <a:avLst/>
          </a:prstGeom>
        </p:spPr>
      </p:pic>
      <p:sp>
        <p:nvSpPr>
          <p:cNvPr id="8" name="Content Placeholder 2">
            <a:extLst>
              <a:ext uri="{FF2B5EF4-FFF2-40B4-BE49-F238E27FC236}">
                <a16:creationId xmlns:a16="http://schemas.microsoft.com/office/drawing/2014/main" id="{D5EE3F80-E788-4183-BE36-B259532C79A2}"/>
              </a:ext>
            </a:extLst>
          </p:cNvPr>
          <p:cNvSpPr txBox="1">
            <a:spLocks/>
          </p:cNvSpPr>
          <p:nvPr/>
        </p:nvSpPr>
        <p:spPr>
          <a:xfrm>
            <a:off x="5824269" y="5840959"/>
            <a:ext cx="4804176" cy="459135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sz="2200" dirty="0"/>
              <a:t>Used code to detect outliers, no outliers in my dataset</a:t>
            </a:r>
          </a:p>
        </p:txBody>
      </p:sp>
    </p:spTree>
    <p:extLst>
      <p:ext uri="{BB962C8B-B14F-4D97-AF65-F5344CB8AC3E}">
        <p14:creationId xmlns:p14="http://schemas.microsoft.com/office/powerpoint/2010/main" val="311490896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3ECB3-6BDA-4FA9-AEA4-CA512947FFAB}"/>
              </a:ext>
            </a:extLst>
          </p:cNvPr>
          <p:cNvSpPr>
            <a:spLocks noGrp="1"/>
          </p:cNvSpPr>
          <p:nvPr>
            <p:ph type="title"/>
          </p:nvPr>
        </p:nvSpPr>
        <p:spPr/>
        <p:txBody>
          <a:bodyPr>
            <a:normAutofit fontScale="90000"/>
          </a:bodyPr>
          <a:lstStyle/>
          <a:p>
            <a:r>
              <a:rPr lang="en-SG"/>
              <a:t>Dataset 4: </a:t>
            </a:r>
            <a:br>
              <a:rPr lang="en-SG"/>
            </a:br>
            <a:r>
              <a:rPr lang="en-SG"/>
              <a:t>public transport average ridership (2009 &amp; 2020)</a:t>
            </a:r>
          </a:p>
        </p:txBody>
      </p:sp>
      <p:sp>
        <p:nvSpPr>
          <p:cNvPr id="3" name="Text Placeholder 2">
            <a:extLst>
              <a:ext uri="{FF2B5EF4-FFF2-40B4-BE49-F238E27FC236}">
                <a16:creationId xmlns:a16="http://schemas.microsoft.com/office/drawing/2014/main" id="{B3251688-66AB-49FD-8E33-1599C356DB7E}"/>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115542664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14422"/>
            <a:ext cx="7729728" cy="650100"/>
          </a:xfrm>
        </p:spPr>
        <p:txBody>
          <a:bodyPr>
            <a:normAutofit fontScale="90000"/>
          </a:bodyPr>
          <a:lstStyle/>
          <a:p>
            <a:r>
              <a:rPr lang="en-US"/>
              <a:t>DATASET 4</a:t>
            </a:r>
            <a:endParaRPr lang="en-SG"/>
          </a:p>
        </p:txBody>
      </p:sp>
      <p:sp>
        <p:nvSpPr>
          <p:cNvPr id="3" name="Content Placeholder 2">
            <a:extLst>
              <a:ext uri="{FF2B5EF4-FFF2-40B4-BE49-F238E27FC236}">
                <a16:creationId xmlns:a16="http://schemas.microsoft.com/office/drawing/2014/main" id="{68335CB2-E946-4726-9108-4027E1868038}"/>
              </a:ext>
            </a:extLst>
          </p:cNvPr>
          <p:cNvSpPr>
            <a:spLocks noGrp="1"/>
          </p:cNvSpPr>
          <p:nvPr>
            <p:ph idx="1"/>
          </p:nvPr>
        </p:nvSpPr>
        <p:spPr>
          <a:xfrm>
            <a:off x="463238" y="1084338"/>
            <a:ext cx="5933156" cy="4689324"/>
          </a:xfrm>
        </p:spPr>
        <p:txBody>
          <a:bodyPr>
            <a:noAutofit/>
          </a:bodyPr>
          <a:lstStyle/>
          <a:p>
            <a:endParaRPr lang="en-SG" sz="2200" dirty="0"/>
          </a:p>
          <a:p>
            <a:r>
              <a:rPr lang="en-SG" sz="2200" dirty="0"/>
              <a:t>Shows average daily ridership of public transport by type (</a:t>
            </a:r>
            <a:r>
              <a:rPr lang="en-SG" sz="2200" dirty="0" err="1"/>
              <a:t>mrt</a:t>
            </a:r>
            <a:r>
              <a:rPr lang="en-SG" sz="2200" dirty="0"/>
              <a:t>/bus/</a:t>
            </a:r>
            <a:r>
              <a:rPr lang="en-SG" sz="2200" dirty="0" err="1"/>
              <a:t>lrt</a:t>
            </a:r>
            <a:r>
              <a:rPr lang="en-SG" sz="2200" dirty="0"/>
              <a:t>) </a:t>
            </a:r>
          </a:p>
          <a:p>
            <a:pPr lvl="1"/>
            <a:r>
              <a:rPr lang="en-SG" sz="2000" dirty="0" err="1"/>
              <a:t>i.e</a:t>
            </a:r>
            <a:r>
              <a:rPr lang="en-SG" sz="2000" dirty="0"/>
              <a:t> total number of rides per day</a:t>
            </a:r>
          </a:p>
          <a:p>
            <a:r>
              <a:rPr lang="en-SG" sz="2200" dirty="0"/>
              <a:t>2020 data only includes 2015-2020 </a:t>
            </a:r>
          </a:p>
          <a:p>
            <a:r>
              <a:rPr lang="en-SG" sz="2200" dirty="0"/>
              <a:t>2009 data contains 1995-2016</a:t>
            </a:r>
          </a:p>
          <a:p>
            <a:r>
              <a:rPr lang="en-SG" sz="2200" dirty="0"/>
              <a:t>Peculiarities: 2020 data does not contain data for taxi ridership, but 2009 does</a:t>
            </a:r>
          </a:p>
          <a:p>
            <a:r>
              <a:rPr lang="en-SG" sz="2200" dirty="0"/>
              <a:t>Distribution of ridership data is somewhat similar to a inverted bell curve.</a:t>
            </a:r>
          </a:p>
        </p:txBody>
      </p:sp>
      <p:sp>
        <p:nvSpPr>
          <p:cNvPr id="8" name="Content Placeholder 2">
            <a:extLst>
              <a:ext uri="{FF2B5EF4-FFF2-40B4-BE49-F238E27FC236}">
                <a16:creationId xmlns:a16="http://schemas.microsoft.com/office/drawing/2014/main" id="{8D86D375-86D3-49CE-B3A3-BB48671FDD0F}"/>
              </a:ext>
            </a:extLst>
          </p:cNvPr>
          <p:cNvSpPr txBox="1">
            <a:spLocks/>
          </p:cNvSpPr>
          <p:nvPr/>
        </p:nvSpPr>
        <p:spPr>
          <a:xfrm>
            <a:off x="9163125" y="838938"/>
            <a:ext cx="1230085" cy="47587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SG" sz="2200"/>
              <a:t>2020</a:t>
            </a:r>
          </a:p>
        </p:txBody>
      </p:sp>
      <p:sp>
        <p:nvSpPr>
          <p:cNvPr id="9" name="Content Placeholder 2">
            <a:extLst>
              <a:ext uri="{FF2B5EF4-FFF2-40B4-BE49-F238E27FC236}">
                <a16:creationId xmlns:a16="http://schemas.microsoft.com/office/drawing/2014/main" id="{FB0C87AA-322C-449D-9FC4-976F7C250A31}"/>
              </a:ext>
            </a:extLst>
          </p:cNvPr>
          <p:cNvSpPr txBox="1">
            <a:spLocks/>
          </p:cNvSpPr>
          <p:nvPr/>
        </p:nvSpPr>
        <p:spPr>
          <a:xfrm>
            <a:off x="7120968" y="1404360"/>
            <a:ext cx="1230085" cy="47587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SG" sz="2200" dirty="0"/>
              <a:t>2009</a:t>
            </a:r>
          </a:p>
        </p:txBody>
      </p:sp>
      <p:pic>
        <p:nvPicPr>
          <p:cNvPr id="5" name="Picture 4">
            <a:extLst>
              <a:ext uri="{FF2B5EF4-FFF2-40B4-BE49-F238E27FC236}">
                <a16:creationId xmlns:a16="http://schemas.microsoft.com/office/drawing/2014/main" id="{AC56A844-6871-4F81-A3A7-F2571181B78E}"/>
              </a:ext>
            </a:extLst>
          </p:cNvPr>
          <p:cNvPicPr>
            <a:picLocks noChangeAspect="1"/>
          </p:cNvPicPr>
          <p:nvPr/>
        </p:nvPicPr>
        <p:blipFill>
          <a:blip r:embed="rId3"/>
          <a:stretch>
            <a:fillRect/>
          </a:stretch>
        </p:blipFill>
        <p:spPr>
          <a:xfrm>
            <a:off x="10049864" y="844012"/>
            <a:ext cx="2036319" cy="4153502"/>
          </a:xfrm>
          <a:prstGeom prst="rect">
            <a:avLst/>
          </a:prstGeom>
        </p:spPr>
      </p:pic>
      <p:pic>
        <p:nvPicPr>
          <p:cNvPr id="11" name="Picture 10">
            <a:extLst>
              <a:ext uri="{FF2B5EF4-FFF2-40B4-BE49-F238E27FC236}">
                <a16:creationId xmlns:a16="http://schemas.microsoft.com/office/drawing/2014/main" id="{FA3255B9-4A47-416B-A846-B753EB317038}"/>
              </a:ext>
            </a:extLst>
          </p:cNvPr>
          <p:cNvPicPr>
            <a:picLocks noChangeAspect="1"/>
          </p:cNvPicPr>
          <p:nvPr/>
        </p:nvPicPr>
        <p:blipFill>
          <a:blip r:embed="rId4"/>
          <a:stretch>
            <a:fillRect/>
          </a:stretch>
        </p:blipFill>
        <p:spPr>
          <a:xfrm>
            <a:off x="6600312" y="1880235"/>
            <a:ext cx="3501482" cy="2743200"/>
          </a:xfrm>
          <a:prstGeom prst="rect">
            <a:avLst/>
          </a:prstGeom>
        </p:spPr>
      </p:pic>
      <p:pic>
        <p:nvPicPr>
          <p:cNvPr id="10" name="Picture 9">
            <a:extLst>
              <a:ext uri="{FF2B5EF4-FFF2-40B4-BE49-F238E27FC236}">
                <a16:creationId xmlns:a16="http://schemas.microsoft.com/office/drawing/2014/main" id="{50CAA4D1-EC47-4637-AEA6-225ACE06E1EE}"/>
              </a:ext>
            </a:extLst>
          </p:cNvPr>
          <p:cNvPicPr>
            <a:picLocks noChangeAspect="1"/>
          </p:cNvPicPr>
          <p:nvPr/>
        </p:nvPicPr>
        <p:blipFill>
          <a:blip r:embed="rId5"/>
          <a:stretch>
            <a:fillRect/>
          </a:stretch>
        </p:blipFill>
        <p:spPr>
          <a:xfrm>
            <a:off x="6703191" y="4529872"/>
            <a:ext cx="3243794" cy="2328128"/>
          </a:xfrm>
          <a:prstGeom prst="rect">
            <a:avLst/>
          </a:prstGeom>
        </p:spPr>
      </p:pic>
    </p:spTree>
    <p:extLst>
      <p:ext uri="{BB962C8B-B14F-4D97-AF65-F5344CB8AC3E}">
        <p14:creationId xmlns:p14="http://schemas.microsoft.com/office/powerpoint/2010/main" val="162956045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1848539" y="376189"/>
            <a:ext cx="8494921" cy="1007337"/>
          </a:xfrm>
        </p:spPr>
        <p:txBody>
          <a:bodyPr>
            <a:normAutofit/>
          </a:bodyPr>
          <a:lstStyle/>
          <a:p>
            <a:r>
              <a:rPr lang="en-US"/>
              <a:t>DATASET 4 cleaning</a:t>
            </a:r>
            <a:endParaRPr lang="en-SG"/>
          </a:p>
        </p:txBody>
      </p:sp>
      <p:sp>
        <p:nvSpPr>
          <p:cNvPr id="3" name="Content Placeholder 2">
            <a:extLst>
              <a:ext uri="{FF2B5EF4-FFF2-40B4-BE49-F238E27FC236}">
                <a16:creationId xmlns:a16="http://schemas.microsoft.com/office/drawing/2014/main" id="{68335CB2-E946-4726-9108-4027E1868038}"/>
              </a:ext>
            </a:extLst>
          </p:cNvPr>
          <p:cNvSpPr>
            <a:spLocks noGrp="1"/>
          </p:cNvSpPr>
          <p:nvPr>
            <p:ph idx="1"/>
          </p:nvPr>
        </p:nvSpPr>
        <p:spPr>
          <a:xfrm>
            <a:off x="1576164" y="5500742"/>
            <a:ext cx="9172924" cy="842113"/>
          </a:xfrm>
        </p:spPr>
        <p:txBody>
          <a:bodyPr>
            <a:noAutofit/>
          </a:bodyPr>
          <a:lstStyle/>
          <a:p>
            <a:r>
              <a:rPr lang="en-US" sz="2200"/>
              <a:t>Use of </a:t>
            </a:r>
            <a:r>
              <a:rPr lang="en-US" sz="2200" err="1"/>
              <a:t>df.loc</a:t>
            </a:r>
            <a:r>
              <a:rPr lang="en-US" sz="2200"/>
              <a:t>[] to filter data by year (get 2020 and 2009 specifically)</a:t>
            </a:r>
            <a:endParaRPr lang="en-SG" sz="2200"/>
          </a:p>
        </p:txBody>
      </p:sp>
      <p:sp>
        <p:nvSpPr>
          <p:cNvPr id="7" name="Content Placeholder 2">
            <a:extLst>
              <a:ext uri="{FF2B5EF4-FFF2-40B4-BE49-F238E27FC236}">
                <a16:creationId xmlns:a16="http://schemas.microsoft.com/office/drawing/2014/main" id="{E05FEC4C-7D98-4A86-8256-650530A0FB11}"/>
              </a:ext>
            </a:extLst>
          </p:cNvPr>
          <p:cNvSpPr txBox="1">
            <a:spLocks/>
          </p:cNvSpPr>
          <p:nvPr/>
        </p:nvSpPr>
        <p:spPr>
          <a:xfrm>
            <a:off x="1576164" y="4976781"/>
            <a:ext cx="9172924" cy="84211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200" dirty="0"/>
              <a:t>Use of </a:t>
            </a:r>
            <a:r>
              <a:rPr lang="en-US" sz="2200" dirty="0" err="1"/>
              <a:t>pd.reset_index</a:t>
            </a:r>
            <a:r>
              <a:rPr lang="en-US" sz="2200" dirty="0"/>
              <a:t> to reset the index from 0 onwards</a:t>
            </a:r>
            <a:endParaRPr lang="en-SG" sz="2200" dirty="0"/>
          </a:p>
        </p:txBody>
      </p:sp>
      <p:pic>
        <p:nvPicPr>
          <p:cNvPr id="5" name="Picture 4">
            <a:extLst>
              <a:ext uri="{FF2B5EF4-FFF2-40B4-BE49-F238E27FC236}">
                <a16:creationId xmlns:a16="http://schemas.microsoft.com/office/drawing/2014/main" id="{82B1C5C3-6573-4000-B781-B3FFD0D9439C}"/>
              </a:ext>
            </a:extLst>
          </p:cNvPr>
          <p:cNvPicPr>
            <a:picLocks noChangeAspect="1"/>
          </p:cNvPicPr>
          <p:nvPr/>
        </p:nvPicPr>
        <p:blipFill>
          <a:blip r:embed="rId3"/>
          <a:stretch>
            <a:fillRect/>
          </a:stretch>
        </p:blipFill>
        <p:spPr>
          <a:xfrm>
            <a:off x="1408445" y="4177153"/>
            <a:ext cx="7260383" cy="842113"/>
          </a:xfrm>
          <a:prstGeom prst="rect">
            <a:avLst/>
          </a:prstGeom>
        </p:spPr>
      </p:pic>
      <p:pic>
        <p:nvPicPr>
          <p:cNvPr id="10" name="Picture 9">
            <a:extLst>
              <a:ext uri="{FF2B5EF4-FFF2-40B4-BE49-F238E27FC236}">
                <a16:creationId xmlns:a16="http://schemas.microsoft.com/office/drawing/2014/main" id="{549AB280-6B58-4DFE-8BB1-711D1693802D}"/>
              </a:ext>
            </a:extLst>
          </p:cNvPr>
          <p:cNvPicPr>
            <a:picLocks noChangeAspect="1"/>
          </p:cNvPicPr>
          <p:nvPr/>
        </p:nvPicPr>
        <p:blipFill>
          <a:blip r:embed="rId4"/>
          <a:stretch>
            <a:fillRect/>
          </a:stretch>
        </p:blipFill>
        <p:spPr>
          <a:xfrm>
            <a:off x="1408445" y="3162323"/>
            <a:ext cx="7330202" cy="842112"/>
          </a:xfrm>
          <a:prstGeom prst="rect">
            <a:avLst/>
          </a:prstGeom>
        </p:spPr>
      </p:pic>
      <p:pic>
        <p:nvPicPr>
          <p:cNvPr id="6" name="Picture 5">
            <a:extLst>
              <a:ext uri="{FF2B5EF4-FFF2-40B4-BE49-F238E27FC236}">
                <a16:creationId xmlns:a16="http://schemas.microsoft.com/office/drawing/2014/main" id="{EB2EE8E4-0ACE-4762-9C65-E03D968EDAA3}"/>
              </a:ext>
            </a:extLst>
          </p:cNvPr>
          <p:cNvPicPr>
            <a:picLocks noChangeAspect="1"/>
          </p:cNvPicPr>
          <p:nvPr/>
        </p:nvPicPr>
        <p:blipFill>
          <a:blip r:embed="rId5"/>
          <a:stretch>
            <a:fillRect/>
          </a:stretch>
        </p:blipFill>
        <p:spPr>
          <a:xfrm>
            <a:off x="1300547" y="1605718"/>
            <a:ext cx="6267542" cy="499185"/>
          </a:xfrm>
          <a:prstGeom prst="rect">
            <a:avLst/>
          </a:prstGeom>
        </p:spPr>
      </p:pic>
      <p:sp>
        <p:nvSpPr>
          <p:cNvPr id="9" name="Content Placeholder 2">
            <a:extLst>
              <a:ext uri="{FF2B5EF4-FFF2-40B4-BE49-F238E27FC236}">
                <a16:creationId xmlns:a16="http://schemas.microsoft.com/office/drawing/2014/main" id="{10116000-98AC-432A-9D32-CC015738B2AC}"/>
              </a:ext>
            </a:extLst>
          </p:cNvPr>
          <p:cNvSpPr txBox="1">
            <a:spLocks/>
          </p:cNvSpPr>
          <p:nvPr/>
        </p:nvSpPr>
        <p:spPr>
          <a:xfrm>
            <a:off x="1300547" y="2259790"/>
            <a:ext cx="9172924" cy="84211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200" dirty="0"/>
              <a:t>Use of </a:t>
            </a:r>
            <a:r>
              <a:rPr lang="en-US" sz="2200" dirty="0" err="1"/>
              <a:t>pd.concat</a:t>
            </a:r>
            <a:r>
              <a:rPr lang="en-US" sz="2200" dirty="0"/>
              <a:t>() to merge 2009 and 2020 data</a:t>
            </a:r>
            <a:endParaRPr lang="en-SG" sz="2200" dirty="0"/>
          </a:p>
        </p:txBody>
      </p:sp>
    </p:spTree>
    <p:extLst>
      <p:ext uri="{BB962C8B-B14F-4D97-AF65-F5344CB8AC3E}">
        <p14:creationId xmlns:p14="http://schemas.microsoft.com/office/powerpoint/2010/main" val="112642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1487714" y="468086"/>
            <a:ext cx="8712636" cy="1134637"/>
          </a:xfrm>
        </p:spPr>
        <p:txBody>
          <a:bodyPr>
            <a:normAutofit/>
          </a:bodyPr>
          <a:lstStyle/>
          <a:p>
            <a:r>
              <a:rPr lang="en-US"/>
              <a:t>DATASET 4 insights</a:t>
            </a:r>
            <a:endParaRPr lang="en-SG"/>
          </a:p>
        </p:txBody>
      </p:sp>
      <p:sp>
        <p:nvSpPr>
          <p:cNvPr id="3" name="Content Placeholder 2">
            <a:extLst>
              <a:ext uri="{FF2B5EF4-FFF2-40B4-BE49-F238E27FC236}">
                <a16:creationId xmlns:a16="http://schemas.microsoft.com/office/drawing/2014/main" id="{68335CB2-E946-4726-9108-4027E1868038}"/>
              </a:ext>
            </a:extLst>
          </p:cNvPr>
          <p:cNvSpPr>
            <a:spLocks noGrp="1"/>
          </p:cNvSpPr>
          <p:nvPr>
            <p:ph idx="1"/>
          </p:nvPr>
        </p:nvSpPr>
        <p:spPr>
          <a:xfrm>
            <a:off x="1349880" y="2088847"/>
            <a:ext cx="5181548" cy="4591353"/>
          </a:xfrm>
        </p:spPr>
        <p:txBody>
          <a:bodyPr>
            <a:noAutofit/>
          </a:bodyPr>
          <a:lstStyle/>
          <a:p>
            <a:r>
              <a:rPr lang="en-US" sz="2200" dirty="0"/>
              <a:t>Final </a:t>
            </a:r>
            <a:r>
              <a:rPr lang="en-US" sz="2200" dirty="0" err="1"/>
              <a:t>Dataframe</a:t>
            </a:r>
            <a:r>
              <a:rPr lang="en-US" sz="2200" dirty="0"/>
              <a:t>:</a:t>
            </a:r>
          </a:p>
          <a:p>
            <a:r>
              <a:rPr lang="en-US" sz="2200" dirty="0"/>
              <a:t>1. Very compact </a:t>
            </a:r>
            <a:r>
              <a:rPr lang="en-US" sz="2200" dirty="0" err="1"/>
              <a:t>dataframe</a:t>
            </a:r>
            <a:endParaRPr lang="en-US" sz="2200" dirty="0"/>
          </a:p>
          <a:p>
            <a:r>
              <a:rPr lang="en-US" sz="2200" dirty="0"/>
              <a:t>2. Overall, ridership is not too different between the years.</a:t>
            </a:r>
          </a:p>
          <a:p>
            <a:pPr lvl="1"/>
            <a:r>
              <a:rPr lang="en-SG" sz="1800" dirty="0"/>
              <a:t>4,829,000 total  in 2009</a:t>
            </a:r>
          </a:p>
          <a:p>
            <a:pPr lvl="1"/>
            <a:r>
              <a:rPr lang="en-SG" sz="1800" dirty="0"/>
              <a:t>4,901,000 total in 2020</a:t>
            </a:r>
          </a:p>
        </p:txBody>
      </p:sp>
      <p:pic>
        <p:nvPicPr>
          <p:cNvPr id="5" name="Picture 4">
            <a:extLst>
              <a:ext uri="{FF2B5EF4-FFF2-40B4-BE49-F238E27FC236}">
                <a16:creationId xmlns:a16="http://schemas.microsoft.com/office/drawing/2014/main" id="{51487DA3-C0CD-4700-B58B-83F0F80E67DC}"/>
              </a:ext>
            </a:extLst>
          </p:cNvPr>
          <p:cNvPicPr>
            <a:picLocks noChangeAspect="1"/>
          </p:cNvPicPr>
          <p:nvPr/>
        </p:nvPicPr>
        <p:blipFill>
          <a:blip r:embed="rId3"/>
          <a:stretch>
            <a:fillRect/>
          </a:stretch>
        </p:blipFill>
        <p:spPr>
          <a:xfrm>
            <a:off x="6357012" y="2088847"/>
            <a:ext cx="5022456" cy="3226347"/>
          </a:xfrm>
          <a:prstGeom prst="rect">
            <a:avLst/>
          </a:prstGeom>
        </p:spPr>
      </p:pic>
    </p:spTree>
    <p:extLst>
      <p:ext uri="{BB962C8B-B14F-4D97-AF65-F5344CB8AC3E}">
        <p14:creationId xmlns:p14="http://schemas.microsoft.com/office/powerpoint/2010/main" val="205369266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DC66-DF14-4F44-8C99-FA3C400CA871}"/>
              </a:ext>
            </a:extLst>
          </p:cNvPr>
          <p:cNvSpPr>
            <a:spLocks noGrp="1"/>
          </p:cNvSpPr>
          <p:nvPr>
            <p:ph type="title"/>
          </p:nvPr>
        </p:nvSpPr>
        <p:spPr/>
        <p:txBody>
          <a:bodyPr/>
          <a:lstStyle/>
          <a:p>
            <a:r>
              <a:rPr lang="en-SG"/>
              <a:t>conclusion</a:t>
            </a:r>
          </a:p>
        </p:txBody>
      </p:sp>
      <p:sp>
        <p:nvSpPr>
          <p:cNvPr id="3" name="Text Placeholder 2">
            <a:extLst>
              <a:ext uri="{FF2B5EF4-FFF2-40B4-BE49-F238E27FC236}">
                <a16:creationId xmlns:a16="http://schemas.microsoft.com/office/drawing/2014/main" id="{3BEAD0AE-7017-4162-98D9-C6384FB290E2}"/>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221285381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22863"/>
            <a:ext cx="7729728" cy="1188720"/>
          </a:xfrm>
        </p:spPr>
        <p:txBody>
          <a:bodyPr/>
          <a:lstStyle/>
          <a:p>
            <a:r>
              <a:rPr lang="en-US"/>
              <a:t>Suggestions</a:t>
            </a:r>
            <a:endParaRPr lang="en-SG"/>
          </a:p>
        </p:txBody>
      </p:sp>
      <p:sp>
        <p:nvSpPr>
          <p:cNvPr id="3" name="Content Placeholder 2">
            <a:extLst>
              <a:ext uri="{FF2B5EF4-FFF2-40B4-BE49-F238E27FC236}">
                <a16:creationId xmlns:a16="http://schemas.microsoft.com/office/drawing/2014/main" id="{68335CB2-E946-4726-9108-4027E1868038}"/>
              </a:ext>
            </a:extLst>
          </p:cNvPr>
          <p:cNvSpPr>
            <a:spLocks noGrp="1"/>
          </p:cNvSpPr>
          <p:nvPr>
            <p:ph idx="1"/>
          </p:nvPr>
        </p:nvSpPr>
        <p:spPr>
          <a:xfrm>
            <a:off x="1652596" y="1498671"/>
            <a:ext cx="8886807" cy="5098071"/>
          </a:xfrm>
        </p:spPr>
        <p:txBody>
          <a:bodyPr>
            <a:normAutofit/>
          </a:bodyPr>
          <a:lstStyle/>
          <a:p>
            <a:pPr lvl="1"/>
            <a:r>
              <a:rPr lang="en-SG" dirty="0"/>
              <a:t>From our data comparing 2009 data to 2020 data: we can already see that 2020 costs are generally lower than 2009. This is a good sign because my investigation in DAVI is based around comparing the current distance-based fares against the non-distance based fares from 2009.</a:t>
            </a:r>
          </a:p>
          <a:p>
            <a:pPr lvl="1"/>
            <a:r>
              <a:rPr lang="en-SG" dirty="0"/>
              <a:t>Student travel costs are much lower than adult travel costs, this will be a good place to look deeper in DAVI as my 2</a:t>
            </a:r>
            <a:r>
              <a:rPr lang="en-SG" baseline="30000" dirty="0"/>
              <a:t>nd</a:t>
            </a:r>
            <a:r>
              <a:rPr lang="en-SG" dirty="0"/>
              <a:t> objective is for SP students</a:t>
            </a:r>
          </a:p>
        </p:txBody>
      </p:sp>
      <p:sp>
        <p:nvSpPr>
          <p:cNvPr id="4" name="Title 1">
            <a:extLst>
              <a:ext uri="{FF2B5EF4-FFF2-40B4-BE49-F238E27FC236}">
                <a16:creationId xmlns:a16="http://schemas.microsoft.com/office/drawing/2014/main" id="{2B9287CD-F6FB-4D52-979C-D5BF4EC0EC4D}"/>
              </a:ext>
            </a:extLst>
          </p:cNvPr>
          <p:cNvSpPr txBox="1">
            <a:spLocks/>
          </p:cNvSpPr>
          <p:nvPr/>
        </p:nvSpPr>
        <p:spPr bwMode="black">
          <a:xfrm>
            <a:off x="2027625" y="3088720"/>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t>What I learnt</a:t>
            </a:r>
            <a:endParaRPr lang="en-SG"/>
          </a:p>
        </p:txBody>
      </p:sp>
      <p:sp>
        <p:nvSpPr>
          <p:cNvPr id="5" name="Content Placeholder 2">
            <a:extLst>
              <a:ext uri="{FF2B5EF4-FFF2-40B4-BE49-F238E27FC236}">
                <a16:creationId xmlns:a16="http://schemas.microsoft.com/office/drawing/2014/main" id="{C7892E95-79DE-465F-A437-DD887DA193A7}"/>
              </a:ext>
            </a:extLst>
          </p:cNvPr>
          <p:cNvSpPr txBox="1">
            <a:spLocks/>
          </p:cNvSpPr>
          <p:nvPr/>
        </p:nvSpPr>
        <p:spPr>
          <a:xfrm>
            <a:off x="1775170" y="4577620"/>
            <a:ext cx="8641658" cy="243890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I have learnt the importance of planning ahead when conducting a data analysis, and having to adapt when faced with challenges.</a:t>
            </a:r>
          </a:p>
          <a:p>
            <a:r>
              <a:rPr lang="en-US" dirty="0"/>
              <a:t>Experiment with different pandas functions</a:t>
            </a:r>
          </a:p>
          <a:p>
            <a:endParaRPr lang="en-US" dirty="0"/>
          </a:p>
        </p:txBody>
      </p:sp>
    </p:spTree>
    <p:extLst>
      <p:ext uri="{BB962C8B-B14F-4D97-AF65-F5344CB8AC3E}">
        <p14:creationId xmlns:p14="http://schemas.microsoft.com/office/powerpoint/2010/main" val="20915943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08B9A4-8341-4CC6-AD23-3C61FD9B70B3}"/>
              </a:ext>
            </a:extLst>
          </p:cNvPr>
          <p:cNvSpPr>
            <a:spLocks noGrp="1"/>
          </p:cNvSpPr>
          <p:nvPr>
            <p:ph type="ctrTitle"/>
          </p:nvPr>
        </p:nvSpPr>
        <p:spPr>
          <a:xfrm>
            <a:off x="1794327" y="237355"/>
            <a:ext cx="8603343" cy="1028207"/>
          </a:xfrm>
        </p:spPr>
        <p:txBody>
          <a:bodyPr>
            <a:normAutofit fontScale="90000"/>
          </a:bodyPr>
          <a:lstStyle/>
          <a:p>
            <a:r>
              <a:rPr lang="en-SG"/>
              <a:t>If we make the wrong decision…</a:t>
            </a:r>
          </a:p>
        </p:txBody>
      </p:sp>
      <p:pic>
        <p:nvPicPr>
          <p:cNvPr id="8" name="Picture 6" descr="Create meme &amp;quot;meme empty wallet , empty wallet meme, a black man with a  wallet&amp;quot; - Pictures - Meme-arsenal.com">
            <a:extLst>
              <a:ext uri="{FF2B5EF4-FFF2-40B4-BE49-F238E27FC236}">
                <a16:creationId xmlns:a16="http://schemas.microsoft.com/office/drawing/2014/main" id="{3328057C-57EE-4614-8DEB-AB58F366D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800" y="1421494"/>
            <a:ext cx="4572000"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8647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22863"/>
            <a:ext cx="7729728" cy="1188720"/>
          </a:xfrm>
        </p:spPr>
        <p:txBody>
          <a:bodyPr/>
          <a:lstStyle/>
          <a:p>
            <a:r>
              <a:rPr lang="en-US" dirty="0"/>
              <a:t>Other references</a:t>
            </a:r>
            <a:endParaRPr lang="en-SG" dirty="0"/>
          </a:p>
        </p:txBody>
      </p:sp>
      <p:sp>
        <p:nvSpPr>
          <p:cNvPr id="3" name="Content Placeholder 2">
            <a:extLst>
              <a:ext uri="{FF2B5EF4-FFF2-40B4-BE49-F238E27FC236}">
                <a16:creationId xmlns:a16="http://schemas.microsoft.com/office/drawing/2014/main" id="{68335CB2-E946-4726-9108-4027E1868038}"/>
              </a:ext>
            </a:extLst>
          </p:cNvPr>
          <p:cNvSpPr>
            <a:spLocks noGrp="1"/>
          </p:cNvSpPr>
          <p:nvPr>
            <p:ph idx="1"/>
          </p:nvPr>
        </p:nvSpPr>
        <p:spPr>
          <a:xfrm>
            <a:off x="1652596" y="1498671"/>
            <a:ext cx="8886807" cy="5098071"/>
          </a:xfrm>
        </p:spPr>
        <p:txBody>
          <a:bodyPr>
            <a:normAutofit/>
          </a:bodyPr>
          <a:lstStyle/>
          <a:p>
            <a:pPr lvl="1"/>
            <a:r>
              <a:rPr lang="en-SG" dirty="0">
                <a:hlinkClick r:id="rId3"/>
              </a:rPr>
              <a:t>https://www.creatifwerks.com/singapore-inflation-calculator/</a:t>
            </a:r>
            <a:r>
              <a:rPr lang="en-SG" dirty="0"/>
              <a:t> Calculated 2009 to 2020 inflation</a:t>
            </a:r>
            <a:br>
              <a:rPr lang="en-SG" dirty="0"/>
            </a:br>
            <a:endParaRPr lang="en-SG" dirty="0"/>
          </a:p>
          <a:p>
            <a:pPr lvl="1"/>
            <a:r>
              <a:rPr lang="en-SG" dirty="0">
                <a:hlinkClick r:id="rId4"/>
              </a:rPr>
              <a:t>https://en-academic.com/dic.nsf/enwiki/11708139#</a:t>
            </a:r>
            <a:r>
              <a:rPr lang="en-SG">
                <a:hlinkClick r:id="rId4"/>
              </a:rPr>
              <a:t>Fares</a:t>
            </a:r>
            <a:r>
              <a:rPr lang="en-SG"/>
              <a:t>    Singapore fares</a:t>
            </a:r>
            <a:br>
              <a:rPr lang="en-SG" dirty="0"/>
            </a:br>
            <a:endParaRPr lang="en-SG" dirty="0"/>
          </a:p>
          <a:p>
            <a:pPr lvl="1"/>
            <a:r>
              <a:rPr lang="en-SG" dirty="0">
                <a:hlinkClick r:id="rId5"/>
              </a:rPr>
              <a:t>https://www.weforum.org/agenda/2015/03/what-makes-people-use-public-transport/</a:t>
            </a:r>
            <a:r>
              <a:rPr lang="en-SG" dirty="0"/>
              <a:t> Why public transport is important</a:t>
            </a:r>
          </a:p>
        </p:txBody>
      </p:sp>
    </p:spTree>
    <p:extLst>
      <p:ext uri="{BB962C8B-B14F-4D97-AF65-F5344CB8AC3E}">
        <p14:creationId xmlns:p14="http://schemas.microsoft.com/office/powerpoint/2010/main" val="259960651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2CAC7-CFDA-4BF0-BFD4-A45D21E6E35B}"/>
              </a:ext>
            </a:extLst>
          </p:cNvPr>
          <p:cNvSpPr>
            <a:spLocks noGrp="1"/>
          </p:cNvSpPr>
          <p:nvPr>
            <p:ph type="title"/>
          </p:nvPr>
        </p:nvSpPr>
        <p:spPr>
          <a:xfrm>
            <a:off x="1600200" y="2142904"/>
            <a:ext cx="8991600" cy="1645920"/>
          </a:xfrm>
        </p:spPr>
        <p:txBody>
          <a:bodyPr>
            <a:noAutofit/>
          </a:bodyPr>
          <a:lstStyle/>
          <a:p>
            <a:br>
              <a:rPr lang="en-SG" sz="4000" cap="none"/>
            </a:br>
            <a:r>
              <a:rPr lang="en-SG" sz="4000" cap="none"/>
              <a:t>thank you!</a:t>
            </a:r>
            <a:br>
              <a:rPr lang="en-SG" sz="4000" cap="none"/>
            </a:br>
            <a:endParaRPr lang="en-SG" sz="4000" cap="none">
              <a:latin typeface="Abadi" panose="020B0604020104020204" pitchFamily="34" charset="0"/>
            </a:endParaRPr>
          </a:p>
        </p:txBody>
      </p:sp>
      <p:pic>
        <p:nvPicPr>
          <p:cNvPr id="5" name="Picture 4" descr="A picture containing clipart&#10;&#10;Description automatically generated">
            <a:extLst>
              <a:ext uri="{FF2B5EF4-FFF2-40B4-BE49-F238E27FC236}">
                <a16:creationId xmlns:a16="http://schemas.microsoft.com/office/drawing/2014/main" id="{CED89F8E-B4EA-411D-962C-A5D37547A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319" y="4414520"/>
            <a:ext cx="1981362" cy="1981362"/>
          </a:xfrm>
          <a:prstGeom prst="rect">
            <a:avLst/>
          </a:prstGeom>
        </p:spPr>
      </p:pic>
    </p:spTree>
    <p:extLst>
      <p:ext uri="{BB962C8B-B14F-4D97-AF65-F5344CB8AC3E}">
        <p14:creationId xmlns:p14="http://schemas.microsoft.com/office/powerpoint/2010/main" val="4524063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08B9A4-8341-4CC6-AD23-3C61FD9B70B3}"/>
              </a:ext>
            </a:extLst>
          </p:cNvPr>
          <p:cNvSpPr>
            <a:spLocks noGrp="1"/>
          </p:cNvSpPr>
          <p:nvPr>
            <p:ph type="ctrTitle"/>
          </p:nvPr>
        </p:nvSpPr>
        <p:spPr>
          <a:xfrm>
            <a:off x="1794327" y="237355"/>
            <a:ext cx="8603343" cy="1028207"/>
          </a:xfrm>
        </p:spPr>
        <p:txBody>
          <a:bodyPr>
            <a:normAutofit fontScale="90000"/>
          </a:bodyPr>
          <a:lstStyle/>
          <a:p>
            <a:r>
              <a:rPr lang="en-SG"/>
              <a:t>Distance-based fares</a:t>
            </a:r>
            <a:br>
              <a:rPr lang="en-SG"/>
            </a:br>
            <a:r>
              <a:rPr lang="en-SG" sz="2200"/>
              <a:t>introduced in 2010</a:t>
            </a:r>
          </a:p>
        </p:txBody>
      </p:sp>
      <p:pic>
        <p:nvPicPr>
          <p:cNvPr id="2050" name="Picture 2" descr="DF-image">
            <a:extLst>
              <a:ext uri="{FF2B5EF4-FFF2-40B4-BE49-F238E27FC236}">
                <a16:creationId xmlns:a16="http://schemas.microsoft.com/office/drawing/2014/main" id="{79E5CEA0-87AD-448F-9AE5-B3D5D3809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971" y="3926115"/>
            <a:ext cx="2137781" cy="2574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79110B-A1AE-46E1-B0A9-356B884A326A}"/>
              </a:ext>
            </a:extLst>
          </p:cNvPr>
          <p:cNvSpPr txBox="1"/>
          <p:nvPr/>
        </p:nvSpPr>
        <p:spPr>
          <a:xfrm>
            <a:off x="4775198" y="1618343"/>
            <a:ext cx="5622471" cy="4493538"/>
          </a:xfrm>
          <a:prstGeom prst="rect">
            <a:avLst/>
          </a:prstGeom>
          <a:noFill/>
        </p:spPr>
        <p:txBody>
          <a:bodyPr wrap="square" rtlCol="0">
            <a:spAutoFit/>
          </a:bodyPr>
          <a:lstStyle/>
          <a:p>
            <a:pPr algn="l" fontAlgn="base">
              <a:buFont typeface="Arial" panose="020B0604020202020204" pitchFamily="34" charset="0"/>
              <a:buChar char="•"/>
            </a:pPr>
            <a:r>
              <a:rPr lang="en-US" sz="2200" b="0" i="0">
                <a:solidFill>
                  <a:schemeClr val="bg1"/>
                </a:solidFill>
                <a:effectLst/>
                <a:latin typeface="Exo 2"/>
              </a:rPr>
              <a:t>Introduced to Singapore in 2010, Distance-Based fares charges based on the total distance travelled in one journey, regardless of the mode of transport used and omitting boarding charges for every trip. </a:t>
            </a:r>
          </a:p>
          <a:p>
            <a:pPr algn="l" fontAlgn="base"/>
            <a:endParaRPr lang="en-US" sz="2200" b="0" i="0">
              <a:solidFill>
                <a:schemeClr val="bg1"/>
              </a:solidFill>
              <a:effectLst/>
              <a:latin typeface="Exo 2"/>
            </a:endParaRPr>
          </a:p>
          <a:p>
            <a:pPr algn="l" fontAlgn="base">
              <a:buFont typeface="Arial" panose="020B0604020202020204" pitchFamily="34" charset="0"/>
              <a:buChar char="•"/>
            </a:pPr>
            <a:r>
              <a:rPr lang="en-US" sz="2200" b="0" i="0">
                <a:solidFill>
                  <a:schemeClr val="bg1"/>
                </a:solidFill>
                <a:effectLst/>
                <a:latin typeface="Exo 2"/>
              </a:rPr>
              <a:t>To encourage flexibility in commuting patterns, a single journey allows for up to 5 transfers, so long as the transfers are made within a timeframe stipulated under DBF guidelines.</a:t>
            </a:r>
          </a:p>
          <a:p>
            <a:pPr algn="l" fontAlgn="base">
              <a:buFont typeface="Arial" panose="020B0604020202020204" pitchFamily="34" charset="0"/>
              <a:buChar char="•"/>
            </a:pPr>
            <a:endParaRPr lang="en-US" sz="2200">
              <a:solidFill>
                <a:schemeClr val="bg1"/>
              </a:solidFill>
              <a:latin typeface="Exo 2"/>
            </a:endParaRPr>
          </a:p>
          <a:p>
            <a:pPr algn="l" fontAlgn="base">
              <a:buFont typeface="Arial" panose="020B0604020202020204" pitchFamily="34" charset="0"/>
              <a:buChar char="•"/>
            </a:pPr>
            <a:r>
              <a:rPr lang="en-US" sz="2200">
                <a:solidFill>
                  <a:schemeClr val="bg1"/>
                </a:solidFill>
                <a:latin typeface="Exo 2"/>
              </a:rPr>
              <a:t>Implemented to allow for more ‘fair’ charges for commuters</a:t>
            </a:r>
            <a:endParaRPr lang="en-SG" sz="2200">
              <a:solidFill>
                <a:schemeClr val="bg1"/>
              </a:solidFill>
            </a:endParaRPr>
          </a:p>
        </p:txBody>
      </p:sp>
      <p:pic>
        <p:nvPicPr>
          <p:cNvPr id="4" name="Picture 3">
            <a:extLst>
              <a:ext uri="{FF2B5EF4-FFF2-40B4-BE49-F238E27FC236}">
                <a16:creationId xmlns:a16="http://schemas.microsoft.com/office/drawing/2014/main" id="{5CD4D971-866E-401E-9A47-234C54154493}"/>
              </a:ext>
            </a:extLst>
          </p:cNvPr>
          <p:cNvPicPr>
            <a:picLocks noChangeAspect="1"/>
          </p:cNvPicPr>
          <p:nvPr/>
        </p:nvPicPr>
        <p:blipFill>
          <a:blip r:embed="rId4"/>
          <a:stretch>
            <a:fillRect/>
          </a:stretch>
        </p:blipFill>
        <p:spPr>
          <a:xfrm>
            <a:off x="562642" y="1618343"/>
            <a:ext cx="3809787" cy="1868261"/>
          </a:xfrm>
          <a:prstGeom prst="rect">
            <a:avLst/>
          </a:prstGeom>
        </p:spPr>
      </p:pic>
    </p:spTree>
    <p:extLst>
      <p:ext uri="{BB962C8B-B14F-4D97-AF65-F5344CB8AC3E}">
        <p14:creationId xmlns:p14="http://schemas.microsoft.com/office/powerpoint/2010/main" val="30892622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EA8D-4334-486B-8F4E-A25E90723769}"/>
              </a:ext>
            </a:extLst>
          </p:cNvPr>
          <p:cNvSpPr>
            <a:spLocks noGrp="1"/>
          </p:cNvSpPr>
          <p:nvPr>
            <p:ph type="ctrTitle"/>
          </p:nvPr>
        </p:nvSpPr>
        <p:spPr/>
        <p:txBody>
          <a:bodyPr>
            <a:normAutofit/>
          </a:bodyPr>
          <a:lstStyle/>
          <a:p>
            <a:r>
              <a:rPr lang="en-US"/>
              <a:t>Let’s investigate!</a:t>
            </a:r>
            <a:endParaRPr lang="en-SG"/>
          </a:p>
        </p:txBody>
      </p:sp>
      <p:sp>
        <p:nvSpPr>
          <p:cNvPr id="5" name="Subtitle 4">
            <a:extLst>
              <a:ext uri="{FF2B5EF4-FFF2-40B4-BE49-F238E27FC236}">
                <a16:creationId xmlns:a16="http://schemas.microsoft.com/office/drawing/2014/main" id="{0874C299-8B65-48E9-8018-798D78346917}"/>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35655104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585139" y="173866"/>
            <a:ext cx="7021721" cy="899987"/>
          </a:xfrm>
        </p:spPr>
        <p:txBody>
          <a:bodyPr>
            <a:noAutofit/>
          </a:bodyPr>
          <a:lstStyle/>
          <a:p>
            <a:r>
              <a:rPr lang="en-US" sz="3600"/>
              <a:t>objectives</a:t>
            </a:r>
            <a:endParaRPr lang="en-SG" sz="3600"/>
          </a:p>
        </p:txBody>
      </p:sp>
      <p:sp>
        <p:nvSpPr>
          <p:cNvPr id="3" name="Content Placeholder 2">
            <a:extLst>
              <a:ext uri="{FF2B5EF4-FFF2-40B4-BE49-F238E27FC236}">
                <a16:creationId xmlns:a16="http://schemas.microsoft.com/office/drawing/2014/main" id="{68335CB2-E946-4726-9108-4027E1868038}"/>
              </a:ext>
            </a:extLst>
          </p:cNvPr>
          <p:cNvSpPr>
            <a:spLocks noGrp="1"/>
          </p:cNvSpPr>
          <p:nvPr>
            <p:ph idx="1"/>
          </p:nvPr>
        </p:nvSpPr>
        <p:spPr>
          <a:xfrm>
            <a:off x="1509537" y="1595667"/>
            <a:ext cx="9172924" cy="5088467"/>
          </a:xfrm>
        </p:spPr>
        <p:txBody>
          <a:bodyPr>
            <a:noAutofit/>
          </a:bodyPr>
          <a:lstStyle/>
          <a:p>
            <a:r>
              <a:rPr lang="en-US" sz="2800" dirty="0"/>
              <a:t>1. Compare our current-day </a:t>
            </a:r>
            <a:r>
              <a:rPr lang="en-US" sz="2800" b="1" dirty="0"/>
              <a:t>Distance Based Fares </a:t>
            </a:r>
            <a:r>
              <a:rPr lang="en-US" sz="2800" dirty="0"/>
              <a:t>(2020) against </a:t>
            </a:r>
            <a:r>
              <a:rPr lang="en-US" sz="2800" b="1" dirty="0"/>
              <a:t>Non-Distance Based Fares </a:t>
            </a:r>
            <a:r>
              <a:rPr lang="en-US" sz="2800" dirty="0"/>
              <a:t>(2009), to see how the fare structure affected Singaporeans’ total spendings on the daily commute</a:t>
            </a:r>
          </a:p>
          <a:p>
            <a:r>
              <a:rPr lang="en-US" sz="2800" dirty="0"/>
              <a:t>2.  Investigate the different </a:t>
            </a:r>
            <a:r>
              <a:rPr lang="en-US" sz="2800" b="1" dirty="0"/>
              <a:t>fare options </a:t>
            </a:r>
            <a:r>
              <a:rPr lang="en-US" sz="2800" dirty="0"/>
              <a:t>available to </a:t>
            </a:r>
            <a:r>
              <a:rPr lang="en-US" sz="2800" b="1" dirty="0"/>
              <a:t>SP Students</a:t>
            </a:r>
            <a:r>
              <a:rPr lang="en-US" sz="2800" dirty="0"/>
              <a:t>, to see which is the most worthwhile, depending on how one travels</a:t>
            </a:r>
            <a:endParaRPr lang="en-SG" sz="2800" dirty="0"/>
          </a:p>
        </p:txBody>
      </p:sp>
    </p:spTree>
    <p:extLst>
      <p:ext uri="{BB962C8B-B14F-4D97-AF65-F5344CB8AC3E}">
        <p14:creationId xmlns:p14="http://schemas.microsoft.com/office/powerpoint/2010/main" val="21282943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69187" y="283029"/>
            <a:ext cx="7653625" cy="1052345"/>
          </a:xfrm>
        </p:spPr>
        <p:txBody>
          <a:bodyPr>
            <a:normAutofit/>
          </a:bodyPr>
          <a:lstStyle/>
          <a:p>
            <a:r>
              <a:rPr lang="en-US"/>
              <a:t>DATASET LINKS</a:t>
            </a:r>
            <a:endParaRPr lang="en-SG" sz="1300"/>
          </a:p>
        </p:txBody>
      </p:sp>
      <p:sp>
        <p:nvSpPr>
          <p:cNvPr id="3" name="Content Placeholder 2">
            <a:extLst>
              <a:ext uri="{FF2B5EF4-FFF2-40B4-BE49-F238E27FC236}">
                <a16:creationId xmlns:a16="http://schemas.microsoft.com/office/drawing/2014/main" id="{68335CB2-E946-4726-9108-4027E1868038}"/>
              </a:ext>
            </a:extLst>
          </p:cNvPr>
          <p:cNvSpPr>
            <a:spLocks noGrp="1"/>
          </p:cNvSpPr>
          <p:nvPr>
            <p:ph idx="1"/>
          </p:nvPr>
        </p:nvSpPr>
        <p:spPr>
          <a:xfrm>
            <a:off x="2307238" y="1907140"/>
            <a:ext cx="7577521" cy="4667831"/>
          </a:xfrm>
        </p:spPr>
        <p:txBody>
          <a:bodyPr>
            <a:normAutofit/>
          </a:bodyPr>
          <a:lstStyle/>
          <a:p>
            <a:pPr algn="l"/>
            <a:r>
              <a:rPr lang="en-SG" sz="2400">
                <a:solidFill>
                  <a:srgbClr val="333333"/>
                </a:solidFill>
                <a:latin typeface="Roboto" panose="02000000000000000000" pitchFamily="2" charset="0"/>
                <a:hlinkClick r:id="rId3"/>
              </a:rPr>
              <a:t>Monthly Concession Pass Prices</a:t>
            </a:r>
            <a:r>
              <a:rPr lang="en-SG" sz="2400" b="0" i="0">
                <a:solidFill>
                  <a:srgbClr val="333333"/>
                </a:solidFill>
                <a:effectLst/>
                <a:latin typeface="Roboto" panose="02000000000000000000" pitchFamily="2" charset="0"/>
              </a:rPr>
              <a:t> (2020) and </a:t>
            </a:r>
            <a:r>
              <a:rPr lang="en-SG" sz="2400" b="0" i="0">
                <a:solidFill>
                  <a:srgbClr val="333333"/>
                </a:solidFill>
                <a:effectLst/>
                <a:latin typeface="Roboto" panose="02000000000000000000" pitchFamily="2" charset="0"/>
                <a:hlinkClick r:id="rId4"/>
              </a:rPr>
              <a:t>(2009)</a:t>
            </a:r>
            <a:endParaRPr lang="en-SG" sz="2400" b="0" i="0">
              <a:solidFill>
                <a:srgbClr val="333333"/>
              </a:solidFill>
              <a:effectLst/>
              <a:latin typeface="Roboto" panose="02000000000000000000" pitchFamily="2" charset="0"/>
            </a:endParaRPr>
          </a:p>
          <a:p>
            <a:r>
              <a:rPr lang="en-US" sz="2400" b="0" i="0">
                <a:solidFill>
                  <a:srgbClr val="333333"/>
                </a:solidFill>
                <a:effectLst/>
                <a:latin typeface="Roboto" panose="02000000000000000000" pitchFamily="2" charset="0"/>
                <a:hlinkClick r:id="rId5"/>
              </a:rPr>
              <a:t>Fares for Feeder Bus Services</a:t>
            </a:r>
            <a:r>
              <a:rPr lang="en-US" sz="2400" b="0" i="0">
                <a:solidFill>
                  <a:srgbClr val="333333"/>
                </a:solidFill>
                <a:effectLst/>
                <a:latin typeface="Roboto" panose="02000000000000000000" pitchFamily="2" charset="0"/>
              </a:rPr>
              <a:t> (2020) and </a:t>
            </a:r>
            <a:r>
              <a:rPr lang="en-US" sz="2400" b="0" i="0">
                <a:solidFill>
                  <a:srgbClr val="333333"/>
                </a:solidFill>
                <a:effectLst/>
                <a:latin typeface="Roboto" panose="02000000000000000000" pitchFamily="2" charset="0"/>
                <a:hlinkClick r:id="rId6"/>
              </a:rPr>
              <a:t>(2009)</a:t>
            </a:r>
            <a:endParaRPr lang="en-US" sz="2400"/>
          </a:p>
          <a:p>
            <a:pPr algn="l"/>
            <a:r>
              <a:rPr lang="en-US" sz="2400" b="0" i="0">
                <a:solidFill>
                  <a:srgbClr val="333333"/>
                </a:solidFill>
                <a:effectLst/>
                <a:latin typeface="Roboto" panose="02000000000000000000" pitchFamily="2" charset="0"/>
                <a:hlinkClick r:id="rId7"/>
              </a:rPr>
              <a:t>Fares for MRT</a:t>
            </a:r>
            <a:r>
              <a:rPr lang="en-US" sz="2400" b="0" i="0">
                <a:solidFill>
                  <a:srgbClr val="333333"/>
                </a:solidFill>
                <a:effectLst/>
                <a:latin typeface="Roboto" panose="02000000000000000000" pitchFamily="2" charset="0"/>
              </a:rPr>
              <a:t> (2020) and (</a:t>
            </a:r>
            <a:r>
              <a:rPr lang="en-US" sz="2400" b="0" i="0">
                <a:solidFill>
                  <a:srgbClr val="333333"/>
                </a:solidFill>
                <a:effectLst/>
                <a:latin typeface="Roboto" panose="02000000000000000000" pitchFamily="2" charset="0"/>
                <a:hlinkClick r:id="rId4"/>
              </a:rPr>
              <a:t>2009</a:t>
            </a:r>
            <a:r>
              <a:rPr lang="en-US" sz="2400" b="0" i="0">
                <a:solidFill>
                  <a:srgbClr val="333333"/>
                </a:solidFill>
                <a:effectLst/>
                <a:latin typeface="Roboto" panose="02000000000000000000" pitchFamily="2" charset="0"/>
              </a:rPr>
              <a:t>)</a:t>
            </a:r>
          </a:p>
          <a:p>
            <a:r>
              <a:rPr lang="en-US" sz="2400" b="0" i="0">
                <a:solidFill>
                  <a:srgbClr val="333333"/>
                </a:solidFill>
                <a:effectLst/>
                <a:latin typeface="Roboto" panose="02000000000000000000" pitchFamily="2" charset="0"/>
                <a:hlinkClick r:id="rId8"/>
              </a:rPr>
              <a:t>Public Transport </a:t>
            </a:r>
            <a:r>
              <a:rPr lang="en-US" sz="2400" b="0" i="0" err="1">
                <a:solidFill>
                  <a:srgbClr val="333333"/>
                </a:solidFill>
                <a:effectLst/>
                <a:latin typeface="Roboto" panose="02000000000000000000" pitchFamily="2" charset="0"/>
                <a:hlinkClick r:id="rId8"/>
              </a:rPr>
              <a:t>Utilisation</a:t>
            </a:r>
            <a:r>
              <a:rPr lang="en-US" sz="2400" b="0" i="0">
                <a:solidFill>
                  <a:srgbClr val="333333"/>
                </a:solidFill>
                <a:effectLst/>
                <a:latin typeface="Roboto" panose="02000000000000000000" pitchFamily="2" charset="0"/>
                <a:hlinkClick r:id="rId8"/>
              </a:rPr>
              <a:t> - Average Daily Public Transport Ridership</a:t>
            </a:r>
            <a:endParaRPr lang="en-US" sz="2400" b="0" i="0">
              <a:solidFill>
                <a:srgbClr val="333333"/>
              </a:solidFill>
              <a:effectLst/>
              <a:latin typeface="Roboto" panose="02000000000000000000" pitchFamily="2" charset="0"/>
            </a:endParaRPr>
          </a:p>
          <a:p>
            <a:pPr algn="l"/>
            <a:endParaRPr lang="en-US" sz="2400" b="0" i="0">
              <a:solidFill>
                <a:srgbClr val="333333"/>
              </a:solidFill>
              <a:effectLst/>
              <a:latin typeface="Roboto" panose="02000000000000000000" pitchFamily="2" charset="0"/>
            </a:endParaRPr>
          </a:p>
          <a:p>
            <a:pPr algn="l"/>
            <a:endParaRPr lang="en-US" sz="2400"/>
          </a:p>
          <a:p>
            <a:endParaRPr lang="en-US" sz="2400"/>
          </a:p>
        </p:txBody>
      </p:sp>
    </p:spTree>
    <p:extLst>
      <p:ext uri="{BB962C8B-B14F-4D97-AF65-F5344CB8AC3E}">
        <p14:creationId xmlns:p14="http://schemas.microsoft.com/office/powerpoint/2010/main" val="39279404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69187" y="283029"/>
            <a:ext cx="7653625" cy="1052345"/>
          </a:xfrm>
        </p:spPr>
        <p:txBody>
          <a:bodyPr>
            <a:normAutofit/>
          </a:bodyPr>
          <a:lstStyle/>
          <a:p>
            <a:r>
              <a:rPr lang="en-US" dirty="0"/>
              <a:t>2009 data from sg wiki</a:t>
            </a:r>
            <a:endParaRPr lang="en-SG" sz="1300" dirty="0"/>
          </a:p>
        </p:txBody>
      </p:sp>
      <p:pic>
        <p:nvPicPr>
          <p:cNvPr id="5" name="Picture 4">
            <a:extLst>
              <a:ext uri="{FF2B5EF4-FFF2-40B4-BE49-F238E27FC236}">
                <a16:creationId xmlns:a16="http://schemas.microsoft.com/office/drawing/2014/main" id="{7239DA95-EC89-4134-A0B1-59B55A57F232}"/>
              </a:ext>
            </a:extLst>
          </p:cNvPr>
          <p:cNvPicPr>
            <a:picLocks noChangeAspect="1"/>
          </p:cNvPicPr>
          <p:nvPr/>
        </p:nvPicPr>
        <p:blipFill>
          <a:blip r:embed="rId3"/>
          <a:stretch>
            <a:fillRect/>
          </a:stretch>
        </p:blipFill>
        <p:spPr>
          <a:xfrm>
            <a:off x="5905958" y="2039263"/>
            <a:ext cx="5449045" cy="4326563"/>
          </a:xfrm>
          <a:prstGeom prst="rect">
            <a:avLst/>
          </a:prstGeom>
        </p:spPr>
      </p:pic>
      <p:pic>
        <p:nvPicPr>
          <p:cNvPr id="7" name="Picture 6">
            <a:extLst>
              <a:ext uri="{FF2B5EF4-FFF2-40B4-BE49-F238E27FC236}">
                <a16:creationId xmlns:a16="http://schemas.microsoft.com/office/drawing/2014/main" id="{10D171EE-4259-4C84-A1E6-305AE088E923}"/>
              </a:ext>
            </a:extLst>
          </p:cNvPr>
          <p:cNvPicPr>
            <a:picLocks noChangeAspect="1"/>
          </p:cNvPicPr>
          <p:nvPr/>
        </p:nvPicPr>
        <p:blipFill>
          <a:blip r:embed="rId4"/>
          <a:stretch>
            <a:fillRect/>
          </a:stretch>
        </p:blipFill>
        <p:spPr>
          <a:xfrm>
            <a:off x="441378" y="2024672"/>
            <a:ext cx="5464580" cy="4326563"/>
          </a:xfrm>
          <a:prstGeom prst="rect">
            <a:avLst/>
          </a:prstGeom>
        </p:spPr>
      </p:pic>
    </p:spTree>
    <p:extLst>
      <p:ext uri="{BB962C8B-B14F-4D97-AF65-F5344CB8AC3E}">
        <p14:creationId xmlns:p14="http://schemas.microsoft.com/office/powerpoint/2010/main" val="296512893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3ECB3-6BDA-4FA9-AEA4-CA512947FFAB}"/>
              </a:ext>
            </a:extLst>
          </p:cNvPr>
          <p:cNvSpPr>
            <a:spLocks noGrp="1"/>
          </p:cNvSpPr>
          <p:nvPr>
            <p:ph type="title"/>
          </p:nvPr>
        </p:nvSpPr>
        <p:spPr>
          <a:xfrm>
            <a:off x="1600200" y="2396269"/>
            <a:ext cx="8991600" cy="1645920"/>
          </a:xfrm>
        </p:spPr>
        <p:txBody>
          <a:bodyPr>
            <a:normAutofit fontScale="90000"/>
          </a:bodyPr>
          <a:lstStyle/>
          <a:p>
            <a:r>
              <a:rPr lang="en-SG"/>
              <a:t>Dataset 1: </a:t>
            </a:r>
            <a:br>
              <a:rPr lang="en-SG"/>
            </a:br>
            <a:r>
              <a:rPr lang="en-SG"/>
              <a:t>monthly concession pass prices</a:t>
            </a:r>
            <a:br>
              <a:rPr lang="en-SG"/>
            </a:br>
            <a:r>
              <a:rPr lang="en-SG"/>
              <a:t>(2009 &amp; 2020)</a:t>
            </a:r>
          </a:p>
        </p:txBody>
      </p:sp>
      <p:sp>
        <p:nvSpPr>
          <p:cNvPr id="3" name="Text Placeholder 2">
            <a:extLst>
              <a:ext uri="{FF2B5EF4-FFF2-40B4-BE49-F238E27FC236}">
                <a16:creationId xmlns:a16="http://schemas.microsoft.com/office/drawing/2014/main" id="{B3251688-66AB-49FD-8E33-1599C356DB7E}"/>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755713374"/>
      </p:ext>
    </p:extLst>
  </p:cSld>
  <p:clrMapOvr>
    <a:masterClrMapping/>
  </p:clrMapOvr>
  <p:transition>
    <p:fade/>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8E2583F9F17EA4BA4279F7FFAD3751F" ma:contentTypeVersion="10" ma:contentTypeDescription="Create a new document." ma:contentTypeScope="" ma:versionID="056090c64bc04f6d43ffb9d3a1321663">
  <xsd:schema xmlns:xsd="http://www.w3.org/2001/XMLSchema" xmlns:xs="http://www.w3.org/2001/XMLSchema" xmlns:p="http://schemas.microsoft.com/office/2006/metadata/properties" xmlns:ns2="9156ffb5-47d6-4c56-9506-39707925cf6c" targetNamespace="http://schemas.microsoft.com/office/2006/metadata/properties" ma:root="true" ma:fieldsID="56e60a7e46aef25ade61f0b69021e56d" ns2:_="">
    <xsd:import namespace="9156ffb5-47d6-4c56-9506-39707925cf6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56ffb5-47d6-4c56-9506-39707925cf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890657-516E-4034-B5D4-8E982EF9009F}">
  <ds:schemaRefs>
    <ds:schemaRef ds:uri="http://schemas.microsoft.com/sharepoint/v3/contenttype/forms"/>
  </ds:schemaRefs>
</ds:datastoreItem>
</file>

<file path=customXml/itemProps2.xml><?xml version="1.0" encoding="utf-8"?>
<ds:datastoreItem xmlns:ds="http://schemas.openxmlformats.org/officeDocument/2006/customXml" ds:itemID="{96A94132-06D8-4EA2-ACD4-C62996009E81}">
  <ds:schemaRefs>
    <ds:schemaRef ds:uri="9156ffb5-47d6-4c56-9506-39707925cf6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9CB8106-A7A8-4948-8A19-1E7DC954F3F8}">
  <ds:schemaRefs>
    <ds:schemaRef ds:uri="9156ffb5-47d6-4c56-9506-39707925cf6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TM10001115[[fn=Parcel]]</Template>
  <TotalTime>0</TotalTime>
  <Words>1854</Words>
  <Application>Microsoft Office PowerPoint</Application>
  <PresentationFormat>Widescreen</PresentationFormat>
  <Paragraphs>193</Paragraphs>
  <Slides>31</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Abadi</vt:lpstr>
      <vt:lpstr>Arial</vt:lpstr>
      <vt:lpstr>Calibri</vt:lpstr>
      <vt:lpstr>Exo 2</vt:lpstr>
      <vt:lpstr>Gill Sans MT</vt:lpstr>
      <vt:lpstr>Roboto</vt:lpstr>
      <vt:lpstr>Parcel</vt:lpstr>
      <vt:lpstr>pdas ca2 assignment public transport DATA ANALYSIS</vt:lpstr>
      <vt:lpstr>Public transport is hard</vt:lpstr>
      <vt:lpstr>If we make the wrong decision…</vt:lpstr>
      <vt:lpstr>Distance-based fares introduced in 2010</vt:lpstr>
      <vt:lpstr>Let’s investigate!</vt:lpstr>
      <vt:lpstr>objectives</vt:lpstr>
      <vt:lpstr>DATASET LINKS</vt:lpstr>
      <vt:lpstr>2009 data from sg wiki</vt:lpstr>
      <vt:lpstr>Dataset 1:  monthly concession pass prices (2009 &amp; 2020)</vt:lpstr>
      <vt:lpstr>DATASET 1</vt:lpstr>
      <vt:lpstr>DATASET 1 cleaning</vt:lpstr>
      <vt:lpstr>DATASET 1 insights</vt:lpstr>
      <vt:lpstr>Dataset 2:  feeder bus fares (2009 &amp; 2020)</vt:lpstr>
      <vt:lpstr>DATASET 2</vt:lpstr>
      <vt:lpstr>DATASET 2 cleaning</vt:lpstr>
      <vt:lpstr>DATASET 2 insights</vt:lpstr>
      <vt:lpstr>Dataset 3:  mrt fare prices (2009 &amp; 2020)</vt:lpstr>
      <vt:lpstr>DATASET 3</vt:lpstr>
      <vt:lpstr>DATASET 3</vt:lpstr>
      <vt:lpstr>DATASET 3 cleaning (null values)</vt:lpstr>
      <vt:lpstr>DATASET 3 cleaning</vt:lpstr>
      <vt:lpstr>DATASET 3 cleaning</vt:lpstr>
      <vt:lpstr>DATASET 3 insights</vt:lpstr>
      <vt:lpstr>Dataset 4:  public transport average ridership (2009 &amp; 2020)</vt:lpstr>
      <vt:lpstr>DATASET 4</vt:lpstr>
      <vt:lpstr>DATASET 4 cleaning</vt:lpstr>
      <vt:lpstr>DATASET 4 insights</vt:lpstr>
      <vt:lpstr>conclusion</vt:lpstr>
      <vt:lpstr>Suggestions</vt:lpstr>
      <vt:lpstr>Other references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JAYDEN YAP JEAN HNG</cp:lastModifiedBy>
  <cp:revision>1</cp:revision>
  <dcterms:created xsi:type="dcterms:W3CDTF">2021-11-03T03:35:26Z</dcterms:created>
  <dcterms:modified xsi:type="dcterms:W3CDTF">2022-02-15T03:29:24Z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0x01010098E2583F9F17EA4BA4279F7FFAD3751F</vt:lpwstr>
  </property>
</Properties>
</file>