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64" r:id="rId4"/>
    <p:sldId id="258" r:id="rId5"/>
    <p:sldId id="260" r:id="rId6"/>
    <p:sldId id="261" r:id="rId7"/>
    <p:sldId id="265" r:id="rId8"/>
    <p:sldId id="269" r:id="rId9"/>
    <p:sldId id="267" r:id="rId10"/>
    <p:sldId id="270" r:id="rId11"/>
    <p:sldId id="271" r:id="rId12"/>
    <p:sldId id="263" r:id="rId13"/>
    <p:sldId id="262" r:id="rId14"/>
    <p:sldId id="272" r:id="rId15"/>
    <p:sldId id="273" r:id="rId16"/>
    <p:sldId id="275" r:id="rId17"/>
    <p:sldId id="274" r:id="rId18"/>
    <p:sldId id="276" r:id="rId19"/>
    <p:sldId id="278" r:id="rId20"/>
    <p:sldId id="279" r:id="rId21"/>
    <p:sldId id="277"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9E79E-A8A0-494A-B894-2C8E57778C2A}" v="15" dt="2022-06-28T13:32:33.366"/>
    <p1510:client id="{5A2E2D88-09AA-4115-B631-9C0A9856D27D}" v="4266" dt="2022-06-09T13:41:42.996"/>
    <p1510:client id="{F79A7E81-BD9E-4F48-BC19-3E0F4EC2E163}" v="73" dt="2022-06-08T14:43:46.1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DEN YAP JEAN HNG" userId="S::jaydenyap.21@ichat.sp.edu.sg::66824b3b-90af-48ae-91f4-73f35fb89cd2" providerId="AD" clId="Web-{5A2E2D88-09AA-4115-B631-9C0A9856D27D}"/>
    <pc:docChg chg="addSld delSld modSld sldOrd">
      <pc:chgData name="JAYDEN YAP JEAN HNG" userId="S::jaydenyap.21@ichat.sp.edu.sg::66824b3b-90af-48ae-91f4-73f35fb89cd2" providerId="AD" clId="Web-{5A2E2D88-09AA-4115-B631-9C0A9856D27D}" dt="2022-06-09T13:41:42.746" v="2874" actId="20577"/>
      <pc:docMkLst>
        <pc:docMk/>
      </pc:docMkLst>
      <pc:sldChg chg="modSp">
        <pc:chgData name="JAYDEN YAP JEAN HNG" userId="S::jaydenyap.21@ichat.sp.edu.sg::66824b3b-90af-48ae-91f4-73f35fb89cd2" providerId="AD" clId="Web-{5A2E2D88-09AA-4115-B631-9C0A9856D27D}" dt="2022-06-09T08:51:45.933" v="848" actId="20577"/>
        <pc:sldMkLst>
          <pc:docMk/>
          <pc:sldMk cId="2617601579" sldId="257"/>
        </pc:sldMkLst>
        <pc:spChg chg="mod">
          <ac:chgData name="JAYDEN YAP JEAN HNG" userId="S::jaydenyap.21@ichat.sp.edu.sg::66824b3b-90af-48ae-91f4-73f35fb89cd2" providerId="AD" clId="Web-{5A2E2D88-09AA-4115-B631-9C0A9856D27D}" dt="2022-06-09T06:43:48.671" v="126" actId="20577"/>
          <ac:spMkLst>
            <pc:docMk/>
            <pc:sldMk cId="2617601579" sldId="257"/>
            <ac:spMk id="2" creationId="{B0FF9295-DACC-F93F-3B61-4B0701AFD53A}"/>
          </ac:spMkLst>
        </pc:spChg>
        <pc:spChg chg="mod">
          <ac:chgData name="JAYDEN YAP JEAN HNG" userId="S::jaydenyap.21@ichat.sp.edu.sg::66824b3b-90af-48ae-91f4-73f35fb89cd2" providerId="AD" clId="Web-{5A2E2D88-09AA-4115-B631-9C0A9856D27D}" dt="2022-06-09T08:51:45.933" v="848" actId="20577"/>
          <ac:spMkLst>
            <pc:docMk/>
            <pc:sldMk cId="2617601579" sldId="257"/>
            <ac:spMk id="3" creationId="{000EA6EC-A926-55A4-606A-DEA2CFC79317}"/>
          </ac:spMkLst>
        </pc:spChg>
      </pc:sldChg>
      <pc:sldChg chg="addSp delSp modSp new mod setBg">
        <pc:chgData name="JAYDEN YAP JEAN HNG" userId="S::jaydenyap.21@ichat.sp.edu.sg::66824b3b-90af-48ae-91f4-73f35fb89cd2" providerId="AD" clId="Web-{5A2E2D88-09AA-4115-B631-9C0A9856D27D}" dt="2022-06-09T12:18:52.915" v="2609" actId="14100"/>
        <pc:sldMkLst>
          <pc:docMk/>
          <pc:sldMk cId="2709123452" sldId="258"/>
        </pc:sldMkLst>
        <pc:spChg chg="mod">
          <ac:chgData name="JAYDEN YAP JEAN HNG" userId="S::jaydenyap.21@ichat.sp.edu.sg::66824b3b-90af-48ae-91f4-73f35fb89cd2" providerId="AD" clId="Web-{5A2E2D88-09AA-4115-B631-9C0A9856D27D}" dt="2022-06-09T06:49:38.163" v="336" actId="20577"/>
          <ac:spMkLst>
            <pc:docMk/>
            <pc:sldMk cId="2709123452" sldId="258"/>
            <ac:spMk id="2" creationId="{ED344720-21AC-40BB-3C11-46B6B777680B}"/>
          </ac:spMkLst>
        </pc:spChg>
        <pc:spChg chg="del">
          <ac:chgData name="JAYDEN YAP JEAN HNG" userId="S::jaydenyap.21@ichat.sp.edu.sg::66824b3b-90af-48ae-91f4-73f35fb89cd2" providerId="AD" clId="Web-{5A2E2D88-09AA-4115-B631-9C0A9856D27D}" dt="2022-06-09T06:44:21.016" v="130"/>
          <ac:spMkLst>
            <pc:docMk/>
            <pc:sldMk cId="2709123452" sldId="258"/>
            <ac:spMk id="3" creationId="{7A8E5716-BDEE-48F8-8BB4-3F9C295EFEFF}"/>
          </ac:spMkLst>
        </pc:spChg>
        <pc:spChg chg="add mod">
          <ac:chgData name="JAYDEN YAP JEAN HNG" userId="S::jaydenyap.21@ichat.sp.edu.sg::66824b3b-90af-48ae-91f4-73f35fb89cd2" providerId="AD" clId="Web-{5A2E2D88-09AA-4115-B631-9C0A9856D27D}" dt="2022-06-09T06:49:15.725" v="332" actId="20577"/>
          <ac:spMkLst>
            <pc:docMk/>
            <pc:sldMk cId="2709123452" sldId="258"/>
            <ac:spMk id="5" creationId="{547FAE9D-3D6E-E110-0978-6BBAD5D83D78}"/>
          </ac:spMkLst>
        </pc:spChg>
        <pc:spChg chg="add del">
          <ac:chgData name="JAYDEN YAP JEAN HNG" userId="S::jaydenyap.21@ichat.sp.edu.sg::66824b3b-90af-48ae-91f4-73f35fb89cd2" providerId="AD" clId="Web-{5A2E2D88-09AA-4115-B631-9C0A9856D27D}" dt="2022-06-09T06:44:52.626" v="138"/>
          <ac:spMkLst>
            <pc:docMk/>
            <pc:sldMk cId="2709123452" sldId="258"/>
            <ac:spMk id="6" creationId="{23C833D6-FF17-90B1-5F0A-A8FBFA772B4B}"/>
          </ac:spMkLst>
        </pc:spChg>
        <pc:spChg chg="add del">
          <ac:chgData name="JAYDEN YAP JEAN HNG" userId="S::jaydenyap.21@ichat.sp.edu.sg::66824b3b-90af-48ae-91f4-73f35fb89cd2" providerId="AD" clId="Web-{5A2E2D88-09AA-4115-B631-9C0A9856D27D}" dt="2022-06-09T06:44:51.719" v="137"/>
          <ac:spMkLst>
            <pc:docMk/>
            <pc:sldMk cId="2709123452" sldId="258"/>
            <ac:spMk id="7" creationId="{D97A26CA-9DE7-521A-0DA3-46D5236DA70C}"/>
          </ac:spMkLst>
        </pc:spChg>
        <pc:spChg chg="add">
          <ac:chgData name="JAYDEN YAP JEAN HNG" userId="S::jaydenyap.21@ichat.sp.edu.sg::66824b3b-90af-48ae-91f4-73f35fb89cd2" providerId="AD" clId="Web-{5A2E2D88-09AA-4115-B631-9C0A9856D27D}" dt="2022-06-09T06:48:15.443" v="312"/>
          <ac:spMkLst>
            <pc:docMk/>
            <pc:sldMk cId="2709123452" sldId="258"/>
            <ac:spMk id="10" creationId="{2B566528-1B12-4246-9431-5C2D7D081168}"/>
          </ac:spMkLst>
        </pc:spChg>
        <pc:spChg chg="mod">
          <ac:chgData name="JAYDEN YAP JEAN HNG" userId="S::jaydenyap.21@ichat.sp.edu.sg::66824b3b-90af-48ae-91f4-73f35fb89cd2" providerId="AD" clId="Web-{5A2E2D88-09AA-4115-B631-9C0A9856D27D}" dt="2022-06-09T06:48:21.958" v="313" actId="1076"/>
          <ac:spMkLst>
            <pc:docMk/>
            <pc:sldMk cId="2709123452" sldId="258"/>
            <ac:spMk id="13" creationId="{D3F51FEB-38FB-4F6C-9F7B-2F2AFAB65463}"/>
          </ac:spMkLst>
        </pc:spChg>
        <pc:grpChg chg="add">
          <ac:chgData name="JAYDEN YAP JEAN HNG" userId="S::jaydenyap.21@ichat.sp.edu.sg::66824b3b-90af-48ae-91f4-73f35fb89cd2" providerId="AD" clId="Web-{5A2E2D88-09AA-4115-B631-9C0A9856D27D}" dt="2022-06-09T06:48:15.443" v="312"/>
          <ac:grpSpMkLst>
            <pc:docMk/>
            <pc:sldMk cId="2709123452" sldId="258"/>
            <ac:grpSpMk id="12" creationId="{828A5161-06F1-46CF-8AD7-844680A59E13}"/>
          </ac:grpSpMkLst>
        </pc:grpChg>
        <pc:grpChg chg="add">
          <ac:chgData name="JAYDEN YAP JEAN HNG" userId="S::jaydenyap.21@ichat.sp.edu.sg::66824b3b-90af-48ae-91f4-73f35fb89cd2" providerId="AD" clId="Web-{5A2E2D88-09AA-4115-B631-9C0A9856D27D}" dt="2022-06-09T06:48:15.443" v="312"/>
          <ac:grpSpMkLst>
            <pc:docMk/>
            <pc:sldMk cId="2709123452" sldId="258"/>
            <ac:grpSpMk id="16" creationId="{5995D10D-E9C9-47DB-AE7E-801FEF38F5C9}"/>
          </ac:grpSpMkLst>
        </pc:grpChg>
        <pc:picChg chg="add mod ord">
          <ac:chgData name="JAYDEN YAP JEAN HNG" userId="S::jaydenyap.21@ichat.sp.edu.sg::66824b3b-90af-48ae-91f4-73f35fb89cd2" providerId="AD" clId="Web-{5A2E2D88-09AA-4115-B631-9C0A9856D27D}" dt="2022-06-09T12:18:52.915" v="2609" actId="14100"/>
          <ac:picMkLst>
            <pc:docMk/>
            <pc:sldMk cId="2709123452" sldId="258"/>
            <ac:picMk id="4" creationId="{C69E49AA-C9B7-0868-C597-D2141FA0CEF0}"/>
          </ac:picMkLst>
        </pc:picChg>
      </pc:sldChg>
      <pc:sldChg chg="modSp new del">
        <pc:chgData name="JAYDEN YAP JEAN HNG" userId="S::jaydenyap.21@ichat.sp.edu.sg::66824b3b-90af-48ae-91f4-73f35fb89cd2" providerId="AD" clId="Web-{5A2E2D88-09AA-4115-B631-9C0A9856D27D}" dt="2022-06-09T06:49:44.773" v="340"/>
        <pc:sldMkLst>
          <pc:docMk/>
          <pc:sldMk cId="233937908" sldId="259"/>
        </pc:sldMkLst>
        <pc:spChg chg="mod">
          <ac:chgData name="JAYDEN YAP JEAN HNG" userId="S::jaydenyap.21@ichat.sp.edu.sg::66824b3b-90af-48ae-91f4-73f35fb89cd2" providerId="AD" clId="Web-{5A2E2D88-09AA-4115-B631-9C0A9856D27D}" dt="2022-06-09T06:49:41.335" v="338" actId="20577"/>
          <ac:spMkLst>
            <pc:docMk/>
            <pc:sldMk cId="233937908" sldId="259"/>
            <ac:spMk id="2" creationId="{53526903-7135-C78C-AB03-270A3138D035}"/>
          </ac:spMkLst>
        </pc:spChg>
      </pc:sldChg>
      <pc:sldChg chg="addSp delSp modSp add replId">
        <pc:chgData name="JAYDEN YAP JEAN HNG" userId="S::jaydenyap.21@ichat.sp.edu.sg::66824b3b-90af-48ae-91f4-73f35fb89cd2" providerId="AD" clId="Web-{5A2E2D88-09AA-4115-B631-9C0A9856D27D}" dt="2022-06-09T07:18:00.418" v="523" actId="20577"/>
        <pc:sldMkLst>
          <pc:docMk/>
          <pc:sldMk cId="1886213208" sldId="260"/>
        </pc:sldMkLst>
        <pc:spChg chg="mod">
          <ac:chgData name="JAYDEN YAP JEAN HNG" userId="S::jaydenyap.21@ichat.sp.edu.sg::66824b3b-90af-48ae-91f4-73f35fb89cd2" providerId="AD" clId="Web-{5A2E2D88-09AA-4115-B631-9C0A9856D27D}" dt="2022-06-09T07:18:00.418" v="523" actId="20577"/>
          <ac:spMkLst>
            <pc:docMk/>
            <pc:sldMk cId="1886213208" sldId="260"/>
            <ac:spMk id="2" creationId="{ED344720-21AC-40BB-3C11-46B6B777680B}"/>
          </ac:spMkLst>
        </pc:spChg>
        <pc:spChg chg="mod">
          <ac:chgData name="JAYDEN YAP JEAN HNG" userId="S::jaydenyap.21@ichat.sp.edu.sg::66824b3b-90af-48ae-91f4-73f35fb89cd2" providerId="AD" clId="Web-{5A2E2D88-09AA-4115-B631-9C0A9856D27D}" dt="2022-06-09T07:09:59.392" v="467" actId="1076"/>
          <ac:spMkLst>
            <pc:docMk/>
            <pc:sldMk cId="1886213208" sldId="260"/>
            <ac:spMk id="5" creationId="{547FAE9D-3D6E-E110-0978-6BBAD5D83D78}"/>
          </ac:spMkLst>
        </pc:spChg>
        <pc:spChg chg="add del mod">
          <ac:chgData name="JAYDEN YAP JEAN HNG" userId="S::jaydenyap.21@ichat.sp.edu.sg::66824b3b-90af-48ae-91f4-73f35fb89cd2" providerId="AD" clId="Web-{5A2E2D88-09AA-4115-B631-9C0A9856D27D}" dt="2022-06-09T06:49:54.507" v="343"/>
          <ac:spMkLst>
            <pc:docMk/>
            <pc:sldMk cId="1886213208" sldId="260"/>
            <ac:spMk id="6" creationId="{99EF563E-37AE-ECCB-A6D5-19DDB5519697}"/>
          </ac:spMkLst>
        </pc:spChg>
        <pc:spChg chg="add del mod">
          <ac:chgData name="JAYDEN YAP JEAN HNG" userId="S::jaydenyap.21@ichat.sp.edu.sg::66824b3b-90af-48ae-91f4-73f35fb89cd2" providerId="AD" clId="Web-{5A2E2D88-09AA-4115-B631-9C0A9856D27D}" dt="2022-06-09T06:56:47.250" v="399"/>
          <ac:spMkLst>
            <pc:docMk/>
            <pc:sldMk cId="1886213208" sldId="260"/>
            <ac:spMk id="9" creationId="{6C5981D2-E0E2-BEE2-E419-4074980DEEED}"/>
          </ac:spMkLst>
        </pc:spChg>
        <pc:spChg chg="add del mod">
          <ac:chgData name="JAYDEN YAP JEAN HNG" userId="S::jaydenyap.21@ichat.sp.edu.sg::66824b3b-90af-48ae-91f4-73f35fb89cd2" providerId="AD" clId="Web-{5A2E2D88-09AA-4115-B631-9C0A9856D27D}" dt="2022-06-09T06:56:12.109" v="383"/>
          <ac:spMkLst>
            <pc:docMk/>
            <pc:sldMk cId="1886213208" sldId="260"/>
            <ac:spMk id="15" creationId="{A7B7C09B-0B52-8211-317A-A745A594C071}"/>
          </ac:spMkLst>
        </pc:spChg>
        <pc:spChg chg="add mod">
          <ac:chgData name="JAYDEN YAP JEAN HNG" userId="S::jaydenyap.21@ichat.sp.edu.sg::66824b3b-90af-48ae-91f4-73f35fb89cd2" providerId="AD" clId="Web-{5A2E2D88-09AA-4115-B631-9C0A9856D27D}" dt="2022-06-09T06:53:48.325" v="380" actId="1076"/>
          <ac:spMkLst>
            <pc:docMk/>
            <pc:sldMk cId="1886213208" sldId="260"/>
            <ac:spMk id="20" creationId="{E7997467-BCEB-B9E0-94F8-DF6212D273EB}"/>
          </ac:spMkLst>
        </pc:spChg>
        <pc:spChg chg="add mod">
          <ac:chgData name="JAYDEN YAP JEAN HNG" userId="S::jaydenyap.21@ichat.sp.edu.sg::66824b3b-90af-48ae-91f4-73f35fb89cd2" providerId="AD" clId="Web-{5A2E2D88-09AA-4115-B631-9C0A9856D27D}" dt="2022-06-09T07:14:03.444" v="498" actId="20577"/>
          <ac:spMkLst>
            <pc:docMk/>
            <pc:sldMk cId="1886213208" sldId="260"/>
            <ac:spMk id="26" creationId="{A7DBC136-6AE0-BD63-5EB7-CBA53A1CA301}"/>
          </ac:spMkLst>
        </pc:spChg>
        <pc:spChg chg="add mod">
          <ac:chgData name="JAYDEN YAP JEAN HNG" userId="S::jaydenyap.21@ichat.sp.edu.sg::66824b3b-90af-48ae-91f4-73f35fb89cd2" providerId="AD" clId="Web-{5A2E2D88-09AA-4115-B631-9C0A9856D27D}" dt="2022-06-09T07:15:07.336" v="520" actId="20577"/>
          <ac:spMkLst>
            <pc:docMk/>
            <pc:sldMk cId="1886213208" sldId="260"/>
            <ac:spMk id="27" creationId="{C51DA28D-4EE5-B08A-1364-8CBAFD56EA04}"/>
          </ac:spMkLst>
        </pc:spChg>
        <pc:picChg chg="del">
          <ac:chgData name="JAYDEN YAP JEAN HNG" userId="S::jaydenyap.21@ichat.sp.edu.sg::66824b3b-90af-48ae-91f4-73f35fb89cd2" providerId="AD" clId="Web-{5A2E2D88-09AA-4115-B631-9C0A9856D27D}" dt="2022-06-09T06:49:47.585" v="342"/>
          <ac:picMkLst>
            <pc:docMk/>
            <pc:sldMk cId="1886213208" sldId="260"/>
            <ac:picMk id="4" creationId="{C69E49AA-C9B7-0868-C597-D2141FA0CEF0}"/>
          </ac:picMkLst>
        </pc:picChg>
        <pc:picChg chg="add del mod ord modCrop">
          <ac:chgData name="JAYDEN YAP JEAN HNG" userId="S::jaydenyap.21@ichat.sp.edu.sg::66824b3b-90af-48ae-91f4-73f35fb89cd2" providerId="AD" clId="Web-{5A2E2D88-09AA-4115-B631-9C0A9856D27D}" dt="2022-06-09T06:56:11.437" v="382"/>
          <ac:picMkLst>
            <pc:docMk/>
            <pc:sldMk cId="1886213208" sldId="260"/>
            <ac:picMk id="7" creationId="{F6F154E8-40A9-8C0C-8DA1-180AA1830BA0}"/>
          </ac:picMkLst>
        </pc:picChg>
        <pc:picChg chg="add del mod modCrop">
          <ac:chgData name="JAYDEN YAP JEAN HNG" userId="S::jaydenyap.21@ichat.sp.edu.sg::66824b3b-90af-48ae-91f4-73f35fb89cd2" providerId="AD" clId="Web-{5A2E2D88-09AA-4115-B631-9C0A9856D27D}" dt="2022-06-09T06:56:39.094" v="392"/>
          <ac:picMkLst>
            <pc:docMk/>
            <pc:sldMk cId="1886213208" sldId="260"/>
            <ac:picMk id="8" creationId="{76136A28-CF16-3867-924E-10EAAE7478D5}"/>
          </ac:picMkLst>
        </pc:picChg>
        <pc:picChg chg="add del mod modCrop">
          <ac:chgData name="JAYDEN YAP JEAN HNG" userId="S::jaydenyap.21@ichat.sp.edu.sg::66824b3b-90af-48ae-91f4-73f35fb89cd2" providerId="AD" clId="Web-{5A2E2D88-09AA-4115-B631-9C0A9856D27D}" dt="2022-06-09T06:56:15.297" v="385"/>
          <ac:picMkLst>
            <pc:docMk/>
            <pc:sldMk cId="1886213208" sldId="260"/>
            <ac:picMk id="19" creationId="{D85E8F65-6D23-7201-9D58-216BA6371441}"/>
          </ac:picMkLst>
        </pc:picChg>
        <pc:picChg chg="add mod ord">
          <ac:chgData name="JAYDEN YAP JEAN HNG" userId="S::jaydenyap.21@ichat.sp.edu.sg::66824b3b-90af-48ae-91f4-73f35fb89cd2" providerId="AD" clId="Web-{5A2E2D88-09AA-4115-B631-9C0A9856D27D}" dt="2022-06-09T07:09:56.017" v="466" actId="1076"/>
          <ac:picMkLst>
            <pc:docMk/>
            <pc:sldMk cId="1886213208" sldId="260"/>
            <ac:picMk id="21" creationId="{C31CF376-977B-529A-2D55-6D93F6CDE628}"/>
          </ac:picMkLst>
        </pc:picChg>
        <pc:picChg chg="add mod">
          <ac:chgData name="JAYDEN YAP JEAN HNG" userId="S::jaydenyap.21@ichat.sp.edu.sg::66824b3b-90af-48ae-91f4-73f35fb89cd2" providerId="AD" clId="Web-{5A2E2D88-09AA-4115-B631-9C0A9856D27D}" dt="2022-06-09T07:09:52.548" v="463" actId="1076"/>
          <ac:picMkLst>
            <pc:docMk/>
            <pc:sldMk cId="1886213208" sldId="260"/>
            <ac:picMk id="22" creationId="{586DDF59-E5B7-0FF6-BF2B-4D0E55799E80}"/>
          </ac:picMkLst>
        </pc:picChg>
        <pc:picChg chg="add del mod">
          <ac:chgData name="JAYDEN YAP JEAN HNG" userId="S::jaydenyap.21@ichat.sp.edu.sg::66824b3b-90af-48ae-91f4-73f35fb89cd2" providerId="AD" clId="Web-{5A2E2D88-09AA-4115-B631-9C0A9856D27D}" dt="2022-06-09T06:56:29.187" v="389"/>
          <ac:picMkLst>
            <pc:docMk/>
            <pc:sldMk cId="1886213208" sldId="260"/>
            <ac:picMk id="23" creationId="{4C6DCA10-8E4A-551A-FA33-27B53BD86B8B}"/>
          </ac:picMkLst>
        </pc:picChg>
        <pc:picChg chg="add mod">
          <ac:chgData name="JAYDEN YAP JEAN HNG" userId="S::jaydenyap.21@ichat.sp.edu.sg::66824b3b-90af-48ae-91f4-73f35fb89cd2" providerId="AD" clId="Web-{5A2E2D88-09AA-4115-B631-9C0A9856D27D}" dt="2022-06-09T07:15:13.071" v="522" actId="1076"/>
          <ac:picMkLst>
            <pc:docMk/>
            <pc:sldMk cId="1886213208" sldId="260"/>
            <ac:picMk id="24" creationId="{60BCA873-B897-DF5E-A432-D9268C3B5E5A}"/>
          </ac:picMkLst>
        </pc:picChg>
        <pc:picChg chg="add del mod">
          <ac:chgData name="JAYDEN YAP JEAN HNG" userId="S::jaydenyap.21@ichat.sp.edu.sg::66824b3b-90af-48ae-91f4-73f35fb89cd2" providerId="AD" clId="Web-{5A2E2D88-09AA-4115-B631-9C0A9856D27D}" dt="2022-06-09T07:06:08.294" v="459"/>
          <ac:picMkLst>
            <pc:docMk/>
            <pc:sldMk cId="1886213208" sldId="260"/>
            <ac:picMk id="25" creationId="{0366FCE1-B989-ACA3-7CCF-E92D872D655D}"/>
          </ac:picMkLst>
        </pc:picChg>
      </pc:sldChg>
      <pc:sldChg chg="addSp delSp modSp add replId">
        <pc:chgData name="JAYDEN YAP JEAN HNG" userId="S::jaydenyap.21@ichat.sp.edu.sg::66824b3b-90af-48ae-91f4-73f35fb89cd2" providerId="AD" clId="Web-{5A2E2D88-09AA-4115-B631-9C0A9856D27D}" dt="2022-06-09T08:09:54.161" v="747" actId="20577"/>
        <pc:sldMkLst>
          <pc:docMk/>
          <pc:sldMk cId="1313014958" sldId="261"/>
        </pc:sldMkLst>
        <pc:spChg chg="mod">
          <ac:chgData name="JAYDEN YAP JEAN HNG" userId="S::jaydenyap.21@ichat.sp.edu.sg::66824b3b-90af-48ae-91f4-73f35fb89cd2" providerId="AD" clId="Web-{5A2E2D88-09AA-4115-B631-9C0A9856D27D}" dt="2022-06-09T07:19:38.795" v="527" actId="20577"/>
          <ac:spMkLst>
            <pc:docMk/>
            <pc:sldMk cId="1313014958" sldId="261"/>
            <ac:spMk id="2" creationId="{ED344720-21AC-40BB-3C11-46B6B777680B}"/>
          </ac:spMkLst>
        </pc:spChg>
        <pc:spChg chg="add del mod">
          <ac:chgData name="JAYDEN YAP JEAN HNG" userId="S::jaydenyap.21@ichat.sp.edu.sg::66824b3b-90af-48ae-91f4-73f35fb89cd2" providerId="AD" clId="Web-{5A2E2D88-09AA-4115-B631-9C0A9856D27D}" dt="2022-06-09T07:19:45.686" v="530"/>
          <ac:spMkLst>
            <pc:docMk/>
            <pc:sldMk cId="1313014958" sldId="261"/>
            <ac:spMk id="4" creationId="{AB7FF23A-870C-667C-BB62-C33295205147}"/>
          </ac:spMkLst>
        </pc:spChg>
        <pc:spChg chg="mod">
          <ac:chgData name="JAYDEN YAP JEAN HNG" userId="S::jaydenyap.21@ichat.sp.edu.sg::66824b3b-90af-48ae-91f4-73f35fb89cd2" providerId="AD" clId="Web-{5A2E2D88-09AA-4115-B631-9C0A9856D27D}" dt="2022-06-09T08:09:54.161" v="747" actId="20577"/>
          <ac:spMkLst>
            <pc:docMk/>
            <pc:sldMk cId="1313014958" sldId="261"/>
            <ac:spMk id="5" creationId="{547FAE9D-3D6E-E110-0978-6BBAD5D83D78}"/>
          </ac:spMkLst>
        </pc:spChg>
        <pc:spChg chg="del">
          <ac:chgData name="JAYDEN YAP JEAN HNG" userId="S::jaydenyap.21@ichat.sp.edu.sg::66824b3b-90af-48ae-91f4-73f35fb89cd2" providerId="AD" clId="Web-{5A2E2D88-09AA-4115-B631-9C0A9856D27D}" dt="2022-06-09T07:19:47.295" v="531"/>
          <ac:spMkLst>
            <pc:docMk/>
            <pc:sldMk cId="1313014958" sldId="261"/>
            <ac:spMk id="26" creationId="{A7DBC136-6AE0-BD63-5EB7-CBA53A1CA301}"/>
          </ac:spMkLst>
        </pc:spChg>
        <pc:spChg chg="del">
          <ac:chgData name="JAYDEN YAP JEAN HNG" userId="S::jaydenyap.21@ichat.sp.edu.sg::66824b3b-90af-48ae-91f4-73f35fb89cd2" providerId="AD" clId="Web-{5A2E2D88-09AA-4115-B631-9C0A9856D27D}" dt="2022-06-09T07:19:51.514" v="535"/>
          <ac:spMkLst>
            <pc:docMk/>
            <pc:sldMk cId="1313014958" sldId="261"/>
            <ac:spMk id="27" creationId="{C51DA28D-4EE5-B08A-1364-8CBAFD56EA04}"/>
          </ac:spMkLst>
        </pc:spChg>
        <pc:picChg chg="add del mod">
          <ac:chgData name="JAYDEN YAP JEAN HNG" userId="S::jaydenyap.21@ichat.sp.edu.sg::66824b3b-90af-48ae-91f4-73f35fb89cd2" providerId="AD" clId="Web-{5A2E2D88-09AA-4115-B631-9C0A9856D27D}" dt="2022-06-09T07:21:27.688" v="541"/>
          <ac:picMkLst>
            <pc:docMk/>
            <pc:sldMk cId="1313014958" sldId="261"/>
            <ac:picMk id="6" creationId="{5598B853-C486-113E-D04E-1704C113F0E8}"/>
          </ac:picMkLst>
        </pc:picChg>
        <pc:picChg chg="add mod">
          <ac:chgData name="JAYDEN YAP JEAN HNG" userId="S::jaydenyap.21@ichat.sp.edu.sg::66824b3b-90af-48ae-91f4-73f35fb89cd2" providerId="AD" clId="Web-{5A2E2D88-09AA-4115-B631-9C0A9856D27D}" dt="2022-06-09T07:21:56.032" v="551" actId="1076"/>
          <ac:picMkLst>
            <pc:docMk/>
            <pc:sldMk cId="1313014958" sldId="261"/>
            <ac:picMk id="7" creationId="{BF19C60F-ADA5-2C1C-D62E-2AE3F5A8FAFB}"/>
          </ac:picMkLst>
        </pc:picChg>
        <pc:picChg chg="del">
          <ac:chgData name="JAYDEN YAP JEAN HNG" userId="S::jaydenyap.21@ichat.sp.edu.sg::66824b3b-90af-48ae-91f4-73f35fb89cd2" providerId="AD" clId="Web-{5A2E2D88-09AA-4115-B631-9C0A9856D27D}" dt="2022-06-09T07:19:42.701" v="529"/>
          <ac:picMkLst>
            <pc:docMk/>
            <pc:sldMk cId="1313014958" sldId="261"/>
            <ac:picMk id="21" creationId="{C31CF376-977B-529A-2D55-6D93F6CDE628}"/>
          </ac:picMkLst>
        </pc:picChg>
        <pc:picChg chg="del">
          <ac:chgData name="JAYDEN YAP JEAN HNG" userId="S::jaydenyap.21@ichat.sp.edu.sg::66824b3b-90af-48ae-91f4-73f35fb89cd2" providerId="AD" clId="Web-{5A2E2D88-09AA-4115-B631-9C0A9856D27D}" dt="2022-06-09T07:19:41.655" v="528"/>
          <ac:picMkLst>
            <pc:docMk/>
            <pc:sldMk cId="1313014958" sldId="261"/>
            <ac:picMk id="22" creationId="{586DDF59-E5B7-0FF6-BF2B-4D0E55799E80}"/>
          </ac:picMkLst>
        </pc:picChg>
        <pc:picChg chg="del">
          <ac:chgData name="JAYDEN YAP JEAN HNG" userId="S::jaydenyap.21@ichat.sp.edu.sg::66824b3b-90af-48ae-91f4-73f35fb89cd2" providerId="AD" clId="Web-{5A2E2D88-09AA-4115-B631-9C0A9856D27D}" dt="2022-06-09T07:19:48.639" v="532"/>
          <ac:picMkLst>
            <pc:docMk/>
            <pc:sldMk cId="1313014958" sldId="261"/>
            <ac:picMk id="24" creationId="{60BCA873-B897-DF5E-A432-D9268C3B5E5A}"/>
          </ac:picMkLst>
        </pc:picChg>
      </pc:sldChg>
      <pc:sldChg chg="addSp delSp modSp new">
        <pc:chgData name="JAYDEN YAP JEAN HNG" userId="S::jaydenyap.21@ichat.sp.edu.sg::66824b3b-90af-48ae-91f4-73f35fb89cd2" providerId="AD" clId="Web-{5A2E2D88-09AA-4115-B631-9C0A9856D27D}" dt="2022-06-09T13:37:56.574" v="2764" actId="20577"/>
        <pc:sldMkLst>
          <pc:docMk/>
          <pc:sldMk cId="3914082231" sldId="262"/>
        </pc:sldMkLst>
        <pc:spChg chg="mod">
          <ac:chgData name="JAYDEN YAP JEAN HNG" userId="S::jaydenyap.21@ichat.sp.edu.sg::66824b3b-90af-48ae-91f4-73f35fb89cd2" providerId="AD" clId="Web-{5A2E2D88-09AA-4115-B631-9C0A9856D27D}" dt="2022-06-09T09:37:54.870" v="1538" actId="1076"/>
          <ac:spMkLst>
            <pc:docMk/>
            <pc:sldMk cId="3914082231" sldId="262"/>
            <ac:spMk id="2" creationId="{696D96C9-4C02-FF5E-E950-4787EB7F27C3}"/>
          </ac:spMkLst>
        </pc:spChg>
        <pc:spChg chg="del">
          <ac:chgData name="JAYDEN YAP JEAN HNG" userId="S::jaydenyap.21@ichat.sp.edu.sg::66824b3b-90af-48ae-91f4-73f35fb89cd2" providerId="AD" clId="Web-{5A2E2D88-09AA-4115-B631-9C0A9856D27D}" dt="2022-06-09T09:36:26.165" v="1532"/>
          <ac:spMkLst>
            <pc:docMk/>
            <pc:sldMk cId="3914082231" sldId="262"/>
            <ac:spMk id="3" creationId="{0C75F2B3-581A-C661-8493-DAAA3907E835}"/>
          </ac:spMkLst>
        </pc:spChg>
        <pc:spChg chg="add mod">
          <ac:chgData name="JAYDEN YAP JEAN HNG" userId="S::jaydenyap.21@ichat.sp.edu.sg::66824b3b-90af-48ae-91f4-73f35fb89cd2" providerId="AD" clId="Web-{5A2E2D88-09AA-4115-B631-9C0A9856D27D}" dt="2022-06-09T13:37:56.574" v="2764" actId="20577"/>
          <ac:spMkLst>
            <pc:docMk/>
            <pc:sldMk cId="3914082231" sldId="262"/>
            <ac:spMk id="7" creationId="{6BBB514C-002D-F248-A583-16BF185C4835}"/>
          </ac:spMkLst>
        </pc:spChg>
        <pc:picChg chg="add mod">
          <ac:chgData name="JAYDEN YAP JEAN HNG" userId="S::jaydenyap.21@ichat.sp.edu.sg::66824b3b-90af-48ae-91f4-73f35fb89cd2" providerId="AD" clId="Web-{5A2E2D88-09AA-4115-B631-9C0A9856D27D}" dt="2022-06-09T13:37:46.246" v="2762" actId="1076"/>
          <ac:picMkLst>
            <pc:docMk/>
            <pc:sldMk cId="3914082231" sldId="262"/>
            <ac:picMk id="4" creationId="{B6085C33-8A61-2869-38B8-4A676A22F428}"/>
          </ac:picMkLst>
        </pc:picChg>
        <pc:picChg chg="add del mod">
          <ac:chgData name="JAYDEN YAP JEAN HNG" userId="S::jaydenyap.21@ichat.sp.edu.sg::66824b3b-90af-48ae-91f4-73f35fb89cd2" providerId="AD" clId="Web-{5A2E2D88-09AA-4115-B631-9C0A9856D27D}" dt="2022-06-09T09:38:11.386" v="1542"/>
          <ac:picMkLst>
            <pc:docMk/>
            <pc:sldMk cId="3914082231" sldId="262"/>
            <ac:picMk id="5" creationId="{2F91321C-D2A6-2105-15D3-7CBED41C78D6}"/>
          </ac:picMkLst>
        </pc:picChg>
      </pc:sldChg>
      <pc:sldChg chg="modSp new">
        <pc:chgData name="JAYDEN YAP JEAN HNG" userId="S::jaydenyap.21@ichat.sp.edu.sg::66824b3b-90af-48ae-91f4-73f35fb89cd2" providerId="AD" clId="Web-{5A2E2D88-09AA-4115-B631-9C0A9856D27D}" dt="2022-06-09T09:36:13.071" v="1524" actId="20577"/>
        <pc:sldMkLst>
          <pc:docMk/>
          <pc:sldMk cId="3649654473" sldId="263"/>
        </pc:sldMkLst>
        <pc:spChg chg="mod">
          <ac:chgData name="JAYDEN YAP JEAN HNG" userId="S::jaydenyap.21@ichat.sp.edu.sg::66824b3b-90af-48ae-91f4-73f35fb89cd2" providerId="AD" clId="Web-{5A2E2D88-09AA-4115-B631-9C0A9856D27D}" dt="2022-06-09T08:06:59.682" v="712" actId="20577"/>
          <ac:spMkLst>
            <pc:docMk/>
            <pc:sldMk cId="3649654473" sldId="263"/>
            <ac:spMk id="2" creationId="{C2446F15-D0C1-90BB-BF9D-4C4C7152445E}"/>
          </ac:spMkLst>
        </pc:spChg>
        <pc:spChg chg="mod">
          <ac:chgData name="JAYDEN YAP JEAN HNG" userId="S::jaydenyap.21@ichat.sp.edu.sg::66824b3b-90af-48ae-91f4-73f35fb89cd2" providerId="AD" clId="Web-{5A2E2D88-09AA-4115-B631-9C0A9856D27D}" dt="2022-06-09T09:36:13.071" v="1524" actId="20577"/>
          <ac:spMkLst>
            <pc:docMk/>
            <pc:sldMk cId="3649654473" sldId="263"/>
            <ac:spMk id="3" creationId="{082466BD-01B0-3C02-3616-7A96539EFD35}"/>
          </ac:spMkLst>
        </pc:spChg>
      </pc:sldChg>
      <pc:sldChg chg="modSp add replId">
        <pc:chgData name="JAYDEN YAP JEAN HNG" userId="S::jaydenyap.21@ichat.sp.edu.sg::66824b3b-90af-48ae-91f4-73f35fb89cd2" providerId="AD" clId="Web-{5A2E2D88-09AA-4115-B631-9C0A9856D27D}" dt="2022-06-09T08:07:41.028" v="746" actId="20577"/>
        <pc:sldMkLst>
          <pc:docMk/>
          <pc:sldMk cId="917896423" sldId="264"/>
        </pc:sldMkLst>
        <pc:spChg chg="mod">
          <ac:chgData name="JAYDEN YAP JEAN HNG" userId="S::jaydenyap.21@ichat.sp.edu.sg::66824b3b-90af-48ae-91f4-73f35fb89cd2" providerId="AD" clId="Web-{5A2E2D88-09AA-4115-B631-9C0A9856D27D}" dt="2022-06-09T08:07:36.121" v="735" actId="20577"/>
          <ac:spMkLst>
            <pc:docMk/>
            <pc:sldMk cId="917896423" sldId="264"/>
            <ac:spMk id="2" creationId="{C2446F15-D0C1-90BB-BF9D-4C4C7152445E}"/>
          </ac:spMkLst>
        </pc:spChg>
        <pc:spChg chg="mod">
          <ac:chgData name="JAYDEN YAP JEAN HNG" userId="S::jaydenyap.21@ichat.sp.edu.sg::66824b3b-90af-48ae-91f4-73f35fb89cd2" providerId="AD" clId="Web-{5A2E2D88-09AA-4115-B631-9C0A9856D27D}" dt="2022-06-09T08:07:41.028" v="746" actId="20577"/>
          <ac:spMkLst>
            <pc:docMk/>
            <pc:sldMk cId="917896423" sldId="264"/>
            <ac:spMk id="3" creationId="{082466BD-01B0-3C02-3616-7A96539EFD35}"/>
          </ac:spMkLst>
        </pc:spChg>
      </pc:sldChg>
      <pc:sldChg chg="modSp add ord replId">
        <pc:chgData name="JAYDEN YAP JEAN HNG" userId="S::jaydenyap.21@ichat.sp.edu.sg::66824b3b-90af-48ae-91f4-73f35fb89cd2" providerId="AD" clId="Web-{5A2E2D88-09AA-4115-B631-9C0A9856D27D}" dt="2022-06-09T08:26:20.852" v="750"/>
        <pc:sldMkLst>
          <pc:docMk/>
          <pc:sldMk cId="1084078711" sldId="265"/>
        </pc:sldMkLst>
        <pc:spChg chg="mod">
          <ac:chgData name="JAYDEN YAP JEAN HNG" userId="S::jaydenyap.21@ichat.sp.edu.sg::66824b3b-90af-48ae-91f4-73f35fb89cd2" providerId="AD" clId="Web-{5A2E2D88-09AA-4115-B631-9C0A9856D27D}" dt="2022-06-09T08:26:17.899" v="749" actId="20577"/>
          <ac:spMkLst>
            <pc:docMk/>
            <pc:sldMk cId="1084078711" sldId="265"/>
            <ac:spMk id="2" creationId="{C2446F15-D0C1-90BB-BF9D-4C4C7152445E}"/>
          </ac:spMkLst>
        </pc:spChg>
      </pc:sldChg>
      <pc:sldChg chg="addSp delSp modSp new del">
        <pc:chgData name="JAYDEN YAP JEAN HNG" userId="S::jaydenyap.21@ichat.sp.edu.sg::66824b3b-90af-48ae-91f4-73f35fb89cd2" providerId="AD" clId="Web-{5A2E2D88-09AA-4115-B631-9C0A9856D27D}" dt="2022-06-09T08:27:23.963" v="755"/>
        <pc:sldMkLst>
          <pc:docMk/>
          <pc:sldMk cId="2635447793" sldId="266"/>
        </pc:sldMkLst>
        <pc:picChg chg="add del mod">
          <ac:chgData name="JAYDEN YAP JEAN HNG" userId="S::jaydenyap.21@ichat.sp.edu.sg::66824b3b-90af-48ae-91f4-73f35fb89cd2" providerId="AD" clId="Web-{5A2E2D88-09AA-4115-B631-9C0A9856D27D}" dt="2022-06-09T08:27:22.728" v="754"/>
          <ac:picMkLst>
            <pc:docMk/>
            <pc:sldMk cId="2635447793" sldId="266"/>
            <ac:picMk id="4" creationId="{47F87E19-DAD1-690B-60CA-3C158D93294B}"/>
          </ac:picMkLst>
        </pc:picChg>
      </pc:sldChg>
      <pc:sldChg chg="addSp delSp modSp new">
        <pc:chgData name="JAYDEN YAP JEAN HNG" userId="S::jaydenyap.21@ichat.sp.edu.sg::66824b3b-90af-48ae-91f4-73f35fb89cd2" providerId="AD" clId="Web-{5A2E2D88-09AA-4115-B631-9C0A9856D27D}" dt="2022-06-09T12:25:40.158" v="2651" actId="20577"/>
        <pc:sldMkLst>
          <pc:docMk/>
          <pc:sldMk cId="60359607" sldId="267"/>
        </pc:sldMkLst>
        <pc:spChg chg="del mod">
          <ac:chgData name="JAYDEN YAP JEAN HNG" userId="S::jaydenyap.21@ichat.sp.edu.sg::66824b3b-90af-48ae-91f4-73f35fb89cd2" providerId="AD" clId="Web-{5A2E2D88-09AA-4115-B631-9C0A9856D27D}" dt="2022-06-09T08:31:22.437" v="764"/>
          <ac:spMkLst>
            <pc:docMk/>
            <pc:sldMk cId="60359607" sldId="267"/>
            <ac:spMk id="2" creationId="{DAB8ABD7-F889-5E2E-ABB0-DBFE00656B25}"/>
          </ac:spMkLst>
        </pc:spChg>
        <pc:spChg chg="del">
          <ac:chgData name="JAYDEN YAP JEAN HNG" userId="S::jaydenyap.21@ichat.sp.edu.sg::66824b3b-90af-48ae-91f4-73f35fb89cd2" providerId="AD" clId="Web-{5A2E2D88-09AA-4115-B631-9C0A9856D27D}" dt="2022-06-09T08:27:25.885" v="756"/>
          <ac:spMkLst>
            <pc:docMk/>
            <pc:sldMk cId="60359607" sldId="267"/>
            <ac:spMk id="3" creationId="{9304110B-4538-C922-590B-3105EADE3F25}"/>
          </ac:spMkLst>
        </pc:spChg>
        <pc:spChg chg="add mod">
          <ac:chgData name="JAYDEN YAP JEAN HNG" userId="S::jaydenyap.21@ichat.sp.edu.sg::66824b3b-90af-48ae-91f4-73f35fb89cd2" providerId="AD" clId="Web-{5A2E2D88-09AA-4115-B631-9C0A9856D27D}" dt="2022-06-09T12:25:23.251" v="2648" actId="20577"/>
          <ac:spMkLst>
            <pc:docMk/>
            <pc:sldMk cId="60359607" sldId="267"/>
            <ac:spMk id="6" creationId="{4C483EA9-BB69-3745-F5DE-A21B20BDBC8C}"/>
          </ac:spMkLst>
        </pc:spChg>
        <pc:spChg chg="add mod">
          <ac:chgData name="JAYDEN YAP JEAN HNG" userId="S::jaydenyap.21@ichat.sp.edu.sg::66824b3b-90af-48ae-91f4-73f35fb89cd2" providerId="AD" clId="Web-{5A2E2D88-09AA-4115-B631-9C0A9856D27D}" dt="2022-06-09T12:25:31.095" v="2649" actId="20577"/>
          <ac:spMkLst>
            <pc:docMk/>
            <pc:sldMk cId="60359607" sldId="267"/>
            <ac:spMk id="8" creationId="{16E1146C-9286-9755-5168-2E450D5445F3}"/>
          </ac:spMkLst>
        </pc:spChg>
        <pc:spChg chg="add del mod">
          <ac:chgData name="JAYDEN YAP JEAN HNG" userId="S::jaydenyap.21@ichat.sp.edu.sg::66824b3b-90af-48ae-91f4-73f35fb89cd2" providerId="AD" clId="Web-{5A2E2D88-09AA-4115-B631-9C0A9856D27D}" dt="2022-06-09T08:50:55.932" v="817"/>
          <ac:spMkLst>
            <pc:docMk/>
            <pc:sldMk cId="60359607" sldId="267"/>
            <ac:spMk id="9" creationId="{9416D5BD-BD28-2175-6CF2-18D89EE09687}"/>
          </ac:spMkLst>
        </pc:spChg>
        <pc:spChg chg="add del mod">
          <ac:chgData name="JAYDEN YAP JEAN HNG" userId="S::jaydenyap.21@ichat.sp.edu.sg::66824b3b-90af-48ae-91f4-73f35fb89cd2" providerId="AD" clId="Web-{5A2E2D88-09AA-4115-B631-9C0A9856D27D}" dt="2022-06-09T12:25:40.158" v="2651" actId="20577"/>
          <ac:spMkLst>
            <pc:docMk/>
            <pc:sldMk cId="60359607" sldId="267"/>
            <ac:spMk id="11" creationId="{2FF1C285-9525-4694-FFD4-1844287885D4}"/>
          </ac:spMkLst>
        </pc:spChg>
        <pc:picChg chg="add mod ord">
          <ac:chgData name="JAYDEN YAP JEAN HNG" userId="S::jaydenyap.21@ichat.sp.edu.sg::66824b3b-90af-48ae-91f4-73f35fb89cd2" providerId="AD" clId="Web-{5A2E2D88-09AA-4115-B631-9C0A9856D27D}" dt="2022-06-09T08:31:41.390" v="768" actId="1076"/>
          <ac:picMkLst>
            <pc:docMk/>
            <pc:sldMk cId="60359607" sldId="267"/>
            <ac:picMk id="4" creationId="{7AC3F503-21F8-1EF9-7A42-43642DD7FE72}"/>
          </ac:picMkLst>
        </pc:picChg>
        <pc:picChg chg="add mod">
          <ac:chgData name="JAYDEN YAP JEAN HNG" userId="S::jaydenyap.21@ichat.sp.edu.sg::66824b3b-90af-48ae-91f4-73f35fb89cd2" providerId="AD" clId="Web-{5A2E2D88-09AA-4115-B631-9C0A9856D27D}" dt="2022-06-09T08:54:25.765" v="861" actId="14100"/>
          <ac:picMkLst>
            <pc:docMk/>
            <pc:sldMk cId="60359607" sldId="267"/>
            <ac:picMk id="7" creationId="{7D55B0A4-33E7-CF83-7D9C-0148B4BEE531}"/>
          </ac:picMkLst>
        </pc:picChg>
        <pc:picChg chg="add del mod">
          <ac:chgData name="JAYDEN YAP JEAN HNG" userId="S::jaydenyap.21@ichat.sp.edu.sg::66824b3b-90af-48ae-91f4-73f35fb89cd2" providerId="AD" clId="Web-{5A2E2D88-09AA-4115-B631-9C0A9856D27D}" dt="2022-06-09T09:08:42.018" v="1092"/>
          <ac:picMkLst>
            <pc:docMk/>
            <pc:sldMk cId="60359607" sldId="267"/>
            <ac:picMk id="10" creationId="{D3C6588E-3C0F-3A0B-AF28-FA0216A972AD}"/>
          </ac:picMkLst>
        </pc:picChg>
      </pc:sldChg>
      <pc:sldChg chg="add del replId">
        <pc:chgData name="JAYDEN YAP JEAN HNG" userId="S::jaydenyap.21@ichat.sp.edu.sg::66824b3b-90af-48ae-91f4-73f35fb89cd2" providerId="AD" clId="Web-{5A2E2D88-09AA-4115-B631-9C0A9856D27D}" dt="2022-06-09T09:05:07.201" v="1056"/>
        <pc:sldMkLst>
          <pc:docMk/>
          <pc:sldMk cId="3392530218" sldId="268"/>
        </pc:sldMkLst>
      </pc:sldChg>
      <pc:sldChg chg="addSp delSp modSp add replId">
        <pc:chgData name="JAYDEN YAP JEAN HNG" userId="S::jaydenyap.21@ichat.sp.edu.sg::66824b3b-90af-48ae-91f4-73f35fb89cd2" providerId="AD" clId="Web-{5A2E2D88-09AA-4115-B631-9C0A9856D27D}" dt="2022-06-09T12:25:58.096" v="2660" actId="20577"/>
        <pc:sldMkLst>
          <pc:docMk/>
          <pc:sldMk cId="3627951544" sldId="269"/>
        </pc:sldMkLst>
        <pc:spChg chg="add del mod">
          <ac:chgData name="JAYDEN YAP JEAN HNG" userId="S::jaydenyap.21@ichat.sp.edu.sg::66824b3b-90af-48ae-91f4-73f35fb89cd2" providerId="AD" clId="Web-{5A2E2D88-09AA-4115-B631-9C0A9856D27D}" dt="2022-06-09T09:01:03.196" v="961"/>
          <ac:spMkLst>
            <pc:docMk/>
            <pc:sldMk cId="3627951544" sldId="269"/>
            <ac:spMk id="3" creationId="{2F94168F-DE85-BE7E-DE9C-26E0F84B12F3}"/>
          </ac:spMkLst>
        </pc:spChg>
        <pc:spChg chg="mod">
          <ac:chgData name="JAYDEN YAP JEAN HNG" userId="S::jaydenyap.21@ichat.sp.edu.sg::66824b3b-90af-48ae-91f4-73f35fb89cd2" providerId="AD" clId="Web-{5A2E2D88-09AA-4115-B631-9C0A9856D27D}" dt="2022-06-09T09:12:22.367" v="1176" actId="14100"/>
          <ac:spMkLst>
            <pc:docMk/>
            <pc:sldMk cId="3627951544" sldId="269"/>
            <ac:spMk id="6" creationId="{4C483EA9-BB69-3745-F5DE-A21B20BDBC8C}"/>
          </ac:spMkLst>
        </pc:spChg>
        <pc:spChg chg="del">
          <ac:chgData name="JAYDEN YAP JEAN HNG" userId="S::jaydenyap.21@ichat.sp.edu.sg::66824b3b-90af-48ae-91f4-73f35fb89cd2" providerId="AD" clId="Web-{5A2E2D88-09AA-4115-B631-9C0A9856D27D}" dt="2022-06-09T09:01:04.664" v="962"/>
          <ac:spMkLst>
            <pc:docMk/>
            <pc:sldMk cId="3627951544" sldId="269"/>
            <ac:spMk id="8" creationId="{16E1146C-9286-9755-5168-2E450D5445F3}"/>
          </ac:spMkLst>
        </pc:spChg>
        <pc:spChg chg="del">
          <ac:chgData name="JAYDEN YAP JEAN HNG" userId="S::jaydenyap.21@ichat.sp.edu.sg::66824b3b-90af-48ae-91f4-73f35fb89cd2" providerId="AD" clId="Web-{5A2E2D88-09AA-4115-B631-9C0A9856D27D}" dt="2022-06-09T09:01:06.430" v="964"/>
          <ac:spMkLst>
            <pc:docMk/>
            <pc:sldMk cId="3627951544" sldId="269"/>
            <ac:spMk id="11" creationId="{2FF1C285-9525-4694-FFD4-1844287885D4}"/>
          </ac:spMkLst>
        </pc:spChg>
        <pc:spChg chg="add mod">
          <ac:chgData name="JAYDEN YAP JEAN HNG" userId="S::jaydenyap.21@ichat.sp.edu.sg::66824b3b-90af-48ae-91f4-73f35fb89cd2" providerId="AD" clId="Web-{5A2E2D88-09AA-4115-B631-9C0A9856D27D}" dt="2022-06-09T12:25:58.096" v="2660" actId="20577"/>
          <ac:spMkLst>
            <pc:docMk/>
            <pc:sldMk cId="3627951544" sldId="269"/>
            <ac:spMk id="13" creationId="{AF3F5E72-8BB1-69A2-C58E-9F60B16636FA}"/>
          </ac:spMkLst>
        </pc:spChg>
        <pc:spChg chg="add mod">
          <ac:chgData name="JAYDEN YAP JEAN HNG" userId="S::jaydenyap.21@ichat.sp.edu.sg::66824b3b-90af-48ae-91f4-73f35fb89cd2" providerId="AD" clId="Web-{5A2E2D88-09AA-4115-B631-9C0A9856D27D}" dt="2022-06-09T09:12:45.446" v="1183" actId="1076"/>
          <ac:spMkLst>
            <pc:docMk/>
            <pc:sldMk cId="3627951544" sldId="269"/>
            <ac:spMk id="14" creationId="{ED4A395A-0604-914C-9D96-C647CA305582}"/>
          </ac:spMkLst>
        </pc:spChg>
        <pc:picChg chg="del">
          <ac:chgData name="JAYDEN YAP JEAN HNG" userId="S::jaydenyap.21@ichat.sp.edu.sg::66824b3b-90af-48ae-91f4-73f35fb89cd2" providerId="AD" clId="Web-{5A2E2D88-09AA-4115-B631-9C0A9856D27D}" dt="2022-06-09T09:01:01.492" v="959"/>
          <ac:picMkLst>
            <pc:docMk/>
            <pc:sldMk cId="3627951544" sldId="269"/>
            <ac:picMk id="4" creationId="{7AC3F503-21F8-1EF9-7A42-43642DD7FE72}"/>
          </ac:picMkLst>
        </pc:picChg>
        <pc:picChg chg="add mod">
          <ac:chgData name="JAYDEN YAP JEAN HNG" userId="S::jaydenyap.21@ichat.sp.edu.sg::66824b3b-90af-48ae-91f4-73f35fb89cd2" providerId="AD" clId="Web-{5A2E2D88-09AA-4115-B631-9C0A9856D27D}" dt="2022-06-09T09:12:59.946" v="1185" actId="1076"/>
          <ac:picMkLst>
            <pc:docMk/>
            <pc:sldMk cId="3627951544" sldId="269"/>
            <ac:picMk id="5" creationId="{F33A92B6-8E05-DA1C-A44A-846487C5F64E}"/>
          </ac:picMkLst>
        </pc:picChg>
        <pc:picChg chg="del">
          <ac:chgData name="JAYDEN YAP JEAN HNG" userId="S::jaydenyap.21@ichat.sp.edu.sg::66824b3b-90af-48ae-91f4-73f35fb89cd2" providerId="AD" clId="Web-{5A2E2D88-09AA-4115-B631-9C0A9856D27D}" dt="2022-06-09T09:01:01.711" v="960"/>
          <ac:picMkLst>
            <pc:docMk/>
            <pc:sldMk cId="3627951544" sldId="269"/>
            <ac:picMk id="7" creationId="{7D55B0A4-33E7-CF83-7D9C-0148B4BEE531}"/>
          </ac:picMkLst>
        </pc:picChg>
        <pc:picChg chg="add mod">
          <ac:chgData name="JAYDEN YAP JEAN HNG" userId="S::jaydenyap.21@ichat.sp.edu.sg::66824b3b-90af-48ae-91f4-73f35fb89cd2" providerId="AD" clId="Web-{5A2E2D88-09AA-4115-B631-9C0A9856D27D}" dt="2022-06-09T09:12:38.555" v="1182" actId="1076"/>
          <ac:picMkLst>
            <pc:docMk/>
            <pc:sldMk cId="3627951544" sldId="269"/>
            <ac:picMk id="9" creationId="{CB3A11A6-38FD-FE93-96AC-851CD794B049}"/>
          </ac:picMkLst>
        </pc:picChg>
        <pc:picChg chg="del">
          <ac:chgData name="JAYDEN YAP JEAN HNG" userId="S::jaydenyap.21@ichat.sp.edu.sg::66824b3b-90af-48ae-91f4-73f35fb89cd2" providerId="AD" clId="Web-{5A2E2D88-09AA-4115-B631-9C0A9856D27D}" dt="2022-06-09T09:01:05.118" v="963"/>
          <ac:picMkLst>
            <pc:docMk/>
            <pc:sldMk cId="3627951544" sldId="269"/>
            <ac:picMk id="10" creationId="{D3C6588E-3C0F-3A0B-AF28-FA0216A972AD}"/>
          </ac:picMkLst>
        </pc:picChg>
        <pc:picChg chg="add mod modCrop">
          <ac:chgData name="JAYDEN YAP JEAN HNG" userId="S::jaydenyap.21@ichat.sp.edu.sg::66824b3b-90af-48ae-91f4-73f35fb89cd2" providerId="AD" clId="Web-{5A2E2D88-09AA-4115-B631-9C0A9856D27D}" dt="2022-06-09T12:25:56.080" v="2659" actId="1076"/>
          <ac:picMkLst>
            <pc:docMk/>
            <pc:sldMk cId="3627951544" sldId="269"/>
            <ac:picMk id="12" creationId="{0F50F87B-1502-025D-7BC8-FDF1DBAD22E4}"/>
          </ac:picMkLst>
        </pc:picChg>
      </pc:sldChg>
      <pc:sldChg chg="addSp delSp modSp new">
        <pc:chgData name="JAYDEN YAP JEAN HNG" userId="S::jaydenyap.21@ichat.sp.edu.sg::66824b3b-90af-48ae-91f4-73f35fb89cd2" providerId="AD" clId="Web-{5A2E2D88-09AA-4115-B631-9C0A9856D27D}" dt="2022-06-09T12:25:18.517" v="2647" actId="20577"/>
        <pc:sldMkLst>
          <pc:docMk/>
          <pc:sldMk cId="2420849714" sldId="270"/>
        </pc:sldMkLst>
        <pc:spChg chg="mod">
          <ac:chgData name="JAYDEN YAP JEAN HNG" userId="S::jaydenyap.21@ichat.sp.edu.sg::66824b3b-90af-48ae-91f4-73f35fb89cd2" providerId="AD" clId="Web-{5A2E2D88-09AA-4115-B631-9C0A9856D27D}" dt="2022-06-09T09:05:46.843" v="1067" actId="1076"/>
          <ac:spMkLst>
            <pc:docMk/>
            <pc:sldMk cId="2420849714" sldId="270"/>
            <ac:spMk id="2" creationId="{486D8C26-7939-B25E-A901-52B06EFC2B0A}"/>
          </ac:spMkLst>
        </pc:spChg>
        <pc:spChg chg="del">
          <ac:chgData name="JAYDEN YAP JEAN HNG" userId="S::jaydenyap.21@ichat.sp.edu.sg::66824b3b-90af-48ae-91f4-73f35fb89cd2" providerId="AD" clId="Web-{5A2E2D88-09AA-4115-B631-9C0A9856D27D}" dt="2022-06-09T09:05:18.358" v="1059"/>
          <ac:spMkLst>
            <pc:docMk/>
            <pc:sldMk cId="2420849714" sldId="270"/>
            <ac:spMk id="3" creationId="{9AFEC92E-7AD6-D222-3364-18DF030CF2FE}"/>
          </ac:spMkLst>
        </pc:spChg>
        <pc:spChg chg="add mod">
          <ac:chgData name="JAYDEN YAP JEAN HNG" userId="S::jaydenyap.21@ichat.sp.edu.sg::66824b3b-90af-48ae-91f4-73f35fb89cd2" providerId="AD" clId="Web-{5A2E2D88-09AA-4115-B631-9C0A9856D27D}" dt="2022-06-09T12:25:11.407" v="2645" actId="20577"/>
          <ac:spMkLst>
            <pc:docMk/>
            <pc:sldMk cId="2420849714" sldId="270"/>
            <ac:spMk id="5" creationId="{B4C451F5-1E5E-A7E4-1A72-561F4CB06466}"/>
          </ac:spMkLst>
        </pc:spChg>
        <pc:spChg chg="add mod">
          <ac:chgData name="JAYDEN YAP JEAN HNG" userId="S::jaydenyap.21@ichat.sp.edu.sg::66824b3b-90af-48ae-91f4-73f35fb89cd2" providerId="AD" clId="Web-{5A2E2D88-09AA-4115-B631-9C0A9856D27D}" dt="2022-06-09T12:25:13.970" v="2646" actId="20577"/>
          <ac:spMkLst>
            <pc:docMk/>
            <pc:sldMk cId="2420849714" sldId="270"/>
            <ac:spMk id="7" creationId="{F74E68F5-D915-68EB-EB84-050F1509AEA4}"/>
          </ac:spMkLst>
        </pc:spChg>
        <pc:spChg chg="add mod">
          <ac:chgData name="JAYDEN YAP JEAN HNG" userId="S::jaydenyap.21@ichat.sp.edu.sg::66824b3b-90af-48ae-91f4-73f35fb89cd2" providerId="AD" clId="Web-{5A2E2D88-09AA-4115-B631-9C0A9856D27D}" dt="2022-06-09T12:25:18.517" v="2647" actId="20577"/>
          <ac:spMkLst>
            <pc:docMk/>
            <pc:sldMk cId="2420849714" sldId="270"/>
            <ac:spMk id="9" creationId="{51E00A0F-0C3B-D2A7-BC34-02D0B6EF4151}"/>
          </ac:spMkLst>
        </pc:spChg>
        <pc:picChg chg="add mod ord">
          <ac:chgData name="JAYDEN YAP JEAN HNG" userId="S::jaydenyap.21@ichat.sp.edu.sg::66824b3b-90af-48ae-91f4-73f35fb89cd2" providerId="AD" clId="Web-{5A2E2D88-09AA-4115-B631-9C0A9856D27D}" dt="2022-06-09T09:15:14.277" v="1239" actId="1076"/>
          <ac:picMkLst>
            <pc:docMk/>
            <pc:sldMk cId="2420849714" sldId="270"/>
            <ac:picMk id="4" creationId="{ED31B67B-5189-BE58-CF73-9F81C8099896}"/>
          </ac:picMkLst>
        </pc:picChg>
        <pc:picChg chg="add mod">
          <ac:chgData name="JAYDEN YAP JEAN HNG" userId="S::jaydenyap.21@ichat.sp.edu.sg::66824b3b-90af-48ae-91f4-73f35fb89cd2" providerId="AD" clId="Web-{5A2E2D88-09AA-4115-B631-9C0A9856D27D}" dt="2022-06-09T09:15:29.043" v="1244" actId="1076"/>
          <ac:picMkLst>
            <pc:docMk/>
            <pc:sldMk cId="2420849714" sldId="270"/>
            <ac:picMk id="6" creationId="{CF913107-509B-DEF4-F263-62E8291A180D}"/>
          </ac:picMkLst>
        </pc:picChg>
        <pc:picChg chg="add mod">
          <ac:chgData name="JAYDEN YAP JEAN HNG" userId="S::jaydenyap.21@ichat.sp.edu.sg::66824b3b-90af-48ae-91f4-73f35fb89cd2" providerId="AD" clId="Web-{5A2E2D88-09AA-4115-B631-9C0A9856D27D}" dt="2022-06-09T09:18:16.375" v="1250" actId="1076"/>
          <ac:picMkLst>
            <pc:docMk/>
            <pc:sldMk cId="2420849714" sldId="270"/>
            <ac:picMk id="8" creationId="{3671EA3B-9D36-C267-1D84-4E4FFCF3FE3E}"/>
          </ac:picMkLst>
        </pc:picChg>
      </pc:sldChg>
      <pc:sldChg chg="addSp delSp modSp add replId">
        <pc:chgData name="JAYDEN YAP JEAN HNG" userId="S::jaydenyap.21@ichat.sp.edu.sg::66824b3b-90af-48ae-91f4-73f35fb89cd2" providerId="AD" clId="Web-{5A2E2D88-09AA-4115-B631-9C0A9856D27D}" dt="2022-06-09T12:25:06.751" v="2644" actId="20577"/>
        <pc:sldMkLst>
          <pc:docMk/>
          <pc:sldMk cId="940827537" sldId="271"/>
        </pc:sldMkLst>
        <pc:spChg chg="del">
          <ac:chgData name="JAYDEN YAP JEAN HNG" userId="S::jaydenyap.21@ichat.sp.edu.sg::66824b3b-90af-48ae-91f4-73f35fb89cd2" providerId="AD" clId="Web-{5A2E2D88-09AA-4115-B631-9C0A9856D27D}" dt="2022-06-09T09:35:19.320" v="1503"/>
          <ac:spMkLst>
            <pc:docMk/>
            <pc:sldMk cId="940827537" sldId="271"/>
            <ac:spMk id="2" creationId="{486D8C26-7939-B25E-A901-52B06EFC2B0A}"/>
          </ac:spMkLst>
        </pc:spChg>
        <pc:spChg chg="mod">
          <ac:chgData name="JAYDEN YAP JEAN HNG" userId="S::jaydenyap.21@ichat.sp.edu.sg::66824b3b-90af-48ae-91f4-73f35fb89cd2" providerId="AD" clId="Web-{5A2E2D88-09AA-4115-B631-9C0A9856D27D}" dt="2022-06-09T12:25:06.751" v="2644" actId="20577"/>
          <ac:spMkLst>
            <pc:docMk/>
            <pc:sldMk cId="940827537" sldId="271"/>
            <ac:spMk id="5" creationId="{B4C451F5-1E5E-A7E4-1A72-561F4CB06466}"/>
          </ac:spMkLst>
        </pc:spChg>
        <pc:spChg chg="del">
          <ac:chgData name="JAYDEN YAP JEAN HNG" userId="S::jaydenyap.21@ichat.sp.edu.sg::66824b3b-90af-48ae-91f4-73f35fb89cd2" providerId="AD" clId="Web-{5A2E2D88-09AA-4115-B631-9C0A9856D27D}" dt="2022-06-09T09:29:35.250" v="1348"/>
          <ac:spMkLst>
            <pc:docMk/>
            <pc:sldMk cId="940827537" sldId="271"/>
            <ac:spMk id="7" creationId="{F74E68F5-D915-68EB-EB84-050F1509AEA4}"/>
          </ac:spMkLst>
        </pc:spChg>
        <pc:spChg chg="del">
          <ac:chgData name="JAYDEN YAP JEAN HNG" userId="S::jaydenyap.21@ichat.sp.edu.sg::66824b3b-90af-48ae-91f4-73f35fb89cd2" providerId="AD" clId="Web-{5A2E2D88-09AA-4115-B631-9C0A9856D27D}" dt="2022-06-09T09:29:36.531" v="1350"/>
          <ac:spMkLst>
            <pc:docMk/>
            <pc:sldMk cId="940827537" sldId="271"/>
            <ac:spMk id="9" creationId="{51E00A0F-0C3B-D2A7-BC34-02D0B6EF4151}"/>
          </ac:spMkLst>
        </pc:spChg>
        <pc:spChg chg="add del mod">
          <ac:chgData name="JAYDEN YAP JEAN HNG" userId="S::jaydenyap.21@ichat.sp.edu.sg::66824b3b-90af-48ae-91f4-73f35fb89cd2" providerId="AD" clId="Web-{5A2E2D88-09AA-4115-B631-9C0A9856D27D}" dt="2022-06-09T09:29:33.984" v="1347"/>
          <ac:spMkLst>
            <pc:docMk/>
            <pc:sldMk cId="940827537" sldId="271"/>
            <ac:spMk id="10" creationId="{81055294-4555-F80F-1D78-D3350F2BA990}"/>
          </ac:spMkLst>
        </pc:spChg>
        <pc:spChg chg="add mod">
          <ac:chgData name="JAYDEN YAP JEAN HNG" userId="S::jaydenyap.21@ichat.sp.edu.sg::66824b3b-90af-48ae-91f4-73f35fb89cd2" providerId="AD" clId="Web-{5A2E2D88-09AA-4115-B631-9C0A9856D27D}" dt="2022-06-09T12:25:04.172" v="2643" actId="20577"/>
          <ac:spMkLst>
            <pc:docMk/>
            <pc:sldMk cId="940827537" sldId="271"/>
            <ac:spMk id="13" creationId="{F5CF12A6-8E6B-FCC6-B624-58458A22195C}"/>
          </ac:spMkLst>
        </pc:spChg>
        <pc:spChg chg="add mod">
          <ac:chgData name="JAYDEN YAP JEAN HNG" userId="S::jaydenyap.21@ichat.sp.edu.sg::66824b3b-90af-48ae-91f4-73f35fb89cd2" providerId="AD" clId="Web-{5A2E2D88-09AA-4115-B631-9C0A9856D27D}" dt="2022-06-09T12:24:59.969" v="2642" actId="20577"/>
          <ac:spMkLst>
            <pc:docMk/>
            <pc:sldMk cId="940827537" sldId="271"/>
            <ac:spMk id="15" creationId="{4CC05E72-279E-FF6E-27E0-9DA2A5657811}"/>
          </ac:spMkLst>
        </pc:spChg>
        <pc:spChg chg="add del mod">
          <ac:chgData name="JAYDEN YAP JEAN HNG" userId="S::jaydenyap.21@ichat.sp.edu.sg::66824b3b-90af-48ae-91f4-73f35fb89cd2" providerId="AD" clId="Web-{5A2E2D88-09AA-4115-B631-9C0A9856D27D}" dt="2022-06-09T09:35:21.460" v="1504"/>
          <ac:spMkLst>
            <pc:docMk/>
            <pc:sldMk cId="940827537" sldId="271"/>
            <ac:spMk id="17" creationId="{92319A6D-A20F-822D-4C15-AEEA811EBED6}"/>
          </ac:spMkLst>
        </pc:spChg>
        <pc:picChg chg="del">
          <ac:chgData name="JAYDEN YAP JEAN HNG" userId="S::jaydenyap.21@ichat.sp.edu.sg::66824b3b-90af-48ae-91f4-73f35fb89cd2" providerId="AD" clId="Web-{5A2E2D88-09AA-4115-B631-9C0A9856D27D}" dt="2022-06-09T09:29:32.078" v="1345"/>
          <ac:picMkLst>
            <pc:docMk/>
            <pc:sldMk cId="940827537" sldId="271"/>
            <ac:picMk id="4" creationId="{ED31B67B-5189-BE58-CF73-9F81C8099896}"/>
          </ac:picMkLst>
        </pc:picChg>
        <pc:picChg chg="del">
          <ac:chgData name="JAYDEN YAP JEAN HNG" userId="S::jaydenyap.21@ichat.sp.edu.sg::66824b3b-90af-48ae-91f4-73f35fb89cd2" providerId="AD" clId="Web-{5A2E2D88-09AA-4115-B631-9C0A9856D27D}" dt="2022-06-09T09:29:32.375" v="1346"/>
          <ac:picMkLst>
            <pc:docMk/>
            <pc:sldMk cId="940827537" sldId="271"/>
            <ac:picMk id="6" creationId="{CF913107-509B-DEF4-F263-62E8291A180D}"/>
          </ac:picMkLst>
        </pc:picChg>
        <pc:picChg chg="del">
          <ac:chgData name="JAYDEN YAP JEAN HNG" userId="S::jaydenyap.21@ichat.sp.edu.sg::66824b3b-90af-48ae-91f4-73f35fb89cd2" providerId="AD" clId="Web-{5A2E2D88-09AA-4115-B631-9C0A9856D27D}" dt="2022-06-09T09:29:35.546" v="1349"/>
          <ac:picMkLst>
            <pc:docMk/>
            <pc:sldMk cId="940827537" sldId="271"/>
            <ac:picMk id="8" creationId="{3671EA3B-9D36-C267-1D84-4E4FFCF3FE3E}"/>
          </ac:picMkLst>
        </pc:picChg>
        <pc:picChg chg="add mod">
          <ac:chgData name="JAYDEN YAP JEAN HNG" userId="S::jaydenyap.21@ichat.sp.edu.sg::66824b3b-90af-48ae-91f4-73f35fb89cd2" providerId="AD" clId="Web-{5A2E2D88-09AA-4115-B631-9C0A9856D27D}" dt="2022-06-09T09:35:27.179" v="1506" actId="1076"/>
          <ac:picMkLst>
            <pc:docMk/>
            <pc:sldMk cId="940827537" sldId="271"/>
            <ac:picMk id="11" creationId="{F0906189-7997-B6CD-6858-F660981F719A}"/>
          </ac:picMkLst>
        </pc:picChg>
        <pc:picChg chg="add mod">
          <ac:chgData name="JAYDEN YAP JEAN HNG" userId="S::jaydenyap.21@ichat.sp.edu.sg::66824b3b-90af-48ae-91f4-73f35fb89cd2" providerId="AD" clId="Web-{5A2E2D88-09AA-4115-B631-9C0A9856D27D}" dt="2022-06-09T09:35:30.586" v="1508" actId="1076"/>
          <ac:picMkLst>
            <pc:docMk/>
            <pc:sldMk cId="940827537" sldId="271"/>
            <ac:picMk id="12" creationId="{1194F500-126C-60B9-29CC-2FD27707F118}"/>
          </ac:picMkLst>
        </pc:picChg>
        <pc:picChg chg="add mod">
          <ac:chgData name="JAYDEN YAP JEAN HNG" userId="S::jaydenyap.21@ichat.sp.edu.sg::66824b3b-90af-48ae-91f4-73f35fb89cd2" providerId="AD" clId="Web-{5A2E2D88-09AA-4115-B631-9C0A9856D27D}" dt="2022-06-09T12:24:45.438" v="2640" actId="1076"/>
          <ac:picMkLst>
            <pc:docMk/>
            <pc:sldMk cId="940827537" sldId="271"/>
            <ac:picMk id="14" creationId="{A0D2204A-93F0-276F-01B3-AF9EE5934886}"/>
          </ac:picMkLst>
        </pc:picChg>
      </pc:sldChg>
      <pc:sldChg chg="addSp delSp modSp add replId">
        <pc:chgData name="JAYDEN YAP JEAN HNG" userId="S::jaydenyap.21@ichat.sp.edu.sg::66824b3b-90af-48ae-91f4-73f35fb89cd2" providerId="AD" clId="Web-{5A2E2D88-09AA-4115-B631-9C0A9856D27D}" dt="2022-06-09T13:39:27.252" v="2799" actId="20577"/>
        <pc:sldMkLst>
          <pc:docMk/>
          <pc:sldMk cId="4215181382" sldId="272"/>
        </pc:sldMkLst>
        <pc:spChg chg="mod">
          <ac:chgData name="JAYDEN YAP JEAN HNG" userId="S::jaydenyap.21@ichat.sp.edu.sg::66824b3b-90af-48ae-91f4-73f35fb89cd2" providerId="AD" clId="Web-{5A2E2D88-09AA-4115-B631-9C0A9856D27D}" dt="2022-06-09T13:39:27.252" v="2799" actId="20577"/>
          <ac:spMkLst>
            <pc:docMk/>
            <pc:sldMk cId="4215181382" sldId="272"/>
            <ac:spMk id="7" creationId="{6BBB514C-002D-F248-A583-16BF185C4835}"/>
          </ac:spMkLst>
        </pc:spChg>
        <pc:spChg chg="add del mod">
          <ac:chgData name="JAYDEN YAP JEAN HNG" userId="S::jaydenyap.21@ichat.sp.edu.sg::66824b3b-90af-48ae-91f4-73f35fb89cd2" providerId="AD" clId="Web-{5A2E2D88-09AA-4115-B631-9C0A9856D27D}" dt="2022-06-09T09:45:17.490" v="1784"/>
          <ac:spMkLst>
            <pc:docMk/>
            <pc:sldMk cId="4215181382" sldId="272"/>
            <ac:spMk id="8" creationId="{35EF8122-A538-6479-192E-7B73B50326D7}"/>
          </ac:spMkLst>
        </pc:spChg>
        <pc:spChg chg="add mod">
          <ac:chgData name="JAYDEN YAP JEAN HNG" userId="S::jaydenyap.21@ichat.sp.edu.sg::66824b3b-90af-48ae-91f4-73f35fb89cd2" providerId="AD" clId="Web-{5A2E2D88-09AA-4115-B631-9C0A9856D27D}" dt="2022-06-09T13:38:30.404" v="2782" actId="20577"/>
          <ac:spMkLst>
            <pc:docMk/>
            <pc:sldMk cId="4215181382" sldId="272"/>
            <ac:spMk id="9" creationId="{AA26016B-2B7A-69D2-B18C-A38E7AB5B9E7}"/>
          </ac:spMkLst>
        </pc:spChg>
        <pc:picChg chg="add mod modCrop">
          <ac:chgData name="JAYDEN YAP JEAN HNG" userId="S::jaydenyap.21@ichat.sp.edu.sg::66824b3b-90af-48ae-91f4-73f35fb89cd2" providerId="AD" clId="Web-{5A2E2D88-09AA-4115-B631-9C0A9856D27D}" dt="2022-06-09T09:45:58.725" v="1801" actId="14100"/>
          <ac:picMkLst>
            <pc:docMk/>
            <pc:sldMk cId="4215181382" sldId="272"/>
            <ac:picMk id="3" creationId="{5F1BC7FB-3F0E-7F49-B69E-07F92ADFCC87}"/>
          </ac:picMkLst>
        </pc:picChg>
        <pc:picChg chg="del">
          <ac:chgData name="JAYDEN YAP JEAN HNG" userId="S::jaydenyap.21@ichat.sp.edu.sg::66824b3b-90af-48ae-91f4-73f35fb89cd2" providerId="AD" clId="Web-{5A2E2D88-09AA-4115-B631-9C0A9856D27D}" dt="2022-06-09T09:43:53.363" v="1735"/>
          <ac:picMkLst>
            <pc:docMk/>
            <pc:sldMk cId="4215181382" sldId="272"/>
            <ac:picMk id="4" creationId="{B6085C33-8A61-2869-38B8-4A676A22F428}"/>
          </ac:picMkLst>
        </pc:picChg>
        <pc:picChg chg="add mod modCrop">
          <ac:chgData name="JAYDEN YAP JEAN HNG" userId="S::jaydenyap.21@ichat.sp.edu.sg::66824b3b-90af-48ae-91f4-73f35fb89cd2" providerId="AD" clId="Web-{5A2E2D88-09AA-4115-B631-9C0A9856D27D}" dt="2022-06-09T09:45:59.834" v="1802" actId="1076"/>
          <ac:picMkLst>
            <pc:docMk/>
            <pc:sldMk cId="4215181382" sldId="272"/>
            <ac:picMk id="5" creationId="{CE69786A-21AE-927F-3F14-A35581AAF5CD}"/>
          </ac:picMkLst>
        </pc:picChg>
      </pc:sldChg>
      <pc:sldChg chg="addSp delSp modSp add replId">
        <pc:chgData name="JAYDEN YAP JEAN HNG" userId="S::jaydenyap.21@ichat.sp.edu.sg::66824b3b-90af-48ae-91f4-73f35fb89cd2" providerId="AD" clId="Web-{5A2E2D88-09AA-4115-B631-9C0A9856D27D}" dt="2022-06-09T13:39:10.172" v="2793" actId="20577"/>
        <pc:sldMkLst>
          <pc:docMk/>
          <pc:sldMk cId="1735072585" sldId="273"/>
        </pc:sldMkLst>
        <pc:spChg chg="mod">
          <ac:chgData name="JAYDEN YAP JEAN HNG" userId="S::jaydenyap.21@ichat.sp.edu.sg::66824b3b-90af-48ae-91f4-73f35fb89cd2" providerId="AD" clId="Web-{5A2E2D88-09AA-4115-B631-9C0A9856D27D}" dt="2022-06-09T09:48:03.619" v="1909" actId="1076"/>
          <ac:spMkLst>
            <pc:docMk/>
            <pc:sldMk cId="1735072585" sldId="273"/>
            <ac:spMk id="2" creationId="{696D96C9-4C02-FF5E-E950-4787EB7F27C3}"/>
          </ac:spMkLst>
        </pc:spChg>
        <pc:spChg chg="mod">
          <ac:chgData name="JAYDEN YAP JEAN HNG" userId="S::jaydenyap.21@ichat.sp.edu.sg::66824b3b-90af-48ae-91f4-73f35fb89cd2" providerId="AD" clId="Web-{5A2E2D88-09AA-4115-B631-9C0A9856D27D}" dt="2022-06-09T13:39:10.172" v="2793" actId="20577"/>
          <ac:spMkLst>
            <pc:docMk/>
            <pc:sldMk cId="1735072585" sldId="273"/>
            <ac:spMk id="7" creationId="{6BBB514C-002D-F248-A583-16BF185C4835}"/>
          </ac:spMkLst>
        </pc:spChg>
        <pc:spChg chg="del">
          <ac:chgData name="JAYDEN YAP JEAN HNG" userId="S::jaydenyap.21@ichat.sp.edu.sg::66824b3b-90af-48ae-91f4-73f35fb89cd2" providerId="AD" clId="Web-{5A2E2D88-09AA-4115-B631-9C0A9856D27D}" dt="2022-06-09T09:47:15.664" v="1859"/>
          <ac:spMkLst>
            <pc:docMk/>
            <pc:sldMk cId="1735072585" sldId="273"/>
            <ac:spMk id="9" creationId="{AA26016B-2B7A-69D2-B18C-A38E7AB5B9E7}"/>
          </ac:spMkLst>
        </pc:spChg>
        <pc:picChg chg="del">
          <ac:chgData name="JAYDEN YAP JEAN HNG" userId="S::jaydenyap.21@ichat.sp.edu.sg::66824b3b-90af-48ae-91f4-73f35fb89cd2" providerId="AD" clId="Web-{5A2E2D88-09AA-4115-B631-9C0A9856D27D}" dt="2022-06-09T09:47:13.727" v="1857"/>
          <ac:picMkLst>
            <pc:docMk/>
            <pc:sldMk cId="1735072585" sldId="273"/>
            <ac:picMk id="3" creationId="{5F1BC7FB-3F0E-7F49-B69E-07F92ADFCC87}"/>
          </ac:picMkLst>
        </pc:picChg>
        <pc:picChg chg="add mod">
          <ac:chgData name="JAYDEN YAP JEAN HNG" userId="S::jaydenyap.21@ichat.sp.edu.sg::66824b3b-90af-48ae-91f4-73f35fb89cd2" providerId="AD" clId="Web-{5A2E2D88-09AA-4115-B631-9C0A9856D27D}" dt="2022-06-09T13:38:51.859" v="2787" actId="1076"/>
          <ac:picMkLst>
            <pc:docMk/>
            <pc:sldMk cId="1735072585" sldId="273"/>
            <ac:picMk id="4" creationId="{486B2CAD-39DC-7FDF-87EB-F5754F8807E5}"/>
          </ac:picMkLst>
        </pc:picChg>
        <pc:picChg chg="del">
          <ac:chgData name="JAYDEN YAP JEAN HNG" userId="S::jaydenyap.21@ichat.sp.edu.sg::66824b3b-90af-48ae-91f4-73f35fb89cd2" providerId="AD" clId="Web-{5A2E2D88-09AA-4115-B631-9C0A9856D27D}" dt="2022-06-09T09:47:14.102" v="1858"/>
          <ac:picMkLst>
            <pc:docMk/>
            <pc:sldMk cId="1735072585" sldId="273"/>
            <ac:picMk id="5" creationId="{CE69786A-21AE-927F-3F14-A35581AAF5CD}"/>
          </ac:picMkLst>
        </pc:picChg>
      </pc:sldChg>
      <pc:sldChg chg="addSp delSp modSp new">
        <pc:chgData name="JAYDEN YAP JEAN HNG" userId="S::jaydenyap.21@ichat.sp.edu.sg::66824b3b-90af-48ae-91f4-73f35fb89cd2" providerId="AD" clId="Web-{5A2E2D88-09AA-4115-B631-9C0A9856D27D}" dt="2022-06-09T13:40:16.864" v="2808" actId="20577"/>
        <pc:sldMkLst>
          <pc:docMk/>
          <pc:sldMk cId="2780946934" sldId="274"/>
        </pc:sldMkLst>
        <pc:spChg chg="mod">
          <ac:chgData name="JAYDEN YAP JEAN HNG" userId="S::jaydenyap.21@ichat.sp.edu.sg::66824b3b-90af-48ae-91f4-73f35fb89cd2" providerId="AD" clId="Web-{5A2E2D88-09AA-4115-B631-9C0A9856D27D}" dt="2022-06-09T09:55:14.112" v="2008" actId="1076"/>
          <ac:spMkLst>
            <pc:docMk/>
            <pc:sldMk cId="2780946934" sldId="274"/>
            <ac:spMk id="2" creationId="{FC25B820-5251-0303-7900-4A6F246335E1}"/>
          </ac:spMkLst>
        </pc:spChg>
        <pc:spChg chg="del">
          <ac:chgData name="JAYDEN YAP JEAN HNG" userId="S::jaydenyap.21@ichat.sp.edu.sg::66824b3b-90af-48ae-91f4-73f35fb89cd2" providerId="AD" clId="Web-{5A2E2D88-09AA-4115-B631-9C0A9856D27D}" dt="2022-06-09T09:52:21.874" v="1959"/>
          <ac:spMkLst>
            <pc:docMk/>
            <pc:sldMk cId="2780946934" sldId="274"/>
            <ac:spMk id="3" creationId="{875570D9-01CC-F0EE-4B94-D79B0270081C}"/>
          </ac:spMkLst>
        </pc:spChg>
        <pc:spChg chg="add mod">
          <ac:chgData name="JAYDEN YAP JEAN HNG" userId="S::jaydenyap.21@ichat.sp.edu.sg::66824b3b-90af-48ae-91f4-73f35fb89cd2" providerId="AD" clId="Web-{5A2E2D88-09AA-4115-B631-9C0A9856D27D}" dt="2022-06-09T13:40:16.864" v="2808" actId="20577"/>
          <ac:spMkLst>
            <pc:docMk/>
            <pc:sldMk cId="2780946934" sldId="274"/>
            <ac:spMk id="5" creationId="{C3650A41-54E8-1892-7125-8037A029E169}"/>
          </ac:spMkLst>
        </pc:spChg>
        <pc:spChg chg="add del mod">
          <ac:chgData name="JAYDEN YAP JEAN HNG" userId="S::jaydenyap.21@ichat.sp.edu.sg::66824b3b-90af-48ae-91f4-73f35fb89cd2" providerId="AD" clId="Web-{5A2E2D88-09AA-4115-B631-9C0A9856D27D}" dt="2022-06-09T09:55:03.112" v="2004"/>
          <ac:spMkLst>
            <pc:docMk/>
            <pc:sldMk cId="2780946934" sldId="274"/>
            <ac:spMk id="8" creationId="{90679792-A792-B438-47C1-E8D2B6263444}"/>
          </ac:spMkLst>
        </pc:spChg>
        <pc:spChg chg="add mod">
          <ac:chgData name="JAYDEN YAP JEAN HNG" userId="S::jaydenyap.21@ichat.sp.edu.sg::66824b3b-90af-48ae-91f4-73f35fb89cd2" providerId="AD" clId="Web-{5A2E2D88-09AA-4115-B631-9C0A9856D27D}" dt="2022-06-09T13:40:01.879" v="2800" actId="20577"/>
          <ac:spMkLst>
            <pc:docMk/>
            <pc:sldMk cId="2780946934" sldId="274"/>
            <ac:spMk id="10" creationId="{DB0DFB5C-06C0-68C4-F536-1FE16CC6B43C}"/>
          </ac:spMkLst>
        </pc:spChg>
        <pc:picChg chg="add del mod ord">
          <ac:chgData name="JAYDEN YAP JEAN HNG" userId="S::jaydenyap.21@ichat.sp.edu.sg::66824b3b-90af-48ae-91f4-73f35fb89cd2" providerId="AD" clId="Web-{5A2E2D88-09AA-4115-B631-9C0A9856D27D}" dt="2022-06-09T09:55:00.003" v="2001"/>
          <ac:picMkLst>
            <pc:docMk/>
            <pc:sldMk cId="2780946934" sldId="274"/>
            <ac:picMk id="4" creationId="{D42CBF12-75EC-86D7-E6DD-BBB78763C355}"/>
          </ac:picMkLst>
        </pc:picChg>
        <pc:picChg chg="add mod">
          <ac:chgData name="JAYDEN YAP JEAN HNG" userId="S::jaydenyap.21@ichat.sp.edu.sg::66824b3b-90af-48ae-91f4-73f35fb89cd2" providerId="AD" clId="Web-{5A2E2D88-09AA-4115-B631-9C0A9856D27D}" dt="2022-06-09T09:55:09.737" v="2007" actId="1076"/>
          <ac:picMkLst>
            <pc:docMk/>
            <pc:sldMk cId="2780946934" sldId="274"/>
            <ac:picMk id="6" creationId="{6F36241B-13F7-EBDF-DD25-8CEF8116C8B7}"/>
          </ac:picMkLst>
        </pc:picChg>
        <pc:picChg chg="add mod">
          <ac:chgData name="JAYDEN YAP JEAN HNG" userId="S::jaydenyap.21@ichat.sp.edu.sg::66824b3b-90af-48ae-91f4-73f35fb89cd2" providerId="AD" clId="Web-{5A2E2D88-09AA-4115-B631-9C0A9856D27D}" dt="2022-06-09T09:57:53.491" v="2092" actId="1076"/>
          <ac:picMkLst>
            <pc:docMk/>
            <pc:sldMk cId="2780946934" sldId="274"/>
            <ac:picMk id="9" creationId="{BEB87CA7-ED4A-DC6D-5A06-68337BA80F4F}"/>
          </ac:picMkLst>
        </pc:picChg>
      </pc:sldChg>
      <pc:sldChg chg="modSp add replId">
        <pc:chgData name="JAYDEN YAP JEAN HNG" userId="S::jaydenyap.21@ichat.sp.edu.sg::66824b3b-90af-48ae-91f4-73f35fb89cd2" providerId="AD" clId="Web-{5A2E2D88-09AA-4115-B631-9C0A9856D27D}" dt="2022-06-09T09:53:31.141" v="1984" actId="20577"/>
        <pc:sldMkLst>
          <pc:docMk/>
          <pc:sldMk cId="3700564603" sldId="275"/>
        </pc:sldMkLst>
        <pc:spChg chg="mod">
          <ac:chgData name="JAYDEN YAP JEAN HNG" userId="S::jaydenyap.21@ichat.sp.edu.sg::66824b3b-90af-48ae-91f4-73f35fb89cd2" providerId="AD" clId="Web-{5A2E2D88-09AA-4115-B631-9C0A9856D27D}" dt="2022-06-09T09:53:19.547" v="1968" actId="20577"/>
          <ac:spMkLst>
            <pc:docMk/>
            <pc:sldMk cId="3700564603" sldId="275"/>
            <ac:spMk id="2" creationId="{C2446F15-D0C1-90BB-BF9D-4C4C7152445E}"/>
          </ac:spMkLst>
        </pc:spChg>
        <pc:spChg chg="mod">
          <ac:chgData name="JAYDEN YAP JEAN HNG" userId="S::jaydenyap.21@ichat.sp.edu.sg::66824b3b-90af-48ae-91f4-73f35fb89cd2" providerId="AD" clId="Web-{5A2E2D88-09AA-4115-B631-9C0A9856D27D}" dt="2022-06-09T09:53:31.141" v="1984" actId="20577"/>
          <ac:spMkLst>
            <pc:docMk/>
            <pc:sldMk cId="3700564603" sldId="275"/>
            <ac:spMk id="3" creationId="{082466BD-01B0-3C02-3616-7A96539EFD35}"/>
          </ac:spMkLst>
        </pc:spChg>
      </pc:sldChg>
      <pc:sldChg chg="addSp delSp modSp add replId">
        <pc:chgData name="JAYDEN YAP JEAN HNG" userId="S::jaydenyap.21@ichat.sp.edu.sg::66824b3b-90af-48ae-91f4-73f35fb89cd2" providerId="AD" clId="Web-{5A2E2D88-09AA-4115-B631-9C0A9856D27D}" dt="2022-06-09T13:40:42.256" v="2820" actId="20577"/>
        <pc:sldMkLst>
          <pc:docMk/>
          <pc:sldMk cId="3053995102" sldId="276"/>
        </pc:sldMkLst>
        <pc:spChg chg="mod">
          <ac:chgData name="JAYDEN YAP JEAN HNG" userId="S::jaydenyap.21@ichat.sp.edu.sg::66824b3b-90af-48ae-91f4-73f35fb89cd2" providerId="AD" clId="Web-{5A2E2D88-09AA-4115-B631-9C0A9856D27D}" dt="2022-06-09T13:40:42.256" v="2820" actId="20577"/>
          <ac:spMkLst>
            <pc:docMk/>
            <pc:sldMk cId="3053995102" sldId="276"/>
            <ac:spMk id="2" creationId="{FC25B820-5251-0303-7900-4A6F246335E1}"/>
          </ac:spMkLst>
        </pc:spChg>
        <pc:spChg chg="mod">
          <ac:chgData name="JAYDEN YAP JEAN HNG" userId="S::jaydenyap.21@ichat.sp.edu.sg::66824b3b-90af-48ae-91f4-73f35fb89cd2" providerId="AD" clId="Web-{5A2E2D88-09AA-4115-B631-9C0A9856D27D}" dt="2022-06-09T13:40:36.037" v="2816" actId="20577"/>
          <ac:spMkLst>
            <pc:docMk/>
            <pc:sldMk cId="3053995102" sldId="276"/>
            <ac:spMk id="5" creationId="{C3650A41-54E8-1892-7125-8037A029E169}"/>
          </ac:spMkLst>
        </pc:spChg>
        <pc:spChg chg="del">
          <ac:chgData name="JAYDEN YAP JEAN HNG" userId="S::jaydenyap.21@ichat.sp.edu.sg::66824b3b-90af-48ae-91f4-73f35fb89cd2" providerId="AD" clId="Web-{5A2E2D88-09AA-4115-B631-9C0A9856D27D}" dt="2022-06-09T10:00:42.354" v="2219"/>
          <ac:spMkLst>
            <pc:docMk/>
            <pc:sldMk cId="3053995102" sldId="276"/>
            <ac:spMk id="10" creationId="{DB0DFB5C-06C0-68C4-F536-1FE16CC6B43C}"/>
          </ac:spMkLst>
        </pc:spChg>
        <pc:spChg chg="add mod">
          <ac:chgData name="JAYDEN YAP JEAN HNG" userId="S::jaydenyap.21@ichat.sp.edu.sg::66824b3b-90af-48ae-91f4-73f35fb89cd2" providerId="AD" clId="Web-{5A2E2D88-09AA-4115-B631-9C0A9856D27D}" dt="2022-06-09T13:40:30.943" v="2814" actId="14100"/>
          <ac:spMkLst>
            <pc:docMk/>
            <pc:sldMk cId="3053995102" sldId="276"/>
            <ac:spMk id="11" creationId="{FDFDF672-A6B6-2581-AEFD-949314A947C6}"/>
          </ac:spMkLst>
        </pc:spChg>
        <pc:picChg chg="add mod">
          <ac:chgData name="JAYDEN YAP JEAN HNG" userId="S::jaydenyap.21@ichat.sp.edu.sg::66824b3b-90af-48ae-91f4-73f35fb89cd2" providerId="AD" clId="Web-{5A2E2D88-09AA-4115-B631-9C0A9856D27D}" dt="2022-06-09T10:01:26.324" v="2260" actId="14100"/>
          <ac:picMkLst>
            <pc:docMk/>
            <pc:sldMk cId="3053995102" sldId="276"/>
            <ac:picMk id="3" creationId="{B5A7D173-89E0-F205-5CF5-FF1A41976E0D}"/>
          </ac:picMkLst>
        </pc:picChg>
        <pc:picChg chg="add mod">
          <ac:chgData name="JAYDEN YAP JEAN HNG" userId="S::jaydenyap.21@ichat.sp.edu.sg::66824b3b-90af-48ae-91f4-73f35fb89cd2" providerId="AD" clId="Web-{5A2E2D88-09AA-4115-B631-9C0A9856D27D}" dt="2022-06-09T10:04:22.703" v="2334" actId="14100"/>
          <ac:picMkLst>
            <pc:docMk/>
            <pc:sldMk cId="3053995102" sldId="276"/>
            <ac:picMk id="4" creationId="{9ACB4A88-F65C-8123-FF72-D42CDF3E8C2C}"/>
          </ac:picMkLst>
        </pc:picChg>
        <pc:picChg chg="del">
          <ac:chgData name="JAYDEN YAP JEAN HNG" userId="S::jaydenyap.21@ichat.sp.edu.sg::66824b3b-90af-48ae-91f4-73f35fb89cd2" providerId="AD" clId="Web-{5A2E2D88-09AA-4115-B631-9C0A9856D27D}" dt="2022-06-09T10:00:40.370" v="2217"/>
          <ac:picMkLst>
            <pc:docMk/>
            <pc:sldMk cId="3053995102" sldId="276"/>
            <ac:picMk id="6" creationId="{6F36241B-13F7-EBDF-DD25-8CEF8116C8B7}"/>
          </ac:picMkLst>
        </pc:picChg>
        <pc:picChg chg="add del mod">
          <ac:chgData name="JAYDEN YAP JEAN HNG" userId="S::jaydenyap.21@ichat.sp.edu.sg::66824b3b-90af-48ae-91f4-73f35fb89cd2" providerId="AD" clId="Web-{5A2E2D88-09AA-4115-B631-9C0A9856D27D}" dt="2022-06-09T10:02:56.967" v="2278"/>
          <ac:picMkLst>
            <pc:docMk/>
            <pc:sldMk cId="3053995102" sldId="276"/>
            <ac:picMk id="7" creationId="{E1FB626A-E8D5-E952-4367-4B394FA6E451}"/>
          </ac:picMkLst>
        </pc:picChg>
        <pc:picChg chg="del">
          <ac:chgData name="JAYDEN YAP JEAN HNG" userId="S::jaydenyap.21@ichat.sp.edu.sg::66824b3b-90af-48ae-91f4-73f35fb89cd2" providerId="AD" clId="Web-{5A2E2D88-09AA-4115-B631-9C0A9856D27D}" dt="2022-06-09T10:00:40.995" v="2218"/>
          <ac:picMkLst>
            <pc:docMk/>
            <pc:sldMk cId="3053995102" sldId="276"/>
            <ac:picMk id="9" creationId="{BEB87CA7-ED4A-DC6D-5A06-68337BA80F4F}"/>
          </ac:picMkLst>
        </pc:picChg>
      </pc:sldChg>
      <pc:sldChg chg="addSp delSp modSp add replId">
        <pc:chgData name="JAYDEN YAP JEAN HNG" userId="S::jaydenyap.21@ichat.sp.edu.sg::66824b3b-90af-48ae-91f4-73f35fb89cd2" providerId="AD" clId="Web-{5A2E2D88-09AA-4115-B631-9C0A9856D27D}" dt="2022-06-09T10:09:38.710" v="2523" actId="20577"/>
        <pc:sldMkLst>
          <pc:docMk/>
          <pc:sldMk cId="2943015733" sldId="277"/>
        </pc:sldMkLst>
        <pc:spChg chg="mod">
          <ac:chgData name="JAYDEN YAP JEAN HNG" userId="S::jaydenyap.21@ichat.sp.edu.sg::66824b3b-90af-48ae-91f4-73f35fb89cd2" providerId="AD" clId="Web-{5A2E2D88-09AA-4115-B631-9C0A9856D27D}" dt="2022-06-09T10:07:20.785" v="2418" actId="20577"/>
          <ac:spMkLst>
            <pc:docMk/>
            <pc:sldMk cId="2943015733" sldId="277"/>
            <ac:spMk id="2" creationId="{FC25B820-5251-0303-7900-4A6F246335E1}"/>
          </ac:spMkLst>
        </pc:spChg>
        <pc:spChg chg="mod">
          <ac:chgData name="JAYDEN YAP JEAN HNG" userId="S::jaydenyap.21@ichat.sp.edu.sg::66824b3b-90af-48ae-91f4-73f35fb89cd2" providerId="AD" clId="Web-{5A2E2D88-09AA-4115-B631-9C0A9856D27D}" dt="2022-06-09T10:09:38.710" v="2523" actId="20577"/>
          <ac:spMkLst>
            <pc:docMk/>
            <pc:sldMk cId="2943015733" sldId="277"/>
            <ac:spMk id="5" creationId="{C3650A41-54E8-1892-7125-8037A029E169}"/>
          </ac:spMkLst>
        </pc:spChg>
        <pc:spChg chg="add del mod">
          <ac:chgData name="JAYDEN YAP JEAN HNG" userId="S::jaydenyap.21@ichat.sp.edu.sg::66824b3b-90af-48ae-91f4-73f35fb89cd2" providerId="AD" clId="Web-{5A2E2D88-09AA-4115-B631-9C0A9856D27D}" dt="2022-06-09T10:08:55.693" v="2448"/>
          <ac:spMkLst>
            <pc:docMk/>
            <pc:sldMk cId="2943015733" sldId="277"/>
            <ac:spMk id="10" creationId="{0C1D9F6D-3F26-4A3F-B408-B1A0B32C3AE3}"/>
          </ac:spMkLst>
        </pc:spChg>
        <pc:spChg chg="del">
          <ac:chgData name="JAYDEN YAP JEAN HNG" userId="S::jaydenyap.21@ichat.sp.edu.sg::66824b3b-90af-48ae-91f4-73f35fb89cd2" providerId="AD" clId="Web-{5A2E2D88-09AA-4115-B631-9C0A9856D27D}" dt="2022-06-09T10:04:49.203" v="2339"/>
          <ac:spMkLst>
            <pc:docMk/>
            <pc:sldMk cId="2943015733" sldId="277"/>
            <ac:spMk id="11" creationId="{FDFDF672-A6B6-2581-AEFD-949314A947C6}"/>
          </ac:spMkLst>
        </pc:spChg>
        <pc:picChg chg="del">
          <ac:chgData name="JAYDEN YAP JEAN HNG" userId="S::jaydenyap.21@ichat.sp.edu.sg::66824b3b-90af-48ae-91f4-73f35fb89cd2" providerId="AD" clId="Web-{5A2E2D88-09AA-4115-B631-9C0A9856D27D}" dt="2022-06-09T10:04:47.235" v="2337"/>
          <ac:picMkLst>
            <pc:docMk/>
            <pc:sldMk cId="2943015733" sldId="277"/>
            <ac:picMk id="3" creationId="{B5A7D173-89E0-F205-5CF5-FF1A41976E0D}"/>
          </ac:picMkLst>
        </pc:picChg>
        <pc:picChg chg="del">
          <ac:chgData name="JAYDEN YAP JEAN HNG" userId="S::jaydenyap.21@ichat.sp.edu.sg::66824b3b-90af-48ae-91f4-73f35fb89cd2" providerId="AD" clId="Web-{5A2E2D88-09AA-4115-B631-9C0A9856D27D}" dt="2022-06-09T10:04:47.672" v="2338"/>
          <ac:picMkLst>
            <pc:docMk/>
            <pc:sldMk cId="2943015733" sldId="277"/>
            <ac:picMk id="4" creationId="{9ACB4A88-F65C-8123-FF72-D42CDF3E8C2C}"/>
          </ac:picMkLst>
        </pc:picChg>
        <pc:picChg chg="add mod">
          <ac:chgData name="JAYDEN YAP JEAN HNG" userId="S::jaydenyap.21@ichat.sp.edu.sg::66824b3b-90af-48ae-91f4-73f35fb89cd2" providerId="AD" clId="Web-{5A2E2D88-09AA-4115-B631-9C0A9856D27D}" dt="2022-06-09T10:09:03.272" v="2454" actId="1076"/>
          <ac:picMkLst>
            <pc:docMk/>
            <pc:sldMk cId="2943015733" sldId="277"/>
            <ac:picMk id="6" creationId="{81D3C4AB-DA9D-0EDA-C99D-0704251A7478}"/>
          </ac:picMkLst>
        </pc:picChg>
        <pc:picChg chg="add mod">
          <ac:chgData name="JAYDEN YAP JEAN HNG" userId="S::jaydenyap.21@ichat.sp.edu.sg::66824b3b-90af-48ae-91f4-73f35fb89cd2" providerId="AD" clId="Web-{5A2E2D88-09AA-4115-B631-9C0A9856D27D}" dt="2022-06-09T10:09:04.944" v="2455" actId="1076"/>
          <ac:picMkLst>
            <pc:docMk/>
            <pc:sldMk cId="2943015733" sldId="277"/>
            <ac:picMk id="7" creationId="{E23E88DB-178B-5AD0-588C-399CE0549175}"/>
          </ac:picMkLst>
        </pc:picChg>
        <pc:picChg chg="add del mod">
          <ac:chgData name="JAYDEN YAP JEAN HNG" userId="S::jaydenyap.21@ichat.sp.edu.sg::66824b3b-90af-48ae-91f4-73f35fb89cd2" providerId="AD" clId="Web-{5A2E2D88-09AA-4115-B631-9C0A9856D27D}" dt="2022-06-09T10:06:15.940" v="2398"/>
          <ac:picMkLst>
            <pc:docMk/>
            <pc:sldMk cId="2943015733" sldId="277"/>
            <ac:picMk id="8" creationId="{7500DAB6-2467-7A1D-A982-F12E447FC728}"/>
          </ac:picMkLst>
        </pc:picChg>
      </pc:sldChg>
      <pc:sldChg chg="modSp add replId">
        <pc:chgData name="JAYDEN YAP JEAN HNG" userId="S::jaydenyap.21@ichat.sp.edu.sg::66824b3b-90af-48ae-91f4-73f35fb89cd2" providerId="AD" clId="Web-{5A2E2D88-09AA-4115-B631-9C0A9856D27D}" dt="2022-06-09T10:05:30.392" v="2390" actId="20577"/>
        <pc:sldMkLst>
          <pc:docMk/>
          <pc:sldMk cId="3232379657" sldId="278"/>
        </pc:sldMkLst>
        <pc:spChg chg="mod">
          <ac:chgData name="JAYDEN YAP JEAN HNG" userId="S::jaydenyap.21@ichat.sp.edu.sg::66824b3b-90af-48ae-91f4-73f35fb89cd2" providerId="AD" clId="Web-{5A2E2D88-09AA-4115-B631-9C0A9856D27D}" dt="2022-06-09T10:05:10.360" v="2380" actId="20577"/>
          <ac:spMkLst>
            <pc:docMk/>
            <pc:sldMk cId="3232379657" sldId="278"/>
            <ac:spMk id="2" creationId="{C2446F15-D0C1-90BB-BF9D-4C4C7152445E}"/>
          </ac:spMkLst>
        </pc:spChg>
        <pc:spChg chg="mod">
          <ac:chgData name="JAYDEN YAP JEAN HNG" userId="S::jaydenyap.21@ichat.sp.edu.sg::66824b3b-90af-48ae-91f4-73f35fb89cd2" providerId="AD" clId="Web-{5A2E2D88-09AA-4115-B631-9C0A9856D27D}" dt="2022-06-09T10:05:30.392" v="2390" actId="20577"/>
          <ac:spMkLst>
            <pc:docMk/>
            <pc:sldMk cId="3232379657" sldId="278"/>
            <ac:spMk id="3" creationId="{082466BD-01B0-3C02-3616-7A96539EFD35}"/>
          </ac:spMkLst>
        </pc:spChg>
      </pc:sldChg>
      <pc:sldChg chg="addSp delSp modSp add ord replId">
        <pc:chgData name="JAYDEN YAP JEAN HNG" userId="S::jaydenyap.21@ichat.sp.edu.sg::66824b3b-90af-48ae-91f4-73f35fb89cd2" providerId="AD" clId="Web-{5A2E2D88-09AA-4115-B631-9C0A9856D27D}" dt="2022-06-09T13:41:42.746" v="2874" actId="20577"/>
        <pc:sldMkLst>
          <pc:docMk/>
          <pc:sldMk cId="3175137989" sldId="279"/>
        </pc:sldMkLst>
        <pc:spChg chg="mod">
          <ac:chgData name="JAYDEN YAP JEAN HNG" userId="S::jaydenyap.21@ichat.sp.edu.sg::66824b3b-90af-48ae-91f4-73f35fb89cd2" providerId="AD" clId="Web-{5A2E2D88-09AA-4115-B631-9C0A9856D27D}" dt="2022-06-09T10:07:17.285" v="2411" actId="20577"/>
          <ac:spMkLst>
            <pc:docMk/>
            <pc:sldMk cId="3175137989" sldId="279"/>
            <ac:spMk id="2" creationId="{FC25B820-5251-0303-7900-4A6F246335E1}"/>
          </ac:spMkLst>
        </pc:spChg>
        <pc:spChg chg="mod">
          <ac:chgData name="JAYDEN YAP JEAN HNG" userId="S::jaydenyap.21@ichat.sp.edu.sg::66824b3b-90af-48ae-91f4-73f35fb89cd2" providerId="AD" clId="Web-{5A2E2D88-09AA-4115-B631-9C0A9856D27D}" dt="2022-06-09T13:41:42.746" v="2874" actId="20577"/>
          <ac:spMkLst>
            <pc:docMk/>
            <pc:sldMk cId="3175137989" sldId="279"/>
            <ac:spMk id="5" creationId="{C3650A41-54E8-1892-7125-8037A029E169}"/>
          </ac:spMkLst>
        </pc:spChg>
        <pc:picChg chg="add mod">
          <ac:chgData name="JAYDEN YAP JEAN HNG" userId="S::jaydenyap.21@ichat.sp.edu.sg::66824b3b-90af-48ae-91f4-73f35fb89cd2" providerId="AD" clId="Web-{5A2E2D88-09AA-4115-B631-9C0A9856D27D}" dt="2022-06-09T10:11:35.463" v="2593" actId="1076"/>
          <ac:picMkLst>
            <pc:docMk/>
            <pc:sldMk cId="3175137989" sldId="279"/>
            <ac:picMk id="3" creationId="{71DC49E1-B4E4-D2A0-5CA1-F8A328960ED0}"/>
          </ac:picMkLst>
        </pc:picChg>
        <pc:picChg chg="del">
          <ac:chgData name="JAYDEN YAP JEAN HNG" userId="S::jaydenyap.21@ichat.sp.edu.sg::66824b3b-90af-48ae-91f4-73f35fb89cd2" providerId="AD" clId="Web-{5A2E2D88-09AA-4115-B631-9C0A9856D27D}" dt="2022-06-09T10:06:22.502" v="2402"/>
          <ac:picMkLst>
            <pc:docMk/>
            <pc:sldMk cId="3175137989" sldId="279"/>
            <ac:picMk id="6" creationId="{81D3C4AB-DA9D-0EDA-C99D-0704251A7478}"/>
          </ac:picMkLst>
        </pc:picChg>
        <pc:picChg chg="del">
          <ac:chgData name="JAYDEN YAP JEAN HNG" userId="S::jaydenyap.21@ichat.sp.edu.sg::66824b3b-90af-48ae-91f4-73f35fb89cd2" providerId="AD" clId="Web-{5A2E2D88-09AA-4115-B631-9C0A9856D27D}" dt="2022-06-09T10:06:19.924" v="2401"/>
          <ac:picMkLst>
            <pc:docMk/>
            <pc:sldMk cId="3175137989" sldId="279"/>
            <ac:picMk id="7" creationId="{E23E88DB-178B-5AD0-588C-399CE0549175}"/>
          </ac:picMkLst>
        </pc:picChg>
      </pc:sldChg>
      <pc:sldChg chg="delSp modSp new">
        <pc:chgData name="JAYDEN YAP JEAN HNG" userId="S::jaydenyap.21@ichat.sp.edu.sg::66824b3b-90af-48ae-91f4-73f35fb89cd2" providerId="AD" clId="Web-{5A2E2D88-09AA-4115-B631-9C0A9856D27D}" dt="2022-06-09T10:11:58.354" v="2603"/>
        <pc:sldMkLst>
          <pc:docMk/>
          <pc:sldMk cId="3093995564" sldId="280"/>
        </pc:sldMkLst>
        <pc:spChg chg="mod">
          <ac:chgData name="JAYDEN YAP JEAN HNG" userId="S::jaydenyap.21@ichat.sp.edu.sg::66824b3b-90af-48ae-91f4-73f35fb89cd2" providerId="AD" clId="Web-{5A2E2D88-09AA-4115-B631-9C0A9856D27D}" dt="2022-06-09T10:11:55.416" v="2602" actId="20577"/>
          <ac:spMkLst>
            <pc:docMk/>
            <pc:sldMk cId="3093995564" sldId="280"/>
            <ac:spMk id="2" creationId="{878A8B4D-1843-9EB2-4920-8B8CD182AABD}"/>
          </ac:spMkLst>
        </pc:spChg>
        <pc:spChg chg="del">
          <ac:chgData name="JAYDEN YAP JEAN HNG" userId="S::jaydenyap.21@ichat.sp.edu.sg::66824b3b-90af-48ae-91f4-73f35fb89cd2" providerId="AD" clId="Web-{5A2E2D88-09AA-4115-B631-9C0A9856D27D}" dt="2022-06-09T10:11:58.354" v="2603"/>
          <ac:spMkLst>
            <pc:docMk/>
            <pc:sldMk cId="3093995564" sldId="280"/>
            <ac:spMk id="3" creationId="{D195215B-A56C-A89B-752C-800D6197994E}"/>
          </ac:spMkLst>
        </pc:spChg>
      </pc:sldChg>
      <pc:sldChg chg="addSp delSp modSp new">
        <pc:chgData name="JAYDEN YAP JEAN HNG" userId="S::jaydenyap.21@ichat.sp.edu.sg::66824b3b-90af-48ae-91f4-73f35fb89cd2" providerId="AD" clId="Web-{5A2E2D88-09AA-4115-B631-9C0A9856D27D}" dt="2022-06-09T13:37:39.964" v="2759"/>
        <pc:sldMkLst>
          <pc:docMk/>
          <pc:sldMk cId="1881785931" sldId="281"/>
        </pc:sldMkLst>
        <pc:spChg chg="del">
          <ac:chgData name="JAYDEN YAP JEAN HNG" userId="S::jaydenyap.21@ichat.sp.edu.sg::66824b3b-90af-48ae-91f4-73f35fb89cd2" providerId="AD" clId="Web-{5A2E2D88-09AA-4115-B631-9C0A9856D27D}" dt="2022-06-09T13:37:39.401" v="2758"/>
          <ac:spMkLst>
            <pc:docMk/>
            <pc:sldMk cId="1881785931" sldId="281"/>
            <ac:spMk id="2" creationId="{11F11567-0CBE-F43C-873C-A956233D26EA}"/>
          </ac:spMkLst>
        </pc:spChg>
        <pc:spChg chg="del mod">
          <ac:chgData name="JAYDEN YAP JEAN HNG" userId="S::jaydenyap.21@ichat.sp.edu.sg::66824b3b-90af-48ae-91f4-73f35fb89cd2" providerId="AD" clId="Web-{5A2E2D88-09AA-4115-B631-9C0A9856D27D}" dt="2022-06-09T13:37:38.417" v="2757"/>
          <ac:spMkLst>
            <pc:docMk/>
            <pc:sldMk cId="1881785931" sldId="281"/>
            <ac:spMk id="3" creationId="{68E19B84-9919-6737-449D-A28477DC4E83}"/>
          </ac:spMkLst>
        </pc:spChg>
        <pc:spChg chg="add del mod">
          <ac:chgData name="JAYDEN YAP JEAN HNG" userId="S::jaydenyap.21@ichat.sp.edu.sg::66824b3b-90af-48ae-91f4-73f35fb89cd2" providerId="AD" clId="Web-{5A2E2D88-09AA-4115-B631-9C0A9856D27D}" dt="2022-06-09T13:37:39.964" v="2759"/>
          <ac:spMkLst>
            <pc:docMk/>
            <pc:sldMk cId="1881785931" sldId="281"/>
            <ac:spMk id="5" creationId="{BF3F7346-679C-A982-FAED-7F9DBBB7C98E}"/>
          </ac:spMkLst>
        </pc:spChg>
      </pc:sldChg>
    </pc:docChg>
  </pc:docChgLst>
  <pc:docChgLst>
    <pc:chgData name="JAYDEN YAP JEAN HNG" userId="S::jaydenyap.21@ichat.sp.edu.sg::66824b3b-90af-48ae-91f4-73f35fb89cd2" providerId="AD" clId="Web-{4199E79E-A8A0-494A-B894-2C8E57778C2A}"/>
    <pc:docChg chg="delSld modSld">
      <pc:chgData name="JAYDEN YAP JEAN HNG" userId="S::jaydenyap.21@ichat.sp.edu.sg::66824b3b-90af-48ae-91f4-73f35fb89cd2" providerId="AD" clId="Web-{4199E79E-A8A0-494A-B894-2C8E57778C2A}" dt="2022-06-28T13:32:33.366" v="16"/>
      <pc:docMkLst>
        <pc:docMk/>
      </pc:docMkLst>
      <pc:sldChg chg="modSp">
        <pc:chgData name="JAYDEN YAP JEAN HNG" userId="S::jaydenyap.21@ichat.sp.edu.sg::66824b3b-90af-48ae-91f4-73f35fb89cd2" providerId="AD" clId="Web-{4199E79E-A8A0-494A-B894-2C8E57778C2A}" dt="2022-06-28T13:13:35.293" v="1" actId="20577"/>
        <pc:sldMkLst>
          <pc:docMk/>
          <pc:sldMk cId="109857222" sldId="256"/>
        </pc:sldMkLst>
        <pc:spChg chg="mod">
          <ac:chgData name="JAYDEN YAP JEAN HNG" userId="S::jaydenyap.21@ichat.sp.edu.sg::66824b3b-90af-48ae-91f4-73f35fb89cd2" providerId="AD" clId="Web-{4199E79E-A8A0-494A-B894-2C8E57778C2A}" dt="2022-06-28T13:13:35.293" v="1" actId="20577"/>
          <ac:spMkLst>
            <pc:docMk/>
            <pc:sldMk cId="109857222" sldId="256"/>
            <ac:spMk id="3" creationId="{00000000-0000-0000-0000-000000000000}"/>
          </ac:spMkLst>
        </pc:spChg>
      </pc:sldChg>
      <pc:sldChg chg="modSp">
        <pc:chgData name="JAYDEN YAP JEAN HNG" userId="S::jaydenyap.21@ichat.sp.edu.sg::66824b3b-90af-48ae-91f4-73f35fb89cd2" providerId="AD" clId="Web-{4199E79E-A8A0-494A-B894-2C8E57778C2A}" dt="2022-06-28T13:22:09.117" v="15" actId="20577"/>
        <pc:sldMkLst>
          <pc:docMk/>
          <pc:sldMk cId="1886213208" sldId="260"/>
        </pc:sldMkLst>
        <pc:spChg chg="mod">
          <ac:chgData name="JAYDEN YAP JEAN HNG" userId="S::jaydenyap.21@ichat.sp.edu.sg::66824b3b-90af-48ae-91f4-73f35fb89cd2" providerId="AD" clId="Web-{4199E79E-A8A0-494A-B894-2C8E57778C2A}" dt="2022-06-28T13:22:09.117" v="15" actId="20577"/>
          <ac:spMkLst>
            <pc:docMk/>
            <pc:sldMk cId="1886213208" sldId="260"/>
            <ac:spMk id="26" creationId="{A7DBC136-6AE0-BD63-5EB7-CBA53A1CA301}"/>
          </ac:spMkLst>
        </pc:spChg>
      </pc:sldChg>
      <pc:sldChg chg="del">
        <pc:chgData name="JAYDEN YAP JEAN HNG" userId="S::jaydenyap.21@ichat.sp.edu.sg::66824b3b-90af-48ae-91f4-73f35fb89cd2" providerId="AD" clId="Web-{4199E79E-A8A0-494A-B894-2C8E57778C2A}" dt="2022-06-28T13:32:33.366" v="16"/>
        <pc:sldMkLst>
          <pc:docMk/>
          <pc:sldMk cId="1881785931" sldId="281"/>
        </pc:sldMkLst>
      </pc:sldChg>
    </pc:docChg>
  </pc:docChgLst>
  <pc:docChgLst>
    <pc:chgData name="JAYDEN YAP JEAN HNG" userId="S::jaydenyap.21@ichat.sp.edu.sg::66824b3b-90af-48ae-91f4-73f35fb89cd2" providerId="AD" clId="Web-{F79A7E81-BD9E-4F48-BC19-3E0F4EC2E163}"/>
    <pc:docChg chg="addSld modSld addMainMaster delMainMaster">
      <pc:chgData name="JAYDEN YAP JEAN HNG" userId="S::jaydenyap.21@ichat.sp.edu.sg::66824b3b-90af-48ae-91f4-73f35fb89cd2" providerId="AD" clId="Web-{F79A7E81-BD9E-4F48-BC19-3E0F4EC2E163}" dt="2022-06-08T14:43:46.124" v="68" actId="20577"/>
      <pc:docMkLst>
        <pc:docMk/>
      </pc:docMkLst>
      <pc:sldChg chg="addSp delSp modSp mod setBg modClrScheme setClrOvrMap delDesignElem chgLayout">
        <pc:chgData name="JAYDEN YAP JEAN HNG" userId="S::jaydenyap.21@ichat.sp.edu.sg::66824b3b-90af-48ae-91f4-73f35fb89cd2" providerId="AD" clId="Web-{F79A7E81-BD9E-4F48-BC19-3E0F4EC2E163}" dt="2022-06-08T14:42:34.622" v="45"/>
        <pc:sldMkLst>
          <pc:docMk/>
          <pc:sldMk cId="109857222" sldId="256"/>
        </pc:sldMkLst>
        <pc:spChg chg="mod ord">
          <ac:chgData name="JAYDEN YAP JEAN HNG" userId="S::jaydenyap.21@ichat.sp.edu.sg::66824b3b-90af-48ae-91f4-73f35fb89cd2" providerId="AD" clId="Web-{F79A7E81-BD9E-4F48-BC19-3E0F4EC2E163}" dt="2022-06-08T14:42:34.622" v="45"/>
          <ac:spMkLst>
            <pc:docMk/>
            <pc:sldMk cId="109857222" sldId="256"/>
            <ac:spMk id="2" creationId="{00000000-0000-0000-0000-000000000000}"/>
          </ac:spMkLst>
        </pc:spChg>
        <pc:spChg chg="mod ord">
          <ac:chgData name="JAYDEN YAP JEAN HNG" userId="S::jaydenyap.21@ichat.sp.edu.sg::66824b3b-90af-48ae-91f4-73f35fb89cd2" providerId="AD" clId="Web-{F79A7E81-BD9E-4F48-BC19-3E0F4EC2E163}" dt="2022-06-08T14:42:34.622" v="45"/>
          <ac:spMkLst>
            <pc:docMk/>
            <pc:sldMk cId="109857222" sldId="256"/>
            <ac:spMk id="3" creationId="{00000000-0000-0000-0000-000000000000}"/>
          </ac:spMkLst>
        </pc:spChg>
        <pc:spChg chg="add del">
          <ac:chgData name="JAYDEN YAP JEAN HNG" userId="S::jaydenyap.21@ichat.sp.edu.sg::66824b3b-90af-48ae-91f4-73f35fb89cd2" providerId="AD" clId="Web-{F79A7E81-BD9E-4F48-BC19-3E0F4EC2E163}" dt="2022-06-08T14:42:31.106" v="41"/>
          <ac:spMkLst>
            <pc:docMk/>
            <pc:sldMk cId="109857222" sldId="256"/>
            <ac:spMk id="8" creationId="{E5A92FE9-DB05-4D0D-AF5A-BE8664B9FFB4}"/>
          </ac:spMkLst>
        </pc:spChg>
        <pc:grpChg chg="add del">
          <ac:chgData name="JAYDEN YAP JEAN HNG" userId="S::jaydenyap.21@ichat.sp.edu.sg::66824b3b-90af-48ae-91f4-73f35fb89cd2" providerId="AD" clId="Web-{F79A7E81-BD9E-4F48-BC19-3E0F4EC2E163}" dt="2022-06-08T14:42:31.106" v="41"/>
          <ac:grpSpMkLst>
            <pc:docMk/>
            <pc:sldMk cId="109857222" sldId="256"/>
            <ac:grpSpMk id="10" creationId="{53D9B26A-5143-49A7-BA98-D871D5BD719A}"/>
          </ac:grpSpMkLst>
        </pc:grpChg>
      </pc:sldChg>
      <pc:sldChg chg="modSp new mod modClrScheme chgLayout">
        <pc:chgData name="JAYDEN YAP JEAN HNG" userId="S::jaydenyap.21@ichat.sp.edu.sg::66824b3b-90af-48ae-91f4-73f35fb89cd2" providerId="AD" clId="Web-{F79A7E81-BD9E-4F48-BC19-3E0F4EC2E163}" dt="2022-06-08T14:43:46.124" v="68" actId="20577"/>
        <pc:sldMkLst>
          <pc:docMk/>
          <pc:sldMk cId="2617601579" sldId="257"/>
        </pc:sldMkLst>
        <pc:spChg chg="mod ord">
          <ac:chgData name="JAYDEN YAP JEAN HNG" userId="S::jaydenyap.21@ichat.sp.edu.sg::66824b3b-90af-48ae-91f4-73f35fb89cd2" providerId="AD" clId="Web-{F79A7E81-BD9E-4F48-BC19-3E0F4EC2E163}" dt="2022-06-08T14:43:46.124" v="68" actId="20577"/>
          <ac:spMkLst>
            <pc:docMk/>
            <pc:sldMk cId="2617601579" sldId="257"/>
            <ac:spMk id="2" creationId="{B0FF9295-DACC-F93F-3B61-4B0701AFD53A}"/>
          </ac:spMkLst>
        </pc:spChg>
        <pc:spChg chg="mod ord">
          <ac:chgData name="JAYDEN YAP JEAN HNG" userId="S::jaydenyap.21@ichat.sp.edu.sg::66824b3b-90af-48ae-91f4-73f35fb89cd2" providerId="AD" clId="Web-{F79A7E81-BD9E-4F48-BC19-3E0F4EC2E163}" dt="2022-06-08T14:43:36.451" v="64" actId="20577"/>
          <ac:spMkLst>
            <pc:docMk/>
            <pc:sldMk cId="2617601579" sldId="257"/>
            <ac:spMk id="3" creationId="{000EA6EC-A926-55A4-606A-DEA2CFC79317}"/>
          </ac:spMkLst>
        </pc:spChg>
      </pc:sldChg>
      <pc:sldMasterChg chg="del delSldLayout">
        <pc:chgData name="JAYDEN YAP JEAN HNG" userId="S::jaydenyap.21@ichat.sp.edu.sg::66824b3b-90af-48ae-91f4-73f35fb89cd2" providerId="AD" clId="Web-{F79A7E81-BD9E-4F48-BC19-3E0F4EC2E163}" dt="2022-06-08T14:39:17.414" v="25"/>
        <pc:sldMasterMkLst>
          <pc:docMk/>
          <pc:sldMasterMk cId="2460954070" sldId="2147483660"/>
        </pc:sldMasterMkLst>
        <pc:sldLayoutChg chg="del">
          <pc:chgData name="JAYDEN YAP JEAN HNG" userId="S::jaydenyap.21@ichat.sp.edu.sg::66824b3b-90af-48ae-91f4-73f35fb89cd2" providerId="AD" clId="Web-{F79A7E81-BD9E-4F48-BC19-3E0F4EC2E163}" dt="2022-06-08T14:39:17.414" v="25"/>
          <pc:sldLayoutMkLst>
            <pc:docMk/>
            <pc:sldMasterMk cId="2460954070" sldId="2147483660"/>
            <pc:sldLayoutMk cId="2385387890" sldId="2147483661"/>
          </pc:sldLayoutMkLst>
        </pc:sldLayoutChg>
        <pc:sldLayoutChg chg="del">
          <pc:chgData name="JAYDEN YAP JEAN HNG" userId="S::jaydenyap.21@ichat.sp.edu.sg::66824b3b-90af-48ae-91f4-73f35fb89cd2" providerId="AD" clId="Web-{F79A7E81-BD9E-4F48-BC19-3E0F4EC2E163}" dt="2022-06-08T14:39:17.414" v="25"/>
          <pc:sldLayoutMkLst>
            <pc:docMk/>
            <pc:sldMasterMk cId="2460954070" sldId="2147483660"/>
            <pc:sldLayoutMk cId="949138452" sldId="2147483662"/>
          </pc:sldLayoutMkLst>
        </pc:sldLayoutChg>
        <pc:sldLayoutChg chg="del">
          <pc:chgData name="JAYDEN YAP JEAN HNG" userId="S::jaydenyap.21@ichat.sp.edu.sg::66824b3b-90af-48ae-91f4-73f35fb89cd2" providerId="AD" clId="Web-{F79A7E81-BD9E-4F48-BC19-3E0F4EC2E163}" dt="2022-06-08T14:39:17.414" v="25"/>
          <pc:sldLayoutMkLst>
            <pc:docMk/>
            <pc:sldMasterMk cId="2460954070" sldId="2147483660"/>
            <pc:sldLayoutMk cId="2591524520" sldId="2147483663"/>
          </pc:sldLayoutMkLst>
        </pc:sldLayoutChg>
        <pc:sldLayoutChg chg="del">
          <pc:chgData name="JAYDEN YAP JEAN HNG" userId="S::jaydenyap.21@ichat.sp.edu.sg::66824b3b-90af-48ae-91f4-73f35fb89cd2" providerId="AD" clId="Web-{F79A7E81-BD9E-4F48-BC19-3E0F4EC2E163}" dt="2022-06-08T14:39:17.414" v="25"/>
          <pc:sldLayoutMkLst>
            <pc:docMk/>
            <pc:sldMasterMk cId="2460954070" sldId="2147483660"/>
            <pc:sldLayoutMk cId="1203092039" sldId="2147483664"/>
          </pc:sldLayoutMkLst>
        </pc:sldLayoutChg>
        <pc:sldLayoutChg chg="del">
          <pc:chgData name="JAYDEN YAP JEAN HNG" userId="S::jaydenyap.21@ichat.sp.edu.sg::66824b3b-90af-48ae-91f4-73f35fb89cd2" providerId="AD" clId="Web-{F79A7E81-BD9E-4F48-BC19-3E0F4EC2E163}" dt="2022-06-08T14:39:17.414" v="25"/>
          <pc:sldLayoutMkLst>
            <pc:docMk/>
            <pc:sldMasterMk cId="2460954070" sldId="2147483660"/>
            <pc:sldLayoutMk cId="3733172339" sldId="2147483665"/>
          </pc:sldLayoutMkLst>
        </pc:sldLayoutChg>
        <pc:sldLayoutChg chg="del">
          <pc:chgData name="JAYDEN YAP JEAN HNG" userId="S::jaydenyap.21@ichat.sp.edu.sg::66824b3b-90af-48ae-91f4-73f35fb89cd2" providerId="AD" clId="Web-{F79A7E81-BD9E-4F48-BC19-3E0F4EC2E163}" dt="2022-06-08T14:39:17.414" v="25"/>
          <pc:sldLayoutMkLst>
            <pc:docMk/>
            <pc:sldMasterMk cId="2460954070" sldId="2147483660"/>
            <pc:sldLayoutMk cId="3210312558" sldId="2147483666"/>
          </pc:sldLayoutMkLst>
        </pc:sldLayoutChg>
        <pc:sldLayoutChg chg="del">
          <pc:chgData name="JAYDEN YAP JEAN HNG" userId="S::jaydenyap.21@ichat.sp.edu.sg::66824b3b-90af-48ae-91f4-73f35fb89cd2" providerId="AD" clId="Web-{F79A7E81-BD9E-4F48-BC19-3E0F4EC2E163}" dt="2022-06-08T14:39:17.414" v="25"/>
          <pc:sldLayoutMkLst>
            <pc:docMk/>
            <pc:sldMasterMk cId="2460954070" sldId="2147483660"/>
            <pc:sldLayoutMk cId="3146388984" sldId="2147483667"/>
          </pc:sldLayoutMkLst>
        </pc:sldLayoutChg>
        <pc:sldLayoutChg chg="del">
          <pc:chgData name="JAYDEN YAP JEAN HNG" userId="S::jaydenyap.21@ichat.sp.edu.sg::66824b3b-90af-48ae-91f4-73f35fb89cd2" providerId="AD" clId="Web-{F79A7E81-BD9E-4F48-BC19-3E0F4EC2E163}" dt="2022-06-08T14:39:17.414" v="25"/>
          <pc:sldLayoutMkLst>
            <pc:docMk/>
            <pc:sldMasterMk cId="2460954070" sldId="2147483660"/>
            <pc:sldLayoutMk cId="3171841454" sldId="2147483668"/>
          </pc:sldLayoutMkLst>
        </pc:sldLayoutChg>
        <pc:sldLayoutChg chg="del">
          <pc:chgData name="JAYDEN YAP JEAN HNG" userId="S::jaydenyap.21@ichat.sp.edu.sg::66824b3b-90af-48ae-91f4-73f35fb89cd2" providerId="AD" clId="Web-{F79A7E81-BD9E-4F48-BC19-3E0F4EC2E163}" dt="2022-06-08T14:39:17.414" v="25"/>
          <pc:sldLayoutMkLst>
            <pc:docMk/>
            <pc:sldMasterMk cId="2460954070" sldId="2147483660"/>
            <pc:sldLayoutMk cId="1718958274" sldId="2147483669"/>
          </pc:sldLayoutMkLst>
        </pc:sldLayoutChg>
        <pc:sldLayoutChg chg="del">
          <pc:chgData name="JAYDEN YAP JEAN HNG" userId="S::jaydenyap.21@ichat.sp.edu.sg::66824b3b-90af-48ae-91f4-73f35fb89cd2" providerId="AD" clId="Web-{F79A7E81-BD9E-4F48-BC19-3E0F4EC2E163}" dt="2022-06-08T14:39:17.414" v="25"/>
          <pc:sldLayoutMkLst>
            <pc:docMk/>
            <pc:sldMasterMk cId="2460954070" sldId="2147483660"/>
            <pc:sldLayoutMk cId="2202905451" sldId="2147483670"/>
          </pc:sldLayoutMkLst>
        </pc:sldLayoutChg>
        <pc:sldLayoutChg chg="del">
          <pc:chgData name="JAYDEN YAP JEAN HNG" userId="S::jaydenyap.21@ichat.sp.edu.sg::66824b3b-90af-48ae-91f4-73f35fb89cd2" providerId="AD" clId="Web-{F79A7E81-BD9E-4F48-BC19-3E0F4EC2E163}" dt="2022-06-08T14:39:17.414" v="25"/>
          <pc:sldLayoutMkLst>
            <pc:docMk/>
            <pc:sldMasterMk cId="2460954070" sldId="2147483660"/>
            <pc:sldLayoutMk cId="3479445657" sldId="2147483671"/>
          </pc:sldLayoutMkLst>
        </pc:sldLayoutChg>
      </pc:sldMasterChg>
      <pc:sldMasterChg chg="add del addSldLayout delSldLayout modSldLayout">
        <pc:chgData name="JAYDEN YAP JEAN HNG" userId="S::jaydenyap.21@ichat.sp.edu.sg::66824b3b-90af-48ae-91f4-73f35fb89cd2" providerId="AD" clId="Web-{F79A7E81-BD9E-4F48-BC19-3E0F4EC2E163}" dt="2022-06-08T14:39:26.117" v="26"/>
        <pc:sldMasterMkLst>
          <pc:docMk/>
          <pc:sldMasterMk cId="779309360" sldId="2147483672"/>
        </pc:sldMasterMkLst>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3028901188" sldId="2147483673"/>
          </pc:sldLayoutMkLst>
        </pc:sldLayoutChg>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4222223257" sldId="2147483674"/>
          </pc:sldLayoutMkLst>
        </pc:sldLayoutChg>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3954528428" sldId="2147483675"/>
          </pc:sldLayoutMkLst>
        </pc:sldLayoutChg>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1874439381" sldId="2147483676"/>
          </pc:sldLayoutMkLst>
        </pc:sldLayoutChg>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2583371543" sldId="2147483677"/>
          </pc:sldLayoutMkLst>
        </pc:sldLayoutChg>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158115112" sldId="2147483678"/>
          </pc:sldLayoutMkLst>
        </pc:sldLayoutChg>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2663531604" sldId="2147483679"/>
          </pc:sldLayoutMkLst>
        </pc:sldLayoutChg>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3069489031" sldId="2147483680"/>
          </pc:sldLayoutMkLst>
        </pc:sldLayoutChg>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3529335255" sldId="2147483681"/>
          </pc:sldLayoutMkLst>
        </pc:sldLayoutChg>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1537192333" sldId="2147483682"/>
          </pc:sldLayoutMkLst>
        </pc:sldLayoutChg>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406806612" sldId="2147483683"/>
          </pc:sldLayoutMkLst>
        </pc:sldLayoutChg>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1681338936" sldId="2147483684"/>
          </pc:sldLayoutMkLst>
        </pc:sldLayoutChg>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3671485893" sldId="2147483685"/>
          </pc:sldLayoutMkLst>
        </pc:sldLayoutChg>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1221719048" sldId="2147483686"/>
          </pc:sldLayoutMkLst>
        </pc:sldLayoutChg>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499062711" sldId="2147483687"/>
          </pc:sldLayoutMkLst>
        </pc:sldLayoutChg>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2269768536" sldId="2147483688"/>
          </pc:sldLayoutMkLst>
        </pc:sldLayoutChg>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594197036" sldId="2147483689"/>
          </pc:sldLayoutMkLst>
        </pc:sldLayoutChg>
      </pc:sldMasterChg>
      <pc:sldMasterChg chg="add del addSldLayout delSldLayout modSldLayout">
        <pc:chgData name="JAYDEN YAP JEAN HNG" userId="S::jaydenyap.21@ichat.sp.edu.sg::66824b3b-90af-48ae-91f4-73f35fb89cd2" providerId="AD" clId="Web-{F79A7E81-BD9E-4F48-BC19-3E0F4EC2E163}" dt="2022-06-08T14:39:33.867" v="27"/>
        <pc:sldMasterMkLst>
          <pc:docMk/>
          <pc:sldMasterMk cId="4271180375" sldId="2147483690"/>
        </pc:sldMasterMkLst>
        <pc:sldLayoutChg chg="add del mod replId">
          <pc:chgData name="JAYDEN YAP JEAN HNG" userId="S::jaydenyap.21@ichat.sp.edu.sg::66824b3b-90af-48ae-91f4-73f35fb89cd2" providerId="AD" clId="Web-{F79A7E81-BD9E-4F48-BC19-3E0F4EC2E163}" dt="2022-06-08T14:39:33.867" v="27"/>
          <pc:sldLayoutMkLst>
            <pc:docMk/>
            <pc:sldMasterMk cId="4271180375" sldId="2147483690"/>
            <pc:sldLayoutMk cId="3164893401" sldId="2147483691"/>
          </pc:sldLayoutMkLst>
        </pc:sldLayoutChg>
        <pc:sldLayoutChg chg="add del mod replId">
          <pc:chgData name="JAYDEN YAP JEAN HNG" userId="S::jaydenyap.21@ichat.sp.edu.sg::66824b3b-90af-48ae-91f4-73f35fb89cd2" providerId="AD" clId="Web-{F79A7E81-BD9E-4F48-BC19-3E0F4EC2E163}" dt="2022-06-08T14:39:33.867" v="27"/>
          <pc:sldLayoutMkLst>
            <pc:docMk/>
            <pc:sldMasterMk cId="4271180375" sldId="2147483690"/>
            <pc:sldLayoutMk cId="1163399319" sldId="2147483692"/>
          </pc:sldLayoutMkLst>
        </pc:sldLayoutChg>
        <pc:sldLayoutChg chg="add del mod replId">
          <pc:chgData name="JAYDEN YAP JEAN HNG" userId="S::jaydenyap.21@ichat.sp.edu.sg::66824b3b-90af-48ae-91f4-73f35fb89cd2" providerId="AD" clId="Web-{F79A7E81-BD9E-4F48-BC19-3E0F4EC2E163}" dt="2022-06-08T14:39:33.867" v="27"/>
          <pc:sldLayoutMkLst>
            <pc:docMk/>
            <pc:sldMasterMk cId="4271180375" sldId="2147483690"/>
            <pc:sldLayoutMk cId="3209281236" sldId="2147483693"/>
          </pc:sldLayoutMkLst>
        </pc:sldLayoutChg>
        <pc:sldLayoutChg chg="add del mod replId">
          <pc:chgData name="JAYDEN YAP JEAN HNG" userId="S::jaydenyap.21@ichat.sp.edu.sg::66824b3b-90af-48ae-91f4-73f35fb89cd2" providerId="AD" clId="Web-{F79A7E81-BD9E-4F48-BC19-3E0F4EC2E163}" dt="2022-06-08T14:39:33.867" v="27"/>
          <pc:sldLayoutMkLst>
            <pc:docMk/>
            <pc:sldMasterMk cId="4271180375" sldId="2147483690"/>
            <pc:sldLayoutMk cId="2703375730" sldId="2147483694"/>
          </pc:sldLayoutMkLst>
        </pc:sldLayoutChg>
        <pc:sldLayoutChg chg="add del mod replId">
          <pc:chgData name="JAYDEN YAP JEAN HNG" userId="S::jaydenyap.21@ichat.sp.edu.sg::66824b3b-90af-48ae-91f4-73f35fb89cd2" providerId="AD" clId="Web-{F79A7E81-BD9E-4F48-BC19-3E0F4EC2E163}" dt="2022-06-08T14:39:33.867" v="27"/>
          <pc:sldLayoutMkLst>
            <pc:docMk/>
            <pc:sldMasterMk cId="4271180375" sldId="2147483690"/>
            <pc:sldLayoutMk cId="2863942558" sldId="2147483695"/>
          </pc:sldLayoutMkLst>
        </pc:sldLayoutChg>
        <pc:sldLayoutChg chg="add del mod replId">
          <pc:chgData name="JAYDEN YAP JEAN HNG" userId="S::jaydenyap.21@ichat.sp.edu.sg::66824b3b-90af-48ae-91f4-73f35fb89cd2" providerId="AD" clId="Web-{F79A7E81-BD9E-4F48-BC19-3E0F4EC2E163}" dt="2022-06-08T14:39:33.867" v="27"/>
          <pc:sldLayoutMkLst>
            <pc:docMk/>
            <pc:sldMasterMk cId="4271180375" sldId="2147483690"/>
            <pc:sldLayoutMk cId="4270888765" sldId="2147483696"/>
          </pc:sldLayoutMkLst>
        </pc:sldLayoutChg>
        <pc:sldLayoutChg chg="add del mod replId">
          <pc:chgData name="JAYDEN YAP JEAN HNG" userId="S::jaydenyap.21@ichat.sp.edu.sg::66824b3b-90af-48ae-91f4-73f35fb89cd2" providerId="AD" clId="Web-{F79A7E81-BD9E-4F48-BC19-3E0F4EC2E163}" dt="2022-06-08T14:39:33.867" v="27"/>
          <pc:sldLayoutMkLst>
            <pc:docMk/>
            <pc:sldMasterMk cId="4271180375" sldId="2147483690"/>
            <pc:sldLayoutMk cId="1358513548" sldId="2147483697"/>
          </pc:sldLayoutMkLst>
        </pc:sldLayoutChg>
        <pc:sldLayoutChg chg="add del mod replId">
          <pc:chgData name="JAYDEN YAP JEAN HNG" userId="S::jaydenyap.21@ichat.sp.edu.sg::66824b3b-90af-48ae-91f4-73f35fb89cd2" providerId="AD" clId="Web-{F79A7E81-BD9E-4F48-BC19-3E0F4EC2E163}" dt="2022-06-08T14:39:33.867" v="27"/>
          <pc:sldLayoutMkLst>
            <pc:docMk/>
            <pc:sldMasterMk cId="4271180375" sldId="2147483690"/>
            <pc:sldLayoutMk cId="1584228410" sldId="2147483698"/>
          </pc:sldLayoutMkLst>
        </pc:sldLayoutChg>
        <pc:sldLayoutChg chg="add del mod replId">
          <pc:chgData name="JAYDEN YAP JEAN HNG" userId="S::jaydenyap.21@ichat.sp.edu.sg::66824b3b-90af-48ae-91f4-73f35fb89cd2" providerId="AD" clId="Web-{F79A7E81-BD9E-4F48-BC19-3E0F4EC2E163}" dt="2022-06-08T14:39:33.867" v="27"/>
          <pc:sldLayoutMkLst>
            <pc:docMk/>
            <pc:sldMasterMk cId="4271180375" sldId="2147483690"/>
            <pc:sldLayoutMk cId="820382637" sldId="2147483699"/>
          </pc:sldLayoutMkLst>
        </pc:sldLayoutChg>
        <pc:sldLayoutChg chg="add del mod replId">
          <pc:chgData name="JAYDEN YAP JEAN HNG" userId="S::jaydenyap.21@ichat.sp.edu.sg::66824b3b-90af-48ae-91f4-73f35fb89cd2" providerId="AD" clId="Web-{F79A7E81-BD9E-4F48-BC19-3E0F4EC2E163}" dt="2022-06-08T14:39:33.867" v="27"/>
          <pc:sldLayoutMkLst>
            <pc:docMk/>
            <pc:sldMasterMk cId="4271180375" sldId="2147483690"/>
            <pc:sldLayoutMk cId="4204442214" sldId="2147483700"/>
          </pc:sldLayoutMkLst>
        </pc:sldLayoutChg>
        <pc:sldLayoutChg chg="add del mod replId">
          <pc:chgData name="JAYDEN YAP JEAN HNG" userId="S::jaydenyap.21@ichat.sp.edu.sg::66824b3b-90af-48ae-91f4-73f35fb89cd2" providerId="AD" clId="Web-{F79A7E81-BD9E-4F48-BC19-3E0F4EC2E163}" dt="2022-06-08T14:39:33.867" v="27"/>
          <pc:sldLayoutMkLst>
            <pc:docMk/>
            <pc:sldMasterMk cId="4271180375" sldId="2147483690"/>
            <pc:sldLayoutMk cId="3141828303" sldId="2147483701"/>
          </pc:sldLayoutMkLst>
        </pc:sldLayoutChg>
      </pc:sldMasterChg>
      <pc:sldMasterChg chg="add del addSldLayout delSldLayout modSldLayout">
        <pc:chgData name="JAYDEN YAP JEAN HNG" userId="S::jaydenyap.21@ichat.sp.edu.sg::66824b3b-90af-48ae-91f4-73f35fb89cd2" providerId="AD" clId="Web-{F79A7E81-BD9E-4F48-BC19-3E0F4EC2E163}" dt="2022-06-08T14:39:45.618" v="28"/>
        <pc:sldMasterMkLst>
          <pc:docMk/>
          <pc:sldMasterMk cId="3217931341" sldId="2147483702"/>
        </pc:sldMasterMkLst>
        <pc:sldLayoutChg chg="add del mod replId">
          <pc:chgData name="JAYDEN YAP JEAN HNG" userId="S::jaydenyap.21@ichat.sp.edu.sg::66824b3b-90af-48ae-91f4-73f35fb89cd2" providerId="AD" clId="Web-{F79A7E81-BD9E-4F48-BC19-3E0F4EC2E163}" dt="2022-06-08T14:39:45.618" v="28"/>
          <pc:sldLayoutMkLst>
            <pc:docMk/>
            <pc:sldMasterMk cId="3217931341" sldId="2147483702"/>
            <pc:sldLayoutMk cId="4240126659" sldId="2147483703"/>
          </pc:sldLayoutMkLst>
        </pc:sldLayoutChg>
        <pc:sldLayoutChg chg="add del mod replId">
          <pc:chgData name="JAYDEN YAP JEAN HNG" userId="S::jaydenyap.21@ichat.sp.edu.sg::66824b3b-90af-48ae-91f4-73f35fb89cd2" providerId="AD" clId="Web-{F79A7E81-BD9E-4F48-BC19-3E0F4EC2E163}" dt="2022-06-08T14:39:45.618" v="28"/>
          <pc:sldLayoutMkLst>
            <pc:docMk/>
            <pc:sldMasterMk cId="3217931341" sldId="2147483702"/>
            <pc:sldLayoutMk cId="65420267" sldId="2147483704"/>
          </pc:sldLayoutMkLst>
        </pc:sldLayoutChg>
        <pc:sldLayoutChg chg="add del mod replId">
          <pc:chgData name="JAYDEN YAP JEAN HNG" userId="S::jaydenyap.21@ichat.sp.edu.sg::66824b3b-90af-48ae-91f4-73f35fb89cd2" providerId="AD" clId="Web-{F79A7E81-BD9E-4F48-BC19-3E0F4EC2E163}" dt="2022-06-08T14:39:45.618" v="28"/>
          <pc:sldLayoutMkLst>
            <pc:docMk/>
            <pc:sldMasterMk cId="3217931341" sldId="2147483702"/>
            <pc:sldLayoutMk cId="1438063733" sldId="2147483705"/>
          </pc:sldLayoutMkLst>
        </pc:sldLayoutChg>
        <pc:sldLayoutChg chg="add del mod replId">
          <pc:chgData name="JAYDEN YAP JEAN HNG" userId="S::jaydenyap.21@ichat.sp.edu.sg::66824b3b-90af-48ae-91f4-73f35fb89cd2" providerId="AD" clId="Web-{F79A7E81-BD9E-4F48-BC19-3E0F4EC2E163}" dt="2022-06-08T14:39:45.618" v="28"/>
          <pc:sldLayoutMkLst>
            <pc:docMk/>
            <pc:sldMasterMk cId="3217931341" sldId="2147483702"/>
            <pc:sldLayoutMk cId="1263779328" sldId="2147483706"/>
          </pc:sldLayoutMkLst>
        </pc:sldLayoutChg>
        <pc:sldLayoutChg chg="add del mod replId">
          <pc:chgData name="JAYDEN YAP JEAN HNG" userId="S::jaydenyap.21@ichat.sp.edu.sg::66824b3b-90af-48ae-91f4-73f35fb89cd2" providerId="AD" clId="Web-{F79A7E81-BD9E-4F48-BC19-3E0F4EC2E163}" dt="2022-06-08T14:39:45.618" v="28"/>
          <pc:sldLayoutMkLst>
            <pc:docMk/>
            <pc:sldMasterMk cId="3217931341" sldId="2147483702"/>
            <pc:sldLayoutMk cId="4063882837" sldId="2147483707"/>
          </pc:sldLayoutMkLst>
        </pc:sldLayoutChg>
        <pc:sldLayoutChg chg="add del mod replId">
          <pc:chgData name="JAYDEN YAP JEAN HNG" userId="S::jaydenyap.21@ichat.sp.edu.sg::66824b3b-90af-48ae-91f4-73f35fb89cd2" providerId="AD" clId="Web-{F79A7E81-BD9E-4F48-BC19-3E0F4EC2E163}" dt="2022-06-08T14:39:45.618" v="28"/>
          <pc:sldLayoutMkLst>
            <pc:docMk/>
            <pc:sldMasterMk cId="3217931341" sldId="2147483702"/>
            <pc:sldLayoutMk cId="2686740987" sldId="2147483708"/>
          </pc:sldLayoutMkLst>
        </pc:sldLayoutChg>
        <pc:sldLayoutChg chg="add del mod replId">
          <pc:chgData name="JAYDEN YAP JEAN HNG" userId="S::jaydenyap.21@ichat.sp.edu.sg::66824b3b-90af-48ae-91f4-73f35fb89cd2" providerId="AD" clId="Web-{F79A7E81-BD9E-4F48-BC19-3E0F4EC2E163}" dt="2022-06-08T14:39:45.618" v="28"/>
          <pc:sldLayoutMkLst>
            <pc:docMk/>
            <pc:sldMasterMk cId="3217931341" sldId="2147483702"/>
            <pc:sldLayoutMk cId="602211566" sldId="2147483709"/>
          </pc:sldLayoutMkLst>
        </pc:sldLayoutChg>
        <pc:sldLayoutChg chg="add del mod replId">
          <pc:chgData name="JAYDEN YAP JEAN HNG" userId="S::jaydenyap.21@ichat.sp.edu.sg::66824b3b-90af-48ae-91f4-73f35fb89cd2" providerId="AD" clId="Web-{F79A7E81-BD9E-4F48-BC19-3E0F4EC2E163}" dt="2022-06-08T14:39:45.618" v="28"/>
          <pc:sldLayoutMkLst>
            <pc:docMk/>
            <pc:sldMasterMk cId="3217931341" sldId="2147483702"/>
            <pc:sldLayoutMk cId="2534870948" sldId="2147483710"/>
          </pc:sldLayoutMkLst>
        </pc:sldLayoutChg>
        <pc:sldLayoutChg chg="add del mod replId">
          <pc:chgData name="JAYDEN YAP JEAN HNG" userId="S::jaydenyap.21@ichat.sp.edu.sg::66824b3b-90af-48ae-91f4-73f35fb89cd2" providerId="AD" clId="Web-{F79A7E81-BD9E-4F48-BC19-3E0F4EC2E163}" dt="2022-06-08T14:39:45.618" v="28"/>
          <pc:sldLayoutMkLst>
            <pc:docMk/>
            <pc:sldMasterMk cId="3217931341" sldId="2147483702"/>
            <pc:sldLayoutMk cId="3738403508" sldId="2147483711"/>
          </pc:sldLayoutMkLst>
        </pc:sldLayoutChg>
        <pc:sldLayoutChg chg="add del mod replId">
          <pc:chgData name="JAYDEN YAP JEAN HNG" userId="S::jaydenyap.21@ichat.sp.edu.sg::66824b3b-90af-48ae-91f4-73f35fb89cd2" providerId="AD" clId="Web-{F79A7E81-BD9E-4F48-BC19-3E0F4EC2E163}" dt="2022-06-08T14:39:45.618" v="28"/>
          <pc:sldLayoutMkLst>
            <pc:docMk/>
            <pc:sldMasterMk cId="3217931341" sldId="2147483702"/>
            <pc:sldLayoutMk cId="1800386570" sldId="2147483712"/>
          </pc:sldLayoutMkLst>
        </pc:sldLayoutChg>
        <pc:sldLayoutChg chg="add del mod replId">
          <pc:chgData name="JAYDEN YAP JEAN HNG" userId="S::jaydenyap.21@ichat.sp.edu.sg::66824b3b-90af-48ae-91f4-73f35fb89cd2" providerId="AD" clId="Web-{F79A7E81-BD9E-4F48-BC19-3E0F4EC2E163}" dt="2022-06-08T14:39:45.618" v="28"/>
          <pc:sldLayoutMkLst>
            <pc:docMk/>
            <pc:sldMasterMk cId="3217931341" sldId="2147483702"/>
            <pc:sldLayoutMk cId="3151407453" sldId="2147483713"/>
          </pc:sldLayoutMkLst>
        </pc:sldLayoutChg>
      </pc:sldMasterChg>
      <pc:sldMasterChg chg="add del addSldLayout delSldLayout modSldLayout">
        <pc:chgData name="JAYDEN YAP JEAN HNG" userId="S::jaydenyap.21@ichat.sp.edu.sg::66824b3b-90af-48ae-91f4-73f35fb89cd2" providerId="AD" clId="Web-{F79A7E81-BD9E-4F48-BC19-3E0F4EC2E163}" dt="2022-06-08T14:39:48.243" v="29"/>
        <pc:sldMasterMkLst>
          <pc:docMk/>
          <pc:sldMasterMk cId="3683445416" sldId="2147483714"/>
        </pc:sldMasterMkLst>
        <pc:sldLayoutChg chg="add del mod replId">
          <pc:chgData name="JAYDEN YAP JEAN HNG" userId="S::jaydenyap.21@ichat.sp.edu.sg::66824b3b-90af-48ae-91f4-73f35fb89cd2" providerId="AD" clId="Web-{F79A7E81-BD9E-4F48-BC19-3E0F4EC2E163}" dt="2022-06-08T14:39:48.243" v="29"/>
          <pc:sldLayoutMkLst>
            <pc:docMk/>
            <pc:sldMasterMk cId="3683445416" sldId="2147483714"/>
            <pc:sldLayoutMk cId="2770350023" sldId="2147483715"/>
          </pc:sldLayoutMkLst>
        </pc:sldLayoutChg>
        <pc:sldLayoutChg chg="add del mod replId">
          <pc:chgData name="JAYDEN YAP JEAN HNG" userId="S::jaydenyap.21@ichat.sp.edu.sg::66824b3b-90af-48ae-91f4-73f35fb89cd2" providerId="AD" clId="Web-{F79A7E81-BD9E-4F48-BC19-3E0F4EC2E163}" dt="2022-06-08T14:39:48.243" v="29"/>
          <pc:sldLayoutMkLst>
            <pc:docMk/>
            <pc:sldMasterMk cId="3683445416" sldId="2147483714"/>
            <pc:sldLayoutMk cId="182556013" sldId="2147483716"/>
          </pc:sldLayoutMkLst>
        </pc:sldLayoutChg>
        <pc:sldLayoutChg chg="add del mod replId">
          <pc:chgData name="JAYDEN YAP JEAN HNG" userId="S::jaydenyap.21@ichat.sp.edu.sg::66824b3b-90af-48ae-91f4-73f35fb89cd2" providerId="AD" clId="Web-{F79A7E81-BD9E-4F48-BC19-3E0F4EC2E163}" dt="2022-06-08T14:39:48.243" v="29"/>
          <pc:sldLayoutMkLst>
            <pc:docMk/>
            <pc:sldMasterMk cId="3683445416" sldId="2147483714"/>
            <pc:sldLayoutMk cId="3568005469" sldId="2147483717"/>
          </pc:sldLayoutMkLst>
        </pc:sldLayoutChg>
        <pc:sldLayoutChg chg="add del mod replId">
          <pc:chgData name="JAYDEN YAP JEAN HNG" userId="S::jaydenyap.21@ichat.sp.edu.sg::66824b3b-90af-48ae-91f4-73f35fb89cd2" providerId="AD" clId="Web-{F79A7E81-BD9E-4F48-BC19-3E0F4EC2E163}" dt="2022-06-08T14:39:48.243" v="29"/>
          <pc:sldLayoutMkLst>
            <pc:docMk/>
            <pc:sldMasterMk cId="3683445416" sldId="2147483714"/>
            <pc:sldLayoutMk cId="1230576343" sldId="2147483718"/>
          </pc:sldLayoutMkLst>
        </pc:sldLayoutChg>
        <pc:sldLayoutChg chg="add del mod replId">
          <pc:chgData name="JAYDEN YAP JEAN HNG" userId="S::jaydenyap.21@ichat.sp.edu.sg::66824b3b-90af-48ae-91f4-73f35fb89cd2" providerId="AD" clId="Web-{F79A7E81-BD9E-4F48-BC19-3E0F4EC2E163}" dt="2022-06-08T14:39:48.243" v="29"/>
          <pc:sldLayoutMkLst>
            <pc:docMk/>
            <pc:sldMasterMk cId="3683445416" sldId="2147483714"/>
            <pc:sldLayoutMk cId="827177958" sldId="2147483719"/>
          </pc:sldLayoutMkLst>
        </pc:sldLayoutChg>
        <pc:sldLayoutChg chg="add del mod replId">
          <pc:chgData name="JAYDEN YAP JEAN HNG" userId="S::jaydenyap.21@ichat.sp.edu.sg::66824b3b-90af-48ae-91f4-73f35fb89cd2" providerId="AD" clId="Web-{F79A7E81-BD9E-4F48-BC19-3E0F4EC2E163}" dt="2022-06-08T14:39:48.243" v="29"/>
          <pc:sldLayoutMkLst>
            <pc:docMk/>
            <pc:sldMasterMk cId="3683445416" sldId="2147483714"/>
            <pc:sldLayoutMk cId="49951112" sldId="2147483720"/>
          </pc:sldLayoutMkLst>
        </pc:sldLayoutChg>
        <pc:sldLayoutChg chg="add del mod replId">
          <pc:chgData name="JAYDEN YAP JEAN HNG" userId="S::jaydenyap.21@ichat.sp.edu.sg::66824b3b-90af-48ae-91f4-73f35fb89cd2" providerId="AD" clId="Web-{F79A7E81-BD9E-4F48-BC19-3E0F4EC2E163}" dt="2022-06-08T14:39:48.243" v="29"/>
          <pc:sldLayoutMkLst>
            <pc:docMk/>
            <pc:sldMasterMk cId="3683445416" sldId="2147483714"/>
            <pc:sldLayoutMk cId="3358978391" sldId="2147483721"/>
          </pc:sldLayoutMkLst>
        </pc:sldLayoutChg>
        <pc:sldLayoutChg chg="add del mod replId">
          <pc:chgData name="JAYDEN YAP JEAN HNG" userId="S::jaydenyap.21@ichat.sp.edu.sg::66824b3b-90af-48ae-91f4-73f35fb89cd2" providerId="AD" clId="Web-{F79A7E81-BD9E-4F48-BC19-3E0F4EC2E163}" dt="2022-06-08T14:39:48.243" v="29"/>
          <pc:sldLayoutMkLst>
            <pc:docMk/>
            <pc:sldMasterMk cId="3683445416" sldId="2147483714"/>
            <pc:sldLayoutMk cId="99774646" sldId="2147483722"/>
          </pc:sldLayoutMkLst>
        </pc:sldLayoutChg>
        <pc:sldLayoutChg chg="add del mod replId">
          <pc:chgData name="JAYDEN YAP JEAN HNG" userId="S::jaydenyap.21@ichat.sp.edu.sg::66824b3b-90af-48ae-91f4-73f35fb89cd2" providerId="AD" clId="Web-{F79A7E81-BD9E-4F48-BC19-3E0F4EC2E163}" dt="2022-06-08T14:39:48.243" v="29"/>
          <pc:sldLayoutMkLst>
            <pc:docMk/>
            <pc:sldMasterMk cId="3683445416" sldId="2147483714"/>
            <pc:sldLayoutMk cId="2553116961" sldId="2147483723"/>
          </pc:sldLayoutMkLst>
        </pc:sldLayoutChg>
        <pc:sldLayoutChg chg="add del mod replId">
          <pc:chgData name="JAYDEN YAP JEAN HNG" userId="S::jaydenyap.21@ichat.sp.edu.sg::66824b3b-90af-48ae-91f4-73f35fb89cd2" providerId="AD" clId="Web-{F79A7E81-BD9E-4F48-BC19-3E0F4EC2E163}" dt="2022-06-08T14:39:48.243" v="29"/>
          <pc:sldLayoutMkLst>
            <pc:docMk/>
            <pc:sldMasterMk cId="3683445416" sldId="2147483714"/>
            <pc:sldLayoutMk cId="3618182935" sldId="2147483724"/>
          </pc:sldLayoutMkLst>
        </pc:sldLayoutChg>
        <pc:sldLayoutChg chg="add del mod replId">
          <pc:chgData name="JAYDEN YAP JEAN HNG" userId="S::jaydenyap.21@ichat.sp.edu.sg::66824b3b-90af-48ae-91f4-73f35fb89cd2" providerId="AD" clId="Web-{F79A7E81-BD9E-4F48-BC19-3E0F4EC2E163}" dt="2022-06-08T14:39:48.243" v="29"/>
          <pc:sldLayoutMkLst>
            <pc:docMk/>
            <pc:sldMasterMk cId="3683445416" sldId="2147483714"/>
            <pc:sldLayoutMk cId="583970732" sldId="2147483725"/>
          </pc:sldLayoutMkLst>
        </pc:sldLayoutChg>
      </pc:sldMasterChg>
      <pc:sldMasterChg chg="add del addSldLayout delSldLayout modSldLayout">
        <pc:chgData name="JAYDEN YAP JEAN HNG" userId="S::jaydenyap.21@ichat.sp.edu.sg::66824b3b-90af-48ae-91f4-73f35fb89cd2" providerId="AD" clId="Web-{F79A7E81-BD9E-4F48-BC19-3E0F4EC2E163}" dt="2022-06-08T14:42:34.622" v="45"/>
        <pc:sldMasterMkLst>
          <pc:docMk/>
          <pc:sldMasterMk cId="112298008" sldId="2147483726"/>
        </pc:sldMasterMkLst>
        <pc:sldLayoutChg chg="add del mod replId">
          <pc:chgData name="JAYDEN YAP JEAN HNG" userId="S::jaydenyap.21@ichat.sp.edu.sg::66824b3b-90af-48ae-91f4-73f35fb89cd2" providerId="AD" clId="Web-{F79A7E81-BD9E-4F48-BC19-3E0F4EC2E163}" dt="2022-06-08T14:42:34.622" v="45"/>
          <pc:sldLayoutMkLst>
            <pc:docMk/>
            <pc:sldMasterMk cId="112298008" sldId="2147483726"/>
            <pc:sldLayoutMk cId="1348090360" sldId="2147483727"/>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12298008" sldId="2147483726"/>
            <pc:sldLayoutMk cId="1416012792" sldId="2147483728"/>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12298008" sldId="2147483726"/>
            <pc:sldLayoutMk cId="2889060296" sldId="2147483729"/>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12298008" sldId="2147483726"/>
            <pc:sldLayoutMk cId="829987933" sldId="2147483730"/>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12298008" sldId="2147483726"/>
            <pc:sldLayoutMk cId="668347973" sldId="2147483731"/>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12298008" sldId="2147483726"/>
            <pc:sldLayoutMk cId="1166089081" sldId="2147483732"/>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12298008" sldId="2147483726"/>
            <pc:sldLayoutMk cId="3557356664" sldId="2147483733"/>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12298008" sldId="2147483726"/>
            <pc:sldLayoutMk cId="350942432" sldId="2147483734"/>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12298008" sldId="2147483726"/>
            <pc:sldLayoutMk cId="1343408466" sldId="2147483735"/>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12298008" sldId="2147483726"/>
            <pc:sldLayoutMk cId="3240947049" sldId="2147483736"/>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12298008" sldId="2147483726"/>
            <pc:sldLayoutMk cId="862321279" sldId="2147483737"/>
          </pc:sldLayoutMkLst>
        </pc:sldLayoutChg>
      </pc:sldMasterChg>
      <pc:sldMasterChg chg="add del addSldLayout delSldLayout modSldLayout">
        <pc:chgData name="JAYDEN YAP JEAN HNG" userId="S::jaydenyap.21@ichat.sp.edu.sg::66824b3b-90af-48ae-91f4-73f35fb89cd2" providerId="AD" clId="Web-{F79A7E81-BD9E-4F48-BC19-3E0F4EC2E163}" dt="2022-06-08T14:42:34.622" v="45"/>
        <pc:sldMasterMkLst>
          <pc:docMk/>
          <pc:sldMasterMk cId="172707975" sldId="2147483738"/>
        </pc:sldMasterMkLst>
        <pc:sldLayoutChg chg="add del mod replId">
          <pc:chgData name="JAYDEN YAP JEAN HNG" userId="S::jaydenyap.21@ichat.sp.edu.sg::66824b3b-90af-48ae-91f4-73f35fb89cd2" providerId="AD" clId="Web-{F79A7E81-BD9E-4F48-BC19-3E0F4EC2E163}" dt="2022-06-08T14:42:34.622" v="45"/>
          <pc:sldLayoutMkLst>
            <pc:docMk/>
            <pc:sldMasterMk cId="172707975" sldId="2147483738"/>
            <pc:sldLayoutMk cId="3921302943" sldId="2147483739"/>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72707975" sldId="2147483738"/>
            <pc:sldLayoutMk cId="3906343843" sldId="2147483740"/>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72707975" sldId="2147483738"/>
            <pc:sldLayoutMk cId="1824871811" sldId="2147483741"/>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72707975" sldId="2147483738"/>
            <pc:sldLayoutMk cId="2712365465" sldId="2147483742"/>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72707975" sldId="2147483738"/>
            <pc:sldLayoutMk cId="1612365076" sldId="2147483743"/>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72707975" sldId="2147483738"/>
            <pc:sldLayoutMk cId="2055474302" sldId="2147483744"/>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72707975" sldId="2147483738"/>
            <pc:sldLayoutMk cId="203893081" sldId="2147483745"/>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72707975" sldId="2147483738"/>
            <pc:sldLayoutMk cId="3689891381" sldId="2147483746"/>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72707975" sldId="2147483738"/>
            <pc:sldLayoutMk cId="836189937" sldId="2147483747"/>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72707975" sldId="2147483738"/>
            <pc:sldLayoutMk cId="65835583" sldId="2147483748"/>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72707975" sldId="2147483738"/>
            <pc:sldLayoutMk cId="7579044" sldId="2147483749"/>
          </pc:sldLayoutMkLst>
        </pc:sldLayoutChg>
      </pc:sldMasterChg>
      <pc:sldMasterChg chg="add del addSldLayout delSldLayout modSldLayout">
        <pc:chgData name="JAYDEN YAP JEAN HNG" userId="S::jaydenyap.21@ichat.sp.edu.sg::66824b3b-90af-48ae-91f4-73f35fb89cd2" providerId="AD" clId="Web-{F79A7E81-BD9E-4F48-BC19-3E0F4EC2E163}" dt="2022-06-08T14:42:33.450" v="44"/>
        <pc:sldMasterMkLst>
          <pc:docMk/>
          <pc:sldMasterMk cId="2613254831" sldId="2147483750"/>
        </pc:sldMasterMkLst>
        <pc:sldLayoutChg chg="add del mod replId">
          <pc:chgData name="JAYDEN YAP JEAN HNG" userId="S::jaydenyap.21@ichat.sp.edu.sg::66824b3b-90af-48ae-91f4-73f35fb89cd2" providerId="AD" clId="Web-{F79A7E81-BD9E-4F48-BC19-3E0F4EC2E163}" dt="2022-06-08T14:42:33.450" v="44"/>
          <pc:sldLayoutMkLst>
            <pc:docMk/>
            <pc:sldMasterMk cId="2613254831" sldId="2147483750"/>
            <pc:sldLayoutMk cId="504422328" sldId="2147483751"/>
          </pc:sldLayoutMkLst>
        </pc:sldLayoutChg>
        <pc:sldLayoutChg chg="add del mod replId">
          <pc:chgData name="JAYDEN YAP JEAN HNG" userId="S::jaydenyap.21@ichat.sp.edu.sg::66824b3b-90af-48ae-91f4-73f35fb89cd2" providerId="AD" clId="Web-{F79A7E81-BD9E-4F48-BC19-3E0F4EC2E163}" dt="2022-06-08T14:42:33.450" v="44"/>
          <pc:sldLayoutMkLst>
            <pc:docMk/>
            <pc:sldMasterMk cId="2613254831" sldId="2147483750"/>
            <pc:sldLayoutMk cId="2504950714" sldId="2147483752"/>
          </pc:sldLayoutMkLst>
        </pc:sldLayoutChg>
        <pc:sldLayoutChg chg="add del mod replId">
          <pc:chgData name="JAYDEN YAP JEAN HNG" userId="S::jaydenyap.21@ichat.sp.edu.sg::66824b3b-90af-48ae-91f4-73f35fb89cd2" providerId="AD" clId="Web-{F79A7E81-BD9E-4F48-BC19-3E0F4EC2E163}" dt="2022-06-08T14:42:33.450" v="44"/>
          <pc:sldLayoutMkLst>
            <pc:docMk/>
            <pc:sldMasterMk cId="2613254831" sldId="2147483750"/>
            <pc:sldLayoutMk cId="2923457184" sldId="2147483753"/>
          </pc:sldLayoutMkLst>
        </pc:sldLayoutChg>
        <pc:sldLayoutChg chg="add del mod replId">
          <pc:chgData name="JAYDEN YAP JEAN HNG" userId="S::jaydenyap.21@ichat.sp.edu.sg::66824b3b-90af-48ae-91f4-73f35fb89cd2" providerId="AD" clId="Web-{F79A7E81-BD9E-4F48-BC19-3E0F4EC2E163}" dt="2022-06-08T14:42:33.450" v="44"/>
          <pc:sldLayoutMkLst>
            <pc:docMk/>
            <pc:sldMasterMk cId="2613254831" sldId="2147483750"/>
            <pc:sldLayoutMk cId="661997360" sldId="2147483754"/>
          </pc:sldLayoutMkLst>
        </pc:sldLayoutChg>
        <pc:sldLayoutChg chg="add del mod replId">
          <pc:chgData name="JAYDEN YAP JEAN HNG" userId="S::jaydenyap.21@ichat.sp.edu.sg::66824b3b-90af-48ae-91f4-73f35fb89cd2" providerId="AD" clId="Web-{F79A7E81-BD9E-4F48-BC19-3E0F4EC2E163}" dt="2022-06-08T14:42:33.450" v="44"/>
          <pc:sldLayoutMkLst>
            <pc:docMk/>
            <pc:sldMasterMk cId="2613254831" sldId="2147483750"/>
            <pc:sldLayoutMk cId="3757840731" sldId="2147483755"/>
          </pc:sldLayoutMkLst>
        </pc:sldLayoutChg>
        <pc:sldLayoutChg chg="add del mod replId">
          <pc:chgData name="JAYDEN YAP JEAN HNG" userId="S::jaydenyap.21@ichat.sp.edu.sg::66824b3b-90af-48ae-91f4-73f35fb89cd2" providerId="AD" clId="Web-{F79A7E81-BD9E-4F48-BC19-3E0F4EC2E163}" dt="2022-06-08T14:42:33.450" v="44"/>
          <pc:sldLayoutMkLst>
            <pc:docMk/>
            <pc:sldMasterMk cId="2613254831" sldId="2147483750"/>
            <pc:sldLayoutMk cId="1601439074" sldId="2147483756"/>
          </pc:sldLayoutMkLst>
        </pc:sldLayoutChg>
        <pc:sldLayoutChg chg="add del mod replId">
          <pc:chgData name="JAYDEN YAP JEAN HNG" userId="S::jaydenyap.21@ichat.sp.edu.sg::66824b3b-90af-48ae-91f4-73f35fb89cd2" providerId="AD" clId="Web-{F79A7E81-BD9E-4F48-BC19-3E0F4EC2E163}" dt="2022-06-08T14:42:33.450" v="44"/>
          <pc:sldLayoutMkLst>
            <pc:docMk/>
            <pc:sldMasterMk cId="2613254831" sldId="2147483750"/>
            <pc:sldLayoutMk cId="1576334788" sldId="2147483757"/>
          </pc:sldLayoutMkLst>
        </pc:sldLayoutChg>
        <pc:sldLayoutChg chg="add del mod replId">
          <pc:chgData name="JAYDEN YAP JEAN HNG" userId="S::jaydenyap.21@ichat.sp.edu.sg::66824b3b-90af-48ae-91f4-73f35fb89cd2" providerId="AD" clId="Web-{F79A7E81-BD9E-4F48-BC19-3E0F4EC2E163}" dt="2022-06-08T14:42:33.450" v="44"/>
          <pc:sldLayoutMkLst>
            <pc:docMk/>
            <pc:sldMasterMk cId="2613254831" sldId="2147483750"/>
            <pc:sldLayoutMk cId="1549130145" sldId="2147483758"/>
          </pc:sldLayoutMkLst>
        </pc:sldLayoutChg>
        <pc:sldLayoutChg chg="add del mod replId">
          <pc:chgData name="JAYDEN YAP JEAN HNG" userId="S::jaydenyap.21@ichat.sp.edu.sg::66824b3b-90af-48ae-91f4-73f35fb89cd2" providerId="AD" clId="Web-{F79A7E81-BD9E-4F48-BC19-3E0F4EC2E163}" dt="2022-06-08T14:42:33.450" v="44"/>
          <pc:sldLayoutMkLst>
            <pc:docMk/>
            <pc:sldMasterMk cId="2613254831" sldId="2147483750"/>
            <pc:sldLayoutMk cId="1167046027" sldId="2147483759"/>
          </pc:sldLayoutMkLst>
        </pc:sldLayoutChg>
        <pc:sldLayoutChg chg="add del mod replId">
          <pc:chgData name="JAYDEN YAP JEAN HNG" userId="S::jaydenyap.21@ichat.sp.edu.sg::66824b3b-90af-48ae-91f4-73f35fb89cd2" providerId="AD" clId="Web-{F79A7E81-BD9E-4F48-BC19-3E0F4EC2E163}" dt="2022-06-08T14:42:33.450" v="44"/>
          <pc:sldLayoutMkLst>
            <pc:docMk/>
            <pc:sldMasterMk cId="2613254831" sldId="2147483750"/>
            <pc:sldLayoutMk cId="874955656" sldId="2147483760"/>
          </pc:sldLayoutMkLst>
        </pc:sldLayoutChg>
        <pc:sldLayoutChg chg="add del mod replId">
          <pc:chgData name="JAYDEN YAP JEAN HNG" userId="S::jaydenyap.21@ichat.sp.edu.sg::66824b3b-90af-48ae-91f4-73f35fb89cd2" providerId="AD" clId="Web-{F79A7E81-BD9E-4F48-BC19-3E0F4EC2E163}" dt="2022-06-08T14:42:33.450" v="44"/>
          <pc:sldLayoutMkLst>
            <pc:docMk/>
            <pc:sldMasterMk cId="2613254831" sldId="2147483750"/>
            <pc:sldLayoutMk cId="1929711473" sldId="2147483761"/>
          </pc:sldLayoutMkLst>
        </pc:sldLayoutChg>
      </pc:sldMasterChg>
      <pc:sldMasterChg chg="add del addSldLayout delSldLayout modSldLayout">
        <pc:chgData name="JAYDEN YAP JEAN HNG" userId="S::jaydenyap.21@ichat.sp.edu.sg::66824b3b-90af-48ae-91f4-73f35fb89cd2" providerId="AD" clId="Web-{F79A7E81-BD9E-4F48-BC19-3E0F4EC2E163}" dt="2022-06-08T14:42:32.966" v="43"/>
        <pc:sldMasterMkLst>
          <pc:docMk/>
          <pc:sldMasterMk cId="676495506" sldId="2147483762"/>
        </pc:sldMasterMkLst>
        <pc:sldLayoutChg chg="add del mod replId">
          <pc:chgData name="JAYDEN YAP JEAN HNG" userId="S::jaydenyap.21@ichat.sp.edu.sg::66824b3b-90af-48ae-91f4-73f35fb89cd2" providerId="AD" clId="Web-{F79A7E81-BD9E-4F48-BC19-3E0F4EC2E163}" dt="2022-06-08T14:42:32.966" v="43"/>
          <pc:sldLayoutMkLst>
            <pc:docMk/>
            <pc:sldMasterMk cId="676495506" sldId="2147483762"/>
            <pc:sldLayoutMk cId="985488581" sldId="2147483763"/>
          </pc:sldLayoutMkLst>
        </pc:sldLayoutChg>
        <pc:sldLayoutChg chg="add del mod replId">
          <pc:chgData name="JAYDEN YAP JEAN HNG" userId="S::jaydenyap.21@ichat.sp.edu.sg::66824b3b-90af-48ae-91f4-73f35fb89cd2" providerId="AD" clId="Web-{F79A7E81-BD9E-4F48-BC19-3E0F4EC2E163}" dt="2022-06-08T14:42:32.966" v="43"/>
          <pc:sldLayoutMkLst>
            <pc:docMk/>
            <pc:sldMasterMk cId="676495506" sldId="2147483762"/>
            <pc:sldLayoutMk cId="4144372146" sldId="2147483764"/>
          </pc:sldLayoutMkLst>
        </pc:sldLayoutChg>
        <pc:sldLayoutChg chg="add del mod replId">
          <pc:chgData name="JAYDEN YAP JEAN HNG" userId="S::jaydenyap.21@ichat.sp.edu.sg::66824b3b-90af-48ae-91f4-73f35fb89cd2" providerId="AD" clId="Web-{F79A7E81-BD9E-4F48-BC19-3E0F4EC2E163}" dt="2022-06-08T14:42:32.966" v="43"/>
          <pc:sldLayoutMkLst>
            <pc:docMk/>
            <pc:sldMasterMk cId="676495506" sldId="2147483762"/>
            <pc:sldLayoutMk cId="3799918977" sldId="2147483765"/>
          </pc:sldLayoutMkLst>
        </pc:sldLayoutChg>
        <pc:sldLayoutChg chg="add del mod replId">
          <pc:chgData name="JAYDEN YAP JEAN HNG" userId="S::jaydenyap.21@ichat.sp.edu.sg::66824b3b-90af-48ae-91f4-73f35fb89cd2" providerId="AD" clId="Web-{F79A7E81-BD9E-4F48-BC19-3E0F4EC2E163}" dt="2022-06-08T14:42:32.966" v="43"/>
          <pc:sldLayoutMkLst>
            <pc:docMk/>
            <pc:sldMasterMk cId="676495506" sldId="2147483762"/>
            <pc:sldLayoutMk cId="2720570408" sldId="2147483766"/>
          </pc:sldLayoutMkLst>
        </pc:sldLayoutChg>
        <pc:sldLayoutChg chg="add del mod replId">
          <pc:chgData name="JAYDEN YAP JEAN HNG" userId="S::jaydenyap.21@ichat.sp.edu.sg::66824b3b-90af-48ae-91f4-73f35fb89cd2" providerId="AD" clId="Web-{F79A7E81-BD9E-4F48-BC19-3E0F4EC2E163}" dt="2022-06-08T14:42:32.966" v="43"/>
          <pc:sldLayoutMkLst>
            <pc:docMk/>
            <pc:sldMasterMk cId="676495506" sldId="2147483762"/>
            <pc:sldLayoutMk cId="2230127340" sldId="2147483767"/>
          </pc:sldLayoutMkLst>
        </pc:sldLayoutChg>
        <pc:sldLayoutChg chg="add del mod replId">
          <pc:chgData name="JAYDEN YAP JEAN HNG" userId="S::jaydenyap.21@ichat.sp.edu.sg::66824b3b-90af-48ae-91f4-73f35fb89cd2" providerId="AD" clId="Web-{F79A7E81-BD9E-4F48-BC19-3E0F4EC2E163}" dt="2022-06-08T14:42:32.966" v="43"/>
          <pc:sldLayoutMkLst>
            <pc:docMk/>
            <pc:sldMasterMk cId="676495506" sldId="2147483762"/>
            <pc:sldLayoutMk cId="2268591586" sldId="2147483768"/>
          </pc:sldLayoutMkLst>
        </pc:sldLayoutChg>
        <pc:sldLayoutChg chg="add del mod replId">
          <pc:chgData name="JAYDEN YAP JEAN HNG" userId="S::jaydenyap.21@ichat.sp.edu.sg::66824b3b-90af-48ae-91f4-73f35fb89cd2" providerId="AD" clId="Web-{F79A7E81-BD9E-4F48-BC19-3E0F4EC2E163}" dt="2022-06-08T14:42:32.966" v="43"/>
          <pc:sldLayoutMkLst>
            <pc:docMk/>
            <pc:sldMasterMk cId="676495506" sldId="2147483762"/>
            <pc:sldLayoutMk cId="103520907" sldId="2147483769"/>
          </pc:sldLayoutMkLst>
        </pc:sldLayoutChg>
        <pc:sldLayoutChg chg="add del mod replId">
          <pc:chgData name="JAYDEN YAP JEAN HNG" userId="S::jaydenyap.21@ichat.sp.edu.sg::66824b3b-90af-48ae-91f4-73f35fb89cd2" providerId="AD" clId="Web-{F79A7E81-BD9E-4F48-BC19-3E0F4EC2E163}" dt="2022-06-08T14:42:32.966" v="43"/>
          <pc:sldLayoutMkLst>
            <pc:docMk/>
            <pc:sldMasterMk cId="676495506" sldId="2147483762"/>
            <pc:sldLayoutMk cId="1746254512" sldId="2147483770"/>
          </pc:sldLayoutMkLst>
        </pc:sldLayoutChg>
        <pc:sldLayoutChg chg="add del mod replId">
          <pc:chgData name="JAYDEN YAP JEAN HNG" userId="S::jaydenyap.21@ichat.sp.edu.sg::66824b3b-90af-48ae-91f4-73f35fb89cd2" providerId="AD" clId="Web-{F79A7E81-BD9E-4F48-BC19-3E0F4EC2E163}" dt="2022-06-08T14:42:32.966" v="43"/>
          <pc:sldLayoutMkLst>
            <pc:docMk/>
            <pc:sldMasterMk cId="676495506" sldId="2147483762"/>
            <pc:sldLayoutMk cId="3336702039" sldId="2147483771"/>
          </pc:sldLayoutMkLst>
        </pc:sldLayoutChg>
        <pc:sldLayoutChg chg="add del mod replId">
          <pc:chgData name="JAYDEN YAP JEAN HNG" userId="S::jaydenyap.21@ichat.sp.edu.sg::66824b3b-90af-48ae-91f4-73f35fb89cd2" providerId="AD" clId="Web-{F79A7E81-BD9E-4F48-BC19-3E0F4EC2E163}" dt="2022-06-08T14:42:32.966" v="43"/>
          <pc:sldLayoutMkLst>
            <pc:docMk/>
            <pc:sldMasterMk cId="676495506" sldId="2147483762"/>
            <pc:sldLayoutMk cId="430584277" sldId="2147483772"/>
          </pc:sldLayoutMkLst>
        </pc:sldLayoutChg>
        <pc:sldLayoutChg chg="add del mod replId">
          <pc:chgData name="JAYDEN YAP JEAN HNG" userId="S::jaydenyap.21@ichat.sp.edu.sg::66824b3b-90af-48ae-91f4-73f35fb89cd2" providerId="AD" clId="Web-{F79A7E81-BD9E-4F48-BC19-3E0F4EC2E163}" dt="2022-06-08T14:42:32.966" v="43"/>
          <pc:sldLayoutMkLst>
            <pc:docMk/>
            <pc:sldMasterMk cId="676495506" sldId="2147483762"/>
            <pc:sldLayoutMk cId="3857711619" sldId="2147483773"/>
          </pc:sldLayoutMkLst>
        </pc:sldLayoutChg>
      </pc:sldMasterChg>
      <pc:sldMasterChg chg="add del addSldLayout delSldLayout modSldLayout">
        <pc:chgData name="JAYDEN YAP JEAN HNG" userId="S::jaydenyap.21@ichat.sp.edu.sg::66824b3b-90af-48ae-91f4-73f35fb89cd2" providerId="AD" clId="Web-{F79A7E81-BD9E-4F48-BC19-3E0F4EC2E163}" dt="2022-06-08T14:42:31.590" v="42"/>
        <pc:sldMasterMkLst>
          <pc:docMk/>
          <pc:sldMasterMk cId="2021964934" sldId="2147483774"/>
        </pc:sldMasterMkLst>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2735609404" sldId="2147483775"/>
          </pc:sldLayoutMkLst>
        </pc:sldLayoutChg>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3832018557" sldId="2147483776"/>
          </pc:sldLayoutMkLst>
        </pc:sldLayoutChg>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752840202" sldId="2147483777"/>
          </pc:sldLayoutMkLst>
        </pc:sldLayoutChg>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3255905098" sldId="2147483778"/>
          </pc:sldLayoutMkLst>
        </pc:sldLayoutChg>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3044886834" sldId="2147483779"/>
          </pc:sldLayoutMkLst>
        </pc:sldLayoutChg>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3607640957" sldId="2147483780"/>
          </pc:sldLayoutMkLst>
        </pc:sldLayoutChg>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476550851" sldId="2147483781"/>
          </pc:sldLayoutMkLst>
        </pc:sldLayoutChg>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1508670281" sldId="2147483782"/>
          </pc:sldLayoutMkLst>
        </pc:sldLayoutChg>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3326755774" sldId="2147483783"/>
          </pc:sldLayoutMkLst>
        </pc:sldLayoutChg>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3537129173" sldId="2147483784"/>
          </pc:sldLayoutMkLst>
        </pc:sldLayoutChg>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2847642202" sldId="2147483785"/>
          </pc:sldLayoutMkLst>
        </pc:sldLayoutChg>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872207409" sldId="2147483786"/>
          </pc:sldLayoutMkLst>
        </pc:sldLayoutChg>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2349209316" sldId="2147483787"/>
          </pc:sldLayoutMkLst>
        </pc:sldLayoutChg>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3873448043" sldId="2147483788"/>
          </pc:sldLayoutMkLst>
        </pc:sldLayoutChg>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3928031120" sldId="2147483789"/>
          </pc:sldLayoutMkLst>
        </pc:sldLayoutChg>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87753757" sldId="2147483790"/>
          </pc:sldLayoutMkLst>
        </pc:sldLayoutChg>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2098144613" sldId="2147483791"/>
          </pc:sldLayoutMkLst>
        </pc:sldLayoutChg>
      </pc:sldMasterChg>
      <pc:sldMasterChg chg="add del addSldLayout delSldLayout modSldLayout">
        <pc:chgData name="JAYDEN YAP JEAN HNG" userId="S::jaydenyap.21@ichat.sp.edu.sg::66824b3b-90af-48ae-91f4-73f35fb89cd2" providerId="AD" clId="Web-{F79A7E81-BD9E-4F48-BC19-3E0F4EC2E163}" dt="2022-06-08T14:42:29.169" v="40"/>
        <pc:sldMasterMkLst>
          <pc:docMk/>
          <pc:sldMasterMk cId="3532956159" sldId="2147483792"/>
        </pc:sldMasterMkLst>
        <pc:sldLayoutChg chg="add del mod replId">
          <pc:chgData name="JAYDEN YAP JEAN HNG" userId="S::jaydenyap.21@ichat.sp.edu.sg::66824b3b-90af-48ae-91f4-73f35fb89cd2" providerId="AD" clId="Web-{F79A7E81-BD9E-4F48-BC19-3E0F4EC2E163}" dt="2022-06-08T14:42:29.169" v="40"/>
          <pc:sldLayoutMkLst>
            <pc:docMk/>
            <pc:sldMasterMk cId="3532956159" sldId="2147483792"/>
            <pc:sldLayoutMk cId="4171819636" sldId="2147483793"/>
          </pc:sldLayoutMkLst>
        </pc:sldLayoutChg>
        <pc:sldLayoutChg chg="add del mod replId">
          <pc:chgData name="JAYDEN YAP JEAN HNG" userId="S::jaydenyap.21@ichat.sp.edu.sg::66824b3b-90af-48ae-91f4-73f35fb89cd2" providerId="AD" clId="Web-{F79A7E81-BD9E-4F48-BC19-3E0F4EC2E163}" dt="2022-06-08T14:42:29.169" v="40"/>
          <pc:sldLayoutMkLst>
            <pc:docMk/>
            <pc:sldMasterMk cId="3532956159" sldId="2147483792"/>
            <pc:sldLayoutMk cId="1549977325" sldId="2147483794"/>
          </pc:sldLayoutMkLst>
        </pc:sldLayoutChg>
        <pc:sldLayoutChg chg="add del mod replId">
          <pc:chgData name="JAYDEN YAP JEAN HNG" userId="S::jaydenyap.21@ichat.sp.edu.sg::66824b3b-90af-48ae-91f4-73f35fb89cd2" providerId="AD" clId="Web-{F79A7E81-BD9E-4F48-BC19-3E0F4EC2E163}" dt="2022-06-08T14:42:29.169" v="40"/>
          <pc:sldLayoutMkLst>
            <pc:docMk/>
            <pc:sldMasterMk cId="3532956159" sldId="2147483792"/>
            <pc:sldLayoutMk cId="859170097" sldId="2147483795"/>
          </pc:sldLayoutMkLst>
        </pc:sldLayoutChg>
        <pc:sldLayoutChg chg="add del mod replId">
          <pc:chgData name="JAYDEN YAP JEAN HNG" userId="S::jaydenyap.21@ichat.sp.edu.sg::66824b3b-90af-48ae-91f4-73f35fb89cd2" providerId="AD" clId="Web-{F79A7E81-BD9E-4F48-BC19-3E0F4EC2E163}" dt="2022-06-08T14:42:29.169" v="40"/>
          <pc:sldLayoutMkLst>
            <pc:docMk/>
            <pc:sldMasterMk cId="3532956159" sldId="2147483792"/>
            <pc:sldLayoutMk cId="277531477" sldId="2147483796"/>
          </pc:sldLayoutMkLst>
        </pc:sldLayoutChg>
        <pc:sldLayoutChg chg="add del mod replId">
          <pc:chgData name="JAYDEN YAP JEAN HNG" userId="S::jaydenyap.21@ichat.sp.edu.sg::66824b3b-90af-48ae-91f4-73f35fb89cd2" providerId="AD" clId="Web-{F79A7E81-BD9E-4F48-BC19-3E0F4EC2E163}" dt="2022-06-08T14:42:29.169" v="40"/>
          <pc:sldLayoutMkLst>
            <pc:docMk/>
            <pc:sldMasterMk cId="3532956159" sldId="2147483792"/>
            <pc:sldLayoutMk cId="3282231873" sldId="2147483797"/>
          </pc:sldLayoutMkLst>
        </pc:sldLayoutChg>
        <pc:sldLayoutChg chg="add del mod replId">
          <pc:chgData name="JAYDEN YAP JEAN HNG" userId="S::jaydenyap.21@ichat.sp.edu.sg::66824b3b-90af-48ae-91f4-73f35fb89cd2" providerId="AD" clId="Web-{F79A7E81-BD9E-4F48-BC19-3E0F4EC2E163}" dt="2022-06-08T14:42:29.169" v="40"/>
          <pc:sldLayoutMkLst>
            <pc:docMk/>
            <pc:sldMasterMk cId="3532956159" sldId="2147483792"/>
            <pc:sldLayoutMk cId="1124907979" sldId="2147483798"/>
          </pc:sldLayoutMkLst>
        </pc:sldLayoutChg>
        <pc:sldLayoutChg chg="add del mod replId">
          <pc:chgData name="JAYDEN YAP JEAN HNG" userId="S::jaydenyap.21@ichat.sp.edu.sg::66824b3b-90af-48ae-91f4-73f35fb89cd2" providerId="AD" clId="Web-{F79A7E81-BD9E-4F48-BC19-3E0F4EC2E163}" dt="2022-06-08T14:42:29.169" v="40"/>
          <pc:sldLayoutMkLst>
            <pc:docMk/>
            <pc:sldMasterMk cId="3532956159" sldId="2147483792"/>
            <pc:sldLayoutMk cId="2117155521" sldId="2147483799"/>
          </pc:sldLayoutMkLst>
        </pc:sldLayoutChg>
        <pc:sldLayoutChg chg="add del mod replId">
          <pc:chgData name="JAYDEN YAP JEAN HNG" userId="S::jaydenyap.21@ichat.sp.edu.sg::66824b3b-90af-48ae-91f4-73f35fb89cd2" providerId="AD" clId="Web-{F79A7E81-BD9E-4F48-BC19-3E0F4EC2E163}" dt="2022-06-08T14:42:29.169" v="40"/>
          <pc:sldLayoutMkLst>
            <pc:docMk/>
            <pc:sldMasterMk cId="3532956159" sldId="2147483792"/>
            <pc:sldLayoutMk cId="2965773822" sldId="2147483800"/>
          </pc:sldLayoutMkLst>
        </pc:sldLayoutChg>
        <pc:sldLayoutChg chg="add del mod replId">
          <pc:chgData name="JAYDEN YAP JEAN HNG" userId="S::jaydenyap.21@ichat.sp.edu.sg::66824b3b-90af-48ae-91f4-73f35fb89cd2" providerId="AD" clId="Web-{F79A7E81-BD9E-4F48-BC19-3E0F4EC2E163}" dt="2022-06-08T14:42:29.169" v="40"/>
          <pc:sldLayoutMkLst>
            <pc:docMk/>
            <pc:sldMasterMk cId="3532956159" sldId="2147483792"/>
            <pc:sldLayoutMk cId="848557788" sldId="2147483801"/>
          </pc:sldLayoutMkLst>
        </pc:sldLayoutChg>
        <pc:sldLayoutChg chg="add del mod replId">
          <pc:chgData name="JAYDEN YAP JEAN HNG" userId="S::jaydenyap.21@ichat.sp.edu.sg::66824b3b-90af-48ae-91f4-73f35fb89cd2" providerId="AD" clId="Web-{F79A7E81-BD9E-4F48-BC19-3E0F4EC2E163}" dt="2022-06-08T14:42:29.169" v="40"/>
          <pc:sldLayoutMkLst>
            <pc:docMk/>
            <pc:sldMasterMk cId="3532956159" sldId="2147483792"/>
            <pc:sldLayoutMk cId="894870908" sldId="2147483802"/>
          </pc:sldLayoutMkLst>
        </pc:sldLayoutChg>
        <pc:sldLayoutChg chg="add del mod replId">
          <pc:chgData name="JAYDEN YAP JEAN HNG" userId="S::jaydenyap.21@ichat.sp.edu.sg::66824b3b-90af-48ae-91f4-73f35fb89cd2" providerId="AD" clId="Web-{F79A7E81-BD9E-4F48-BC19-3E0F4EC2E163}" dt="2022-06-08T14:42:29.169" v="40"/>
          <pc:sldLayoutMkLst>
            <pc:docMk/>
            <pc:sldMasterMk cId="3532956159" sldId="2147483792"/>
            <pc:sldLayoutMk cId="2304586025" sldId="2147483803"/>
          </pc:sldLayoutMkLst>
        </pc:sldLayoutChg>
      </pc:sldMasterChg>
      <pc:sldMasterChg chg="add del addSldLayout delSldLayout modSldLayout">
        <pc:chgData name="JAYDEN YAP JEAN HNG" userId="S::jaydenyap.21@ichat.sp.edu.sg::66824b3b-90af-48ae-91f4-73f35fb89cd2" providerId="AD" clId="Web-{F79A7E81-BD9E-4F48-BC19-3E0F4EC2E163}" dt="2022-06-08T14:42:28.715" v="39"/>
        <pc:sldMasterMkLst>
          <pc:docMk/>
          <pc:sldMasterMk cId="2432317186" sldId="2147483804"/>
        </pc:sldMasterMkLst>
        <pc:sldLayoutChg chg="add del mod replId">
          <pc:chgData name="JAYDEN YAP JEAN HNG" userId="S::jaydenyap.21@ichat.sp.edu.sg::66824b3b-90af-48ae-91f4-73f35fb89cd2" providerId="AD" clId="Web-{F79A7E81-BD9E-4F48-BC19-3E0F4EC2E163}" dt="2022-06-08T14:42:28.715" v="39"/>
          <pc:sldLayoutMkLst>
            <pc:docMk/>
            <pc:sldMasterMk cId="2432317186" sldId="2147483804"/>
            <pc:sldLayoutMk cId="3038323388" sldId="2147483805"/>
          </pc:sldLayoutMkLst>
        </pc:sldLayoutChg>
        <pc:sldLayoutChg chg="add del mod replId">
          <pc:chgData name="JAYDEN YAP JEAN HNG" userId="S::jaydenyap.21@ichat.sp.edu.sg::66824b3b-90af-48ae-91f4-73f35fb89cd2" providerId="AD" clId="Web-{F79A7E81-BD9E-4F48-BC19-3E0F4EC2E163}" dt="2022-06-08T14:42:28.715" v="39"/>
          <pc:sldLayoutMkLst>
            <pc:docMk/>
            <pc:sldMasterMk cId="2432317186" sldId="2147483804"/>
            <pc:sldLayoutMk cId="3761108882" sldId="2147483806"/>
          </pc:sldLayoutMkLst>
        </pc:sldLayoutChg>
        <pc:sldLayoutChg chg="add del mod replId">
          <pc:chgData name="JAYDEN YAP JEAN HNG" userId="S::jaydenyap.21@ichat.sp.edu.sg::66824b3b-90af-48ae-91f4-73f35fb89cd2" providerId="AD" clId="Web-{F79A7E81-BD9E-4F48-BC19-3E0F4EC2E163}" dt="2022-06-08T14:42:28.715" v="39"/>
          <pc:sldLayoutMkLst>
            <pc:docMk/>
            <pc:sldMasterMk cId="2432317186" sldId="2147483804"/>
            <pc:sldLayoutMk cId="1830606150" sldId="2147483807"/>
          </pc:sldLayoutMkLst>
        </pc:sldLayoutChg>
        <pc:sldLayoutChg chg="add del mod replId">
          <pc:chgData name="JAYDEN YAP JEAN HNG" userId="S::jaydenyap.21@ichat.sp.edu.sg::66824b3b-90af-48ae-91f4-73f35fb89cd2" providerId="AD" clId="Web-{F79A7E81-BD9E-4F48-BC19-3E0F4EC2E163}" dt="2022-06-08T14:42:28.715" v="39"/>
          <pc:sldLayoutMkLst>
            <pc:docMk/>
            <pc:sldMasterMk cId="2432317186" sldId="2147483804"/>
            <pc:sldLayoutMk cId="1824942914" sldId="2147483808"/>
          </pc:sldLayoutMkLst>
        </pc:sldLayoutChg>
        <pc:sldLayoutChg chg="add del mod replId">
          <pc:chgData name="JAYDEN YAP JEAN HNG" userId="S::jaydenyap.21@ichat.sp.edu.sg::66824b3b-90af-48ae-91f4-73f35fb89cd2" providerId="AD" clId="Web-{F79A7E81-BD9E-4F48-BC19-3E0F4EC2E163}" dt="2022-06-08T14:42:28.715" v="39"/>
          <pc:sldLayoutMkLst>
            <pc:docMk/>
            <pc:sldMasterMk cId="2432317186" sldId="2147483804"/>
            <pc:sldLayoutMk cId="393410014" sldId="2147483809"/>
          </pc:sldLayoutMkLst>
        </pc:sldLayoutChg>
        <pc:sldLayoutChg chg="add del mod replId">
          <pc:chgData name="JAYDEN YAP JEAN HNG" userId="S::jaydenyap.21@ichat.sp.edu.sg::66824b3b-90af-48ae-91f4-73f35fb89cd2" providerId="AD" clId="Web-{F79A7E81-BD9E-4F48-BC19-3E0F4EC2E163}" dt="2022-06-08T14:42:28.715" v="39"/>
          <pc:sldLayoutMkLst>
            <pc:docMk/>
            <pc:sldMasterMk cId="2432317186" sldId="2147483804"/>
            <pc:sldLayoutMk cId="1001941527" sldId="2147483810"/>
          </pc:sldLayoutMkLst>
        </pc:sldLayoutChg>
        <pc:sldLayoutChg chg="add del mod replId">
          <pc:chgData name="JAYDEN YAP JEAN HNG" userId="S::jaydenyap.21@ichat.sp.edu.sg::66824b3b-90af-48ae-91f4-73f35fb89cd2" providerId="AD" clId="Web-{F79A7E81-BD9E-4F48-BC19-3E0F4EC2E163}" dt="2022-06-08T14:42:28.715" v="39"/>
          <pc:sldLayoutMkLst>
            <pc:docMk/>
            <pc:sldMasterMk cId="2432317186" sldId="2147483804"/>
            <pc:sldLayoutMk cId="775289945" sldId="2147483811"/>
          </pc:sldLayoutMkLst>
        </pc:sldLayoutChg>
        <pc:sldLayoutChg chg="add del mod replId">
          <pc:chgData name="JAYDEN YAP JEAN HNG" userId="S::jaydenyap.21@ichat.sp.edu.sg::66824b3b-90af-48ae-91f4-73f35fb89cd2" providerId="AD" clId="Web-{F79A7E81-BD9E-4F48-BC19-3E0F4EC2E163}" dt="2022-06-08T14:42:28.715" v="39"/>
          <pc:sldLayoutMkLst>
            <pc:docMk/>
            <pc:sldMasterMk cId="2432317186" sldId="2147483804"/>
            <pc:sldLayoutMk cId="181590170" sldId="2147483812"/>
          </pc:sldLayoutMkLst>
        </pc:sldLayoutChg>
        <pc:sldLayoutChg chg="add del mod replId">
          <pc:chgData name="JAYDEN YAP JEAN HNG" userId="S::jaydenyap.21@ichat.sp.edu.sg::66824b3b-90af-48ae-91f4-73f35fb89cd2" providerId="AD" clId="Web-{F79A7E81-BD9E-4F48-BC19-3E0F4EC2E163}" dt="2022-06-08T14:42:28.715" v="39"/>
          <pc:sldLayoutMkLst>
            <pc:docMk/>
            <pc:sldMasterMk cId="2432317186" sldId="2147483804"/>
            <pc:sldLayoutMk cId="3268406973" sldId="2147483813"/>
          </pc:sldLayoutMkLst>
        </pc:sldLayoutChg>
        <pc:sldLayoutChg chg="add del mod replId">
          <pc:chgData name="JAYDEN YAP JEAN HNG" userId="S::jaydenyap.21@ichat.sp.edu.sg::66824b3b-90af-48ae-91f4-73f35fb89cd2" providerId="AD" clId="Web-{F79A7E81-BD9E-4F48-BC19-3E0F4EC2E163}" dt="2022-06-08T14:42:28.715" v="39"/>
          <pc:sldLayoutMkLst>
            <pc:docMk/>
            <pc:sldMasterMk cId="2432317186" sldId="2147483804"/>
            <pc:sldLayoutMk cId="164253737" sldId="2147483814"/>
          </pc:sldLayoutMkLst>
        </pc:sldLayoutChg>
        <pc:sldLayoutChg chg="add del mod replId">
          <pc:chgData name="JAYDEN YAP JEAN HNG" userId="S::jaydenyap.21@ichat.sp.edu.sg::66824b3b-90af-48ae-91f4-73f35fb89cd2" providerId="AD" clId="Web-{F79A7E81-BD9E-4F48-BC19-3E0F4EC2E163}" dt="2022-06-08T14:42:28.715" v="39"/>
          <pc:sldLayoutMkLst>
            <pc:docMk/>
            <pc:sldMasterMk cId="2432317186" sldId="2147483804"/>
            <pc:sldLayoutMk cId="1986441123" sldId="2147483815"/>
          </pc:sldLayoutMkLst>
        </pc:sldLayoutChg>
      </pc:sldMasterChg>
      <pc:sldMasterChg chg="add del addSldLayout delSldLayout modSldLayout">
        <pc:chgData name="JAYDEN YAP JEAN HNG" userId="S::jaydenyap.21@ichat.sp.edu.sg::66824b3b-90af-48ae-91f4-73f35fb89cd2" providerId="AD" clId="Web-{F79A7E81-BD9E-4F48-BC19-3E0F4EC2E163}" dt="2022-06-08T14:42:26.200" v="38"/>
        <pc:sldMasterMkLst>
          <pc:docMk/>
          <pc:sldMasterMk cId="3430571335" sldId="2147483816"/>
        </pc:sldMasterMkLst>
        <pc:sldLayoutChg chg="add del mod replId">
          <pc:chgData name="JAYDEN YAP JEAN HNG" userId="S::jaydenyap.21@ichat.sp.edu.sg::66824b3b-90af-48ae-91f4-73f35fb89cd2" providerId="AD" clId="Web-{F79A7E81-BD9E-4F48-BC19-3E0F4EC2E163}" dt="2022-06-08T14:42:26.200" v="38"/>
          <pc:sldLayoutMkLst>
            <pc:docMk/>
            <pc:sldMasterMk cId="3430571335" sldId="2147483816"/>
            <pc:sldLayoutMk cId="4080331508" sldId="2147483817"/>
          </pc:sldLayoutMkLst>
        </pc:sldLayoutChg>
        <pc:sldLayoutChg chg="add del mod replId">
          <pc:chgData name="JAYDEN YAP JEAN HNG" userId="S::jaydenyap.21@ichat.sp.edu.sg::66824b3b-90af-48ae-91f4-73f35fb89cd2" providerId="AD" clId="Web-{F79A7E81-BD9E-4F48-BC19-3E0F4EC2E163}" dt="2022-06-08T14:42:26.200" v="38"/>
          <pc:sldLayoutMkLst>
            <pc:docMk/>
            <pc:sldMasterMk cId="3430571335" sldId="2147483816"/>
            <pc:sldLayoutMk cId="2277555345" sldId="2147483818"/>
          </pc:sldLayoutMkLst>
        </pc:sldLayoutChg>
        <pc:sldLayoutChg chg="add del mod replId">
          <pc:chgData name="JAYDEN YAP JEAN HNG" userId="S::jaydenyap.21@ichat.sp.edu.sg::66824b3b-90af-48ae-91f4-73f35fb89cd2" providerId="AD" clId="Web-{F79A7E81-BD9E-4F48-BC19-3E0F4EC2E163}" dt="2022-06-08T14:42:26.200" v="38"/>
          <pc:sldLayoutMkLst>
            <pc:docMk/>
            <pc:sldMasterMk cId="3430571335" sldId="2147483816"/>
            <pc:sldLayoutMk cId="2779169114" sldId="2147483819"/>
          </pc:sldLayoutMkLst>
        </pc:sldLayoutChg>
        <pc:sldLayoutChg chg="add del mod replId">
          <pc:chgData name="JAYDEN YAP JEAN HNG" userId="S::jaydenyap.21@ichat.sp.edu.sg::66824b3b-90af-48ae-91f4-73f35fb89cd2" providerId="AD" clId="Web-{F79A7E81-BD9E-4F48-BC19-3E0F4EC2E163}" dt="2022-06-08T14:42:26.200" v="38"/>
          <pc:sldLayoutMkLst>
            <pc:docMk/>
            <pc:sldMasterMk cId="3430571335" sldId="2147483816"/>
            <pc:sldLayoutMk cId="2499756772" sldId="2147483820"/>
          </pc:sldLayoutMkLst>
        </pc:sldLayoutChg>
        <pc:sldLayoutChg chg="add del mod replId">
          <pc:chgData name="JAYDEN YAP JEAN HNG" userId="S::jaydenyap.21@ichat.sp.edu.sg::66824b3b-90af-48ae-91f4-73f35fb89cd2" providerId="AD" clId="Web-{F79A7E81-BD9E-4F48-BC19-3E0F4EC2E163}" dt="2022-06-08T14:42:26.200" v="38"/>
          <pc:sldLayoutMkLst>
            <pc:docMk/>
            <pc:sldMasterMk cId="3430571335" sldId="2147483816"/>
            <pc:sldLayoutMk cId="883745694" sldId="2147483821"/>
          </pc:sldLayoutMkLst>
        </pc:sldLayoutChg>
        <pc:sldLayoutChg chg="add del mod replId">
          <pc:chgData name="JAYDEN YAP JEAN HNG" userId="S::jaydenyap.21@ichat.sp.edu.sg::66824b3b-90af-48ae-91f4-73f35fb89cd2" providerId="AD" clId="Web-{F79A7E81-BD9E-4F48-BC19-3E0F4EC2E163}" dt="2022-06-08T14:42:26.200" v="38"/>
          <pc:sldLayoutMkLst>
            <pc:docMk/>
            <pc:sldMasterMk cId="3430571335" sldId="2147483816"/>
            <pc:sldLayoutMk cId="2712185553" sldId="2147483822"/>
          </pc:sldLayoutMkLst>
        </pc:sldLayoutChg>
        <pc:sldLayoutChg chg="add del mod replId">
          <pc:chgData name="JAYDEN YAP JEAN HNG" userId="S::jaydenyap.21@ichat.sp.edu.sg::66824b3b-90af-48ae-91f4-73f35fb89cd2" providerId="AD" clId="Web-{F79A7E81-BD9E-4F48-BC19-3E0F4EC2E163}" dt="2022-06-08T14:42:26.200" v="38"/>
          <pc:sldLayoutMkLst>
            <pc:docMk/>
            <pc:sldMasterMk cId="3430571335" sldId="2147483816"/>
            <pc:sldLayoutMk cId="588195070" sldId="2147483823"/>
          </pc:sldLayoutMkLst>
        </pc:sldLayoutChg>
        <pc:sldLayoutChg chg="add del mod replId">
          <pc:chgData name="JAYDEN YAP JEAN HNG" userId="S::jaydenyap.21@ichat.sp.edu.sg::66824b3b-90af-48ae-91f4-73f35fb89cd2" providerId="AD" clId="Web-{F79A7E81-BD9E-4F48-BC19-3E0F4EC2E163}" dt="2022-06-08T14:42:26.200" v="38"/>
          <pc:sldLayoutMkLst>
            <pc:docMk/>
            <pc:sldMasterMk cId="3430571335" sldId="2147483816"/>
            <pc:sldLayoutMk cId="1941467986" sldId="2147483824"/>
          </pc:sldLayoutMkLst>
        </pc:sldLayoutChg>
        <pc:sldLayoutChg chg="add del mod replId">
          <pc:chgData name="JAYDEN YAP JEAN HNG" userId="S::jaydenyap.21@ichat.sp.edu.sg::66824b3b-90af-48ae-91f4-73f35fb89cd2" providerId="AD" clId="Web-{F79A7E81-BD9E-4F48-BC19-3E0F4EC2E163}" dt="2022-06-08T14:42:26.200" v="38"/>
          <pc:sldLayoutMkLst>
            <pc:docMk/>
            <pc:sldMasterMk cId="3430571335" sldId="2147483816"/>
            <pc:sldLayoutMk cId="2575365247" sldId="2147483825"/>
          </pc:sldLayoutMkLst>
        </pc:sldLayoutChg>
        <pc:sldLayoutChg chg="add del mod replId">
          <pc:chgData name="JAYDEN YAP JEAN HNG" userId="S::jaydenyap.21@ichat.sp.edu.sg::66824b3b-90af-48ae-91f4-73f35fb89cd2" providerId="AD" clId="Web-{F79A7E81-BD9E-4F48-BC19-3E0F4EC2E163}" dt="2022-06-08T14:42:26.200" v="38"/>
          <pc:sldLayoutMkLst>
            <pc:docMk/>
            <pc:sldMasterMk cId="3430571335" sldId="2147483816"/>
            <pc:sldLayoutMk cId="2092601834" sldId="2147483826"/>
          </pc:sldLayoutMkLst>
        </pc:sldLayoutChg>
        <pc:sldLayoutChg chg="add del mod replId">
          <pc:chgData name="JAYDEN YAP JEAN HNG" userId="S::jaydenyap.21@ichat.sp.edu.sg::66824b3b-90af-48ae-91f4-73f35fb89cd2" providerId="AD" clId="Web-{F79A7E81-BD9E-4F48-BC19-3E0F4EC2E163}" dt="2022-06-08T14:42:26.200" v="38"/>
          <pc:sldLayoutMkLst>
            <pc:docMk/>
            <pc:sldMasterMk cId="3430571335" sldId="2147483816"/>
            <pc:sldLayoutMk cId="2355628148" sldId="214748382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8090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40947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62321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16012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89060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29987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68347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66089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57356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0942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3408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6/28/2022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1229800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AIML Part A: Classification </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mn-lt"/>
                <a:cs typeface="+mn-lt"/>
              </a:rPr>
              <a:t>Jayden Yap Jean Hng p2112790</a:t>
            </a:r>
          </a:p>
          <a:p>
            <a:endParaRPr lang="en-US" dirty="0">
              <a:ea typeface="Calibri"/>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8C26-7939-B25E-A901-52B06EFC2B0A}"/>
              </a:ext>
            </a:extLst>
          </p:cNvPr>
          <p:cNvSpPr>
            <a:spLocks noGrp="1"/>
          </p:cNvSpPr>
          <p:nvPr>
            <p:ph type="title"/>
          </p:nvPr>
        </p:nvSpPr>
        <p:spPr>
          <a:xfrm>
            <a:off x="838200" y="148248"/>
            <a:ext cx="10515600" cy="1325563"/>
          </a:xfrm>
        </p:spPr>
        <p:txBody>
          <a:bodyPr/>
          <a:lstStyle/>
          <a:p>
            <a:r>
              <a:rPr lang="en-US" sz="4000" dirty="0">
                <a:cs typeface="Calibri Light"/>
              </a:rPr>
              <a:t>Imputing Values</a:t>
            </a:r>
            <a:endParaRPr lang="en-US" dirty="0"/>
          </a:p>
        </p:txBody>
      </p:sp>
      <p:pic>
        <p:nvPicPr>
          <p:cNvPr id="4" name="Picture 4" descr="Timeline&#10;&#10;Description automatically generated">
            <a:extLst>
              <a:ext uri="{FF2B5EF4-FFF2-40B4-BE49-F238E27FC236}">
                <a16:creationId xmlns:a16="http://schemas.microsoft.com/office/drawing/2014/main" id="{ED31B67B-5189-BE58-CF73-9F81C8099896}"/>
              </a:ext>
            </a:extLst>
          </p:cNvPr>
          <p:cNvPicPr>
            <a:picLocks noGrp="1" noChangeAspect="1"/>
          </p:cNvPicPr>
          <p:nvPr>
            <p:ph idx="1"/>
          </p:nvPr>
        </p:nvPicPr>
        <p:blipFill>
          <a:blip r:embed="rId2"/>
          <a:stretch>
            <a:fillRect/>
          </a:stretch>
        </p:blipFill>
        <p:spPr>
          <a:xfrm>
            <a:off x="6407148" y="1200467"/>
            <a:ext cx="5022147" cy="1025527"/>
          </a:xfrm>
        </p:spPr>
      </p:pic>
      <p:sp>
        <p:nvSpPr>
          <p:cNvPr id="5" name="TextBox 4">
            <a:extLst>
              <a:ext uri="{FF2B5EF4-FFF2-40B4-BE49-F238E27FC236}">
                <a16:creationId xmlns:a16="http://schemas.microsoft.com/office/drawing/2014/main" id="{B4C451F5-1E5E-A7E4-1A72-561F4CB06466}"/>
              </a:ext>
            </a:extLst>
          </p:cNvPr>
          <p:cNvSpPr txBox="1"/>
          <p:nvPr/>
        </p:nvSpPr>
        <p:spPr>
          <a:xfrm>
            <a:off x="894644" y="1272931"/>
            <a:ext cx="5256931"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dirty="0"/>
              <a:t>Before imputing values, we must </a:t>
            </a:r>
            <a:r>
              <a:rPr lang="en-US" sz="1900" b="1" dirty="0"/>
              <a:t>split our data</a:t>
            </a:r>
            <a:r>
              <a:rPr lang="en-US" sz="1900" dirty="0"/>
              <a:t> into train and test to avoid data leakage</a:t>
            </a:r>
            <a:endParaRPr lang="en-US" sz="1900" dirty="0">
              <a:cs typeface="Calibri"/>
            </a:endParaRPr>
          </a:p>
        </p:txBody>
      </p:sp>
      <p:pic>
        <p:nvPicPr>
          <p:cNvPr id="6" name="Picture 6" descr="Text&#10;&#10;Description automatically generated">
            <a:extLst>
              <a:ext uri="{FF2B5EF4-FFF2-40B4-BE49-F238E27FC236}">
                <a16:creationId xmlns:a16="http://schemas.microsoft.com/office/drawing/2014/main" id="{CF913107-509B-DEF4-F263-62E8291A180D}"/>
              </a:ext>
            </a:extLst>
          </p:cNvPr>
          <p:cNvPicPr>
            <a:picLocks noChangeAspect="1"/>
          </p:cNvPicPr>
          <p:nvPr/>
        </p:nvPicPr>
        <p:blipFill>
          <a:blip r:embed="rId3"/>
          <a:stretch>
            <a:fillRect/>
          </a:stretch>
        </p:blipFill>
        <p:spPr>
          <a:xfrm>
            <a:off x="6403623" y="2512088"/>
            <a:ext cx="5092700" cy="1142378"/>
          </a:xfrm>
          <a:prstGeom prst="rect">
            <a:avLst/>
          </a:prstGeom>
        </p:spPr>
      </p:pic>
      <p:sp>
        <p:nvSpPr>
          <p:cNvPr id="7" name="TextBox 6">
            <a:extLst>
              <a:ext uri="{FF2B5EF4-FFF2-40B4-BE49-F238E27FC236}">
                <a16:creationId xmlns:a16="http://schemas.microsoft.com/office/drawing/2014/main" id="{F74E68F5-D915-68EB-EB84-050F1509AEA4}"/>
              </a:ext>
            </a:extLst>
          </p:cNvPr>
          <p:cNvSpPr txBox="1"/>
          <p:nvPr/>
        </p:nvSpPr>
        <p:spPr>
          <a:xfrm>
            <a:off x="838200" y="2542931"/>
            <a:ext cx="5256931"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dirty="0">
                <a:cs typeface="Calibri"/>
              </a:rPr>
              <a:t>We use </a:t>
            </a:r>
            <a:r>
              <a:rPr lang="en-US" sz="1900" b="1" dirty="0">
                <a:cs typeface="Calibri"/>
              </a:rPr>
              <a:t>Simple Impute</a:t>
            </a:r>
            <a:r>
              <a:rPr lang="en-US" sz="1900" dirty="0">
                <a:cs typeface="Calibri"/>
              </a:rPr>
              <a:t> with Mode strategy (most frequent value) for Quality Column </a:t>
            </a:r>
            <a:endParaRPr lang="en-US"/>
          </a:p>
          <a:p>
            <a:endParaRPr lang="en-US" sz="1900" dirty="0">
              <a:cs typeface="Calibri"/>
            </a:endParaRPr>
          </a:p>
          <a:p>
            <a:endParaRPr lang="en-US" sz="1900" dirty="0">
              <a:cs typeface="Calibri"/>
            </a:endParaRPr>
          </a:p>
        </p:txBody>
      </p:sp>
      <p:pic>
        <p:nvPicPr>
          <p:cNvPr id="8" name="Picture 8" descr="Text&#10;&#10;Description automatically generated">
            <a:extLst>
              <a:ext uri="{FF2B5EF4-FFF2-40B4-BE49-F238E27FC236}">
                <a16:creationId xmlns:a16="http://schemas.microsoft.com/office/drawing/2014/main" id="{3671EA3B-9D36-C267-1D84-4E4FFCF3FE3E}"/>
              </a:ext>
            </a:extLst>
          </p:cNvPr>
          <p:cNvPicPr>
            <a:picLocks noChangeAspect="1"/>
          </p:cNvPicPr>
          <p:nvPr/>
        </p:nvPicPr>
        <p:blipFill>
          <a:blip r:embed="rId4"/>
          <a:stretch>
            <a:fillRect/>
          </a:stretch>
        </p:blipFill>
        <p:spPr>
          <a:xfrm>
            <a:off x="773289" y="4075181"/>
            <a:ext cx="4845755" cy="2051974"/>
          </a:xfrm>
          <a:prstGeom prst="rect">
            <a:avLst/>
          </a:prstGeom>
        </p:spPr>
      </p:pic>
      <p:sp>
        <p:nvSpPr>
          <p:cNvPr id="9" name="TextBox 8">
            <a:extLst>
              <a:ext uri="{FF2B5EF4-FFF2-40B4-BE49-F238E27FC236}">
                <a16:creationId xmlns:a16="http://schemas.microsoft.com/office/drawing/2014/main" id="{51E00A0F-0C3B-D2A7-BC34-02D0B6EF4151}"/>
              </a:ext>
            </a:extLst>
          </p:cNvPr>
          <p:cNvSpPr txBox="1"/>
          <p:nvPr/>
        </p:nvSpPr>
        <p:spPr>
          <a:xfrm>
            <a:off x="5911144" y="4073986"/>
            <a:ext cx="568731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dirty="0">
                <a:cs typeface="Calibri"/>
              </a:rPr>
              <a:t>First,  backup the column names due to functions returning </a:t>
            </a:r>
            <a:r>
              <a:rPr lang="en-US" dirty="0" err="1">
                <a:cs typeface="Calibri"/>
              </a:rPr>
              <a:t>numpy</a:t>
            </a:r>
            <a:r>
              <a:rPr lang="en-US" dirty="0">
                <a:cs typeface="Calibri"/>
              </a:rPr>
              <a:t> arrays</a:t>
            </a:r>
          </a:p>
          <a:p>
            <a:pPr marL="342900" indent="-342900">
              <a:buFont typeface="Arial"/>
              <a:buChar char="•"/>
            </a:pPr>
            <a:r>
              <a:rPr lang="en-US" dirty="0">
                <a:cs typeface="Calibri"/>
              </a:rPr>
              <a:t>We use </a:t>
            </a:r>
            <a:r>
              <a:rPr lang="en-US" b="1" dirty="0" err="1">
                <a:cs typeface="Calibri"/>
              </a:rPr>
              <a:t>IterativeImputer</a:t>
            </a:r>
            <a:r>
              <a:rPr lang="en-US" dirty="0">
                <a:cs typeface="Calibri"/>
              </a:rPr>
              <a:t> (takes into account multiple columns' relationship with each other)</a:t>
            </a:r>
          </a:p>
          <a:p>
            <a:pPr marL="342900" indent="-342900">
              <a:buFont typeface="Arial"/>
              <a:buChar char="•"/>
            </a:pPr>
            <a:r>
              <a:rPr lang="en-US" dirty="0">
                <a:cs typeface="Calibri"/>
              </a:rPr>
              <a:t>Fit train data on imputer</a:t>
            </a:r>
          </a:p>
          <a:p>
            <a:pPr marL="342900" indent="-342900">
              <a:buFont typeface="Arial"/>
              <a:buChar char="•"/>
            </a:pPr>
            <a:r>
              <a:rPr lang="en-US" dirty="0">
                <a:cs typeface="Calibri"/>
              </a:rPr>
              <a:t>Transform both train and test data</a:t>
            </a:r>
            <a:endParaRPr lang="en-US" dirty="0">
              <a:ea typeface="Calibri" panose="020F0502020204030204"/>
              <a:cs typeface="Calibri"/>
            </a:endParaRPr>
          </a:p>
          <a:p>
            <a:pPr marL="342900" indent="-342900">
              <a:buFont typeface="Arial"/>
              <a:buChar char="•"/>
            </a:pPr>
            <a:r>
              <a:rPr lang="en-US" dirty="0">
                <a:ea typeface="Calibri" panose="020F0502020204030204"/>
                <a:cs typeface="Calibri"/>
              </a:rPr>
              <a:t>This will impute the remaining missing values (numbered/continuous columns)</a:t>
            </a:r>
            <a:endParaRPr lang="en-US" dirty="0"/>
          </a:p>
          <a:p>
            <a:pPr marL="342900" indent="-342900">
              <a:buFont typeface="Arial"/>
              <a:buChar char="•"/>
            </a:pPr>
            <a:endParaRPr lang="en-US" dirty="0">
              <a:cs typeface="Calibri"/>
            </a:endParaRPr>
          </a:p>
          <a:p>
            <a:pPr marL="342900" indent="-342900">
              <a:buFont typeface="Arial"/>
              <a:buChar char="•"/>
            </a:pPr>
            <a:endParaRPr lang="en-US" dirty="0">
              <a:cs typeface="Calibri"/>
            </a:endParaRPr>
          </a:p>
          <a:p>
            <a:pPr marL="342900" indent="-342900">
              <a:buFont typeface="Arial"/>
              <a:buChar char="•"/>
            </a:pPr>
            <a:endParaRPr lang="en-US" dirty="0">
              <a:cs typeface="Calibri"/>
            </a:endParaRPr>
          </a:p>
          <a:p>
            <a:pPr marL="342900" indent="-342900">
              <a:buFont typeface="Arial"/>
              <a:buChar char="•"/>
            </a:pPr>
            <a:endParaRPr lang="en-US" dirty="0">
              <a:cs typeface="Calibri"/>
            </a:endParaRPr>
          </a:p>
        </p:txBody>
      </p:sp>
    </p:spTree>
    <p:extLst>
      <p:ext uri="{BB962C8B-B14F-4D97-AF65-F5344CB8AC3E}">
        <p14:creationId xmlns:p14="http://schemas.microsoft.com/office/powerpoint/2010/main" val="2420849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C451F5-1E5E-A7E4-1A72-561F4CB06466}"/>
              </a:ext>
            </a:extLst>
          </p:cNvPr>
          <p:cNvSpPr txBox="1"/>
          <p:nvPr/>
        </p:nvSpPr>
        <p:spPr>
          <a:xfrm>
            <a:off x="894644" y="694375"/>
            <a:ext cx="5256931"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dirty="0">
                <a:cs typeface="Calibri"/>
              </a:rPr>
              <a:t>Now that we have no null values, we can engineer an</a:t>
            </a:r>
            <a:r>
              <a:rPr lang="en-US" sz="1900" b="1" dirty="0">
                <a:cs typeface="Calibri"/>
              </a:rPr>
              <a:t> 'Efficiency' feature</a:t>
            </a:r>
            <a:r>
              <a:rPr lang="en-US" sz="1900" dirty="0">
                <a:cs typeface="Calibri"/>
              </a:rPr>
              <a:t> for both train and test data</a:t>
            </a:r>
          </a:p>
        </p:txBody>
      </p:sp>
      <p:pic>
        <p:nvPicPr>
          <p:cNvPr id="11" name="Picture 11" descr="Text&#10;&#10;Description automatically generated">
            <a:extLst>
              <a:ext uri="{FF2B5EF4-FFF2-40B4-BE49-F238E27FC236}">
                <a16:creationId xmlns:a16="http://schemas.microsoft.com/office/drawing/2014/main" id="{F0906189-7997-B6CD-6858-F660981F719A}"/>
              </a:ext>
            </a:extLst>
          </p:cNvPr>
          <p:cNvPicPr>
            <a:picLocks noChangeAspect="1"/>
          </p:cNvPicPr>
          <p:nvPr/>
        </p:nvPicPr>
        <p:blipFill>
          <a:blip r:embed="rId2"/>
          <a:stretch>
            <a:fillRect/>
          </a:stretch>
        </p:blipFill>
        <p:spPr>
          <a:xfrm>
            <a:off x="6149622" y="616136"/>
            <a:ext cx="5678312" cy="898508"/>
          </a:xfrm>
          <a:prstGeom prst="rect">
            <a:avLst/>
          </a:prstGeom>
        </p:spPr>
      </p:pic>
      <p:pic>
        <p:nvPicPr>
          <p:cNvPr id="12" name="Picture 12" descr="Text&#10;&#10;Description automatically generated">
            <a:extLst>
              <a:ext uri="{FF2B5EF4-FFF2-40B4-BE49-F238E27FC236}">
                <a16:creationId xmlns:a16="http://schemas.microsoft.com/office/drawing/2014/main" id="{1194F500-126C-60B9-29CC-2FD27707F118}"/>
              </a:ext>
            </a:extLst>
          </p:cNvPr>
          <p:cNvPicPr>
            <a:picLocks noChangeAspect="1"/>
          </p:cNvPicPr>
          <p:nvPr/>
        </p:nvPicPr>
        <p:blipFill>
          <a:blip r:embed="rId3"/>
          <a:stretch>
            <a:fillRect/>
          </a:stretch>
        </p:blipFill>
        <p:spPr>
          <a:xfrm>
            <a:off x="6149623" y="1992169"/>
            <a:ext cx="5120920" cy="1575440"/>
          </a:xfrm>
          <a:prstGeom prst="rect">
            <a:avLst/>
          </a:prstGeom>
        </p:spPr>
      </p:pic>
      <p:sp>
        <p:nvSpPr>
          <p:cNvPr id="13" name="TextBox 12">
            <a:extLst>
              <a:ext uri="{FF2B5EF4-FFF2-40B4-BE49-F238E27FC236}">
                <a16:creationId xmlns:a16="http://schemas.microsoft.com/office/drawing/2014/main" id="{F5CF12A6-8E6B-FCC6-B624-58458A22195C}"/>
              </a:ext>
            </a:extLst>
          </p:cNvPr>
          <p:cNvSpPr txBox="1"/>
          <p:nvPr/>
        </p:nvSpPr>
        <p:spPr>
          <a:xfrm>
            <a:off x="894644" y="1992598"/>
            <a:ext cx="5256931"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dirty="0">
                <a:cs typeface="Calibri"/>
              </a:rPr>
              <a:t>Use </a:t>
            </a:r>
            <a:r>
              <a:rPr lang="en-US" sz="1900" b="1" dirty="0">
                <a:cs typeface="Calibri"/>
              </a:rPr>
              <a:t>One Hot Encoder</a:t>
            </a:r>
            <a:r>
              <a:rPr lang="en-US" sz="1900" dirty="0">
                <a:cs typeface="Calibri"/>
              </a:rPr>
              <a:t> for Quality Column (separate every value into new column) However, we drop first column to avoid linear dependence. Therefore we have </a:t>
            </a:r>
            <a:r>
              <a:rPr lang="en-US" sz="1900" dirty="0" err="1">
                <a:cs typeface="Calibri"/>
              </a:rPr>
              <a:t>QualityMedium</a:t>
            </a:r>
            <a:r>
              <a:rPr lang="en-US" sz="1900" dirty="0">
                <a:cs typeface="Calibri"/>
              </a:rPr>
              <a:t>, and </a:t>
            </a:r>
            <a:r>
              <a:rPr lang="en-US" sz="1900" dirty="0" err="1">
                <a:cs typeface="Calibri"/>
              </a:rPr>
              <a:t>QualityHigh</a:t>
            </a:r>
            <a:r>
              <a:rPr lang="en-US" sz="1900" dirty="0">
                <a:cs typeface="Calibri"/>
              </a:rPr>
              <a:t> column.</a:t>
            </a:r>
            <a:endParaRPr lang="en-US" dirty="0"/>
          </a:p>
        </p:txBody>
      </p:sp>
      <p:pic>
        <p:nvPicPr>
          <p:cNvPr id="14" name="Picture 14" descr="Text&#10;&#10;Description automatically generated">
            <a:extLst>
              <a:ext uri="{FF2B5EF4-FFF2-40B4-BE49-F238E27FC236}">
                <a16:creationId xmlns:a16="http://schemas.microsoft.com/office/drawing/2014/main" id="{A0D2204A-93F0-276F-01B3-AF9EE5934886}"/>
              </a:ext>
            </a:extLst>
          </p:cNvPr>
          <p:cNvPicPr>
            <a:picLocks noChangeAspect="1"/>
          </p:cNvPicPr>
          <p:nvPr/>
        </p:nvPicPr>
        <p:blipFill>
          <a:blip r:embed="rId4"/>
          <a:stretch>
            <a:fillRect/>
          </a:stretch>
        </p:blipFill>
        <p:spPr>
          <a:xfrm>
            <a:off x="6061809" y="4535798"/>
            <a:ext cx="5962052" cy="664744"/>
          </a:xfrm>
          <a:prstGeom prst="rect">
            <a:avLst/>
          </a:prstGeom>
        </p:spPr>
      </p:pic>
      <p:sp>
        <p:nvSpPr>
          <p:cNvPr id="15" name="TextBox 14">
            <a:extLst>
              <a:ext uri="{FF2B5EF4-FFF2-40B4-BE49-F238E27FC236}">
                <a16:creationId xmlns:a16="http://schemas.microsoft.com/office/drawing/2014/main" id="{4CC05E72-279E-FF6E-27E0-9DA2A5657811}"/>
              </a:ext>
            </a:extLst>
          </p:cNvPr>
          <p:cNvSpPr txBox="1"/>
          <p:nvPr/>
        </p:nvSpPr>
        <p:spPr>
          <a:xfrm>
            <a:off x="802922" y="4313875"/>
            <a:ext cx="5256931" cy="24314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dirty="0">
                <a:ea typeface="+mn-lt"/>
                <a:cs typeface="+mn-lt"/>
              </a:rPr>
              <a:t>Our dataset is very </a:t>
            </a:r>
            <a:r>
              <a:rPr lang="en-US" sz="1900" err="1">
                <a:ea typeface="+mn-lt"/>
                <a:cs typeface="+mn-lt"/>
              </a:rPr>
              <a:t>inbalanced</a:t>
            </a:r>
            <a:r>
              <a:rPr lang="en-US" sz="1900" dirty="0">
                <a:ea typeface="+mn-lt"/>
                <a:cs typeface="+mn-lt"/>
              </a:rPr>
              <a:t> (678 broken machines out of 20,000), let's </a:t>
            </a:r>
            <a:r>
              <a:rPr lang="en-US" sz="1900" b="1" dirty="0">
                <a:ea typeface="+mn-lt"/>
                <a:cs typeface="+mn-lt"/>
              </a:rPr>
              <a:t>oversample</a:t>
            </a:r>
            <a:r>
              <a:rPr lang="en-US" sz="1900" dirty="0">
                <a:ea typeface="+mn-lt"/>
                <a:cs typeface="+mn-lt"/>
              </a:rPr>
              <a:t> to make the distribution more even to reduce biasness later</a:t>
            </a:r>
            <a:endParaRPr lang="en-US" dirty="0"/>
          </a:p>
          <a:p>
            <a:r>
              <a:rPr lang="en-US" sz="1900" dirty="0">
                <a:ea typeface="+mn-lt"/>
                <a:cs typeface="+mn-lt"/>
              </a:rPr>
              <a:t>This creates new rows of data of broken machines such that roughly half of our final dataset will be broken machines instead of less than 5%</a:t>
            </a:r>
            <a:endParaRPr lang="en-US" dirty="0"/>
          </a:p>
          <a:p>
            <a:r>
              <a:rPr lang="en-US" sz="1900" dirty="0">
                <a:cs typeface="Calibri"/>
              </a:rPr>
              <a:t>(We only oversample training data)</a:t>
            </a:r>
          </a:p>
          <a:p>
            <a:endParaRPr lang="en-US" sz="1900" dirty="0">
              <a:cs typeface="Calibri"/>
            </a:endParaRPr>
          </a:p>
        </p:txBody>
      </p:sp>
    </p:spTree>
    <p:extLst>
      <p:ext uri="{BB962C8B-B14F-4D97-AF65-F5344CB8AC3E}">
        <p14:creationId xmlns:p14="http://schemas.microsoft.com/office/powerpoint/2010/main" val="940827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6F15-D0C1-90BB-BF9D-4C4C7152445E}"/>
              </a:ext>
            </a:extLst>
          </p:cNvPr>
          <p:cNvSpPr>
            <a:spLocks noGrp="1"/>
          </p:cNvSpPr>
          <p:nvPr>
            <p:ph type="title"/>
          </p:nvPr>
        </p:nvSpPr>
        <p:spPr/>
        <p:txBody>
          <a:bodyPr/>
          <a:lstStyle/>
          <a:p>
            <a:r>
              <a:rPr lang="en-US" dirty="0">
                <a:cs typeface="Calibri Light"/>
              </a:rPr>
              <a:t>Testing Models</a:t>
            </a:r>
            <a:endParaRPr lang="en-US" dirty="0"/>
          </a:p>
        </p:txBody>
      </p:sp>
      <p:sp>
        <p:nvSpPr>
          <p:cNvPr id="3" name="Text Placeholder 2">
            <a:extLst>
              <a:ext uri="{FF2B5EF4-FFF2-40B4-BE49-F238E27FC236}">
                <a16:creationId xmlns:a16="http://schemas.microsoft.com/office/drawing/2014/main" id="{082466BD-01B0-3C02-3616-7A96539EFD35}"/>
              </a:ext>
            </a:extLst>
          </p:cNvPr>
          <p:cNvSpPr>
            <a:spLocks noGrp="1"/>
          </p:cNvSpPr>
          <p:nvPr>
            <p:ph type="body" idx="1"/>
          </p:nvPr>
        </p:nvSpPr>
        <p:spPr/>
        <p:txBody>
          <a:bodyPr vert="horz" lIns="91440" tIns="45720" rIns="91440" bIns="45720" rtlCol="0" anchor="t">
            <a:normAutofit/>
          </a:bodyPr>
          <a:lstStyle/>
          <a:p>
            <a:r>
              <a:rPr lang="en-US" dirty="0">
                <a:cs typeface="Calibri"/>
              </a:rPr>
              <a:t>Try many models with their default parameters (both with oversampled and normal training data) and find the best ones</a:t>
            </a:r>
            <a:endParaRPr lang="en-US" dirty="0"/>
          </a:p>
        </p:txBody>
      </p:sp>
    </p:spTree>
    <p:extLst>
      <p:ext uri="{BB962C8B-B14F-4D97-AF65-F5344CB8AC3E}">
        <p14:creationId xmlns:p14="http://schemas.microsoft.com/office/powerpoint/2010/main" val="3649654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D96C9-4C02-FF5E-E950-4787EB7F27C3}"/>
              </a:ext>
            </a:extLst>
          </p:cNvPr>
          <p:cNvSpPr>
            <a:spLocks noGrp="1"/>
          </p:cNvSpPr>
          <p:nvPr>
            <p:ph type="title"/>
          </p:nvPr>
        </p:nvSpPr>
        <p:spPr>
          <a:xfrm>
            <a:off x="838200" y="174625"/>
            <a:ext cx="10515600" cy="1325563"/>
          </a:xfrm>
        </p:spPr>
        <p:txBody>
          <a:bodyPr>
            <a:normAutofit/>
          </a:bodyPr>
          <a:lstStyle/>
          <a:p>
            <a:r>
              <a:rPr lang="en-US" sz="4000" dirty="0">
                <a:cs typeface="Calibri Light"/>
              </a:rPr>
              <a:t>Example (Random Forest Classifier)</a:t>
            </a:r>
            <a:endParaRPr lang="en-US" sz="4000">
              <a:cs typeface="Calibri Light"/>
            </a:endParaRPr>
          </a:p>
        </p:txBody>
      </p:sp>
      <p:pic>
        <p:nvPicPr>
          <p:cNvPr id="4" name="Picture 4" descr="Text&#10;&#10;Description automatically generated">
            <a:extLst>
              <a:ext uri="{FF2B5EF4-FFF2-40B4-BE49-F238E27FC236}">
                <a16:creationId xmlns:a16="http://schemas.microsoft.com/office/drawing/2014/main" id="{B6085C33-8A61-2869-38B8-4A676A22F428}"/>
              </a:ext>
            </a:extLst>
          </p:cNvPr>
          <p:cNvPicPr>
            <a:picLocks noChangeAspect="1"/>
          </p:cNvPicPr>
          <p:nvPr/>
        </p:nvPicPr>
        <p:blipFill>
          <a:blip r:embed="rId2"/>
          <a:stretch>
            <a:fillRect/>
          </a:stretch>
        </p:blipFill>
        <p:spPr>
          <a:xfrm>
            <a:off x="6772248" y="2189333"/>
            <a:ext cx="4983175" cy="2351901"/>
          </a:xfrm>
          <a:prstGeom prst="rect">
            <a:avLst/>
          </a:prstGeom>
        </p:spPr>
      </p:pic>
      <p:sp>
        <p:nvSpPr>
          <p:cNvPr id="7" name="TextBox 6">
            <a:extLst>
              <a:ext uri="{FF2B5EF4-FFF2-40B4-BE49-F238E27FC236}">
                <a16:creationId xmlns:a16="http://schemas.microsoft.com/office/drawing/2014/main" id="{6BBB514C-002D-F248-A583-16BF185C4835}"/>
              </a:ext>
            </a:extLst>
          </p:cNvPr>
          <p:cNvSpPr txBox="1"/>
          <p:nvPr/>
        </p:nvSpPr>
        <p:spPr>
          <a:xfrm>
            <a:off x="838200" y="1383974"/>
            <a:ext cx="5719992"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dirty="0">
                <a:ea typeface="+mn-lt"/>
                <a:cs typeface="+mn-lt"/>
              </a:rPr>
              <a:t>When creating model, be sure to use </a:t>
            </a:r>
            <a:r>
              <a:rPr lang="en-US" sz="1900" b="1" dirty="0" err="1">
                <a:ea typeface="+mn-lt"/>
                <a:cs typeface="+mn-lt"/>
              </a:rPr>
              <a:t>random_state</a:t>
            </a:r>
            <a:r>
              <a:rPr lang="en-US" sz="1900" dirty="0">
                <a:ea typeface="+mn-lt"/>
                <a:cs typeface="+mn-lt"/>
              </a:rPr>
              <a:t>=1 so any improvement we make will be accurate.</a:t>
            </a:r>
            <a:endParaRPr lang="en-US" dirty="0">
              <a:ea typeface="+mn-lt"/>
              <a:cs typeface="+mn-lt"/>
            </a:endParaRPr>
          </a:p>
          <a:p>
            <a:endParaRPr lang="en-US" sz="1900" dirty="0">
              <a:ea typeface="+mn-lt"/>
              <a:cs typeface="+mn-lt"/>
            </a:endParaRPr>
          </a:p>
          <a:p>
            <a:r>
              <a:rPr lang="en-US" sz="1900" dirty="0">
                <a:ea typeface="+mn-lt"/>
                <a:cs typeface="+mn-lt"/>
              </a:rPr>
              <a:t>Then, we fit training data, test on test data. For every model we record </a:t>
            </a:r>
            <a:r>
              <a:rPr lang="en-US" sz="1900" b="1" dirty="0">
                <a:ea typeface="+mn-lt"/>
                <a:cs typeface="+mn-lt"/>
              </a:rPr>
              <a:t>Recall </a:t>
            </a:r>
            <a:r>
              <a:rPr lang="en-US" sz="1900" dirty="0">
                <a:ea typeface="+mn-lt"/>
                <a:cs typeface="+mn-lt"/>
              </a:rPr>
              <a:t>score</a:t>
            </a:r>
            <a:endParaRPr lang="en-US">
              <a:ea typeface="Calibri"/>
              <a:cs typeface="Calibri"/>
            </a:endParaRPr>
          </a:p>
          <a:p>
            <a:pPr marL="342900" indent="-342900">
              <a:buFont typeface="Arial"/>
              <a:buChar char="•"/>
            </a:pPr>
            <a:r>
              <a:rPr lang="en-US" sz="1900" dirty="0">
                <a:cs typeface="Calibri"/>
              </a:rPr>
              <a:t>Recall score focuses on True Positive rate (True positives/All Positives) This refers to broken machines</a:t>
            </a:r>
          </a:p>
          <a:p>
            <a:pPr marL="342900" indent="-342900">
              <a:buFont typeface="Arial"/>
              <a:buChar char="•"/>
            </a:pPr>
            <a:r>
              <a:rPr lang="en-US" sz="1900" dirty="0">
                <a:cs typeface="Calibri"/>
              </a:rPr>
              <a:t>Most appropriate because our dataset is imbalanced (very little broken machines)</a:t>
            </a:r>
          </a:p>
          <a:p>
            <a:pPr marL="342900" indent="-342900">
              <a:buFont typeface="Arial"/>
              <a:buChar char="•"/>
            </a:pPr>
            <a:r>
              <a:rPr lang="en-US" sz="1900" dirty="0">
                <a:cs typeface="Calibri"/>
              </a:rPr>
              <a:t>If we used Accuracy, a model could simply classify all machines as Working and would obtain a high score</a:t>
            </a:r>
          </a:p>
          <a:p>
            <a:pPr marL="342900" indent="-342900">
              <a:buFont typeface="Arial"/>
              <a:buChar char="•"/>
            </a:pPr>
            <a:r>
              <a:rPr lang="en-US" sz="1900" dirty="0">
                <a:cs typeface="Calibri"/>
              </a:rPr>
              <a:t>We want to </a:t>
            </a:r>
            <a:r>
              <a:rPr lang="en-US" sz="1900" b="1" dirty="0" err="1">
                <a:cs typeface="Calibri"/>
              </a:rPr>
              <a:t>prioritise</a:t>
            </a:r>
            <a:r>
              <a:rPr lang="en-US" sz="1900" b="1" dirty="0">
                <a:cs typeface="Calibri"/>
              </a:rPr>
              <a:t> broken machines being classified correctly</a:t>
            </a:r>
            <a:r>
              <a:rPr lang="en-US" sz="1900" dirty="0">
                <a:cs typeface="Calibri"/>
              </a:rPr>
              <a:t>, so we use Recall</a:t>
            </a:r>
            <a:endParaRPr lang="en-US" dirty="0"/>
          </a:p>
        </p:txBody>
      </p:sp>
    </p:spTree>
    <p:extLst>
      <p:ext uri="{BB962C8B-B14F-4D97-AF65-F5344CB8AC3E}">
        <p14:creationId xmlns:p14="http://schemas.microsoft.com/office/powerpoint/2010/main" val="3914082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D96C9-4C02-FF5E-E950-4787EB7F27C3}"/>
              </a:ext>
            </a:extLst>
          </p:cNvPr>
          <p:cNvSpPr>
            <a:spLocks noGrp="1"/>
          </p:cNvSpPr>
          <p:nvPr>
            <p:ph type="title"/>
          </p:nvPr>
        </p:nvSpPr>
        <p:spPr>
          <a:xfrm>
            <a:off x="838200" y="174625"/>
            <a:ext cx="10515600" cy="1325563"/>
          </a:xfrm>
        </p:spPr>
        <p:txBody>
          <a:bodyPr>
            <a:normAutofit/>
          </a:bodyPr>
          <a:lstStyle/>
          <a:p>
            <a:r>
              <a:rPr lang="en-US" sz="4000" dirty="0">
                <a:cs typeface="Calibri Light"/>
              </a:rPr>
              <a:t>Example (Random Forest Classifier)</a:t>
            </a:r>
            <a:endParaRPr lang="en-US" sz="4000">
              <a:cs typeface="Calibri Light"/>
            </a:endParaRPr>
          </a:p>
        </p:txBody>
      </p:sp>
      <p:sp>
        <p:nvSpPr>
          <p:cNvPr id="7" name="TextBox 6">
            <a:extLst>
              <a:ext uri="{FF2B5EF4-FFF2-40B4-BE49-F238E27FC236}">
                <a16:creationId xmlns:a16="http://schemas.microsoft.com/office/drawing/2014/main" id="{6BBB514C-002D-F248-A583-16BF185C4835}"/>
              </a:ext>
            </a:extLst>
          </p:cNvPr>
          <p:cNvSpPr txBox="1"/>
          <p:nvPr/>
        </p:nvSpPr>
        <p:spPr>
          <a:xfrm>
            <a:off x="908756" y="1258819"/>
            <a:ext cx="6886764"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dirty="0">
                <a:ea typeface="+mn-lt"/>
                <a:cs typeface="+mn-lt"/>
              </a:rPr>
              <a:t>Examples of Recall Score and Confusion Matrix results</a:t>
            </a:r>
            <a:endParaRPr lang="en-US" dirty="0">
              <a:ea typeface="+mn-lt"/>
              <a:cs typeface="+mn-lt"/>
            </a:endParaRPr>
          </a:p>
          <a:p>
            <a:r>
              <a:rPr lang="en-US" sz="1900" dirty="0">
                <a:cs typeface="Calibri"/>
              </a:rPr>
              <a:t>Fitted on </a:t>
            </a:r>
            <a:r>
              <a:rPr lang="en-US" sz="1900" b="1" dirty="0">
                <a:cs typeface="Calibri"/>
              </a:rPr>
              <a:t>Normal</a:t>
            </a:r>
            <a:r>
              <a:rPr lang="en-US" sz="1900" dirty="0">
                <a:cs typeface="Calibri"/>
              </a:rPr>
              <a:t> Data               vs            </a:t>
            </a:r>
            <a:r>
              <a:rPr lang="en-US" sz="1900" b="1" dirty="0">
                <a:cs typeface="Calibri"/>
              </a:rPr>
              <a:t>Oversampled</a:t>
            </a:r>
            <a:r>
              <a:rPr lang="en-US" sz="1900" dirty="0">
                <a:cs typeface="Calibri"/>
              </a:rPr>
              <a:t> Data</a:t>
            </a:r>
          </a:p>
        </p:txBody>
      </p:sp>
      <p:pic>
        <p:nvPicPr>
          <p:cNvPr id="3" name="Picture 4" descr="Graphical user interface&#10;&#10;Description automatically generated">
            <a:extLst>
              <a:ext uri="{FF2B5EF4-FFF2-40B4-BE49-F238E27FC236}">
                <a16:creationId xmlns:a16="http://schemas.microsoft.com/office/drawing/2014/main" id="{5F1BC7FB-3F0E-7F49-B69E-07F92ADFCC87}"/>
              </a:ext>
            </a:extLst>
          </p:cNvPr>
          <p:cNvPicPr>
            <a:picLocks noChangeAspect="1"/>
          </p:cNvPicPr>
          <p:nvPr/>
        </p:nvPicPr>
        <p:blipFill rotWithShape="1">
          <a:blip r:embed="rId2"/>
          <a:srcRect r="-2432" b="41525"/>
          <a:stretch/>
        </p:blipFill>
        <p:spPr>
          <a:xfrm>
            <a:off x="963790" y="1994727"/>
            <a:ext cx="3039499" cy="2213653"/>
          </a:xfrm>
          <a:prstGeom prst="rect">
            <a:avLst/>
          </a:prstGeom>
        </p:spPr>
      </p:pic>
      <p:pic>
        <p:nvPicPr>
          <p:cNvPr id="5" name="Picture 5" descr="Graphical user interface&#10;&#10;Description automatically generated">
            <a:extLst>
              <a:ext uri="{FF2B5EF4-FFF2-40B4-BE49-F238E27FC236}">
                <a16:creationId xmlns:a16="http://schemas.microsoft.com/office/drawing/2014/main" id="{CE69786A-21AE-927F-3F14-A35581AAF5CD}"/>
              </a:ext>
            </a:extLst>
          </p:cNvPr>
          <p:cNvPicPr>
            <a:picLocks noChangeAspect="1"/>
          </p:cNvPicPr>
          <p:nvPr/>
        </p:nvPicPr>
        <p:blipFill rotWithShape="1">
          <a:blip r:embed="rId3"/>
          <a:srcRect l="-278" t="-37327" r="555" b="37558"/>
          <a:stretch/>
        </p:blipFill>
        <p:spPr>
          <a:xfrm>
            <a:off x="4378678" y="683561"/>
            <a:ext cx="2884317" cy="3473001"/>
          </a:xfrm>
          <a:prstGeom prst="rect">
            <a:avLst/>
          </a:prstGeom>
        </p:spPr>
      </p:pic>
      <p:sp>
        <p:nvSpPr>
          <p:cNvPr id="9" name="TextBox 8">
            <a:extLst>
              <a:ext uri="{FF2B5EF4-FFF2-40B4-BE49-F238E27FC236}">
                <a16:creationId xmlns:a16="http://schemas.microsoft.com/office/drawing/2014/main" id="{AA26016B-2B7A-69D2-B18C-A38E7AB5B9E7}"/>
              </a:ext>
            </a:extLst>
          </p:cNvPr>
          <p:cNvSpPr txBox="1"/>
          <p:nvPr/>
        </p:nvSpPr>
        <p:spPr>
          <a:xfrm>
            <a:off x="809978" y="4497319"/>
            <a:ext cx="6886764" cy="20154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dirty="0">
                <a:cs typeface="Calibri"/>
              </a:rPr>
              <a:t>Oversampled data across most models had </a:t>
            </a:r>
            <a:r>
              <a:rPr lang="en-US" sz="1900" b="1" dirty="0">
                <a:cs typeface="Calibri"/>
              </a:rPr>
              <a:t>better results</a:t>
            </a:r>
            <a:r>
              <a:rPr lang="en-US" sz="1900" dirty="0">
                <a:cs typeface="Calibri"/>
              </a:rPr>
              <a:t> than normal data!</a:t>
            </a:r>
          </a:p>
          <a:p>
            <a:pPr marL="285750" indent="-285750">
              <a:lnSpc>
                <a:spcPct val="90000"/>
              </a:lnSpc>
              <a:spcBef>
                <a:spcPts val="1000"/>
              </a:spcBef>
              <a:buFont typeface="Arial"/>
              <a:buChar char="•"/>
            </a:pPr>
            <a:r>
              <a:rPr lang="en-US" sz="1900" dirty="0">
                <a:ea typeface="Calibri"/>
                <a:cs typeface="Calibri"/>
              </a:rPr>
              <a:t>For example, Naïve Bayes model using oversampled data gave us a improvement from 0.16 to 0.60!</a:t>
            </a:r>
            <a:endParaRPr lang="en-US" sz="1900" dirty="0">
              <a:ea typeface="+mn-lt"/>
              <a:cs typeface="+mn-lt"/>
            </a:endParaRPr>
          </a:p>
          <a:p>
            <a:pPr marL="285750" indent="-285750">
              <a:lnSpc>
                <a:spcPct val="90000"/>
              </a:lnSpc>
              <a:spcBef>
                <a:spcPts val="1000"/>
              </a:spcBef>
              <a:buFont typeface="Arial"/>
              <a:buChar char="•"/>
            </a:pPr>
            <a:endParaRPr lang="en-US" sz="1900" dirty="0">
              <a:ea typeface="+mn-lt"/>
              <a:cs typeface="+mn-lt"/>
            </a:endParaRPr>
          </a:p>
          <a:p>
            <a:endParaRPr lang="en-US" sz="1900" dirty="0">
              <a:ea typeface="Calibri"/>
              <a:cs typeface="Calibri"/>
            </a:endParaRPr>
          </a:p>
        </p:txBody>
      </p:sp>
    </p:spTree>
    <p:extLst>
      <p:ext uri="{BB962C8B-B14F-4D97-AF65-F5344CB8AC3E}">
        <p14:creationId xmlns:p14="http://schemas.microsoft.com/office/powerpoint/2010/main" val="4215181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D96C9-4C02-FF5E-E950-4787EB7F27C3}"/>
              </a:ext>
            </a:extLst>
          </p:cNvPr>
          <p:cNvSpPr>
            <a:spLocks noGrp="1"/>
          </p:cNvSpPr>
          <p:nvPr>
            <p:ph type="title"/>
          </p:nvPr>
        </p:nvSpPr>
        <p:spPr>
          <a:xfrm>
            <a:off x="838200" y="-1764"/>
            <a:ext cx="10515600" cy="1325563"/>
          </a:xfrm>
        </p:spPr>
        <p:txBody>
          <a:bodyPr>
            <a:normAutofit/>
          </a:bodyPr>
          <a:lstStyle/>
          <a:p>
            <a:r>
              <a:rPr lang="en-US" sz="4000" dirty="0">
                <a:cs typeface="Calibri Light"/>
              </a:rPr>
              <a:t>Comparing all models</a:t>
            </a:r>
          </a:p>
        </p:txBody>
      </p:sp>
      <p:sp>
        <p:nvSpPr>
          <p:cNvPr id="7" name="TextBox 6">
            <a:extLst>
              <a:ext uri="{FF2B5EF4-FFF2-40B4-BE49-F238E27FC236}">
                <a16:creationId xmlns:a16="http://schemas.microsoft.com/office/drawing/2014/main" id="{6BBB514C-002D-F248-A583-16BF185C4835}"/>
              </a:ext>
            </a:extLst>
          </p:cNvPr>
          <p:cNvSpPr txBox="1"/>
          <p:nvPr/>
        </p:nvSpPr>
        <p:spPr>
          <a:xfrm>
            <a:off x="873478" y="1138875"/>
            <a:ext cx="6886764"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dirty="0">
                <a:ea typeface="+mn-lt"/>
                <a:cs typeface="+mn-lt"/>
              </a:rPr>
              <a:t>The Top 3 models with the best Recall Scores (out of 16) </a:t>
            </a:r>
            <a:endParaRPr lang="en-US" sz="1900">
              <a:ea typeface="+mn-lt"/>
              <a:cs typeface="+mn-lt"/>
            </a:endParaRPr>
          </a:p>
          <a:p>
            <a:pPr marL="342900" indent="-342900">
              <a:buFont typeface="Arial"/>
              <a:buChar char="•"/>
            </a:pPr>
            <a:r>
              <a:rPr lang="en-US" sz="1900" dirty="0">
                <a:cs typeface="Calibri"/>
              </a:rPr>
              <a:t>1. Gradient Boost (oversampled data)</a:t>
            </a:r>
          </a:p>
          <a:p>
            <a:pPr marL="342900" indent="-342900">
              <a:buFont typeface="Arial"/>
              <a:buChar char="•"/>
            </a:pPr>
            <a:r>
              <a:rPr lang="en-US" sz="1900" dirty="0">
                <a:cs typeface="Calibri"/>
              </a:rPr>
              <a:t>2. </a:t>
            </a:r>
            <a:r>
              <a:rPr lang="en-US" sz="1900" dirty="0" err="1">
                <a:cs typeface="Calibri"/>
              </a:rPr>
              <a:t>Adaboost</a:t>
            </a:r>
            <a:r>
              <a:rPr lang="en-US" sz="1900" dirty="0">
                <a:cs typeface="Calibri"/>
              </a:rPr>
              <a:t> (oversampled data)</a:t>
            </a:r>
          </a:p>
          <a:p>
            <a:pPr marL="342900" indent="-342900">
              <a:buFont typeface="Arial"/>
              <a:buChar char="•"/>
            </a:pPr>
            <a:r>
              <a:rPr lang="en-US" sz="1900" dirty="0">
                <a:cs typeface="Calibri"/>
              </a:rPr>
              <a:t>3. Random Forest </a:t>
            </a:r>
            <a:r>
              <a:rPr lang="en-US" sz="1900" dirty="0">
                <a:ea typeface="+mn-lt"/>
                <a:cs typeface="+mn-lt"/>
              </a:rPr>
              <a:t>(oversampled data)</a:t>
            </a:r>
          </a:p>
          <a:p>
            <a:r>
              <a:rPr lang="en-US" sz="1900" dirty="0">
                <a:ea typeface="+mn-lt"/>
                <a:cs typeface="+mn-lt"/>
              </a:rPr>
              <a:t>I will choose to perform Hyperparameter Tuning on these 3 models</a:t>
            </a:r>
          </a:p>
          <a:p>
            <a:pPr marL="342900" indent="-342900">
              <a:buFont typeface="Arial"/>
              <a:buChar char="•"/>
            </a:pPr>
            <a:endParaRPr lang="en-US" sz="1900" dirty="0">
              <a:ea typeface="+mn-lt"/>
              <a:cs typeface="+mn-lt"/>
            </a:endParaRPr>
          </a:p>
        </p:txBody>
      </p:sp>
      <p:pic>
        <p:nvPicPr>
          <p:cNvPr id="4" name="Picture 5" descr="Chart, bar chart&#10;&#10;Description automatically generated">
            <a:extLst>
              <a:ext uri="{FF2B5EF4-FFF2-40B4-BE49-F238E27FC236}">
                <a16:creationId xmlns:a16="http://schemas.microsoft.com/office/drawing/2014/main" id="{486B2CAD-39DC-7FDF-87EB-F5754F8807E5}"/>
              </a:ext>
            </a:extLst>
          </p:cNvPr>
          <p:cNvPicPr>
            <a:picLocks noChangeAspect="1"/>
          </p:cNvPicPr>
          <p:nvPr/>
        </p:nvPicPr>
        <p:blipFill>
          <a:blip r:embed="rId2"/>
          <a:stretch>
            <a:fillRect/>
          </a:stretch>
        </p:blipFill>
        <p:spPr>
          <a:xfrm>
            <a:off x="2516010" y="2751417"/>
            <a:ext cx="7159979" cy="3859888"/>
          </a:xfrm>
          <a:prstGeom prst="rect">
            <a:avLst/>
          </a:prstGeom>
        </p:spPr>
      </p:pic>
    </p:spTree>
    <p:extLst>
      <p:ext uri="{BB962C8B-B14F-4D97-AF65-F5344CB8AC3E}">
        <p14:creationId xmlns:p14="http://schemas.microsoft.com/office/powerpoint/2010/main" val="173507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6F15-D0C1-90BB-BF9D-4C4C7152445E}"/>
              </a:ext>
            </a:extLst>
          </p:cNvPr>
          <p:cNvSpPr>
            <a:spLocks noGrp="1"/>
          </p:cNvSpPr>
          <p:nvPr>
            <p:ph type="title"/>
          </p:nvPr>
        </p:nvSpPr>
        <p:spPr/>
        <p:txBody>
          <a:bodyPr/>
          <a:lstStyle/>
          <a:p>
            <a:r>
              <a:rPr lang="en-US" dirty="0">
                <a:cs typeface="Calibri Light"/>
              </a:rPr>
              <a:t>Hyperparameter Tuning</a:t>
            </a:r>
            <a:endParaRPr lang="en-US" dirty="0"/>
          </a:p>
        </p:txBody>
      </p:sp>
      <p:sp>
        <p:nvSpPr>
          <p:cNvPr id="3" name="Text Placeholder 2">
            <a:extLst>
              <a:ext uri="{FF2B5EF4-FFF2-40B4-BE49-F238E27FC236}">
                <a16:creationId xmlns:a16="http://schemas.microsoft.com/office/drawing/2014/main" id="{082466BD-01B0-3C02-3616-7A96539EFD35}"/>
              </a:ext>
            </a:extLst>
          </p:cNvPr>
          <p:cNvSpPr>
            <a:spLocks noGrp="1"/>
          </p:cNvSpPr>
          <p:nvPr>
            <p:ph type="body" idx="1"/>
          </p:nvPr>
        </p:nvSpPr>
        <p:spPr/>
        <p:txBody>
          <a:bodyPr vert="horz" lIns="91440" tIns="45720" rIns="91440" bIns="45720" rtlCol="0" anchor="t">
            <a:normAutofit/>
          </a:bodyPr>
          <a:lstStyle/>
          <a:p>
            <a:r>
              <a:rPr lang="en-US" dirty="0">
                <a:cs typeface="Calibri"/>
              </a:rPr>
              <a:t>Try models with different sets of settings to find the most optimal settings</a:t>
            </a:r>
          </a:p>
        </p:txBody>
      </p:sp>
    </p:spTree>
    <p:extLst>
      <p:ext uri="{BB962C8B-B14F-4D97-AF65-F5344CB8AC3E}">
        <p14:creationId xmlns:p14="http://schemas.microsoft.com/office/powerpoint/2010/main" val="3700564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5B820-5251-0303-7900-4A6F246335E1}"/>
              </a:ext>
            </a:extLst>
          </p:cNvPr>
          <p:cNvSpPr>
            <a:spLocks noGrp="1"/>
          </p:cNvSpPr>
          <p:nvPr>
            <p:ph type="title"/>
          </p:nvPr>
        </p:nvSpPr>
        <p:spPr>
          <a:xfrm>
            <a:off x="838200" y="118181"/>
            <a:ext cx="10515600" cy="1325563"/>
          </a:xfrm>
        </p:spPr>
        <p:txBody>
          <a:bodyPr/>
          <a:lstStyle/>
          <a:p>
            <a:r>
              <a:rPr lang="en-US" sz="4000" dirty="0" err="1">
                <a:cs typeface="Calibri Light"/>
              </a:rPr>
              <a:t>GridSearchCV</a:t>
            </a:r>
          </a:p>
        </p:txBody>
      </p:sp>
      <p:sp>
        <p:nvSpPr>
          <p:cNvPr id="5" name="TextBox 4">
            <a:extLst>
              <a:ext uri="{FF2B5EF4-FFF2-40B4-BE49-F238E27FC236}">
                <a16:creationId xmlns:a16="http://schemas.microsoft.com/office/drawing/2014/main" id="{C3650A41-54E8-1892-7125-8037A029E169}"/>
              </a:ext>
            </a:extLst>
          </p:cNvPr>
          <p:cNvSpPr txBox="1"/>
          <p:nvPr/>
        </p:nvSpPr>
        <p:spPr>
          <a:xfrm>
            <a:off x="886178" y="1401233"/>
            <a:ext cx="5353755" cy="15542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dirty="0"/>
              <a:t>Create parameter grid</a:t>
            </a:r>
          </a:p>
          <a:p>
            <a:r>
              <a:rPr lang="en-US" sz="1900" dirty="0">
                <a:cs typeface="Calibri"/>
              </a:rPr>
              <a:t>Fit data to </a:t>
            </a:r>
            <a:r>
              <a:rPr lang="en-US" sz="1900" dirty="0" err="1">
                <a:cs typeface="Calibri"/>
              </a:rPr>
              <a:t>GridSearch</a:t>
            </a:r>
            <a:r>
              <a:rPr lang="en-US" sz="1900" dirty="0">
                <a:cs typeface="Calibri"/>
              </a:rPr>
              <a:t> and change scoring to 'recall'</a:t>
            </a:r>
          </a:p>
          <a:p>
            <a:r>
              <a:rPr lang="en-US" sz="1900" dirty="0">
                <a:cs typeface="Calibri"/>
              </a:rPr>
              <a:t>Run </a:t>
            </a:r>
            <a:r>
              <a:rPr lang="en-US" sz="1900" dirty="0" err="1">
                <a:cs typeface="Calibri"/>
              </a:rPr>
              <a:t>GridSearch</a:t>
            </a:r>
            <a:r>
              <a:rPr lang="en-US" sz="1900" dirty="0">
                <a:cs typeface="Calibri"/>
              </a:rPr>
              <a:t> for each model (can take 30 to 90 mins)</a:t>
            </a:r>
          </a:p>
          <a:p>
            <a:r>
              <a:rPr lang="en-US" sz="1900" dirty="0">
                <a:cs typeface="Calibri"/>
              </a:rPr>
              <a:t>Get best parameters</a:t>
            </a:r>
          </a:p>
        </p:txBody>
      </p:sp>
      <p:pic>
        <p:nvPicPr>
          <p:cNvPr id="6" name="Picture 6" descr="Text&#10;&#10;Description automatically generated">
            <a:extLst>
              <a:ext uri="{FF2B5EF4-FFF2-40B4-BE49-F238E27FC236}">
                <a16:creationId xmlns:a16="http://schemas.microsoft.com/office/drawing/2014/main" id="{6F36241B-13F7-EBDF-DD25-8CEF8116C8B7}"/>
              </a:ext>
            </a:extLst>
          </p:cNvPr>
          <p:cNvPicPr>
            <a:picLocks noChangeAspect="1"/>
          </p:cNvPicPr>
          <p:nvPr/>
        </p:nvPicPr>
        <p:blipFill>
          <a:blip r:embed="rId2"/>
          <a:stretch>
            <a:fillRect/>
          </a:stretch>
        </p:blipFill>
        <p:spPr>
          <a:xfrm>
            <a:off x="6333069" y="556317"/>
            <a:ext cx="4429476" cy="3240644"/>
          </a:xfrm>
          <a:prstGeom prst="rect">
            <a:avLst/>
          </a:prstGeom>
        </p:spPr>
      </p:pic>
      <p:pic>
        <p:nvPicPr>
          <p:cNvPr id="9" name="Picture 9">
            <a:extLst>
              <a:ext uri="{FF2B5EF4-FFF2-40B4-BE49-F238E27FC236}">
                <a16:creationId xmlns:a16="http://schemas.microsoft.com/office/drawing/2014/main" id="{BEB87CA7-ED4A-DC6D-5A06-68337BA80F4F}"/>
              </a:ext>
            </a:extLst>
          </p:cNvPr>
          <p:cNvPicPr>
            <a:picLocks noChangeAspect="1"/>
          </p:cNvPicPr>
          <p:nvPr/>
        </p:nvPicPr>
        <p:blipFill>
          <a:blip r:embed="rId3"/>
          <a:stretch>
            <a:fillRect/>
          </a:stretch>
        </p:blipFill>
        <p:spPr>
          <a:xfrm>
            <a:off x="730957" y="4015878"/>
            <a:ext cx="10730088" cy="329076"/>
          </a:xfrm>
          <a:prstGeom prst="rect">
            <a:avLst/>
          </a:prstGeom>
        </p:spPr>
      </p:pic>
      <p:sp>
        <p:nvSpPr>
          <p:cNvPr id="10" name="TextBox 9">
            <a:extLst>
              <a:ext uri="{FF2B5EF4-FFF2-40B4-BE49-F238E27FC236}">
                <a16:creationId xmlns:a16="http://schemas.microsoft.com/office/drawing/2014/main" id="{DB0DFB5C-06C0-68C4-F536-1FE16CC6B43C}"/>
              </a:ext>
            </a:extLst>
          </p:cNvPr>
          <p:cNvSpPr txBox="1"/>
          <p:nvPr/>
        </p:nvSpPr>
        <p:spPr>
          <a:xfrm>
            <a:off x="1189567" y="4569177"/>
            <a:ext cx="7138810"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dirty="0"/>
              <a:t>How</a:t>
            </a:r>
            <a:r>
              <a:rPr lang="en-US" sz="1900" dirty="0">
                <a:cs typeface="Calibri"/>
              </a:rPr>
              <a:t> did we get a perfect score of 1.0? With </a:t>
            </a:r>
            <a:r>
              <a:rPr lang="en-US" sz="1900" dirty="0" err="1">
                <a:cs typeface="Calibri"/>
              </a:rPr>
              <a:t>GridSearchCV</a:t>
            </a:r>
            <a:r>
              <a:rPr lang="en-US" sz="1900" dirty="0">
                <a:cs typeface="Calibri"/>
              </a:rPr>
              <a:t>, due to cross validation, we are testing on our own oversampled data, hence scores will be </a:t>
            </a:r>
            <a:r>
              <a:rPr lang="en-US" sz="1900" b="1" dirty="0">
                <a:cs typeface="Calibri"/>
              </a:rPr>
              <a:t>overly optimistic</a:t>
            </a:r>
            <a:r>
              <a:rPr lang="en-US" sz="1900" dirty="0">
                <a:cs typeface="Calibri"/>
              </a:rPr>
              <a:t>, however we will be able to test these parameters properly later</a:t>
            </a:r>
          </a:p>
        </p:txBody>
      </p:sp>
    </p:spTree>
    <p:extLst>
      <p:ext uri="{BB962C8B-B14F-4D97-AF65-F5344CB8AC3E}">
        <p14:creationId xmlns:p14="http://schemas.microsoft.com/office/powerpoint/2010/main" val="2780946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5B820-5251-0303-7900-4A6F246335E1}"/>
              </a:ext>
            </a:extLst>
          </p:cNvPr>
          <p:cNvSpPr>
            <a:spLocks noGrp="1"/>
          </p:cNvSpPr>
          <p:nvPr>
            <p:ph type="title"/>
          </p:nvPr>
        </p:nvSpPr>
        <p:spPr>
          <a:xfrm>
            <a:off x="838200" y="118181"/>
            <a:ext cx="10515600" cy="1325563"/>
          </a:xfrm>
        </p:spPr>
        <p:txBody>
          <a:bodyPr/>
          <a:lstStyle/>
          <a:p>
            <a:r>
              <a:rPr lang="en-US" sz="4000" dirty="0">
                <a:cs typeface="Calibri Light"/>
              </a:rPr>
              <a:t>Final tests</a:t>
            </a:r>
          </a:p>
        </p:txBody>
      </p:sp>
      <p:sp>
        <p:nvSpPr>
          <p:cNvPr id="5" name="TextBox 4">
            <a:extLst>
              <a:ext uri="{FF2B5EF4-FFF2-40B4-BE49-F238E27FC236}">
                <a16:creationId xmlns:a16="http://schemas.microsoft.com/office/drawing/2014/main" id="{C3650A41-54E8-1892-7125-8037A029E169}"/>
              </a:ext>
            </a:extLst>
          </p:cNvPr>
          <p:cNvSpPr txBox="1"/>
          <p:nvPr/>
        </p:nvSpPr>
        <p:spPr>
          <a:xfrm>
            <a:off x="886178" y="1401233"/>
            <a:ext cx="5269089"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dirty="0">
                <a:cs typeface="Calibri"/>
              </a:rPr>
              <a:t>Using </a:t>
            </a:r>
            <a:r>
              <a:rPr lang="en-US" sz="1900" b="1" dirty="0">
                <a:cs typeface="Calibri"/>
              </a:rPr>
              <a:t>tuned parameters</a:t>
            </a:r>
            <a:r>
              <a:rPr lang="en-US" sz="1900" dirty="0">
                <a:cs typeface="Calibri"/>
              </a:rPr>
              <a:t>, we do a final test on test data while collecting information like Recall score, ROC score and Feature Importance</a:t>
            </a:r>
          </a:p>
          <a:p>
            <a:endParaRPr lang="en-US" sz="1900" dirty="0">
              <a:cs typeface="Calibri"/>
            </a:endParaRPr>
          </a:p>
          <a:p>
            <a:endParaRPr lang="en-US" sz="1900" dirty="0">
              <a:cs typeface="Calibri"/>
            </a:endParaRPr>
          </a:p>
          <a:p>
            <a:endParaRPr lang="en-US" sz="1900" dirty="0">
              <a:cs typeface="Calibri"/>
            </a:endParaRPr>
          </a:p>
        </p:txBody>
      </p:sp>
      <p:pic>
        <p:nvPicPr>
          <p:cNvPr id="3" name="Picture 3" descr="Text&#10;&#10;Description automatically generated">
            <a:extLst>
              <a:ext uri="{FF2B5EF4-FFF2-40B4-BE49-F238E27FC236}">
                <a16:creationId xmlns:a16="http://schemas.microsoft.com/office/drawing/2014/main" id="{B5A7D173-89E0-F205-5CF5-FF1A41976E0D}"/>
              </a:ext>
            </a:extLst>
          </p:cNvPr>
          <p:cNvPicPr>
            <a:picLocks noChangeAspect="1"/>
          </p:cNvPicPr>
          <p:nvPr/>
        </p:nvPicPr>
        <p:blipFill>
          <a:blip r:embed="rId2"/>
          <a:stretch>
            <a:fillRect/>
          </a:stretch>
        </p:blipFill>
        <p:spPr>
          <a:xfrm>
            <a:off x="6199013" y="787767"/>
            <a:ext cx="5995810" cy="2671908"/>
          </a:xfrm>
          <a:prstGeom prst="rect">
            <a:avLst/>
          </a:prstGeom>
        </p:spPr>
      </p:pic>
      <p:pic>
        <p:nvPicPr>
          <p:cNvPr id="4" name="Picture 6" descr="Text&#10;&#10;Description automatically generated">
            <a:extLst>
              <a:ext uri="{FF2B5EF4-FFF2-40B4-BE49-F238E27FC236}">
                <a16:creationId xmlns:a16="http://schemas.microsoft.com/office/drawing/2014/main" id="{9ACB4A88-F65C-8123-FF72-D42CDF3E8C2C}"/>
              </a:ext>
            </a:extLst>
          </p:cNvPr>
          <p:cNvPicPr>
            <a:picLocks noChangeAspect="1"/>
          </p:cNvPicPr>
          <p:nvPr/>
        </p:nvPicPr>
        <p:blipFill>
          <a:blip r:embed="rId3"/>
          <a:stretch>
            <a:fillRect/>
          </a:stretch>
        </p:blipFill>
        <p:spPr>
          <a:xfrm>
            <a:off x="469901" y="4190958"/>
            <a:ext cx="11724921" cy="2667083"/>
          </a:xfrm>
          <a:prstGeom prst="rect">
            <a:avLst/>
          </a:prstGeom>
        </p:spPr>
      </p:pic>
      <p:sp>
        <p:nvSpPr>
          <p:cNvPr id="11" name="TextBox 10">
            <a:extLst>
              <a:ext uri="{FF2B5EF4-FFF2-40B4-BE49-F238E27FC236}">
                <a16:creationId xmlns:a16="http://schemas.microsoft.com/office/drawing/2014/main" id="{FDFDF672-A6B6-2581-AEFD-949314A947C6}"/>
              </a:ext>
            </a:extLst>
          </p:cNvPr>
          <p:cNvSpPr txBox="1"/>
          <p:nvPr/>
        </p:nvSpPr>
        <p:spPr>
          <a:xfrm>
            <a:off x="716844" y="3743678"/>
            <a:ext cx="6278034" cy="9694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dirty="0">
                <a:cs typeface="Calibri"/>
              </a:rPr>
              <a:t>Our Recall for </a:t>
            </a:r>
            <a:r>
              <a:rPr lang="en-US" sz="1900" dirty="0" err="1">
                <a:cs typeface="Calibri"/>
              </a:rPr>
              <a:t>RandomForest</a:t>
            </a:r>
            <a:r>
              <a:rPr lang="en-US" sz="1900" dirty="0">
                <a:cs typeface="Calibri"/>
              </a:rPr>
              <a:t> improved from ~0.89 to ~0.94!</a:t>
            </a:r>
          </a:p>
          <a:p>
            <a:endParaRPr lang="en-US" sz="1900" dirty="0">
              <a:cs typeface="Calibri"/>
            </a:endParaRPr>
          </a:p>
          <a:p>
            <a:endParaRPr lang="en-US" sz="1900" dirty="0">
              <a:cs typeface="Calibri"/>
            </a:endParaRPr>
          </a:p>
        </p:txBody>
      </p:sp>
    </p:spTree>
    <p:extLst>
      <p:ext uri="{BB962C8B-B14F-4D97-AF65-F5344CB8AC3E}">
        <p14:creationId xmlns:p14="http://schemas.microsoft.com/office/powerpoint/2010/main" val="3053995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6F15-D0C1-90BB-BF9D-4C4C7152445E}"/>
              </a:ext>
            </a:extLst>
          </p:cNvPr>
          <p:cNvSpPr>
            <a:spLocks noGrp="1"/>
          </p:cNvSpPr>
          <p:nvPr>
            <p:ph type="title"/>
          </p:nvPr>
        </p:nvSpPr>
        <p:spPr/>
        <p:txBody>
          <a:bodyPr/>
          <a:lstStyle/>
          <a:p>
            <a:r>
              <a:rPr lang="en-US" dirty="0">
                <a:cs typeface="Calibri Light"/>
              </a:rPr>
              <a:t>Final Results</a:t>
            </a:r>
            <a:endParaRPr lang="en-US" dirty="0"/>
          </a:p>
        </p:txBody>
      </p:sp>
      <p:sp>
        <p:nvSpPr>
          <p:cNvPr id="3" name="Text Placeholder 2">
            <a:extLst>
              <a:ext uri="{FF2B5EF4-FFF2-40B4-BE49-F238E27FC236}">
                <a16:creationId xmlns:a16="http://schemas.microsoft.com/office/drawing/2014/main" id="{082466BD-01B0-3C02-3616-7A96539EFD35}"/>
              </a:ext>
            </a:extLst>
          </p:cNvPr>
          <p:cNvSpPr>
            <a:spLocks noGrp="1"/>
          </p:cNvSpPr>
          <p:nvPr>
            <p:ph type="body" idx="1"/>
          </p:nvPr>
        </p:nvSpPr>
        <p:spPr/>
        <p:txBody>
          <a:bodyPr vert="horz" lIns="91440" tIns="45720" rIns="91440" bIns="45720" rtlCol="0" anchor="t">
            <a:normAutofit/>
          </a:bodyPr>
          <a:lstStyle/>
          <a:p>
            <a:r>
              <a:rPr lang="en-US" dirty="0">
                <a:cs typeface="Calibri"/>
              </a:rPr>
              <a:t>Compare scores and decide which model to use</a:t>
            </a:r>
          </a:p>
        </p:txBody>
      </p:sp>
    </p:spTree>
    <p:extLst>
      <p:ext uri="{BB962C8B-B14F-4D97-AF65-F5344CB8AC3E}">
        <p14:creationId xmlns:p14="http://schemas.microsoft.com/office/powerpoint/2010/main" val="3232379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9295-DACC-F93F-3B61-4B0701AFD53A}"/>
              </a:ext>
            </a:extLst>
          </p:cNvPr>
          <p:cNvSpPr>
            <a:spLocks noGrp="1"/>
          </p:cNvSpPr>
          <p:nvPr>
            <p:ph type="title"/>
          </p:nvPr>
        </p:nvSpPr>
        <p:spPr/>
        <p:txBody>
          <a:bodyPr>
            <a:normAutofit/>
          </a:bodyPr>
          <a:lstStyle/>
          <a:p>
            <a:r>
              <a:rPr lang="en-US" sz="4000" dirty="0">
                <a:cs typeface="Calibri Light"/>
              </a:rPr>
              <a:t>Classification Task: </a:t>
            </a:r>
            <a:br>
              <a:rPr lang="en-US" sz="4000" dirty="0">
                <a:cs typeface="Calibri Light"/>
              </a:rPr>
            </a:br>
            <a:r>
              <a:rPr lang="en-US" sz="4000" b="1" dirty="0">
                <a:cs typeface="Calibri Light"/>
              </a:rPr>
              <a:t>Factory Machines</a:t>
            </a:r>
            <a:endParaRPr lang="en-US" sz="4000" dirty="0">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000EA6EC-A926-55A4-606A-DEA2CFC79317}"/>
              </a:ext>
            </a:extLst>
          </p:cNvPr>
          <p:cNvSpPr>
            <a:spLocks noGrp="1"/>
          </p:cNvSpPr>
          <p:nvPr>
            <p:ph idx="1"/>
          </p:nvPr>
        </p:nvSpPr>
        <p:spPr/>
        <p:txBody>
          <a:bodyPr vert="horz" lIns="91440" tIns="45720" rIns="91440" bIns="45720" rtlCol="0" anchor="t">
            <a:normAutofit/>
          </a:bodyPr>
          <a:lstStyle/>
          <a:p>
            <a:r>
              <a:rPr lang="en-US" sz="2400" dirty="0">
                <a:cs typeface="Calibri"/>
              </a:rPr>
              <a:t>Target:  Status (0 = working, 1 = broken)</a:t>
            </a:r>
          </a:p>
          <a:p>
            <a:r>
              <a:rPr lang="en-US" sz="2400" dirty="0">
                <a:ea typeface="Calibri" panose="020F0502020204030204"/>
                <a:cs typeface="Calibri" panose="020F0502020204030204"/>
              </a:rPr>
              <a:t>Features: </a:t>
            </a:r>
          </a:p>
          <a:p>
            <a:pPr lvl="1"/>
            <a:r>
              <a:rPr lang="en-US" sz="2000" dirty="0">
                <a:ea typeface="Calibri" panose="020F0502020204030204"/>
                <a:cs typeface="Calibri" panose="020F0502020204030204"/>
              </a:rPr>
              <a:t>Quality (</a:t>
            </a:r>
            <a:r>
              <a:rPr lang="en-US" sz="2000" dirty="0" err="1">
                <a:ea typeface="Calibri" panose="020F0502020204030204"/>
                <a:cs typeface="Calibri" panose="020F0502020204030204"/>
              </a:rPr>
              <a:t>Low,Medium,High</a:t>
            </a:r>
            <a:r>
              <a:rPr lang="en-US" sz="2000" dirty="0">
                <a:ea typeface="Calibri" panose="020F0502020204030204"/>
                <a:cs typeface="Calibri" panose="020F0502020204030204"/>
              </a:rPr>
              <a:t>)</a:t>
            </a:r>
          </a:p>
          <a:p>
            <a:pPr lvl="1"/>
            <a:r>
              <a:rPr lang="en-US" sz="2000" dirty="0">
                <a:ea typeface="Calibri" panose="020F0502020204030204"/>
                <a:cs typeface="Calibri" panose="020F0502020204030204"/>
              </a:rPr>
              <a:t>Temperature (room and operating temps)</a:t>
            </a:r>
          </a:p>
          <a:p>
            <a:pPr lvl="1"/>
            <a:r>
              <a:rPr lang="en-US" sz="2000" dirty="0">
                <a:ea typeface="Calibri" panose="020F0502020204030204"/>
                <a:cs typeface="Calibri" panose="020F0502020204030204"/>
              </a:rPr>
              <a:t>Rotation Speed of machine (rpm)</a:t>
            </a:r>
          </a:p>
          <a:p>
            <a:pPr lvl="1"/>
            <a:r>
              <a:rPr lang="en-US" sz="2000" dirty="0">
                <a:ea typeface="Calibri" panose="020F0502020204030204"/>
                <a:cs typeface="Calibri" panose="020F0502020204030204"/>
              </a:rPr>
              <a:t>Torque (Force in Newton </a:t>
            </a:r>
            <a:r>
              <a:rPr lang="en-US" sz="2000" dirty="0" err="1">
                <a:ea typeface="Calibri" panose="020F0502020204030204"/>
                <a:cs typeface="Calibri" panose="020F0502020204030204"/>
              </a:rPr>
              <a:t>Metre</a:t>
            </a:r>
            <a:r>
              <a:rPr lang="en-US" sz="2000" dirty="0">
                <a:ea typeface="Calibri" panose="020F0502020204030204"/>
                <a:cs typeface="Calibri" panose="020F0502020204030204"/>
              </a:rPr>
              <a:t>)</a:t>
            </a:r>
          </a:p>
          <a:p>
            <a:pPr lvl="1"/>
            <a:r>
              <a:rPr lang="en-US" sz="2000" dirty="0">
                <a:ea typeface="Calibri" panose="020F0502020204030204"/>
                <a:cs typeface="Calibri" panose="020F0502020204030204"/>
              </a:rPr>
              <a:t>Estimated Tool Wear Time (estimated time before breaking)</a:t>
            </a:r>
          </a:p>
          <a:p>
            <a:r>
              <a:rPr lang="en-US" sz="2400" dirty="0">
                <a:ea typeface="Calibri" panose="020F0502020204030204"/>
                <a:cs typeface="Calibri" panose="020F0502020204030204"/>
              </a:rPr>
              <a:t>Potential Features (engineered):</a:t>
            </a:r>
          </a:p>
          <a:p>
            <a:pPr lvl="1"/>
            <a:r>
              <a:rPr lang="en-US" sz="2000" dirty="0">
                <a:ea typeface="Calibri" panose="020F0502020204030204"/>
                <a:cs typeface="Calibri" panose="020F0502020204030204"/>
              </a:rPr>
              <a:t>Temperature Rise (Operating temperature – Room temperature)</a:t>
            </a:r>
          </a:p>
          <a:p>
            <a:pPr lvl="1"/>
            <a:r>
              <a:rPr lang="en-US" sz="2000" dirty="0">
                <a:ea typeface="Calibri" panose="020F0502020204030204"/>
                <a:cs typeface="Calibri" panose="020F0502020204030204"/>
              </a:rPr>
              <a:t>Efficiency (Rotation Speed/Torque Force)</a:t>
            </a:r>
          </a:p>
          <a:p>
            <a:pPr lvl="1"/>
            <a:endParaRPr lang="en-US" sz="2000" dirty="0">
              <a:ea typeface="Calibri" panose="020F0502020204030204"/>
              <a:cs typeface="Calibri" panose="020F0502020204030204"/>
            </a:endParaRPr>
          </a:p>
          <a:p>
            <a:pPr lvl="1"/>
            <a:endParaRPr lang="en-US" sz="2000" dirty="0">
              <a:ea typeface="Calibri" panose="020F0502020204030204"/>
              <a:cs typeface="Calibri" panose="020F0502020204030204"/>
            </a:endParaRPr>
          </a:p>
        </p:txBody>
      </p:sp>
    </p:spTree>
    <p:extLst>
      <p:ext uri="{BB962C8B-B14F-4D97-AF65-F5344CB8AC3E}">
        <p14:creationId xmlns:p14="http://schemas.microsoft.com/office/powerpoint/2010/main" val="2617601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5B820-5251-0303-7900-4A6F246335E1}"/>
              </a:ext>
            </a:extLst>
          </p:cNvPr>
          <p:cNvSpPr>
            <a:spLocks noGrp="1"/>
          </p:cNvSpPr>
          <p:nvPr>
            <p:ph type="title"/>
          </p:nvPr>
        </p:nvSpPr>
        <p:spPr>
          <a:xfrm>
            <a:off x="838200" y="118181"/>
            <a:ext cx="10515600" cy="1325563"/>
          </a:xfrm>
        </p:spPr>
        <p:txBody>
          <a:bodyPr/>
          <a:lstStyle/>
          <a:p>
            <a:r>
              <a:rPr lang="en-US" sz="4000" dirty="0">
                <a:cs typeface="Calibri Light"/>
              </a:rPr>
              <a:t>Feature Importance</a:t>
            </a:r>
          </a:p>
        </p:txBody>
      </p:sp>
      <p:sp>
        <p:nvSpPr>
          <p:cNvPr id="5" name="TextBox 4">
            <a:extLst>
              <a:ext uri="{FF2B5EF4-FFF2-40B4-BE49-F238E27FC236}">
                <a16:creationId xmlns:a16="http://schemas.microsoft.com/office/drawing/2014/main" id="{C3650A41-54E8-1892-7125-8037A029E169}"/>
              </a:ext>
            </a:extLst>
          </p:cNvPr>
          <p:cNvSpPr txBox="1"/>
          <p:nvPr/>
        </p:nvSpPr>
        <p:spPr>
          <a:xfrm>
            <a:off x="886178" y="1401233"/>
            <a:ext cx="6228644" cy="33085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dirty="0">
                <a:cs typeface="Calibri"/>
              </a:rPr>
              <a:t>We calculate the mean feature importance for each feature and then plot them. Efficiency, the feature we engineered, has the highest score! That's great</a:t>
            </a:r>
          </a:p>
          <a:p>
            <a:endParaRPr lang="en-US" sz="1900" dirty="0">
              <a:cs typeface="Calibri"/>
            </a:endParaRPr>
          </a:p>
          <a:p>
            <a:r>
              <a:rPr lang="en-US" sz="1900" dirty="0">
                <a:cs typeface="Calibri"/>
              </a:rPr>
              <a:t>Curiously, the Quality columns (medium , high) were the least important by far. Perhaps this is because the quality of a product already determines the other attributes (</a:t>
            </a:r>
            <a:r>
              <a:rPr lang="en-US" sz="1900" dirty="0" err="1">
                <a:cs typeface="Calibri"/>
              </a:rPr>
              <a:t>Efficiency,Lifespan</a:t>
            </a:r>
            <a:r>
              <a:rPr lang="en-US" sz="1900" dirty="0">
                <a:cs typeface="Calibri"/>
              </a:rPr>
              <a:t> </a:t>
            </a:r>
            <a:r>
              <a:rPr lang="en-US" sz="1900" dirty="0" err="1">
                <a:cs typeface="Calibri"/>
              </a:rPr>
              <a:t>etc</a:t>
            </a:r>
            <a:r>
              <a:rPr lang="en-US" sz="1900" dirty="0">
                <a:cs typeface="Calibri"/>
              </a:rPr>
              <a:t>), hence being more redundant</a:t>
            </a:r>
          </a:p>
          <a:p>
            <a:endParaRPr lang="en-US" sz="1900" dirty="0">
              <a:cs typeface="Calibri"/>
            </a:endParaRPr>
          </a:p>
          <a:p>
            <a:endParaRPr lang="en-US" sz="1900" dirty="0">
              <a:cs typeface="Calibri"/>
            </a:endParaRPr>
          </a:p>
          <a:p>
            <a:endParaRPr lang="en-US" sz="1900" dirty="0">
              <a:cs typeface="Calibri"/>
            </a:endParaRPr>
          </a:p>
        </p:txBody>
      </p:sp>
      <p:pic>
        <p:nvPicPr>
          <p:cNvPr id="3" name="Picture 3" descr="Chart, bar chart&#10;&#10;Description automatically generated">
            <a:extLst>
              <a:ext uri="{FF2B5EF4-FFF2-40B4-BE49-F238E27FC236}">
                <a16:creationId xmlns:a16="http://schemas.microsoft.com/office/drawing/2014/main" id="{71DC49E1-B4E4-D2A0-5CA1-F8A328960ED0}"/>
              </a:ext>
            </a:extLst>
          </p:cNvPr>
          <p:cNvPicPr>
            <a:picLocks noChangeAspect="1"/>
          </p:cNvPicPr>
          <p:nvPr/>
        </p:nvPicPr>
        <p:blipFill>
          <a:blip r:embed="rId2"/>
          <a:stretch>
            <a:fillRect/>
          </a:stretch>
        </p:blipFill>
        <p:spPr>
          <a:xfrm>
            <a:off x="7209526" y="285046"/>
            <a:ext cx="3226892" cy="6280855"/>
          </a:xfrm>
          <a:prstGeom prst="rect">
            <a:avLst/>
          </a:prstGeom>
        </p:spPr>
      </p:pic>
    </p:spTree>
    <p:extLst>
      <p:ext uri="{BB962C8B-B14F-4D97-AF65-F5344CB8AC3E}">
        <p14:creationId xmlns:p14="http://schemas.microsoft.com/office/powerpoint/2010/main" val="3175137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5B820-5251-0303-7900-4A6F246335E1}"/>
              </a:ext>
            </a:extLst>
          </p:cNvPr>
          <p:cNvSpPr>
            <a:spLocks noGrp="1"/>
          </p:cNvSpPr>
          <p:nvPr>
            <p:ph type="title"/>
          </p:nvPr>
        </p:nvSpPr>
        <p:spPr>
          <a:xfrm>
            <a:off x="838200" y="118181"/>
            <a:ext cx="10515600" cy="1325563"/>
          </a:xfrm>
        </p:spPr>
        <p:txBody>
          <a:bodyPr/>
          <a:lstStyle/>
          <a:p>
            <a:r>
              <a:rPr lang="en-US" sz="4000" dirty="0">
                <a:cs typeface="Calibri Light"/>
              </a:rPr>
              <a:t>Final Scores</a:t>
            </a:r>
          </a:p>
        </p:txBody>
      </p:sp>
      <p:sp>
        <p:nvSpPr>
          <p:cNvPr id="5" name="TextBox 4">
            <a:extLst>
              <a:ext uri="{FF2B5EF4-FFF2-40B4-BE49-F238E27FC236}">
                <a16:creationId xmlns:a16="http://schemas.microsoft.com/office/drawing/2014/main" id="{C3650A41-54E8-1892-7125-8037A029E169}"/>
              </a:ext>
            </a:extLst>
          </p:cNvPr>
          <p:cNvSpPr txBox="1"/>
          <p:nvPr/>
        </p:nvSpPr>
        <p:spPr>
          <a:xfrm>
            <a:off x="836789" y="1260122"/>
            <a:ext cx="6228644" cy="33085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dirty="0">
                <a:cs typeface="Calibri"/>
              </a:rPr>
              <a:t>We repeat this process for all 3 models and then we compare the final results</a:t>
            </a:r>
          </a:p>
          <a:p>
            <a:endParaRPr lang="en-US" sz="1900" dirty="0">
              <a:cs typeface="Calibri"/>
            </a:endParaRPr>
          </a:p>
          <a:p>
            <a:r>
              <a:rPr lang="en-US" sz="1900" dirty="0">
                <a:cs typeface="Calibri"/>
              </a:rPr>
              <a:t>1. </a:t>
            </a:r>
            <a:r>
              <a:rPr lang="en-US" sz="1900" dirty="0" err="1">
                <a:cs typeface="Calibri"/>
              </a:rPr>
              <a:t>RandomForest</a:t>
            </a:r>
            <a:r>
              <a:rPr lang="en-US" sz="1900" dirty="0">
                <a:cs typeface="Calibri"/>
              </a:rPr>
              <a:t> scored best in Recall</a:t>
            </a:r>
          </a:p>
          <a:p>
            <a:r>
              <a:rPr lang="en-US" sz="1900" dirty="0">
                <a:cs typeface="Calibri"/>
              </a:rPr>
              <a:t>2. </a:t>
            </a:r>
            <a:r>
              <a:rPr lang="en-US" sz="1900" dirty="0" err="1">
                <a:cs typeface="Calibri"/>
              </a:rPr>
              <a:t>RandomForest</a:t>
            </a:r>
            <a:r>
              <a:rPr lang="en-US" sz="1900" dirty="0">
                <a:cs typeface="Calibri"/>
              </a:rPr>
              <a:t> had best AUC score (for ROC) with 0.9875</a:t>
            </a:r>
          </a:p>
          <a:p>
            <a:endParaRPr lang="en-US" sz="1900" dirty="0">
              <a:cs typeface="Calibri"/>
            </a:endParaRPr>
          </a:p>
          <a:p>
            <a:r>
              <a:rPr lang="en-US" sz="1900" b="1" dirty="0">
                <a:cs typeface="Calibri"/>
              </a:rPr>
              <a:t>Therefore, we will choose </a:t>
            </a:r>
            <a:r>
              <a:rPr lang="en-US" sz="1900" b="1" dirty="0" err="1">
                <a:cs typeface="Calibri"/>
              </a:rPr>
              <a:t>RandomForest</a:t>
            </a:r>
            <a:r>
              <a:rPr lang="en-US" sz="1900" b="1" dirty="0">
                <a:cs typeface="Calibri"/>
              </a:rPr>
              <a:t> with tuned parameters as our final model</a:t>
            </a:r>
            <a:endParaRPr lang="en-US" sz="1900" dirty="0">
              <a:cs typeface="Calibri"/>
            </a:endParaRPr>
          </a:p>
          <a:p>
            <a:endParaRPr lang="en-US" sz="1900" dirty="0">
              <a:cs typeface="Calibri"/>
            </a:endParaRPr>
          </a:p>
          <a:p>
            <a:endParaRPr lang="en-US" sz="1900" dirty="0">
              <a:cs typeface="Calibri"/>
            </a:endParaRPr>
          </a:p>
          <a:p>
            <a:endParaRPr lang="en-US" sz="1900" dirty="0">
              <a:cs typeface="Calibri"/>
            </a:endParaRPr>
          </a:p>
        </p:txBody>
      </p:sp>
      <p:pic>
        <p:nvPicPr>
          <p:cNvPr id="6" name="Picture 6" descr="Chart, bar chart&#10;&#10;Description automatically generated">
            <a:extLst>
              <a:ext uri="{FF2B5EF4-FFF2-40B4-BE49-F238E27FC236}">
                <a16:creationId xmlns:a16="http://schemas.microsoft.com/office/drawing/2014/main" id="{81D3C4AB-DA9D-0EDA-C99D-0704251A7478}"/>
              </a:ext>
            </a:extLst>
          </p:cNvPr>
          <p:cNvPicPr>
            <a:picLocks noChangeAspect="1"/>
          </p:cNvPicPr>
          <p:nvPr/>
        </p:nvPicPr>
        <p:blipFill>
          <a:blip r:embed="rId2"/>
          <a:stretch>
            <a:fillRect/>
          </a:stretch>
        </p:blipFill>
        <p:spPr>
          <a:xfrm>
            <a:off x="7954600" y="179211"/>
            <a:ext cx="2280022" cy="4693355"/>
          </a:xfrm>
          <a:prstGeom prst="rect">
            <a:avLst/>
          </a:prstGeom>
        </p:spPr>
      </p:pic>
      <p:pic>
        <p:nvPicPr>
          <p:cNvPr id="7" name="Picture 7" descr="Chart&#10;&#10;Description automatically generated">
            <a:extLst>
              <a:ext uri="{FF2B5EF4-FFF2-40B4-BE49-F238E27FC236}">
                <a16:creationId xmlns:a16="http://schemas.microsoft.com/office/drawing/2014/main" id="{E23E88DB-178B-5AD0-588C-399CE0549175}"/>
              </a:ext>
            </a:extLst>
          </p:cNvPr>
          <p:cNvPicPr>
            <a:picLocks noChangeAspect="1"/>
          </p:cNvPicPr>
          <p:nvPr/>
        </p:nvPicPr>
        <p:blipFill>
          <a:blip r:embed="rId3"/>
          <a:stretch>
            <a:fillRect/>
          </a:stretch>
        </p:blipFill>
        <p:spPr>
          <a:xfrm>
            <a:off x="2494845" y="3867402"/>
            <a:ext cx="5396088" cy="2869694"/>
          </a:xfrm>
          <a:prstGeom prst="rect">
            <a:avLst/>
          </a:prstGeom>
        </p:spPr>
      </p:pic>
    </p:spTree>
    <p:extLst>
      <p:ext uri="{BB962C8B-B14F-4D97-AF65-F5344CB8AC3E}">
        <p14:creationId xmlns:p14="http://schemas.microsoft.com/office/powerpoint/2010/main" val="2943015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8B4D-1843-9EB2-4920-8B8CD182AABD}"/>
              </a:ext>
            </a:extLst>
          </p:cNvPr>
          <p:cNvSpPr>
            <a:spLocks noGrp="1"/>
          </p:cNvSpPr>
          <p:nvPr>
            <p:ph type="title"/>
          </p:nvPr>
        </p:nvSpPr>
        <p:spPr/>
        <p:txBody>
          <a:bodyPr/>
          <a:lstStyle/>
          <a:p>
            <a:r>
              <a:rPr lang="en-US" dirty="0">
                <a:cs typeface="Calibri Light"/>
              </a:rPr>
              <a:t>Thanks for listening :)</a:t>
            </a:r>
            <a:endParaRPr lang="en-US" dirty="0"/>
          </a:p>
        </p:txBody>
      </p:sp>
    </p:spTree>
    <p:extLst>
      <p:ext uri="{BB962C8B-B14F-4D97-AF65-F5344CB8AC3E}">
        <p14:creationId xmlns:p14="http://schemas.microsoft.com/office/powerpoint/2010/main" val="3093995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6F15-D0C1-90BB-BF9D-4C4C7152445E}"/>
              </a:ext>
            </a:extLst>
          </p:cNvPr>
          <p:cNvSpPr>
            <a:spLocks noGrp="1"/>
          </p:cNvSpPr>
          <p:nvPr>
            <p:ph type="title"/>
          </p:nvPr>
        </p:nvSpPr>
        <p:spPr/>
        <p:txBody>
          <a:bodyPr/>
          <a:lstStyle/>
          <a:p>
            <a:r>
              <a:rPr lang="en-US" dirty="0">
                <a:cs typeface="Calibri Light"/>
              </a:rPr>
              <a:t>Data </a:t>
            </a:r>
            <a:r>
              <a:rPr lang="en-US" dirty="0" err="1">
                <a:cs typeface="Calibri Light"/>
              </a:rPr>
              <a:t>Visualisation</a:t>
            </a:r>
            <a:endParaRPr lang="en-US" dirty="0" err="1"/>
          </a:p>
        </p:txBody>
      </p:sp>
      <p:sp>
        <p:nvSpPr>
          <p:cNvPr id="3" name="Text Placeholder 2">
            <a:extLst>
              <a:ext uri="{FF2B5EF4-FFF2-40B4-BE49-F238E27FC236}">
                <a16:creationId xmlns:a16="http://schemas.microsoft.com/office/drawing/2014/main" id="{082466BD-01B0-3C02-3616-7A96539EFD35}"/>
              </a:ext>
            </a:extLst>
          </p:cNvPr>
          <p:cNvSpPr>
            <a:spLocks noGrp="1"/>
          </p:cNvSpPr>
          <p:nvPr>
            <p:ph type="body" idx="1"/>
          </p:nvPr>
        </p:nvSpPr>
        <p:spPr/>
        <p:txBody>
          <a:bodyPr vert="horz" lIns="91440" tIns="45720" rIns="91440" bIns="45720" rtlCol="0" anchor="t">
            <a:normAutofit/>
          </a:bodyPr>
          <a:lstStyle/>
          <a:p>
            <a:r>
              <a:rPr lang="en-US" dirty="0">
                <a:cs typeface="Calibri"/>
              </a:rPr>
              <a:t>Understanding our data and features</a:t>
            </a:r>
            <a:endParaRPr lang="en-US" dirty="0"/>
          </a:p>
        </p:txBody>
      </p:sp>
    </p:spTree>
    <p:extLst>
      <p:ext uri="{BB962C8B-B14F-4D97-AF65-F5344CB8AC3E}">
        <p14:creationId xmlns:p14="http://schemas.microsoft.com/office/powerpoint/2010/main" val="917896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344720-21AC-40BB-3C11-46B6B777680B}"/>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latin typeface="+mj-lt"/>
                <a:ea typeface="+mj-ea"/>
                <a:cs typeface="+mj-cs"/>
              </a:rPr>
              <a:t>Data </a:t>
            </a:r>
            <a:r>
              <a:rPr lang="en-US" sz="3600" kern="1200" dirty="0" err="1">
                <a:latin typeface="+mj-lt"/>
                <a:ea typeface="+mj-ea"/>
                <a:cs typeface="+mj-cs"/>
              </a:rPr>
              <a:t>Visualisation</a:t>
            </a:r>
            <a:r>
              <a:rPr lang="en-US" sz="3600" dirty="0"/>
              <a:t> 1</a:t>
            </a:r>
            <a:endParaRPr lang="en-US" sz="3600" kern="1200" dirty="0">
              <a:latin typeface="+mj-lt"/>
              <a:ea typeface="Calibri Light"/>
              <a:cs typeface="Calibri Light"/>
            </a:endParaRPr>
          </a:p>
        </p:txBody>
      </p:sp>
      <p:sp>
        <p:nvSpPr>
          <p:cNvPr id="5" name="TextBox 4">
            <a:extLst>
              <a:ext uri="{FF2B5EF4-FFF2-40B4-BE49-F238E27FC236}">
                <a16:creationId xmlns:a16="http://schemas.microsoft.com/office/drawing/2014/main" id="{547FAE9D-3D6E-E110-0978-6BBAD5D83D78}"/>
              </a:ext>
            </a:extLst>
          </p:cNvPr>
          <p:cNvSpPr txBox="1"/>
          <p:nvPr/>
        </p:nvSpPr>
        <p:spPr>
          <a:xfrm>
            <a:off x="699913" y="1578370"/>
            <a:ext cx="4008384" cy="439398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700" dirty="0"/>
              <a:t>There is clearly a relationship between Rotation Speed and Torque Force. As Torque Force increases, Rotation Speed decreases non-linearly.</a:t>
            </a:r>
            <a:endParaRPr lang="en-US" sz="1700" dirty="0">
              <a:ea typeface="Calibri"/>
              <a:cs typeface="Calibri"/>
            </a:endParaRPr>
          </a:p>
          <a:p>
            <a:pPr indent="-228600">
              <a:lnSpc>
                <a:spcPct val="90000"/>
              </a:lnSpc>
              <a:spcAft>
                <a:spcPts val="600"/>
              </a:spcAft>
              <a:buFont typeface="Arial" panose="020B0604020202020204" pitchFamily="34" charset="0"/>
              <a:buChar char="•"/>
            </a:pPr>
            <a:r>
              <a:rPr lang="en-US" sz="1700" dirty="0"/>
              <a:t>This is why having an Efficiency Column makes sense. (Useful Output divided by Total Input)</a:t>
            </a:r>
            <a:endParaRPr lang="en-US" sz="1700" dirty="0">
              <a:ea typeface="Calibri"/>
              <a:cs typeface="Calibri"/>
            </a:endParaRPr>
          </a:p>
          <a:p>
            <a:pPr indent="-228600">
              <a:lnSpc>
                <a:spcPct val="90000"/>
              </a:lnSpc>
              <a:spcAft>
                <a:spcPts val="600"/>
              </a:spcAft>
              <a:buFont typeface="Arial" panose="020B0604020202020204" pitchFamily="34" charset="0"/>
              <a:buChar char="•"/>
            </a:pPr>
            <a:r>
              <a:rPr lang="en-US" sz="1700" dirty="0"/>
              <a:t>We can also see from the </a:t>
            </a:r>
            <a:r>
              <a:rPr lang="en-US" sz="1700" b="1" dirty="0"/>
              <a:t>colours</a:t>
            </a:r>
            <a:r>
              <a:rPr lang="en-US" sz="1700" dirty="0"/>
              <a:t> that machines with low Torque, but high Rotation speed are mostly broken machines. Same goes for high torque with low speed. This indicates some bad quality control. (Not enough force to accommodate speeds leading to malfunctions or vice versa)</a:t>
            </a:r>
            <a:endParaRPr lang="en-US" sz="1700" dirty="0">
              <a:ea typeface="Calibri"/>
              <a:cs typeface="Calibri"/>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961330"/>
            <a:ext cx="1014060" cy="2017580"/>
            <a:chOff x="0" y="4961330"/>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463090"/>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Chart, scatter chart&#10;&#10;Description automatically generated">
            <a:extLst>
              <a:ext uri="{FF2B5EF4-FFF2-40B4-BE49-F238E27FC236}">
                <a16:creationId xmlns:a16="http://schemas.microsoft.com/office/drawing/2014/main" id="{C69E49AA-C9B7-0868-C597-D2141FA0CEF0}"/>
              </a:ext>
            </a:extLst>
          </p:cNvPr>
          <p:cNvPicPr>
            <a:picLocks noGrp="1" noChangeAspect="1"/>
          </p:cNvPicPr>
          <p:nvPr>
            <p:ph idx="1"/>
          </p:nvPr>
        </p:nvPicPr>
        <p:blipFill>
          <a:blip r:embed="rId2"/>
          <a:stretch>
            <a:fillRect/>
          </a:stretch>
        </p:blipFill>
        <p:spPr>
          <a:xfrm>
            <a:off x="4662275" y="1460824"/>
            <a:ext cx="7577919" cy="3816314"/>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09123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344720-21AC-40BB-3C11-46B6B777680B}"/>
              </a:ext>
            </a:extLst>
          </p:cNvPr>
          <p:cNvSpPr>
            <a:spLocks noGrp="1"/>
          </p:cNvSpPr>
          <p:nvPr>
            <p:ph type="title"/>
          </p:nvPr>
        </p:nvSpPr>
        <p:spPr>
          <a:xfrm>
            <a:off x="643467" y="81845"/>
            <a:ext cx="10905066" cy="1135737"/>
          </a:xfrm>
        </p:spPr>
        <p:txBody>
          <a:bodyPr vert="horz" lIns="91440" tIns="45720" rIns="91440" bIns="45720" rtlCol="0" anchor="ctr">
            <a:normAutofit/>
          </a:bodyPr>
          <a:lstStyle/>
          <a:p>
            <a:r>
              <a:rPr lang="en-US" sz="3600" kern="1200" dirty="0">
                <a:latin typeface="+mj-lt"/>
                <a:ea typeface="+mj-ea"/>
                <a:cs typeface="+mj-cs"/>
              </a:rPr>
              <a:t>Data Visualisation</a:t>
            </a:r>
            <a:r>
              <a:rPr lang="en-US" sz="3600" dirty="0"/>
              <a:t> 2</a:t>
            </a:r>
            <a:endParaRPr lang="en-US" sz="3600" kern="1200" dirty="0">
              <a:latin typeface="+mj-lt"/>
              <a:ea typeface="Calibri Light"/>
              <a:cs typeface="Calibri Light"/>
            </a:endParaRPr>
          </a:p>
        </p:txBody>
      </p:sp>
      <p:sp>
        <p:nvSpPr>
          <p:cNvPr id="5" name="TextBox 4">
            <a:extLst>
              <a:ext uri="{FF2B5EF4-FFF2-40B4-BE49-F238E27FC236}">
                <a16:creationId xmlns:a16="http://schemas.microsoft.com/office/drawing/2014/main" id="{547FAE9D-3D6E-E110-0978-6BBAD5D83D78}"/>
              </a:ext>
            </a:extLst>
          </p:cNvPr>
          <p:cNvSpPr txBox="1"/>
          <p:nvPr/>
        </p:nvSpPr>
        <p:spPr>
          <a:xfrm>
            <a:off x="784580" y="1303204"/>
            <a:ext cx="4008384" cy="83798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indent="-228600">
              <a:lnSpc>
                <a:spcPct val="90000"/>
              </a:lnSpc>
              <a:spcAft>
                <a:spcPts val="600"/>
              </a:spcAft>
              <a:buFont typeface="Arial" panose="020B0604020202020204" pitchFamily="34" charset="0"/>
              <a:buChar char="•"/>
            </a:pPr>
            <a:r>
              <a:rPr lang="en-US" sz="1700" dirty="0">
                <a:ea typeface="Calibri"/>
                <a:cs typeface="Calibri"/>
              </a:rPr>
              <a:t>Lifespan (minutes) has a median of ~110 minutes, with a IQR of ~100 minutes. Quite a lot of variation</a:t>
            </a:r>
          </a:p>
          <a:p>
            <a:pPr indent="-228600">
              <a:lnSpc>
                <a:spcPct val="90000"/>
              </a:lnSpc>
              <a:spcAft>
                <a:spcPts val="600"/>
              </a:spcAft>
              <a:buFont typeface="Arial" panose="020B0604020202020204" pitchFamily="34" charset="0"/>
              <a:buChar char="•"/>
            </a:pPr>
            <a:endParaRPr lang="en-US" sz="1700" dirty="0">
              <a:ea typeface="Calibri"/>
              <a:cs typeface="Calibri"/>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961330"/>
            <a:ext cx="1014060" cy="2017580"/>
            <a:chOff x="0" y="4961330"/>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463090"/>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E7997467-BCEB-B9E0-94F8-DF6212D273EB}"/>
              </a:ext>
            </a:extLst>
          </p:cNvPr>
          <p:cNvSpPr txBox="1"/>
          <p:nvPr/>
        </p:nvSpPr>
        <p:spPr>
          <a:xfrm>
            <a:off x="6266746" y="724648"/>
            <a:ext cx="4008384" cy="41464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endParaRPr lang="en-US" sz="1700" dirty="0">
              <a:ea typeface="Calibri"/>
              <a:cs typeface="Calibri"/>
            </a:endParaRPr>
          </a:p>
        </p:txBody>
      </p:sp>
      <p:pic>
        <p:nvPicPr>
          <p:cNvPr id="21" name="Picture 21" descr="Chart, bar chart&#10;&#10;Description automatically generated">
            <a:extLst>
              <a:ext uri="{FF2B5EF4-FFF2-40B4-BE49-F238E27FC236}">
                <a16:creationId xmlns:a16="http://schemas.microsoft.com/office/drawing/2014/main" id="{C31CF376-977B-529A-2D55-6D93F6CDE628}"/>
              </a:ext>
            </a:extLst>
          </p:cNvPr>
          <p:cNvPicPr>
            <a:picLocks noGrp="1" noChangeAspect="1"/>
          </p:cNvPicPr>
          <p:nvPr>
            <p:ph idx="1"/>
          </p:nvPr>
        </p:nvPicPr>
        <p:blipFill>
          <a:blip r:embed="rId2"/>
          <a:stretch>
            <a:fillRect/>
          </a:stretch>
        </p:blipFill>
        <p:spPr>
          <a:xfrm>
            <a:off x="5258329" y="1201648"/>
            <a:ext cx="6367286" cy="1020234"/>
          </a:xfrm>
        </p:spPr>
      </p:pic>
      <p:pic>
        <p:nvPicPr>
          <p:cNvPr id="22" name="Picture 22" descr="Chart, bar chart&#10;&#10;Description automatically generated">
            <a:extLst>
              <a:ext uri="{FF2B5EF4-FFF2-40B4-BE49-F238E27FC236}">
                <a16:creationId xmlns:a16="http://schemas.microsoft.com/office/drawing/2014/main" id="{586DDF59-E5B7-0FF6-BF2B-4D0E55799E80}"/>
              </a:ext>
            </a:extLst>
          </p:cNvPr>
          <p:cNvPicPr>
            <a:picLocks noChangeAspect="1"/>
          </p:cNvPicPr>
          <p:nvPr/>
        </p:nvPicPr>
        <p:blipFill>
          <a:blip r:embed="rId3"/>
          <a:stretch>
            <a:fillRect/>
          </a:stretch>
        </p:blipFill>
        <p:spPr>
          <a:xfrm>
            <a:off x="505178" y="2889770"/>
            <a:ext cx="6532034" cy="944406"/>
          </a:xfrm>
          <a:prstGeom prst="rect">
            <a:avLst/>
          </a:prstGeom>
        </p:spPr>
      </p:pic>
      <p:pic>
        <p:nvPicPr>
          <p:cNvPr id="24" name="Picture 24" descr="Chart, scatter chart&#10;&#10;Description automatically generated">
            <a:extLst>
              <a:ext uri="{FF2B5EF4-FFF2-40B4-BE49-F238E27FC236}">
                <a16:creationId xmlns:a16="http://schemas.microsoft.com/office/drawing/2014/main" id="{60BCA873-B897-DF5E-A432-D9268C3B5E5A}"/>
              </a:ext>
            </a:extLst>
          </p:cNvPr>
          <p:cNvPicPr>
            <a:picLocks noChangeAspect="1"/>
          </p:cNvPicPr>
          <p:nvPr/>
        </p:nvPicPr>
        <p:blipFill>
          <a:blip r:embed="rId4"/>
          <a:stretch>
            <a:fillRect/>
          </a:stretch>
        </p:blipFill>
        <p:spPr>
          <a:xfrm>
            <a:off x="4837288" y="4294263"/>
            <a:ext cx="7399867" cy="1063474"/>
          </a:xfrm>
          <a:prstGeom prst="rect">
            <a:avLst/>
          </a:prstGeom>
        </p:spPr>
      </p:pic>
      <p:sp>
        <p:nvSpPr>
          <p:cNvPr id="26" name="TextBox 25">
            <a:extLst>
              <a:ext uri="{FF2B5EF4-FFF2-40B4-BE49-F238E27FC236}">
                <a16:creationId xmlns:a16="http://schemas.microsoft.com/office/drawing/2014/main" id="{A7DBC136-6AE0-BD63-5EB7-CBA53A1CA301}"/>
              </a:ext>
            </a:extLst>
          </p:cNvPr>
          <p:cNvSpPr txBox="1"/>
          <p:nvPr/>
        </p:nvSpPr>
        <p:spPr>
          <a:xfrm>
            <a:off x="7261579" y="2890704"/>
            <a:ext cx="4008384" cy="83798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77500" lnSpcReduction="20000"/>
          </a:bodyPr>
          <a:lstStyle/>
          <a:p>
            <a:pPr indent="-228600">
              <a:lnSpc>
                <a:spcPct val="90000"/>
              </a:lnSpc>
              <a:spcAft>
                <a:spcPts val="600"/>
              </a:spcAft>
              <a:buFont typeface="Arial" panose="020B0604020202020204" pitchFamily="34" charset="0"/>
              <a:buChar char="•"/>
            </a:pPr>
            <a:r>
              <a:rPr lang="en-US" sz="1700" dirty="0">
                <a:ea typeface="Calibri"/>
                <a:cs typeface="Calibri"/>
              </a:rPr>
              <a:t>Temperature Rise (</a:t>
            </a:r>
            <a:r>
              <a:rPr lang="en-US" sz="1700" dirty="0" err="1">
                <a:ea typeface="Calibri"/>
                <a:cs typeface="Calibri"/>
              </a:rPr>
              <a:t>Celcius</a:t>
            </a:r>
            <a:r>
              <a:rPr lang="en-US" sz="1700" dirty="0">
                <a:ea typeface="Calibri"/>
                <a:cs typeface="Calibri"/>
              </a:rPr>
              <a:t>)  has not much variability with IQR of ~1.6C</a:t>
            </a:r>
          </a:p>
          <a:p>
            <a:pPr indent="-228600">
              <a:lnSpc>
                <a:spcPct val="90000"/>
              </a:lnSpc>
              <a:spcAft>
                <a:spcPts val="600"/>
              </a:spcAft>
              <a:buFont typeface="Arial" panose="020B0604020202020204" pitchFamily="34" charset="0"/>
              <a:buChar char="•"/>
            </a:pPr>
            <a:r>
              <a:rPr lang="en-US" sz="1700" dirty="0">
                <a:ea typeface="Calibri"/>
                <a:cs typeface="Calibri"/>
              </a:rPr>
              <a:t>Would be even less without this engineered feature</a:t>
            </a:r>
          </a:p>
          <a:p>
            <a:pPr indent="-228600">
              <a:lnSpc>
                <a:spcPct val="90000"/>
              </a:lnSpc>
              <a:spcAft>
                <a:spcPts val="600"/>
              </a:spcAft>
              <a:buFont typeface="Arial" panose="020B0604020202020204" pitchFamily="34" charset="0"/>
              <a:buChar char="•"/>
            </a:pPr>
            <a:endParaRPr lang="en-US" sz="1700" dirty="0">
              <a:ea typeface="Calibri"/>
              <a:cs typeface="Calibri"/>
            </a:endParaRPr>
          </a:p>
        </p:txBody>
      </p:sp>
      <p:sp>
        <p:nvSpPr>
          <p:cNvPr id="27" name="TextBox 26">
            <a:extLst>
              <a:ext uri="{FF2B5EF4-FFF2-40B4-BE49-F238E27FC236}">
                <a16:creationId xmlns:a16="http://schemas.microsoft.com/office/drawing/2014/main" id="{C51DA28D-4EE5-B08A-1364-8CBAFD56EA04}"/>
              </a:ext>
            </a:extLst>
          </p:cNvPr>
          <p:cNvSpPr txBox="1"/>
          <p:nvPr/>
        </p:nvSpPr>
        <p:spPr>
          <a:xfrm>
            <a:off x="361247" y="4231259"/>
            <a:ext cx="4558717" cy="224909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buFont typeface="Arial" panose="020B0604020202020204" pitchFamily="34" charset="0"/>
              <a:buChar char="•"/>
            </a:pPr>
            <a:r>
              <a:rPr lang="en-US" sz="1700" dirty="0">
                <a:ea typeface="+mn-lt"/>
                <a:cs typeface="+mn-lt"/>
              </a:rPr>
              <a:t>Efficiency boxplot is very skewed to the right</a:t>
            </a:r>
            <a:endParaRPr lang="en-US">
              <a:ea typeface="+mn-lt"/>
              <a:cs typeface="+mn-lt"/>
            </a:endParaRPr>
          </a:p>
          <a:p>
            <a:pPr>
              <a:buFont typeface="Arial" panose="020B0604020202020204" pitchFamily="34" charset="0"/>
              <a:buChar char="•"/>
            </a:pPr>
            <a:r>
              <a:rPr lang="en-US" sz="1700" dirty="0">
                <a:ea typeface="+mn-lt"/>
                <a:cs typeface="+mn-lt"/>
              </a:rPr>
              <a:t>This means there are some machines with much higher efficiency than the rest </a:t>
            </a:r>
          </a:p>
          <a:p>
            <a:pPr>
              <a:buFont typeface="Arial" panose="020B0604020202020204" pitchFamily="34" charset="0"/>
              <a:buChar char="•"/>
            </a:pPr>
            <a:r>
              <a:rPr lang="en-US" sz="1700" dirty="0">
                <a:ea typeface="+mn-lt"/>
                <a:cs typeface="+mn-lt"/>
              </a:rPr>
              <a:t>NOTE: Efficiency here is not a %, just a scalar measure </a:t>
            </a:r>
            <a:endParaRPr lang="en-US">
              <a:ea typeface="+mn-lt"/>
              <a:cs typeface="+mn-lt"/>
            </a:endParaRPr>
          </a:p>
          <a:p>
            <a:pPr indent="-228600">
              <a:lnSpc>
                <a:spcPct val="90000"/>
              </a:lnSpc>
              <a:spcAft>
                <a:spcPts val="600"/>
              </a:spcAft>
              <a:buFont typeface="Arial" panose="020B0604020202020204" pitchFamily="34" charset="0"/>
              <a:buChar char="•"/>
            </a:pPr>
            <a:endParaRPr lang="en-US" sz="1700" dirty="0">
              <a:ea typeface="Calibri"/>
              <a:cs typeface="Calibri"/>
            </a:endParaRPr>
          </a:p>
        </p:txBody>
      </p:sp>
    </p:spTree>
    <p:extLst>
      <p:ext uri="{BB962C8B-B14F-4D97-AF65-F5344CB8AC3E}">
        <p14:creationId xmlns:p14="http://schemas.microsoft.com/office/powerpoint/2010/main" val="1886213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344720-21AC-40BB-3C11-46B6B777680B}"/>
              </a:ext>
            </a:extLst>
          </p:cNvPr>
          <p:cNvSpPr>
            <a:spLocks noGrp="1"/>
          </p:cNvSpPr>
          <p:nvPr>
            <p:ph type="title"/>
          </p:nvPr>
        </p:nvSpPr>
        <p:spPr>
          <a:xfrm>
            <a:off x="643467" y="81845"/>
            <a:ext cx="10905066" cy="1135737"/>
          </a:xfrm>
        </p:spPr>
        <p:txBody>
          <a:bodyPr vert="horz" lIns="91440" tIns="45720" rIns="91440" bIns="45720" rtlCol="0" anchor="ctr">
            <a:normAutofit/>
          </a:bodyPr>
          <a:lstStyle/>
          <a:p>
            <a:r>
              <a:rPr lang="en-US" sz="3600" kern="1200" dirty="0">
                <a:latin typeface="+mj-lt"/>
                <a:ea typeface="+mj-ea"/>
                <a:cs typeface="+mj-cs"/>
              </a:rPr>
              <a:t>Data </a:t>
            </a:r>
            <a:r>
              <a:rPr lang="en-US" sz="3600" kern="1200" dirty="0" err="1">
                <a:latin typeface="+mj-lt"/>
                <a:ea typeface="+mj-ea"/>
                <a:cs typeface="+mj-cs"/>
              </a:rPr>
              <a:t>Visualisation</a:t>
            </a:r>
            <a:r>
              <a:rPr lang="en-US" sz="3600" dirty="0"/>
              <a:t> 3</a:t>
            </a:r>
            <a:endParaRPr lang="en-US" sz="3600" kern="1200" dirty="0">
              <a:latin typeface="+mj-lt"/>
              <a:ea typeface="Calibri Light"/>
              <a:cs typeface="Calibri Light"/>
            </a:endParaRPr>
          </a:p>
        </p:txBody>
      </p:sp>
      <p:sp>
        <p:nvSpPr>
          <p:cNvPr id="5" name="TextBox 4">
            <a:extLst>
              <a:ext uri="{FF2B5EF4-FFF2-40B4-BE49-F238E27FC236}">
                <a16:creationId xmlns:a16="http://schemas.microsoft.com/office/drawing/2014/main" id="{547FAE9D-3D6E-E110-0978-6BBAD5D83D78}"/>
              </a:ext>
            </a:extLst>
          </p:cNvPr>
          <p:cNvSpPr txBox="1"/>
          <p:nvPr/>
        </p:nvSpPr>
        <p:spPr>
          <a:xfrm>
            <a:off x="685802" y="1366704"/>
            <a:ext cx="5659383" cy="369548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dirty="0">
                <a:ea typeface="Calibri"/>
                <a:cs typeface="Calibri"/>
              </a:rPr>
              <a:t>Count plot of Quality (low, medium high) with mapped </a:t>
            </a:r>
            <a:r>
              <a:rPr lang="en-US" sz="1900" dirty="0" err="1">
                <a:ea typeface="Calibri"/>
                <a:cs typeface="Calibri"/>
              </a:rPr>
              <a:t>colours</a:t>
            </a:r>
            <a:r>
              <a:rPr lang="en-US" sz="1900" dirty="0">
                <a:ea typeface="Calibri"/>
                <a:cs typeface="Calibri"/>
              </a:rPr>
              <a:t> for working/broken machines (red=broken)</a:t>
            </a:r>
          </a:p>
          <a:p>
            <a:pPr indent="-228600">
              <a:lnSpc>
                <a:spcPct val="90000"/>
              </a:lnSpc>
              <a:spcAft>
                <a:spcPts val="600"/>
              </a:spcAft>
              <a:buFont typeface="Arial" panose="020B0604020202020204" pitchFamily="34" charset="0"/>
              <a:buChar char="•"/>
            </a:pPr>
            <a:r>
              <a:rPr lang="en-US" sz="1900" dirty="0">
                <a:ea typeface="Calibri"/>
                <a:cs typeface="Calibri"/>
              </a:rPr>
              <a:t>High quality machines had the least proportion of broken machines, medium the 2nd least, then low quality had the most broken machines</a:t>
            </a:r>
          </a:p>
          <a:p>
            <a:pPr indent="-228600">
              <a:lnSpc>
                <a:spcPct val="90000"/>
              </a:lnSpc>
              <a:spcAft>
                <a:spcPts val="600"/>
              </a:spcAft>
              <a:buFont typeface="Arial" panose="020B0604020202020204" pitchFamily="34" charset="0"/>
              <a:buChar char="•"/>
            </a:pPr>
            <a:r>
              <a:rPr lang="en-US" sz="1900" dirty="0">
                <a:ea typeface="Calibri"/>
                <a:cs typeface="Calibri"/>
              </a:rPr>
              <a:t>This makes sense as High quality machines should be  made to be longer lasting</a:t>
            </a:r>
          </a:p>
          <a:p>
            <a:pPr indent="-228600">
              <a:lnSpc>
                <a:spcPct val="90000"/>
              </a:lnSpc>
              <a:spcAft>
                <a:spcPts val="600"/>
              </a:spcAft>
              <a:buFont typeface="Arial" panose="020B0604020202020204" pitchFamily="34" charset="0"/>
              <a:buChar char="•"/>
            </a:pPr>
            <a:r>
              <a:rPr lang="en-US" sz="1900" dirty="0">
                <a:ea typeface="Calibri"/>
                <a:cs typeface="Calibri"/>
              </a:rPr>
              <a:t>Overall however, these proportion differences are very small (2%-3%)</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961330"/>
            <a:ext cx="1014060" cy="2017580"/>
            <a:chOff x="0" y="4961330"/>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463090"/>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E7997467-BCEB-B9E0-94F8-DF6212D273EB}"/>
              </a:ext>
            </a:extLst>
          </p:cNvPr>
          <p:cNvSpPr txBox="1"/>
          <p:nvPr/>
        </p:nvSpPr>
        <p:spPr>
          <a:xfrm>
            <a:off x="6266746" y="724648"/>
            <a:ext cx="4008384" cy="41464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endParaRPr lang="en-US" sz="1700" dirty="0">
              <a:ea typeface="Calibri"/>
              <a:cs typeface="Calibri"/>
            </a:endParaRPr>
          </a:p>
        </p:txBody>
      </p:sp>
      <p:pic>
        <p:nvPicPr>
          <p:cNvPr id="7" name="Picture 7" descr="Chart, bar chart&#10;&#10;Description automatically generated">
            <a:extLst>
              <a:ext uri="{FF2B5EF4-FFF2-40B4-BE49-F238E27FC236}">
                <a16:creationId xmlns:a16="http://schemas.microsoft.com/office/drawing/2014/main" id="{BF19C60F-ADA5-2C1C-D62E-2AE3F5A8FAFB}"/>
              </a:ext>
            </a:extLst>
          </p:cNvPr>
          <p:cNvPicPr>
            <a:picLocks noChangeAspect="1"/>
          </p:cNvPicPr>
          <p:nvPr/>
        </p:nvPicPr>
        <p:blipFill>
          <a:blip r:embed="rId2"/>
          <a:stretch>
            <a:fillRect/>
          </a:stretch>
        </p:blipFill>
        <p:spPr>
          <a:xfrm>
            <a:off x="6513697" y="2824"/>
            <a:ext cx="4463327" cy="6852354"/>
          </a:xfrm>
          <a:prstGeom prst="rect">
            <a:avLst/>
          </a:prstGeom>
        </p:spPr>
      </p:pic>
    </p:spTree>
    <p:extLst>
      <p:ext uri="{BB962C8B-B14F-4D97-AF65-F5344CB8AC3E}">
        <p14:creationId xmlns:p14="http://schemas.microsoft.com/office/powerpoint/2010/main" val="1313014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6F15-D0C1-90BB-BF9D-4C4C7152445E}"/>
              </a:ext>
            </a:extLst>
          </p:cNvPr>
          <p:cNvSpPr>
            <a:spLocks noGrp="1"/>
          </p:cNvSpPr>
          <p:nvPr>
            <p:ph type="title"/>
          </p:nvPr>
        </p:nvSpPr>
        <p:spPr/>
        <p:txBody>
          <a:bodyPr/>
          <a:lstStyle/>
          <a:p>
            <a:r>
              <a:rPr lang="en-US" dirty="0">
                <a:cs typeface="Calibri Light"/>
              </a:rPr>
              <a:t>Data Processing</a:t>
            </a:r>
            <a:endParaRPr lang="en-US" dirty="0" err="1"/>
          </a:p>
        </p:txBody>
      </p:sp>
      <p:sp>
        <p:nvSpPr>
          <p:cNvPr id="3" name="Text Placeholder 2">
            <a:extLst>
              <a:ext uri="{FF2B5EF4-FFF2-40B4-BE49-F238E27FC236}">
                <a16:creationId xmlns:a16="http://schemas.microsoft.com/office/drawing/2014/main" id="{082466BD-01B0-3C02-3616-7A96539EFD35}"/>
              </a:ext>
            </a:extLst>
          </p:cNvPr>
          <p:cNvSpPr>
            <a:spLocks noGrp="1"/>
          </p:cNvSpPr>
          <p:nvPr>
            <p:ph type="body" idx="1"/>
          </p:nvPr>
        </p:nvSpPr>
        <p:spPr/>
        <p:txBody>
          <a:bodyPr vert="horz" lIns="91440" tIns="45720" rIns="91440" bIns="45720" rtlCol="0" anchor="t">
            <a:normAutofit/>
          </a:bodyPr>
          <a:lstStyle/>
          <a:p>
            <a:r>
              <a:rPr lang="en-US" dirty="0">
                <a:cs typeface="Calibri"/>
              </a:rPr>
              <a:t>Understanding our data and features</a:t>
            </a:r>
            <a:endParaRPr lang="en-US" dirty="0"/>
          </a:p>
        </p:txBody>
      </p:sp>
    </p:spTree>
    <p:extLst>
      <p:ext uri="{BB962C8B-B14F-4D97-AF65-F5344CB8AC3E}">
        <p14:creationId xmlns:p14="http://schemas.microsoft.com/office/powerpoint/2010/main" val="1084078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483EA9-BB69-3745-F5DE-A21B20BDBC8C}"/>
              </a:ext>
            </a:extLst>
          </p:cNvPr>
          <p:cNvSpPr txBox="1"/>
          <p:nvPr/>
        </p:nvSpPr>
        <p:spPr>
          <a:xfrm>
            <a:off x="1434885" y="322916"/>
            <a:ext cx="4065587" cy="175780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dirty="0">
                <a:ea typeface="Calibri"/>
                <a:cs typeface="Calibri"/>
              </a:rPr>
              <a:t>Importing </a:t>
            </a:r>
            <a:r>
              <a:rPr lang="en-US" sz="1900" dirty="0" err="1">
                <a:ea typeface="Calibri"/>
                <a:cs typeface="Calibri"/>
              </a:rPr>
              <a:t>neccesary</a:t>
            </a:r>
            <a:r>
              <a:rPr lang="en-US" sz="1900" dirty="0">
                <a:ea typeface="Calibri"/>
                <a:cs typeface="Calibri"/>
              </a:rPr>
              <a:t> packages</a:t>
            </a:r>
          </a:p>
          <a:p>
            <a:pPr indent="-228600">
              <a:lnSpc>
                <a:spcPct val="90000"/>
              </a:lnSpc>
              <a:spcAft>
                <a:spcPts val="600"/>
              </a:spcAft>
              <a:buFont typeface="Arial" panose="020B0604020202020204" pitchFamily="34" charset="0"/>
              <a:buChar char="•"/>
            </a:pPr>
            <a:endParaRPr lang="en-US" sz="1900" dirty="0">
              <a:ea typeface="Calibri"/>
              <a:cs typeface="Calibri"/>
            </a:endParaRPr>
          </a:p>
          <a:p>
            <a:pPr indent="-228600">
              <a:lnSpc>
                <a:spcPct val="90000"/>
              </a:lnSpc>
              <a:spcAft>
                <a:spcPts val="600"/>
              </a:spcAft>
              <a:buFont typeface="Arial" panose="020B0604020202020204" pitchFamily="34" charset="0"/>
              <a:buChar char="•"/>
            </a:pPr>
            <a:endParaRPr lang="en-US" sz="1900" dirty="0">
              <a:ea typeface="Calibri"/>
              <a:cs typeface="Calibri"/>
            </a:endParaRPr>
          </a:p>
          <a:p>
            <a:pPr indent="-228600">
              <a:lnSpc>
                <a:spcPct val="90000"/>
              </a:lnSpc>
              <a:spcAft>
                <a:spcPts val="600"/>
              </a:spcAft>
              <a:buFont typeface="Arial" panose="020B0604020202020204" pitchFamily="34" charset="0"/>
              <a:buChar char="•"/>
            </a:pPr>
            <a:endParaRPr lang="en-US" sz="1900" dirty="0">
              <a:ea typeface="Calibri"/>
              <a:cs typeface="Calibri"/>
            </a:endParaRPr>
          </a:p>
          <a:p>
            <a:pPr>
              <a:lnSpc>
                <a:spcPct val="90000"/>
              </a:lnSpc>
              <a:spcAft>
                <a:spcPts val="600"/>
              </a:spcAft>
            </a:pPr>
            <a:endParaRPr lang="en-US" sz="1900" dirty="0">
              <a:ea typeface="Calibri"/>
              <a:cs typeface="Calibri"/>
            </a:endParaRPr>
          </a:p>
          <a:p>
            <a:pPr lvl="5" indent="-228600">
              <a:lnSpc>
                <a:spcPct val="90000"/>
              </a:lnSpc>
              <a:spcAft>
                <a:spcPts val="600"/>
              </a:spcAft>
              <a:buFont typeface="Arial" panose="020B0604020202020204" pitchFamily="34" charset="0"/>
              <a:buChar char="•"/>
            </a:pPr>
            <a:endParaRPr lang="en-US" sz="1900" dirty="0">
              <a:ea typeface="Calibri"/>
              <a:cs typeface="Calibri"/>
            </a:endParaRPr>
          </a:p>
          <a:p>
            <a:pPr lvl="5" indent="-228600">
              <a:lnSpc>
                <a:spcPct val="90000"/>
              </a:lnSpc>
              <a:spcAft>
                <a:spcPts val="600"/>
              </a:spcAft>
              <a:buFont typeface="Arial" panose="020B0604020202020204" pitchFamily="34" charset="0"/>
              <a:buChar char="•"/>
            </a:pPr>
            <a:endParaRPr lang="en-US" sz="1900" dirty="0">
              <a:ea typeface="Calibri"/>
              <a:cs typeface="Calibri"/>
            </a:endParaRPr>
          </a:p>
          <a:p>
            <a:pPr lvl="5" indent="-228600">
              <a:lnSpc>
                <a:spcPct val="90000"/>
              </a:lnSpc>
              <a:spcAft>
                <a:spcPts val="600"/>
              </a:spcAft>
              <a:buFont typeface="Arial" panose="020B0604020202020204" pitchFamily="34" charset="0"/>
              <a:buChar char="•"/>
            </a:pPr>
            <a:endParaRPr lang="en-US" sz="1900" dirty="0">
              <a:ea typeface="Calibri"/>
              <a:cs typeface="Calibri"/>
            </a:endParaRPr>
          </a:p>
          <a:p>
            <a:pPr lvl="5" indent="-228600">
              <a:lnSpc>
                <a:spcPct val="90000"/>
              </a:lnSpc>
              <a:spcAft>
                <a:spcPts val="600"/>
              </a:spcAft>
              <a:buFont typeface="Arial" panose="020B0604020202020204" pitchFamily="34" charset="0"/>
              <a:buChar char="•"/>
            </a:pPr>
            <a:endParaRPr lang="en-US" sz="1900" dirty="0">
              <a:ea typeface="Calibri"/>
              <a:cs typeface="Calibri"/>
            </a:endParaRPr>
          </a:p>
          <a:p>
            <a:pPr lvl="5" indent="-228600">
              <a:lnSpc>
                <a:spcPct val="90000"/>
              </a:lnSpc>
              <a:spcAft>
                <a:spcPts val="600"/>
              </a:spcAft>
              <a:buFont typeface="Arial" panose="020B0604020202020204" pitchFamily="34" charset="0"/>
              <a:buChar char="•"/>
            </a:pPr>
            <a:endParaRPr lang="en-US" sz="1900" dirty="0">
              <a:ea typeface="Calibri"/>
              <a:cs typeface="Calibri"/>
            </a:endParaRPr>
          </a:p>
          <a:p>
            <a:pPr lvl="5" indent="-228600">
              <a:lnSpc>
                <a:spcPct val="90000"/>
              </a:lnSpc>
              <a:spcAft>
                <a:spcPts val="600"/>
              </a:spcAft>
              <a:buFont typeface="Arial" panose="020B0604020202020204" pitchFamily="34" charset="0"/>
              <a:buChar char="•"/>
            </a:pPr>
            <a:endParaRPr lang="en-US" sz="1900" dirty="0">
              <a:cs typeface="Calibri"/>
            </a:endParaRPr>
          </a:p>
        </p:txBody>
      </p:sp>
      <p:pic>
        <p:nvPicPr>
          <p:cNvPr id="5" name="Picture 8" descr="Text&#10;&#10;Description automatically generated">
            <a:extLst>
              <a:ext uri="{FF2B5EF4-FFF2-40B4-BE49-F238E27FC236}">
                <a16:creationId xmlns:a16="http://schemas.microsoft.com/office/drawing/2014/main" id="{F33A92B6-8E05-DA1C-A44A-846487C5F64E}"/>
              </a:ext>
            </a:extLst>
          </p:cNvPr>
          <p:cNvPicPr>
            <a:picLocks noChangeAspect="1"/>
          </p:cNvPicPr>
          <p:nvPr/>
        </p:nvPicPr>
        <p:blipFill>
          <a:blip r:embed="rId2"/>
          <a:stretch>
            <a:fillRect/>
          </a:stretch>
        </p:blipFill>
        <p:spPr>
          <a:xfrm>
            <a:off x="1698544" y="802774"/>
            <a:ext cx="5727700" cy="1279381"/>
          </a:xfrm>
          <a:prstGeom prst="rect">
            <a:avLst/>
          </a:prstGeom>
        </p:spPr>
      </p:pic>
      <p:pic>
        <p:nvPicPr>
          <p:cNvPr id="9" name="Picture 11">
            <a:extLst>
              <a:ext uri="{FF2B5EF4-FFF2-40B4-BE49-F238E27FC236}">
                <a16:creationId xmlns:a16="http://schemas.microsoft.com/office/drawing/2014/main" id="{CB3A11A6-38FD-FE93-96AC-851CD794B049}"/>
              </a:ext>
            </a:extLst>
          </p:cNvPr>
          <p:cNvPicPr>
            <a:picLocks noChangeAspect="1"/>
          </p:cNvPicPr>
          <p:nvPr/>
        </p:nvPicPr>
        <p:blipFill>
          <a:blip r:embed="rId3"/>
          <a:stretch>
            <a:fillRect/>
          </a:stretch>
        </p:blipFill>
        <p:spPr>
          <a:xfrm>
            <a:off x="5367974" y="2230913"/>
            <a:ext cx="2312812" cy="1813493"/>
          </a:xfrm>
          <a:prstGeom prst="rect">
            <a:avLst/>
          </a:prstGeom>
        </p:spPr>
      </p:pic>
      <p:pic>
        <p:nvPicPr>
          <p:cNvPr id="12" name="Picture 12" descr="Graphical user interface, text&#10;&#10;Description automatically generated">
            <a:extLst>
              <a:ext uri="{FF2B5EF4-FFF2-40B4-BE49-F238E27FC236}">
                <a16:creationId xmlns:a16="http://schemas.microsoft.com/office/drawing/2014/main" id="{0F50F87B-1502-025D-7BC8-FDF1DBAD22E4}"/>
              </a:ext>
            </a:extLst>
          </p:cNvPr>
          <p:cNvPicPr>
            <a:picLocks noChangeAspect="1"/>
          </p:cNvPicPr>
          <p:nvPr/>
        </p:nvPicPr>
        <p:blipFill rotWithShape="1">
          <a:blip r:embed="rId4"/>
          <a:srcRect r="-197" b="-26946"/>
          <a:stretch/>
        </p:blipFill>
        <p:spPr>
          <a:xfrm>
            <a:off x="1076679" y="5359432"/>
            <a:ext cx="7195255" cy="1501346"/>
          </a:xfrm>
          <a:prstGeom prst="rect">
            <a:avLst/>
          </a:prstGeom>
        </p:spPr>
      </p:pic>
      <p:sp>
        <p:nvSpPr>
          <p:cNvPr id="13" name="TextBox 12">
            <a:extLst>
              <a:ext uri="{FF2B5EF4-FFF2-40B4-BE49-F238E27FC236}">
                <a16:creationId xmlns:a16="http://schemas.microsoft.com/office/drawing/2014/main" id="{AF3F5E72-8BB1-69A2-C58E-9F60B16636FA}"/>
              </a:ext>
            </a:extLst>
          </p:cNvPr>
          <p:cNvSpPr txBox="1"/>
          <p:nvPr/>
        </p:nvSpPr>
        <p:spPr>
          <a:xfrm>
            <a:off x="1076677" y="4322233"/>
            <a:ext cx="866281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Remove Unique ID and Product ID (no use for model)</a:t>
            </a:r>
          </a:p>
          <a:p>
            <a:r>
              <a:rPr lang="en-US" dirty="0">
                <a:cs typeface="Calibri"/>
              </a:rPr>
              <a:t>Then for 'Quality' column change letter values ('L','M','H') to numbers with dictionary mapping</a:t>
            </a:r>
            <a:endParaRPr lang="en-US" dirty="0" err="1">
              <a:ea typeface="Calibri"/>
              <a:cs typeface="Calibri"/>
            </a:endParaRPr>
          </a:p>
        </p:txBody>
      </p:sp>
      <p:sp>
        <p:nvSpPr>
          <p:cNvPr id="14" name="TextBox 13">
            <a:extLst>
              <a:ext uri="{FF2B5EF4-FFF2-40B4-BE49-F238E27FC236}">
                <a16:creationId xmlns:a16="http://schemas.microsoft.com/office/drawing/2014/main" id="{ED4A395A-0604-914C-9D96-C647CA305582}"/>
              </a:ext>
            </a:extLst>
          </p:cNvPr>
          <p:cNvSpPr txBox="1"/>
          <p:nvPr/>
        </p:nvSpPr>
        <p:spPr>
          <a:xfrm>
            <a:off x="4047067" y="2741790"/>
            <a:ext cx="17554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df.info()</a:t>
            </a:r>
          </a:p>
        </p:txBody>
      </p:sp>
    </p:spTree>
    <p:extLst>
      <p:ext uri="{BB962C8B-B14F-4D97-AF65-F5344CB8AC3E}">
        <p14:creationId xmlns:p14="http://schemas.microsoft.com/office/powerpoint/2010/main" val="3627951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C3F503-21F8-1EF9-7A42-43642DD7FE72}"/>
              </a:ext>
            </a:extLst>
          </p:cNvPr>
          <p:cNvPicPr>
            <a:picLocks noGrp="1" noChangeAspect="1"/>
          </p:cNvPicPr>
          <p:nvPr>
            <p:ph idx="1"/>
          </p:nvPr>
        </p:nvPicPr>
        <p:blipFill>
          <a:blip r:embed="rId2"/>
          <a:stretch>
            <a:fillRect/>
          </a:stretch>
        </p:blipFill>
        <p:spPr>
          <a:xfrm>
            <a:off x="6494584" y="706010"/>
            <a:ext cx="4800600" cy="254244"/>
          </a:xfrm>
        </p:spPr>
      </p:pic>
      <p:sp>
        <p:nvSpPr>
          <p:cNvPr id="6" name="TextBox 5">
            <a:extLst>
              <a:ext uri="{FF2B5EF4-FFF2-40B4-BE49-F238E27FC236}">
                <a16:creationId xmlns:a16="http://schemas.microsoft.com/office/drawing/2014/main" id="{4C483EA9-BB69-3745-F5DE-A21B20BDBC8C}"/>
              </a:ext>
            </a:extLst>
          </p:cNvPr>
          <p:cNvSpPr txBox="1"/>
          <p:nvPr/>
        </p:nvSpPr>
        <p:spPr>
          <a:xfrm>
            <a:off x="662356" y="493335"/>
            <a:ext cx="5794198" cy="129811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dirty="0">
                <a:ea typeface="Calibri"/>
                <a:cs typeface="Calibri"/>
              </a:rPr>
              <a:t>Create </a:t>
            </a:r>
            <a:r>
              <a:rPr lang="en-US" sz="1900" b="1" dirty="0">
                <a:ea typeface="Calibri"/>
                <a:cs typeface="Calibri"/>
              </a:rPr>
              <a:t>Temperature Rise </a:t>
            </a:r>
            <a:r>
              <a:rPr lang="en-US" sz="1900" dirty="0">
                <a:ea typeface="Calibri"/>
                <a:cs typeface="Calibri"/>
              </a:rPr>
              <a:t>column computed as Process Temperature (higher) - Ambient Temperature (lower)</a:t>
            </a:r>
          </a:p>
          <a:p>
            <a:pPr lvl="1" indent="-228600">
              <a:lnSpc>
                <a:spcPct val="90000"/>
              </a:lnSpc>
              <a:spcAft>
                <a:spcPts val="600"/>
              </a:spcAft>
              <a:buFont typeface="Arial" panose="020B0604020202020204" pitchFamily="34" charset="0"/>
              <a:buChar char="•"/>
            </a:pPr>
            <a:r>
              <a:rPr lang="en-US" sz="1900" dirty="0">
                <a:ea typeface="Calibri"/>
                <a:cs typeface="Calibri"/>
              </a:rPr>
              <a:t>2 paired variables ---&gt; 1 variable</a:t>
            </a:r>
          </a:p>
          <a:p>
            <a:pPr indent="-228600">
              <a:lnSpc>
                <a:spcPct val="90000"/>
              </a:lnSpc>
              <a:spcAft>
                <a:spcPts val="600"/>
              </a:spcAft>
              <a:buFont typeface="Arial" panose="020B0604020202020204" pitchFamily="34" charset="0"/>
              <a:buChar char="•"/>
            </a:pPr>
            <a:endParaRPr lang="en-US" sz="1900" dirty="0">
              <a:ea typeface="Calibri"/>
              <a:cs typeface="Calibri"/>
            </a:endParaRPr>
          </a:p>
          <a:p>
            <a:pPr indent="-228600">
              <a:lnSpc>
                <a:spcPct val="90000"/>
              </a:lnSpc>
              <a:spcAft>
                <a:spcPts val="600"/>
              </a:spcAft>
              <a:buFont typeface="Arial" panose="020B0604020202020204" pitchFamily="34" charset="0"/>
              <a:buChar char="•"/>
            </a:pPr>
            <a:endParaRPr lang="en-US" sz="1900" dirty="0">
              <a:ea typeface="Calibri"/>
              <a:cs typeface="Calibri"/>
            </a:endParaRPr>
          </a:p>
          <a:p>
            <a:pPr indent="-228600">
              <a:lnSpc>
                <a:spcPct val="90000"/>
              </a:lnSpc>
              <a:spcAft>
                <a:spcPts val="600"/>
              </a:spcAft>
              <a:buFont typeface="Arial" panose="020B0604020202020204" pitchFamily="34" charset="0"/>
              <a:buChar char="•"/>
            </a:pPr>
            <a:endParaRPr lang="en-US" sz="1900" dirty="0">
              <a:ea typeface="Calibri"/>
              <a:cs typeface="Calibri"/>
            </a:endParaRPr>
          </a:p>
        </p:txBody>
      </p:sp>
      <p:pic>
        <p:nvPicPr>
          <p:cNvPr id="7" name="Picture 7" descr="Text&#10;&#10;Description automatically generated">
            <a:extLst>
              <a:ext uri="{FF2B5EF4-FFF2-40B4-BE49-F238E27FC236}">
                <a16:creationId xmlns:a16="http://schemas.microsoft.com/office/drawing/2014/main" id="{7D55B0A4-33E7-CF83-7D9C-0148B4BEE531}"/>
              </a:ext>
            </a:extLst>
          </p:cNvPr>
          <p:cNvPicPr>
            <a:picLocks noChangeAspect="1"/>
          </p:cNvPicPr>
          <p:nvPr/>
        </p:nvPicPr>
        <p:blipFill>
          <a:blip r:embed="rId3"/>
          <a:stretch>
            <a:fillRect/>
          </a:stretch>
        </p:blipFill>
        <p:spPr>
          <a:xfrm>
            <a:off x="509954" y="1973336"/>
            <a:ext cx="8751276" cy="894958"/>
          </a:xfrm>
          <a:prstGeom prst="rect">
            <a:avLst/>
          </a:prstGeom>
        </p:spPr>
      </p:pic>
      <p:sp>
        <p:nvSpPr>
          <p:cNvPr id="8" name="TextBox 7">
            <a:extLst>
              <a:ext uri="{FF2B5EF4-FFF2-40B4-BE49-F238E27FC236}">
                <a16:creationId xmlns:a16="http://schemas.microsoft.com/office/drawing/2014/main" id="{16E1146C-9286-9755-5168-2E450D5445F3}"/>
              </a:ext>
            </a:extLst>
          </p:cNvPr>
          <p:cNvSpPr txBox="1"/>
          <p:nvPr/>
        </p:nvSpPr>
        <p:spPr>
          <a:xfrm>
            <a:off x="474786" y="3031380"/>
            <a:ext cx="7781259" cy="129811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dirty="0">
                <a:cs typeface="Calibri"/>
              </a:rPr>
              <a:t>There are 240 rows with 0 Lifespan, this does not make sense because it's an estimated value, I will consider this as null values so I turn </a:t>
            </a:r>
            <a:r>
              <a:rPr lang="en-US" sz="1900" b="1" dirty="0">
                <a:cs typeface="Calibri"/>
              </a:rPr>
              <a:t>0 into NULL</a:t>
            </a:r>
            <a:r>
              <a:rPr lang="en-US" sz="1900" dirty="0">
                <a:cs typeface="Calibri"/>
              </a:rPr>
              <a:t> to be imputed later</a:t>
            </a:r>
          </a:p>
          <a:p>
            <a:pPr indent="-228600">
              <a:lnSpc>
                <a:spcPct val="90000"/>
              </a:lnSpc>
              <a:spcAft>
                <a:spcPts val="600"/>
              </a:spcAft>
              <a:buFont typeface="Arial" panose="020B0604020202020204" pitchFamily="34" charset="0"/>
              <a:buChar char="•"/>
            </a:pPr>
            <a:endParaRPr lang="en-US" sz="1900" dirty="0">
              <a:ea typeface="Calibri"/>
              <a:cs typeface="Calibri"/>
            </a:endParaRPr>
          </a:p>
          <a:p>
            <a:pPr indent="-228600">
              <a:lnSpc>
                <a:spcPct val="90000"/>
              </a:lnSpc>
              <a:spcAft>
                <a:spcPts val="600"/>
              </a:spcAft>
              <a:buFont typeface="Arial" panose="020B0604020202020204" pitchFamily="34" charset="0"/>
              <a:buChar char="•"/>
            </a:pPr>
            <a:endParaRPr lang="en-US" sz="1900" dirty="0">
              <a:ea typeface="Calibri"/>
              <a:cs typeface="Calibri"/>
            </a:endParaRPr>
          </a:p>
          <a:p>
            <a:pPr indent="-228600">
              <a:lnSpc>
                <a:spcPct val="90000"/>
              </a:lnSpc>
              <a:spcAft>
                <a:spcPts val="600"/>
              </a:spcAft>
              <a:buFont typeface="Arial" panose="020B0604020202020204" pitchFamily="34" charset="0"/>
              <a:buChar char="•"/>
            </a:pPr>
            <a:endParaRPr lang="en-US" sz="1900" dirty="0">
              <a:ea typeface="Calibri"/>
              <a:cs typeface="Calibri"/>
            </a:endParaRPr>
          </a:p>
        </p:txBody>
      </p:sp>
      <p:pic>
        <p:nvPicPr>
          <p:cNvPr id="10" name="Picture 10" descr="Text&#10;&#10;Description automatically generated">
            <a:extLst>
              <a:ext uri="{FF2B5EF4-FFF2-40B4-BE49-F238E27FC236}">
                <a16:creationId xmlns:a16="http://schemas.microsoft.com/office/drawing/2014/main" id="{D3C6588E-3C0F-3A0B-AF28-FA0216A972AD}"/>
              </a:ext>
            </a:extLst>
          </p:cNvPr>
          <p:cNvPicPr>
            <a:picLocks noChangeAspect="1"/>
          </p:cNvPicPr>
          <p:nvPr/>
        </p:nvPicPr>
        <p:blipFill>
          <a:blip r:embed="rId4"/>
          <a:stretch>
            <a:fillRect/>
          </a:stretch>
        </p:blipFill>
        <p:spPr>
          <a:xfrm>
            <a:off x="662354" y="4124722"/>
            <a:ext cx="5879123" cy="2359941"/>
          </a:xfrm>
          <a:prstGeom prst="rect">
            <a:avLst/>
          </a:prstGeom>
        </p:spPr>
      </p:pic>
      <p:sp>
        <p:nvSpPr>
          <p:cNvPr id="11" name="TextBox 10">
            <a:extLst>
              <a:ext uri="{FF2B5EF4-FFF2-40B4-BE49-F238E27FC236}">
                <a16:creationId xmlns:a16="http://schemas.microsoft.com/office/drawing/2014/main" id="{2FF1C285-9525-4694-FFD4-1844287885D4}"/>
              </a:ext>
            </a:extLst>
          </p:cNvPr>
          <p:cNvSpPr txBox="1"/>
          <p:nvPr/>
        </p:nvSpPr>
        <p:spPr>
          <a:xfrm>
            <a:off x="6834555" y="4367809"/>
            <a:ext cx="4692229" cy="129811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indent="-228600">
              <a:lnSpc>
                <a:spcPct val="90000"/>
              </a:lnSpc>
              <a:spcAft>
                <a:spcPts val="600"/>
              </a:spcAft>
              <a:buFont typeface="Arial" panose="020B0604020202020204" pitchFamily="34" charset="0"/>
              <a:buChar char="•"/>
            </a:pPr>
            <a:r>
              <a:rPr lang="en-US" sz="1900" dirty="0">
                <a:cs typeface="Calibri"/>
              </a:rPr>
              <a:t>Let's check for null values (by columns)</a:t>
            </a:r>
          </a:p>
          <a:p>
            <a:pPr indent="-228600">
              <a:lnSpc>
                <a:spcPct val="90000"/>
              </a:lnSpc>
              <a:spcAft>
                <a:spcPts val="600"/>
              </a:spcAft>
              <a:buFont typeface="Arial" panose="020B0604020202020204" pitchFamily="34" charset="0"/>
              <a:buChar char="•"/>
            </a:pPr>
            <a:r>
              <a:rPr lang="en-US" sz="1900" dirty="0">
                <a:ea typeface="Calibri"/>
                <a:cs typeface="Calibri"/>
              </a:rPr>
              <a:t>We have </a:t>
            </a:r>
            <a:r>
              <a:rPr lang="en-US" sz="1900" b="1" dirty="0">
                <a:ea typeface="Calibri"/>
                <a:cs typeface="Calibri"/>
              </a:rPr>
              <a:t>2687</a:t>
            </a:r>
            <a:r>
              <a:rPr lang="en-US" sz="1900" dirty="0">
                <a:ea typeface="Calibri"/>
                <a:cs typeface="Calibri"/>
              </a:rPr>
              <a:t> total rows with </a:t>
            </a:r>
            <a:r>
              <a:rPr lang="en-US" sz="1900" b="1" dirty="0">
                <a:ea typeface="Calibri"/>
                <a:cs typeface="Calibri"/>
              </a:rPr>
              <a:t>null values</a:t>
            </a:r>
          </a:p>
          <a:p>
            <a:pPr indent="-228600">
              <a:lnSpc>
                <a:spcPct val="90000"/>
              </a:lnSpc>
              <a:spcAft>
                <a:spcPts val="600"/>
              </a:spcAft>
              <a:buFont typeface="Arial" panose="020B0604020202020204" pitchFamily="34" charset="0"/>
              <a:buChar char="•"/>
            </a:pPr>
            <a:r>
              <a:rPr lang="en-US" sz="1900" dirty="0">
                <a:ea typeface="Calibri"/>
                <a:cs typeface="Calibri"/>
              </a:rPr>
              <a:t>Let's impute these rows (dropping rows would lose too much data)</a:t>
            </a:r>
          </a:p>
          <a:p>
            <a:pPr indent="-228600">
              <a:lnSpc>
                <a:spcPct val="90000"/>
              </a:lnSpc>
              <a:spcAft>
                <a:spcPts val="600"/>
              </a:spcAft>
              <a:buFont typeface="Arial" panose="020B0604020202020204" pitchFamily="34" charset="0"/>
              <a:buChar char="•"/>
            </a:pPr>
            <a:endParaRPr lang="en-US" sz="1900" dirty="0">
              <a:ea typeface="Calibri"/>
              <a:cs typeface="Calibri"/>
            </a:endParaRPr>
          </a:p>
          <a:p>
            <a:pPr>
              <a:lnSpc>
                <a:spcPct val="90000"/>
              </a:lnSpc>
              <a:spcAft>
                <a:spcPts val="600"/>
              </a:spcAft>
            </a:pPr>
            <a:endParaRPr lang="en-US" sz="1900" dirty="0">
              <a:ea typeface="Calibri"/>
              <a:cs typeface="Calibri"/>
            </a:endParaRPr>
          </a:p>
          <a:p>
            <a:pPr indent="-228600">
              <a:lnSpc>
                <a:spcPct val="90000"/>
              </a:lnSpc>
              <a:spcAft>
                <a:spcPts val="600"/>
              </a:spcAft>
              <a:buFont typeface="Arial" panose="020B0604020202020204" pitchFamily="34" charset="0"/>
              <a:buChar char="•"/>
            </a:pPr>
            <a:endParaRPr lang="en-US" sz="1900" dirty="0">
              <a:ea typeface="Calibri"/>
              <a:cs typeface="Calibri"/>
            </a:endParaRPr>
          </a:p>
        </p:txBody>
      </p:sp>
    </p:spTree>
    <p:extLst>
      <p:ext uri="{BB962C8B-B14F-4D97-AF65-F5344CB8AC3E}">
        <p14:creationId xmlns:p14="http://schemas.microsoft.com/office/powerpoint/2010/main" val="603596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AIML Part A: Classification </vt:lpstr>
      <vt:lpstr>Classification Task:  Factory Machines</vt:lpstr>
      <vt:lpstr>Data Visualisation</vt:lpstr>
      <vt:lpstr>Data Visualisation 1</vt:lpstr>
      <vt:lpstr>Data Visualisation 2</vt:lpstr>
      <vt:lpstr>Data Visualisation 3</vt:lpstr>
      <vt:lpstr>Data Processing</vt:lpstr>
      <vt:lpstr>PowerPoint Presentation</vt:lpstr>
      <vt:lpstr>PowerPoint Presentation</vt:lpstr>
      <vt:lpstr>Imputing Values</vt:lpstr>
      <vt:lpstr>PowerPoint Presentation</vt:lpstr>
      <vt:lpstr>Testing Models</vt:lpstr>
      <vt:lpstr>Example (Random Forest Classifier)</vt:lpstr>
      <vt:lpstr>Example (Random Forest Classifier)</vt:lpstr>
      <vt:lpstr>Comparing all models</vt:lpstr>
      <vt:lpstr>Hyperparameter Tuning</vt:lpstr>
      <vt:lpstr>GridSearchCV</vt:lpstr>
      <vt:lpstr>Final tests</vt:lpstr>
      <vt:lpstr>Final Results</vt:lpstr>
      <vt:lpstr>Feature Importance</vt:lpstr>
      <vt:lpstr>Final Scores</vt:lpstr>
      <vt:lpstr>Thanks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673</cp:revision>
  <dcterms:created xsi:type="dcterms:W3CDTF">2022-06-08T14:34:20Z</dcterms:created>
  <dcterms:modified xsi:type="dcterms:W3CDTF">2022-06-28T13:32:33Z</dcterms:modified>
</cp:coreProperties>
</file>