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64" r:id="rId4"/>
    <p:sldId id="258" r:id="rId5"/>
    <p:sldId id="281" r:id="rId6"/>
    <p:sldId id="282" r:id="rId7"/>
    <p:sldId id="283" r:id="rId8"/>
    <p:sldId id="284" r:id="rId9"/>
    <p:sldId id="285" r:id="rId10"/>
    <p:sldId id="286" r:id="rId11"/>
    <p:sldId id="265" r:id="rId12"/>
    <p:sldId id="269" r:id="rId13"/>
    <p:sldId id="287" r:id="rId14"/>
    <p:sldId id="288" r:id="rId15"/>
    <p:sldId id="289" r:id="rId16"/>
    <p:sldId id="263" r:id="rId17"/>
    <p:sldId id="262" r:id="rId18"/>
    <p:sldId id="273" r:id="rId19"/>
    <p:sldId id="275" r:id="rId20"/>
    <p:sldId id="274" r:id="rId21"/>
    <p:sldId id="276" r:id="rId22"/>
    <p:sldId id="278" r:id="rId23"/>
    <p:sldId id="277"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C2A419-C367-4C2F-B67E-F7518200A258}" v="1" dt="2022-06-28T13:37:02.9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3" d="100"/>
          <a:sy n="83" d="100"/>
        </p:scale>
        <p:origin x="461"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YDEN YAP JEAN HNG" userId="S::jaydenyap.21@ichat.sp.edu.sg::66824b3b-90af-48ae-91f4-73f35fb89cd2" providerId="AD" clId="Web-{B96C35D5-0F55-4A41-960F-9FCA0DA958C5}"/>
    <pc:docChg chg="addSld delSld modSld sldOrd addMainMaster delMainMaster modMainMaster">
      <pc:chgData name="JAYDEN YAP JEAN HNG" userId="S::jaydenyap.21@ichat.sp.edu.sg::66824b3b-90af-48ae-91f4-73f35fb89cd2" providerId="AD" clId="Web-{B96C35D5-0F55-4A41-960F-9FCA0DA958C5}" dt="2022-06-09T14:59:16.711" v="1697" actId="20577"/>
      <pc:docMkLst>
        <pc:docMk/>
      </pc:docMkLst>
      <pc:sldChg chg="modSp mod setBg modClrScheme chgLayout">
        <pc:chgData name="JAYDEN YAP JEAN HNG" userId="S::jaydenyap.21@ichat.sp.edu.sg::66824b3b-90af-48ae-91f4-73f35fb89cd2" providerId="AD" clId="Web-{B96C35D5-0F55-4A41-960F-9FCA0DA958C5}" dt="2022-06-09T13:59:13.363" v="11"/>
        <pc:sldMkLst>
          <pc:docMk/>
          <pc:sldMk cId="109857222" sldId="256"/>
        </pc:sldMkLst>
        <pc:spChg chg="mod ord">
          <ac:chgData name="JAYDEN YAP JEAN HNG" userId="S::jaydenyap.21@ichat.sp.edu.sg::66824b3b-90af-48ae-91f4-73f35fb89cd2" providerId="AD" clId="Web-{B96C35D5-0F55-4A41-960F-9FCA0DA958C5}" dt="2022-06-09T13:58:37.566" v="6"/>
          <ac:spMkLst>
            <pc:docMk/>
            <pc:sldMk cId="109857222" sldId="256"/>
            <ac:spMk id="2" creationId="{00000000-0000-0000-0000-000000000000}"/>
          </ac:spMkLst>
        </pc:spChg>
        <pc:spChg chg="mod ord">
          <ac:chgData name="JAYDEN YAP JEAN HNG" userId="S::jaydenyap.21@ichat.sp.edu.sg::66824b3b-90af-48ae-91f4-73f35fb89cd2" providerId="AD" clId="Web-{B96C35D5-0F55-4A41-960F-9FCA0DA958C5}" dt="2022-06-09T13:58:37.566" v="6"/>
          <ac:spMkLst>
            <pc:docMk/>
            <pc:sldMk cId="109857222" sldId="256"/>
            <ac:spMk id="3" creationId="{00000000-0000-0000-0000-000000000000}"/>
          </ac:spMkLst>
        </pc:spChg>
      </pc:sldChg>
      <pc:sldChg chg="addSp modSp mod modClrScheme chgLayout">
        <pc:chgData name="JAYDEN YAP JEAN HNG" userId="S::jaydenyap.21@ichat.sp.edu.sg::66824b3b-90af-48ae-91f4-73f35fb89cd2" providerId="AD" clId="Web-{B96C35D5-0F55-4A41-960F-9FCA0DA958C5}" dt="2022-06-09T14:06:33.527" v="193" actId="20577"/>
        <pc:sldMkLst>
          <pc:docMk/>
          <pc:sldMk cId="2617601579" sldId="257"/>
        </pc:sldMkLst>
        <pc:spChg chg="mod ord">
          <ac:chgData name="JAYDEN YAP JEAN HNG" userId="S::jaydenyap.21@ichat.sp.edu.sg::66824b3b-90af-48ae-91f4-73f35fb89cd2" providerId="AD" clId="Web-{B96C35D5-0F55-4A41-960F-9FCA0DA958C5}" dt="2022-06-09T13:59:26.504" v="20" actId="20577"/>
          <ac:spMkLst>
            <pc:docMk/>
            <pc:sldMk cId="2617601579" sldId="257"/>
            <ac:spMk id="2" creationId="{B0FF9295-DACC-F93F-3B61-4B0701AFD53A}"/>
          </ac:spMkLst>
        </pc:spChg>
        <pc:spChg chg="mod ord">
          <ac:chgData name="JAYDEN YAP JEAN HNG" userId="S::jaydenyap.21@ichat.sp.edu.sg::66824b3b-90af-48ae-91f4-73f35fb89cd2" providerId="AD" clId="Web-{B96C35D5-0F55-4A41-960F-9FCA0DA958C5}" dt="2022-06-09T14:06:33.527" v="193" actId="20577"/>
          <ac:spMkLst>
            <pc:docMk/>
            <pc:sldMk cId="2617601579" sldId="257"/>
            <ac:spMk id="3" creationId="{000EA6EC-A926-55A4-606A-DEA2CFC79317}"/>
          </ac:spMkLst>
        </pc:spChg>
        <pc:spChg chg="add mod">
          <ac:chgData name="JAYDEN YAP JEAN HNG" userId="S::jaydenyap.21@ichat.sp.edu.sg::66824b3b-90af-48ae-91f4-73f35fb89cd2" providerId="AD" clId="Web-{B96C35D5-0F55-4A41-960F-9FCA0DA958C5}" dt="2022-06-09T14:05:43.902" v="166" actId="20577"/>
          <ac:spMkLst>
            <pc:docMk/>
            <pc:sldMk cId="2617601579" sldId="257"/>
            <ac:spMk id="4" creationId="{475B41DC-FF98-A68C-939A-A1A03DCAAE0B}"/>
          </ac:spMkLst>
        </pc:spChg>
        <pc:cxnChg chg="add mod">
          <ac:chgData name="JAYDEN YAP JEAN HNG" userId="S::jaydenyap.21@ichat.sp.edu.sg::66824b3b-90af-48ae-91f4-73f35fb89cd2" providerId="AD" clId="Web-{B96C35D5-0F55-4A41-960F-9FCA0DA958C5}" dt="2022-06-09T14:04:30.431" v="141" actId="14100"/>
          <ac:cxnSpMkLst>
            <pc:docMk/>
            <pc:sldMk cId="2617601579" sldId="257"/>
            <ac:cxnSpMk id="5" creationId="{8C11FBE7-168C-5241-1A79-AD38C64A3B4F}"/>
          </ac:cxnSpMkLst>
        </pc:cxnChg>
        <pc:cxnChg chg="add mod">
          <ac:chgData name="JAYDEN YAP JEAN HNG" userId="S::jaydenyap.21@ichat.sp.edu.sg::66824b3b-90af-48ae-91f4-73f35fb89cd2" providerId="AD" clId="Web-{B96C35D5-0F55-4A41-960F-9FCA0DA958C5}" dt="2022-06-09T14:04:32.072" v="142" actId="14100"/>
          <ac:cxnSpMkLst>
            <pc:docMk/>
            <pc:sldMk cId="2617601579" sldId="257"/>
            <ac:cxnSpMk id="6" creationId="{40333B89-8F74-4F84-BCFA-808F616C2839}"/>
          </ac:cxnSpMkLst>
        </pc:cxnChg>
      </pc:sldChg>
      <pc:sldChg chg="addSp delSp modSp mod modClrScheme delDesignElem chgLayout">
        <pc:chgData name="JAYDEN YAP JEAN HNG" userId="S::jaydenyap.21@ichat.sp.edu.sg::66824b3b-90af-48ae-91f4-73f35fb89cd2" providerId="AD" clId="Web-{B96C35D5-0F55-4A41-960F-9FCA0DA958C5}" dt="2022-06-09T14:09:16.437" v="270" actId="14100"/>
        <pc:sldMkLst>
          <pc:docMk/>
          <pc:sldMk cId="2709123452" sldId="258"/>
        </pc:sldMkLst>
        <pc:spChg chg="mod ord">
          <ac:chgData name="JAYDEN YAP JEAN HNG" userId="S::jaydenyap.21@ichat.sp.edu.sg::66824b3b-90af-48ae-91f4-73f35fb89cd2" providerId="AD" clId="Web-{B96C35D5-0F55-4A41-960F-9FCA0DA958C5}" dt="2022-06-09T14:07:54.279" v="202" actId="20577"/>
          <ac:spMkLst>
            <pc:docMk/>
            <pc:sldMk cId="2709123452" sldId="258"/>
            <ac:spMk id="2" creationId="{ED344720-21AC-40BB-3C11-46B6B777680B}"/>
          </ac:spMkLst>
        </pc:spChg>
        <pc:spChg chg="mod">
          <ac:chgData name="JAYDEN YAP JEAN HNG" userId="S::jaydenyap.21@ichat.sp.edu.sg::66824b3b-90af-48ae-91f4-73f35fb89cd2" providerId="AD" clId="Web-{B96C35D5-0F55-4A41-960F-9FCA0DA958C5}" dt="2022-06-09T14:09:16.437" v="270" actId="14100"/>
          <ac:spMkLst>
            <pc:docMk/>
            <pc:sldMk cId="2709123452" sldId="258"/>
            <ac:spMk id="5" creationId="{547FAE9D-3D6E-E110-0978-6BBAD5D83D78}"/>
          </ac:spMkLst>
        </pc:spChg>
        <pc:spChg chg="add del mod">
          <ac:chgData name="JAYDEN YAP JEAN HNG" userId="S::jaydenyap.21@ichat.sp.edu.sg::66824b3b-90af-48ae-91f4-73f35fb89cd2" providerId="AD" clId="Web-{B96C35D5-0F55-4A41-960F-9FCA0DA958C5}" dt="2022-06-09T14:07:37.263" v="195"/>
          <ac:spMkLst>
            <pc:docMk/>
            <pc:sldMk cId="2709123452" sldId="258"/>
            <ac:spMk id="6" creationId="{026B8C7A-9CF1-7A73-AF25-568885CDA616}"/>
          </ac:spMkLst>
        </pc:spChg>
        <pc:spChg chg="del">
          <ac:chgData name="JAYDEN YAP JEAN HNG" userId="S::jaydenyap.21@ichat.sp.edu.sg::66824b3b-90af-48ae-91f4-73f35fb89cd2" providerId="AD" clId="Web-{B96C35D5-0F55-4A41-960F-9FCA0DA958C5}" dt="2022-06-09T13:58:37.566" v="6"/>
          <ac:spMkLst>
            <pc:docMk/>
            <pc:sldMk cId="2709123452" sldId="258"/>
            <ac:spMk id="10" creationId="{2B566528-1B12-4246-9431-5C2D7D081168}"/>
          </ac:spMkLst>
        </pc:spChg>
        <pc:grpChg chg="del">
          <ac:chgData name="JAYDEN YAP JEAN HNG" userId="S::jaydenyap.21@ichat.sp.edu.sg::66824b3b-90af-48ae-91f4-73f35fb89cd2" providerId="AD" clId="Web-{B96C35D5-0F55-4A41-960F-9FCA0DA958C5}" dt="2022-06-09T13:58:37.566" v="6"/>
          <ac:grpSpMkLst>
            <pc:docMk/>
            <pc:sldMk cId="2709123452" sldId="258"/>
            <ac:grpSpMk id="12" creationId="{828A5161-06F1-46CF-8AD7-844680A59E13}"/>
          </ac:grpSpMkLst>
        </pc:grpChg>
        <pc:grpChg chg="del">
          <ac:chgData name="JAYDEN YAP JEAN HNG" userId="S::jaydenyap.21@ichat.sp.edu.sg::66824b3b-90af-48ae-91f4-73f35fb89cd2" providerId="AD" clId="Web-{B96C35D5-0F55-4A41-960F-9FCA0DA958C5}" dt="2022-06-09T13:58:37.566" v="6"/>
          <ac:grpSpMkLst>
            <pc:docMk/>
            <pc:sldMk cId="2709123452" sldId="258"/>
            <ac:grpSpMk id="16" creationId="{5995D10D-E9C9-47DB-AE7E-801FEF38F5C9}"/>
          </ac:grpSpMkLst>
        </pc:grpChg>
        <pc:picChg chg="del mod ord">
          <ac:chgData name="JAYDEN YAP JEAN HNG" userId="S::jaydenyap.21@ichat.sp.edu.sg::66824b3b-90af-48ae-91f4-73f35fb89cd2" providerId="AD" clId="Web-{B96C35D5-0F55-4A41-960F-9FCA0DA958C5}" dt="2022-06-09T14:07:36.326" v="194"/>
          <ac:picMkLst>
            <pc:docMk/>
            <pc:sldMk cId="2709123452" sldId="258"/>
            <ac:picMk id="4" creationId="{C69E49AA-C9B7-0868-C597-D2141FA0CEF0}"/>
          </ac:picMkLst>
        </pc:picChg>
        <pc:picChg chg="add mod ord">
          <ac:chgData name="JAYDEN YAP JEAN HNG" userId="S::jaydenyap.21@ichat.sp.edu.sg::66824b3b-90af-48ae-91f4-73f35fb89cd2" providerId="AD" clId="Web-{B96C35D5-0F55-4A41-960F-9FCA0DA958C5}" dt="2022-06-09T14:09:07.921" v="267" actId="1076"/>
          <ac:picMkLst>
            <pc:docMk/>
            <pc:sldMk cId="2709123452" sldId="258"/>
            <ac:picMk id="7" creationId="{9D57D4E9-0456-65BB-CC74-D449EBEE0142}"/>
          </ac:picMkLst>
        </pc:picChg>
      </pc:sldChg>
      <pc:sldChg chg="delSp modSp del mod modClrScheme delDesignElem chgLayout">
        <pc:chgData name="JAYDEN YAP JEAN HNG" userId="S::jaydenyap.21@ichat.sp.edu.sg::66824b3b-90af-48ae-91f4-73f35fb89cd2" providerId="AD" clId="Web-{B96C35D5-0F55-4A41-960F-9FCA0DA958C5}" dt="2022-06-09T14:21:45.904" v="711"/>
        <pc:sldMkLst>
          <pc:docMk/>
          <pc:sldMk cId="1886213208" sldId="260"/>
        </pc:sldMkLst>
        <pc:spChg chg="mod ord">
          <ac:chgData name="JAYDEN YAP JEAN HNG" userId="S::jaydenyap.21@ichat.sp.edu.sg::66824b3b-90af-48ae-91f4-73f35fb89cd2" providerId="AD" clId="Web-{B96C35D5-0F55-4A41-960F-9FCA0DA958C5}" dt="2022-06-09T13:58:37.566" v="6"/>
          <ac:spMkLst>
            <pc:docMk/>
            <pc:sldMk cId="1886213208" sldId="260"/>
            <ac:spMk id="2" creationId="{ED344720-21AC-40BB-3C11-46B6B777680B}"/>
          </ac:spMkLst>
        </pc:spChg>
        <pc:spChg chg="del">
          <ac:chgData name="JAYDEN YAP JEAN HNG" userId="S::jaydenyap.21@ichat.sp.edu.sg::66824b3b-90af-48ae-91f4-73f35fb89cd2" providerId="AD" clId="Web-{B96C35D5-0F55-4A41-960F-9FCA0DA958C5}" dt="2022-06-09T13:58:37.566" v="6"/>
          <ac:spMkLst>
            <pc:docMk/>
            <pc:sldMk cId="1886213208" sldId="260"/>
            <ac:spMk id="10" creationId="{2B566528-1B12-4246-9431-5C2D7D081168}"/>
          </ac:spMkLst>
        </pc:spChg>
        <pc:grpChg chg="del">
          <ac:chgData name="JAYDEN YAP JEAN HNG" userId="S::jaydenyap.21@ichat.sp.edu.sg::66824b3b-90af-48ae-91f4-73f35fb89cd2" providerId="AD" clId="Web-{B96C35D5-0F55-4A41-960F-9FCA0DA958C5}" dt="2022-06-09T13:58:37.566" v="6"/>
          <ac:grpSpMkLst>
            <pc:docMk/>
            <pc:sldMk cId="1886213208" sldId="260"/>
            <ac:grpSpMk id="12" creationId="{828A5161-06F1-46CF-8AD7-844680A59E13}"/>
          </ac:grpSpMkLst>
        </pc:grpChg>
        <pc:grpChg chg="del">
          <ac:chgData name="JAYDEN YAP JEAN HNG" userId="S::jaydenyap.21@ichat.sp.edu.sg::66824b3b-90af-48ae-91f4-73f35fb89cd2" providerId="AD" clId="Web-{B96C35D5-0F55-4A41-960F-9FCA0DA958C5}" dt="2022-06-09T13:58:37.566" v="6"/>
          <ac:grpSpMkLst>
            <pc:docMk/>
            <pc:sldMk cId="1886213208" sldId="260"/>
            <ac:grpSpMk id="16" creationId="{5995D10D-E9C9-47DB-AE7E-801FEF38F5C9}"/>
          </ac:grpSpMkLst>
        </pc:grpChg>
        <pc:picChg chg="mod ord">
          <ac:chgData name="JAYDEN YAP JEAN HNG" userId="S::jaydenyap.21@ichat.sp.edu.sg::66824b3b-90af-48ae-91f4-73f35fb89cd2" providerId="AD" clId="Web-{B96C35D5-0F55-4A41-960F-9FCA0DA958C5}" dt="2022-06-09T13:58:37.566" v="6"/>
          <ac:picMkLst>
            <pc:docMk/>
            <pc:sldMk cId="1886213208" sldId="260"/>
            <ac:picMk id="21" creationId="{C31CF376-977B-529A-2D55-6D93F6CDE628}"/>
          </ac:picMkLst>
        </pc:picChg>
      </pc:sldChg>
      <pc:sldChg chg="delSp modSp del mod modClrScheme delDesignElem chgLayout">
        <pc:chgData name="JAYDEN YAP JEAN HNG" userId="S::jaydenyap.21@ichat.sp.edu.sg::66824b3b-90af-48ae-91f4-73f35fb89cd2" providerId="AD" clId="Web-{B96C35D5-0F55-4A41-960F-9FCA0DA958C5}" dt="2022-06-09T14:21:46.982" v="712"/>
        <pc:sldMkLst>
          <pc:docMk/>
          <pc:sldMk cId="1313014958" sldId="261"/>
        </pc:sldMkLst>
        <pc:spChg chg="mod ord">
          <ac:chgData name="JAYDEN YAP JEAN HNG" userId="S::jaydenyap.21@ichat.sp.edu.sg::66824b3b-90af-48ae-91f4-73f35fb89cd2" providerId="AD" clId="Web-{B96C35D5-0F55-4A41-960F-9FCA0DA958C5}" dt="2022-06-09T13:58:37.566" v="6"/>
          <ac:spMkLst>
            <pc:docMk/>
            <pc:sldMk cId="1313014958" sldId="261"/>
            <ac:spMk id="2" creationId="{ED344720-21AC-40BB-3C11-46B6B777680B}"/>
          </ac:spMkLst>
        </pc:spChg>
        <pc:spChg chg="del">
          <ac:chgData name="JAYDEN YAP JEAN HNG" userId="S::jaydenyap.21@ichat.sp.edu.sg::66824b3b-90af-48ae-91f4-73f35fb89cd2" providerId="AD" clId="Web-{B96C35D5-0F55-4A41-960F-9FCA0DA958C5}" dt="2022-06-09T13:58:37.566" v="6"/>
          <ac:spMkLst>
            <pc:docMk/>
            <pc:sldMk cId="1313014958" sldId="261"/>
            <ac:spMk id="10" creationId="{2B566528-1B12-4246-9431-5C2D7D081168}"/>
          </ac:spMkLst>
        </pc:spChg>
        <pc:grpChg chg="del">
          <ac:chgData name="JAYDEN YAP JEAN HNG" userId="S::jaydenyap.21@ichat.sp.edu.sg::66824b3b-90af-48ae-91f4-73f35fb89cd2" providerId="AD" clId="Web-{B96C35D5-0F55-4A41-960F-9FCA0DA958C5}" dt="2022-06-09T13:58:37.566" v="6"/>
          <ac:grpSpMkLst>
            <pc:docMk/>
            <pc:sldMk cId="1313014958" sldId="261"/>
            <ac:grpSpMk id="12" creationId="{828A5161-06F1-46CF-8AD7-844680A59E13}"/>
          </ac:grpSpMkLst>
        </pc:grpChg>
        <pc:grpChg chg="del">
          <ac:chgData name="JAYDEN YAP JEAN HNG" userId="S::jaydenyap.21@ichat.sp.edu.sg::66824b3b-90af-48ae-91f4-73f35fb89cd2" providerId="AD" clId="Web-{B96C35D5-0F55-4A41-960F-9FCA0DA958C5}" dt="2022-06-09T13:58:37.566" v="6"/>
          <ac:grpSpMkLst>
            <pc:docMk/>
            <pc:sldMk cId="1313014958" sldId="261"/>
            <ac:grpSpMk id="16" creationId="{5995D10D-E9C9-47DB-AE7E-801FEF38F5C9}"/>
          </ac:grpSpMkLst>
        </pc:grpChg>
      </pc:sldChg>
      <pc:sldChg chg="addSp delSp modSp mod modClrScheme chgLayout">
        <pc:chgData name="JAYDEN YAP JEAN HNG" userId="S::jaydenyap.21@ichat.sp.edu.sg::66824b3b-90af-48ae-91f4-73f35fb89cd2" providerId="AD" clId="Web-{B96C35D5-0F55-4A41-960F-9FCA0DA958C5}" dt="2022-06-09T14:41:02.706" v="1292" actId="1076"/>
        <pc:sldMkLst>
          <pc:docMk/>
          <pc:sldMk cId="3914082231" sldId="262"/>
        </pc:sldMkLst>
        <pc:spChg chg="mod ord">
          <ac:chgData name="JAYDEN YAP JEAN HNG" userId="S::jaydenyap.21@ichat.sp.edu.sg::66824b3b-90af-48ae-91f4-73f35fb89cd2" providerId="AD" clId="Web-{B96C35D5-0F55-4A41-960F-9FCA0DA958C5}" dt="2022-06-09T14:40:39.659" v="1285" actId="20577"/>
          <ac:spMkLst>
            <pc:docMk/>
            <pc:sldMk cId="3914082231" sldId="262"/>
            <ac:spMk id="2" creationId="{696D96C9-4C02-FF5E-E950-4787EB7F27C3}"/>
          </ac:spMkLst>
        </pc:spChg>
        <pc:spChg chg="mod">
          <ac:chgData name="JAYDEN YAP JEAN HNG" userId="S::jaydenyap.21@ichat.sp.edu.sg::66824b3b-90af-48ae-91f4-73f35fb89cd2" providerId="AD" clId="Web-{B96C35D5-0F55-4A41-960F-9FCA0DA958C5}" dt="2022-06-09T14:40:27.909" v="1276" actId="20577"/>
          <ac:spMkLst>
            <pc:docMk/>
            <pc:sldMk cId="3914082231" sldId="262"/>
            <ac:spMk id="7" creationId="{6BBB514C-002D-F248-A583-16BF185C4835}"/>
          </ac:spMkLst>
        </pc:spChg>
        <pc:picChg chg="add del mod">
          <ac:chgData name="JAYDEN YAP JEAN HNG" userId="S::jaydenyap.21@ichat.sp.edu.sg::66824b3b-90af-48ae-91f4-73f35fb89cd2" providerId="AD" clId="Web-{B96C35D5-0F55-4A41-960F-9FCA0DA958C5}" dt="2022-06-09T14:40:30.768" v="1277"/>
          <ac:picMkLst>
            <pc:docMk/>
            <pc:sldMk cId="3914082231" sldId="262"/>
            <ac:picMk id="3" creationId="{6805F3FB-9BA6-75C6-4A8A-F7820515563E}"/>
          </ac:picMkLst>
        </pc:picChg>
        <pc:picChg chg="del">
          <ac:chgData name="JAYDEN YAP JEAN HNG" userId="S::jaydenyap.21@ichat.sp.edu.sg::66824b3b-90af-48ae-91f4-73f35fb89cd2" providerId="AD" clId="Web-{B96C35D5-0F55-4A41-960F-9FCA0DA958C5}" dt="2022-06-09T14:39:01.001" v="1220"/>
          <ac:picMkLst>
            <pc:docMk/>
            <pc:sldMk cId="3914082231" sldId="262"/>
            <ac:picMk id="4" creationId="{B6085C33-8A61-2869-38B8-4A676A22F428}"/>
          </ac:picMkLst>
        </pc:picChg>
        <pc:picChg chg="add mod">
          <ac:chgData name="JAYDEN YAP JEAN HNG" userId="S::jaydenyap.21@ichat.sp.edu.sg::66824b3b-90af-48ae-91f4-73f35fb89cd2" providerId="AD" clId="Web-{B96C35D5-0F55-4A41-960F-9FCA0DA958C5}" dt="2022-06-09T14:40:44.550" v="1288" actId="1076"/>
          <ac:picMkLst>
            <pc:docMk/>
            <pc:sldMk cId="3914082231" sldId="262"/>
            <ac:picMk id="5" creationId="{DD7C4EDF-5F9C-8CA7-1F61-978E9F702EC7}"/>
          </ac:picMkLst>
        </pc:picChg>
        <pc:picChg chg="add mod">
          <ac:chgData name="JAYDEN YAP JEAN HNG" userId="S::jaydenyap.21@ichat.sp.edu.sg::66824b3b-90af-48ae-91f4-73f35fb89cd2" providerId="AD" clId="Web-{B96C35D5-0F55-4A41-960F-9FCA0DA958C5}" dt="2022-06-09T14:41:02.706" v="1292" actId="1076"/>
          <ac:picMkLst>
            <pc:docMk/>
            <pc:sldMk cId="3914082231" sldId="262"/>
            <ac:picMk id="6" creationId="{31064650-29D1-1C03-EE52-49EA554E996A}"/>
          </ac:picMkLst>
        </pc:picChg>
      </pc:sldChg>
      <pc:sldChg chg="modSp mod modClrScheme chgLayout">
        <pc:chgData name="JAYDEN YAP JEAN HNG" userId="S::jaydenyap.21@ichat.sp.edu.sg::66824b3b-90af-48ae-91f4-73f35fb89cd2" providerId="AD" clId="Web-{B96C35D5-0F55-4A41-960F-9FCA0DA958C5}" dt="2022-06-09T13:59:13.363" v="11"/>
        <pc:sldMkLst>
          <pc:docMk/>
          <pc:sldMk cId="3649654473" sldId="263"/>
        </pc:sldMkLst>
        <pc:spChg chg="mod ord">
          <ac:chgData name="JAYDEN YAP JEAN HNG" userId="S::jaydenyap.21@ichat.sp.edu.sg::66824b3b-90af-48ae-91f4-73f35fb89cd2" providerId="AD" clId="Web-{B96C35D5-0F55-4A41-960F-9FCA0DA958C5}" dt="2022-06-09T13:58:37.566" v="6"/>
          <ac:spMkLst>
            <pc:docMk/>
            <pc:sldMk cId="3649654473" sldId="263"/>
            <ac:spMk id="2" creationId="{C2446F15-D0C1-90BB-BF9D-4C4C7152445E}"/>
          </ac:spMkLst>
        </pc:spChg>
        <pc:spChg chg="mod ord">
          <ac:chgData name="JAYDEN YAP JEAN HNG" userId="S::jaydenyap.21@ichat.sp.edu.sg::66824b3b-90af-48ae-91f4-73f35fb89cd2" providerId="AD" clId="Web-{B96C35D5-0F55-4A41-960F-9FCA0DA958C5}" dt="2022-06-09T13:58:37.566" v="6"/>
          <ac:spMkLst>
            <pc:docMk/>
            <pc:sldMk cId="3649654473" sldId="263"/>
            <ac:spMk id="3" creationId="{082466BD-01B0-3C02-3616-7A96539EFD35}"/>
          </ac:spMkLst>
        </pc:spChg>
      </pc:sldChg>
      <pc:sldChg chg="modSp mod modClrScheme chgLayout">
        <pc:chgData name="JAYDEN YAP JEAN HNG" userId="S::jaydenyap.21@ichat.sp.edu.sg::66824b3b-90af-48ae-91f4-73f35fb89cd2" providerId="AD" clId="Web-{B96C35D5-0F55-4A41-960F-9FCA0DA958C5}" dt="2022-06-09T13:59:13.363" v="11"/>
        <pc:sldMkLst>
          <pc:docMk/>
          <pc:sldMk cId="917896423" sldId="264"/>
        </pc:sldMkLst>
        <pc:spChg chg="mod ord">
          <ac:chgData name="JAYDEN YAP JEAN HNG" userId="S::jaydenyap.21@ichat.sp.edu.sg::66824b3b-90af-48ae-91f4-73f35fb89cd2" providerId="AD" clId="Web-{B96C35D5-0F55-4A41-960F-9FCA0DA958C5}" dt="2022-06-09T13:58:37.566" v="6"/>
          <ac:spMkLst>
            <pc:docMk/>
            <pc:sldMk cId="917896423" sldId="264"/>
            <ac:spMk id="2" creationId="{C2446F15-D0C1-90BB-BF9D-4C4C7152445E}"/>
          </ac:spMkLst>
        </pc:spChg>
        <pc:spChg chg="mod ord">
          <ac:chgData name="JAYDEN YAP JEAN HNG" userId="S::jaydenyap.21@ichat.sp.edu.sg::66824b3b-90af-48ae-91f4-73f35fb89cd2" providerId="AD" clId="Web-{B96C35D5-0F55-4A41-960F-9FCA0DA958C5}" dt="2022-06-09T13:58:37.566" v="6"/>
          <ac:spMkLst>
            <pc:docMk/>
            <pc:sldMk cId="917896423" sldId="264"/>
            <ac:spMk id="3" creationId="{082466BD-01B0-3C02-3616-7A96539EFD35}"/>
          </ac:spMkLst>
        </pc:spChg>
      </pc:sldChg>
      <pc:sldChg chg="modSp mod modClrScheme chgLayout">
        <pc:chgData name="JAYDEN YAP JEAN HNG" userId="S::jaydenyap.21@ichat.sp.edu.sg::66824b3b-90af-48ae-91f4-73f35fb89cd2" providerId="AD" clId="Web-{B96C35D5-0F55-4A41-960F-9FCA0DA958C5}" dt="2022-06-09T13:59:13.363" v="11"/>
        <pc:sldMkLst>
          <pc:docMk/>
          <pc:sldMk cId="1084078711" sldId="265"/>
        </pc:sldMkLst>
        <pc:spChg chg="mod ord">
          <ac:chgData name="JAYDEN YAP JEAN HNG" userId="S::jaydenyap.21@ichat.sp.edu.sg::66824b3b-90af-48ae-91f4-73f35fb89cd2" providerId="AD" clId="Web-{B96C35D5-0F55-4A41-960F-9FCA0DA958C5}" dt="2022-06-09T13:58:37.566" v="6"/>
          <ac:spMkLst>
            <pc:docMk/>
            <pc:sldMk cId="1084078711" sldId="265"/>
            <ac:spMk id="2" creationId="{C2446F15-D0C1-90BB-BF9D-4C4C7152445E}"/>
          </ac:spMkLst>
        </pc:spChg>
        <pc:spChg chg="mod ord">
          <ac:chgData name="JAYDEN YAP JEAN HNG" userId="S::jaydenyap.21@ichat.sp.edu.sg::66824b3b-90af-48ae-91f4-73f35fb89cd2" providerId="AD" clId="Web-{B96C35D5-0F55-4A41-960F-9FCA0DA958C5}" dt="2022-06-09T13:58:37.566" v="6"/>
          <ac:spMkLst>
            <pc:docMk/>
            <pc:sldMk cId="1084078711" sldId="265"/>
            <ac:spMk id="3" creationId="{082466BD-01B0-3C02-3616-7A96539EFD35}"/>
          </ac:spMkLst>
        </pc:spChg>
      </pc:sldChg>
      <pc:sldChg chg="modSp del mod modClrScheme chgLayout">
        <pc:chgData name="JAYDEN YAP JEAN HNG" userId="S::jaydenyap.21@ichat.sp.edu.sg::66824b3b-90af-48ae-91f4-73f35fb89cd2" providerId="AD" clId="Web-{B96C35D5-0F55-4A41-960F-9FCA0DA958C5}" dt="2022-06-09T14:28:05.739" v="958"/>
        <pc:sldMkLst>
          <pc:docMk/>
          <pc:sldMk cId="60359607" sldId="267"/>
        </pc:sldMkLst>
        <pc:picChg chg="mod ord">
          <ac:chgData name="JAYDEN YAP JEAN HNG" userId="S::jaydenyap.21@ichat.sp.edu.sg::66824b3b-90af-48ae-91f4-73f35fb89cd2" providerId="AD" clId="Web-{B96C35D5-0F55-4A41-960F-9FCA0DA958C5}" dt="2022-06-09T13:58:37.566" v="6"/>
          <ac:picMkLst>
            <pc:docMk/>
            <pc:sldMk cId="60359607" sldId="267"/>
            <ac:picMk id="4" creationId="{7AC3F503-21F8-1EF9-7A42-43642DD7FE72}"/>
          </ac:picMkLst>
        </pc:picChg>
      </pc:sldChg>
      <pc:sldChg chg="addSp delSp modSp mod modClrScheme chgLayout">
        <pc:chgData name="JAYDEN YAP JEAN HNG" userId="S::jaydenyap.21@ichat.sp.edu.sg::66824b3b-90af-48ae-91f4-73f35fb89cd2" providerId="AD" clId="Web-{B96C35D5-0F55-4A41-960F-9FCA0DA958C5}" dt="2022-06-09T14:27:50.582" v="956" actId="14100"/>
        <pc:sldMkLst>
          <pc:docMk/>
          <pc:sldMk cId="3627951544" sldId="269"/>
        </pc:sldMkLst>
        <pc:spChg chg="del mod">
          <ac:chgData name="JAYDEN YAP JEAN HNG" userId="S::jaydenyap.21@ichat.sp.edu.sg::66824b3b-90af-48ae-91f4-73f35fb89cd2" providerId="AD" clId="Web-{B96C35D5-0F55-4A41-960F-9FCA0DA958C5}" dt="2022-06-09T14:25:01.548" v="822"/>
          <ac:spMkLst>
            <pc:docMk/>
            <pc:sldMk cId="3627951544" sldId="269"/>
            <ac:spMk id="6" creationId="{4C483EA9-BB69-3745-F5DE-A21B20BDBC8C}"/>
          </ac:spMkLst>
        </pc:spChg>
        <pc:spChg chg="del">
          <ac:chgData name="JAYDEN YAP JEAN HNG" userId="S::jaydenyap.21@ichat.sp.edu.sg::66824b3b-90af-48ae-91f4-73f35fb89cd2" providerId="AD" clId="Web-{B96C35D5-0F55-4A41-960F-9FCA0DA958C5}" dt="2022-06-09T14:24:28.376" v="813"/>
          <ac:spMkLst>
            <pc:docMk/>
            <pc:sldMk cId="3627951544" sldId="269"/>
            <ac:spMk id="13" creationId="{AF3F5E72-8BB1-69A2-C58E-9F60B16636FA}"/>
          </ac:spMkLst>
        </pc:spChg>
        <pc:spChg chg="mod">
          <ac:chgData name="JAYDEN YAP JEAN HNG" userId="S::jaydenyap.21@ichat.sp.edu.sg::66824b3b-90af-48ae-91f4-73f35fb89cd2" providerId="AD" clId="Web-{B96C35D5-0F55-4A41-960F-9FCA0DA958C5}" dt="2022-06-09T14:23:13.624" v="761" actId="1076"/>
          <ac:spMkLst>
            <pc:docMk/>
            <pc:sldMk cId="3627951544" sldId="269"/>
            <ac:spMk id="14" creationId="{ED4A395A-0604-914C-9D96-C647CA305582}"/>
          </ac:spMkLst>
        </pc:spChg>
        <pc:spChg chg="add mod">
          <ac:chgData name="JAYDEN YAP JEAN HNG" userId="S::jaydenyap.21@ichat.sp.edu.sg::66824b3b-90af-48ae-91f4-73f35fb89cd2" providerId="AD" clId="Web-{B96C35D5-0F55-4A41-960F-9FCA0DA958C5}" dt="2022-06-09T14:25:24.392" v="847" actId="20577"/>
          <ac:spMkLst>
            <pc:docMk/>
            <pc:sldMk cId="3627951544" sldId="269"/>
            <ac:spMk id="15" creationId="{3D5A3324-7459-DD74-A1BF-EF1111B540DF}"/>
          </ac:spMkLst>
        </pc:spChg>
        <pc:spChg chg="add mod">
          <ac:chgData name="JAYDEN YAP JEAN HNG" userId="S::jaydenyap.21@ichat.sp.edu.sg::66824b3b-90af-48ae-91f4-73f35fb89cd2" providerId="AD" clId="Web-{B96C35D5-0F55-4A41-960F-9FCA0DA958C5}" dt="2022-06-09T14:27:50.582" v="956" actId="14100"/>
          <ac:spMkLst>
            <pc:docMk/>
            <pc:sldMk cId="3627951544" sldId="269"/>
            <ac:spMk id="16" creationId="{64FCB689-0251-BE8D-2B77-2835D8B44637}"/>
          </ac:spMkLst>
        </pc:spChg>
        <pc:spChg chg="add mod">
          <ac:chgData name="JAYDEN YAP JEAN HNG" userId="S::jaydenyap.21@ichat.sp.edu.sg::66824b3b-90af-48ae-91f4-73f35fb89cd2" providerId="AD" clId="Web-{B96C35D5-0F55-4A41-960F-9FCA0DA958C5}" dt="2022-06-09T14:27:43.098" v="951" actId="1076"/>
          <ac:spMkLst>
            <pc:docMk/>
            <pc:sldMk cId="3627951544" sldId="269"/>
            <ac:spMk id="18" creationId="{E278C76D-84E8-81C1-396A-2D41FB66879B}"/>
          </ac:spMkLst>
        </pc:spChg>
        <pc:picChg chg="add mod">
          <ac:chgData name="JAYDEN YAP JEAN HNG" userId="S::jaydenyap.21@ichat.sp.edu.sg::66824b3b-90af-48ae-91f4-73f35fb89cd2" providerId="AD" clId="Web-{B96C35D5-0F55-4A41-960F-9FCA0DA958C5}" dt="2022-06-09T14:26:29.081" v="907" actId="1076"/>
          <ac:picMkLst>
            <pc:docMk/>
            <pc:sldMk cId="3627951544" sldId="269"/>
            <ac:picMk id="2" creationId="{96820B1B-A334-4C69-3E77-8E93BCCF31B1}"/>
          </ac:picMkLst>
        </pc:picChg>
        <pc:picChg chg="add del mod">
          <ac:chgData name="JAYDEN YAP JEAN HNG" userId="S::jaydenyap.21@ichat.sp.edu.sg::66824b3b-90af-48ae-91f4-73f35fb89cd2" providerId="AD" clId="Web-{B96C35D5-0F55-4A41-960F-9FCA0DA958C5}" dt="2022-06-09T14:23:39.031" v="765"/>
          <ac:picMkLst>
            <pc:docMk/>
            <pc:sldMk cId="3627951544" sldId="269"/>
            <ac:picMk id="3" creationId="{22C5C243-C8E2-C31F-5CFC-B5727C88B2D8}"/>
          </ac:picMkLst>
        </pc:picChg>
        <pc:picChg chg="add mod">
          <ac:chgData name="JAYDEN YAP JEAN HNG" userId="S::jaydenyap.21@ichat.sp.edu.sg::66824b3b-90af-48ae-91f4-73f35fb89cd2" providerId="AD" clId="Web-{B96C35D5-0F55-4A41-960F-9FCA0DA958C5}" dt="2022-06-09T14:23:41.609" v="767" actId="1076"/>
          <ac:picMkLst>
            <pc:docMk/>
            <pc:sldMk cId="3627951544" sldId="269"/>
            <ac:picMk id="4" creationId="{0C2DD9B9-E673-044B-A5F4-A778597FC35D}"/>
          </ac:picMkLst>
        </pc:picChg>
        <pc:picChg chg="del">
          <ac:chgData name="JAYDEN YAP JEAN HNG" userId="S::jaydenyap.21@ichat.sp.edu.sg::66824b3b-90af-48ae-91f4-73f35fb89cd2" providerId="AD" clId="Web-{B96C35D5-0F55-4A41-960F-9FCA0DA958C5}" dt="2022-06-09T14:22:36.342" v="747"/>
          <ac:picMkLst>
            <pc:docMk/>
            <pc:sldMk cId="3627951544" sldId="269"/>
            <ac:picMk id="5" creationId="{F33A92B6-8E05-DA1C-A44A-846487C5F64E}"/>
          </ac:picMkLst>
        </pc:picChg>
        <pc:picChg chg="add del mod">
          <ac:chgData name="JAYDEN YAP JEAN HNG" userId="S::jaydenyap.21@ichat.sp.edu.sg::66824b3b-90af-48ae-91f4-73f35fb89cd2" providerId="AD" clId="Web-{B96C35D5-0F55-4A41-960F-9FCA0DA958C5}" dt="2022-06-09T14:24:07.625" v="795"/>
          <ac:picMkLst>
            <pc:docMk/>
            <pc:sldMk cId="3627951544" sldId="269"/>
            <ac:picMk id="7" creationId="{ADEDB3C6-8FA1-E4CA-9309-3BC867C91C21}"/>
          </ac:picMkLst>
        </pc:picChg>
        <pc:picChg chg="add mod">
          <ac:chgData name="JAYDEN YAP JEAN HNG" userId="S::jaydenyap.21@ichat.sp.edu.sg::66824b3b-90af-48ae-91f4-73f35fb89cd2" providerId="AD" clId="Web-{B96C35D5-0F55-4A41-960F-9FCA0DA958C5}" dt="2022-06-09T14:25:03.079" v="823" actId="1076"/>
          <ac:picMkLst>
            <pc:docMk/>
            <pc:sldMk cId="3627951544" sldId="269"/>
            <ac:picMk id="8" creationId="{5A9FB221-09CA-9172-A385-9E150E8A41D2}"/>
          </ac:picMkLst>
        </pc:picChg>
        <pc:picChg chg="del">
          <ac:chgData name="JAYDEN YAP JEAN HNG" userId="S::jaydenyap.21@ichat.sp.edu.sg::66824b3b-90af-48ae-91f4-73f35fb89cd2" providerId="AD" clId="Web-{B96C35D5-0F55-4A41-960F-9FCA0DA958C5}" dt="2022-06-09T14:22:59.890" v="753"/>
          <ac:picMkLst>
            <pc:docMk/>
            <pc:sldMk cId="3627951544" sldId="269"/>
            <ac:picMk id="9" creationId="{CB3A11A6-38FD-FE93-96AC-851CD794B049}"/>
          </ac:picMkLst>
        </pc:picChg>
        <pc:picChg chg="add mod">
          <ac:chgData name="JAYDEN YAP JEAN HNG" userId="S::jaydenyap.21@ichat.sp.edu.sg::66824b3b-90af-48ae-91f4-73f35fb89cd2" providerId="AD" clId="Web-{B96C35D5-0F55-4A41-960F-9FCA0DA958C5}" dt="2022-06-09T14:26:46.237" v="916" actId="1076"/>
          <ac:picMkLst>
            <pc:docMk/>
            <pc:sldMk cId="3627951544" sldId="269"/>
            <ac:picMk id="10" creationId="{5E45AA09-6885-E0A2-1614-47394C84AEC2}"/>
          </ac:picMkLst>
        </pc:picChg>
        <pc:picChg chg="add del mod">
          <ac:chgData name="JAYDEN YAP JEAN HNG" userId="S::jaydenyap.21@ichat.sp.edu.sg::66824b3b-90af-48ae-91f4-73f35fb89cd2" providerId="AD" clId="Web-{B96C35D5-0F55-4A41-960F-9FCA0DA958C5}" dt="2022-06-09T14:26:37.378" v="911"/>
          <ac:picMkLst>
            <pc:docMk/>
            <pc:sldMk cId="3627951544" sldId="269"/>
            <ac:picMk id="11" creationId="{F13DCEC2-C65E-D25C-7608-3D660C25C603}"/>
          </ac:picMkLst>
        </pc:picChg>
        <pc:picChg chg="del">
          <ac:chgData name="JAYDEN YAP JEAN HNG" userId="S::jaydenyap.21@ichat.sp.edu.sg::66824b3b-90af-48ae-91f4-73f35fb89cd2" providerId="AD" clId="Web-{B96C35D5-0F55-4A41-960F-9FCA0DA958C5}" dt="2022-06-09T14:24:28.985" v="814"/>
          <ac:picMkLst>
            <pc:docMk/>
            <pc:sldMk cId="3627951544" sldId="269"/>
            <ac:picMk id="12" creationId="{0F50F87B-1502-025D-7BC8-FDF1DBAD22E4}"/>
          </ac:picMkLst>
        </pc:picChg>
        <pc:picChg chg="add del mod">
          <ac:chgData name="JAYDEN YAP JEAN HNG" userId="S::jaydenyap.21@ichat.sp.edu.sg::66824b3b-90af-48ae-91f4-73f35fb89cd2" providerId="AD" clId="Web-{B96C35D5-0F55-4A41-960F-9FCA0DA958C5}" dt="2022-06-09T14:26:41.050" v="913"/>
          <ac:picMkLst>
            <pc:docMk/>
            <pc:sldMk cId="3627951544" sldId="269"/>
            <ac:picMk id="17" creationId="{6A7E8708-08FE-8E0E-533E-E186B1DCCE37}"/>
          </ac:picMkLst>
        </pc:picChg>
        <pc:picChg chg="add mod">
          <ac:chgData name="JAYDEN YAP JEAN HNG" userId="S::jaydenyap.21@ichat.sp.edu.sg::66824b3b-90af-48ae-91f4-73f35fb89cd2" providerId="AD" clId="Web-{B96C35D5-0F55-4A41-960F-9FCA0DA958C5}" dt="2022-06-09T14:27:29.535" v="937" actId="1076"/>
          <ac:picMkLst>
            <pc:docMk/>
            <pc:sldMk cId="3627951544" sldId="269"/>
            <ac:picMk id="19" creationId="{73336BBC-A508-FACE-2DD0-06A385367131}"/>
          </ac:picMkLst>
        </pc:picChg>
      </pc:sldChg>
      <pc:sldChg chg="modSp del mod modClrScheme chgLayout">
        <pc:chgData name="JAYDEN YAP JEAN HNG" userId="S::jaydenyap.21@ichat.sp.edu.sg::66824b3b-90af-48ae-91f4-73f35fb89cd2" providerId="AD" clId="Web-{B96C35D5-0F55-4A41-960F-9FCA0DA958C5}" dt="2022-06-09T14:28:06.630" v="959"/>
        <pc:sldMkLst>
          <pc:docMk/>
          <pc:sldMk cId="2420849714" sldId="270"/>
        </pc:sldMkLst>
        <pc:spChg chg="mod ord">
          <ac:chgData name="JAYDEN YAP JEAN HNG" userId="S::jaydenyap.21@ichat.sp.edu.sg::66824b3b-90af-48ae-91f4-73f35fb89cd2" providerId="AD" clId="Web-{B96C35D5-0F55-4A41-960F-9FCA0DA958C5}" dt="2022-06-09T13:58:37.566" v="6"/>
          <ac:spMkLst>
            <pc:docMk/>
            <pc:sldMk cId="2420849714" sldId="270"/>
            <ac:spMk id="2" creationId="{486D8C26-7939-B25E-A901-52B06EFC2B0A}"/>
          </ac:spMkLst>
        </pc:spChg>
        <pc:picChg chg="mod ord">
          <ac:chgData name="JAYDEN YAP JEAN HNG" userId="S::jaydenyap.21@ichat.sp.edu.sg::66824b3b-90af-48ae-91f4-73f35fb89cd2" providerId="AD" clId="Web-{B96C35D5-0F55-4A41-960F-9FCA0DA958C5}" dt="2022-06-09T13:58:37.566" v="6"/>
          <ac:picMkLst>
            <pc:docMk/>
            <pc:sldMk cId="2420849714" sldId="270"/>
            <ac:picMk id="4" creationId="{ED31B67B-5189-BE58-CF73-9F81C8099896}"/>
          </ac:picMkLst>
        </pc:picChg>
      </pc:sldChg>
      <pc:sldChg chg="del mod modClrScheme chgLayout">
        <pc:chgData name="JAYDEN YAP JEAN HNG" userId="S::jaydenyap.21@ichat.sp.edu.sg::66824b3b-90af-48ae-91f4-73f35fb89cd2" providerId="AD" clId="Web-{B96C35D5-0F55-4A41-960F-9FCA0DA958C5}" dt="2022-06-09T14:28:07.692" v="960"/>
        <pc:sldMkLst>
          <pc:docMk/>
          <pc:sldMk cId="940827537" sldId="271"/>
        </pc:sldMkLst>
      </pc:sldChg>
      <pc:sldChg chg="modSp del mod modClrScheme chgLayout">
        <pc:chgData name="JAYDEN YAP JEAN HNG" userId="S::jaydenyap.21@ichat.sp.edu.sg::66824b3b-90af-48ae-91f4-73f35fb89cd2" providerId="AD" clId="Web-{B96C35D5-0F55-4A41-960F-9FCA0DA958C5}" dt="2022-06-09T14:45:13.289" v="1293"/>
        <pc:sldMkLst>
          <pc:docMk/>
          <pc:sldMk cId="4215181382" sldId="272"/>
        </pc:sldMkLst>
        <pc:spChg chg="mod ord">
          <ac:chgData name="JAYDEN YAP JEAN HNG" userId="S::jaydenyap.21@ichat.sp.edu.sg::66824b3b-90af-48ae-91f4-73f35fb89cd2" providerId="AD" clId="Web-{B96C35D5-0F55-4A41-960F-9FCA0DA958C5}" dt="2022-06-09T13:58:37.566" v="6"/>
          <ac:spMkLst>
            <pc:docMk/>
            <pc:sldMk cId="4215181382" sldId="272"/>
            <ac:spMk id="2" creationId="{696D96C9-4C02-FF5E-E950-4787EB7F27C3}"/>
          </ac:spMkLst>
        </pc:spChg>
      </pc:sldChg>
      <pc:sldChg chg="addSp delSp modSp mod setBg modClrScheme chgLayout">
        <pc:chgData name="JAYDEN YAP JEAN HNG" userId="S::jaydenyap.21@ichat.sp.edu.sg::66824b3b-90af-48ae-91f4-73f35fb89cd2" providerId="AD" clId="Web-{B96C35D5-0F55-4A41-960F-9FCA0DA958C5}" dt="2022-06-09T14:49:47.622" v="1360" actId="20577"/>
        <pc:sldMkLst>
          <pc:docMk/>
          <pc:sldMk cId="1735072585" sldId="273"/>
        </pc:sldMkLst>
        <pc:spChg chg="mod ord">
          <ac:chgData name="JAYDEN YAP JEAN HNG" userId="S::jaydenyap.21@ichat.sp.edu.sg::66824b3b-90af-48ae-91f4-73f35fb89cd2" providerId="AD" clId="Web-{B96C35D5-0F55-4A41-960F-9FCA0DA958C5}" dt="2022-06-09T14:48:06.246" v="1313"/>
          <ac:spMkLst>
            <pc:docMk/>
            <pc:sldMk cId="1735072585" sldId="273"/>
            <ac:spMk id="2" creationId="{696D96C9-4C02-FF5E-E950-4787EB7F27C3}"/>
          </ac:spMkLst>
        </pc:spChg>
        <pc:spChg chg="del mod ord">
          <ac:chgData name="JAYDEN YAP JEAN HNG" userId="S::jaydenyap.21@ichat.sp.edu.sg::66824b3b-90af-48ae-91f4-73f35fb89cd2" providerId="AD" clId="Web-{B96C35D5-0F55-4A41-960F-9FCA0DA958C5}" dt="2022-06-09T14:48:59.247" v="1323"/>
          <ac:spMkLst>
            <pc:docMk/>
            <pc:sldMk cId="1735072585" sldId="273"/>
            <ac:spMk id="7" creationId="{6BBB514C-002D-F248-A583-16BF185C4835}"/>
          </ac:spMkLst>
        </pc:spChg>
        <pc:spChg chg="add del">
          <ac:chgData name="JAYDEN YAP JEAN HNG" userId="S::jaydenyap.21@ichat.sp.edu.sg::66824b3b-90af-48ae-91f4-73f35fb89cd2" providerId="AD" clId="Web-{B96C35D5-0F55-4A41-960F-9FCA0DA958C5}" dt="2022-06-09T14:48:41.527" v="1322"/>
          <ac:spMkLst>
            <pc:docMk/>
            <pc:sldMk cId="1735072585" sldId="273"/>
            <ac:spMk id="8" creationId="{9869F7B4-51D9-F1A9-3575-025757793896}"/>
          </ac:spMkLst>
        </pc:spChg>
        <pc:spChg chg="add">
          <ac:chgData name="JAYDEN YAP JEAN HNG" userId="S::jaydenyap.21@ichat.sp.edu.sg::66824b3b-90af-48ae-91f4-73f35fb89cd2" providerId="AD" clId="Web-{B96C35D5-0F55-4A41-960F-9FCA0DA958C5}" dt="2022-06-09T14:48:06.246" v="1313"/>
          <ac:spMkLst>
            <pc:docMk/>
            <pc:sldMk cId="1735072585" sldId="273"/>
            <ac:spMk id="12" creationId="{85C987D2-7173-4E3E-8050-66B337EE3B32}"/>
          </ac:spMkLst>
        </pc:spChg>
        <pc:spChg chg="add">
          <ac:chgData name="JAYDEN YAP JEAN HNG" userId="S::jaydenyap.21@ichat.sp.edu.sg::66824b3b-90af-48ae-91f4-73f35fb89cd2" providerId="AD" clId="Web-{B96C35D5-0F55-4A41-960F-9FCA0DA958C5}" dt="2022-06-09T14:48:06.246" v="1313"/>
          <ac:spMkLst>
            <pc:docMk/>
            <pc:sldMk cId="1735072585" sldId="273"/>
            <ac:spMk id="14" creationId="{C2BE09AA-2EBF-4AE1-A44F-00DE1F46000C}"/>
          </ac:spMkLst>
        </pc:spChg>
        <pc:spChg chg="add">
          <ac:chgData name="JAYDEN YAP JEAN HNG" userId="S::jaydenyap.21@ichat.sp.edu.sg::66824b3b-90af-48ae-91f4-73f35fb89cd2" providerId="AD" clId="Web-{B96C35D5-0F55-4A41-960F-9FCA0DA958C5}" dt="2022-06-09T14:48:06.246" v="1313"/>
          <ac:spMkLst>
            <pc:docMk/>
            <pc:sldMk cId="1735072585" sldId="273"/>
            <ac:spMk id="16" creationId="{12CBB1B2-298B-4D88-B306-3976FCDF1E48}"/>
          </ac:spMkLst>
        </pc:spChg>
        <pc:graphicFrameChg chg="add modGraphic">
          <ac:chgData name="JAYDEN YAP JEAN HNG" userId="S::jaydenyap.21@ichat.sp.edu.sg::66824b3b-90af-48ae-91f4-73f35fb89cd2" providerId="AD" clId="Web-{B96C35D5-0F55-4A41-960F-9FCA0DA958C5}" dt="2022-06-09T14:49:47.622" v="1360" actId="20577"/>
          <ac:graphicFrameMkLst>
            <pc:docMk/>
            <pc:sldMk cId="1735072585" sldId="273"/>
            <ac:graphicFrameMk id="18" creationId="{324C34FA-90C7-F32E-D68A-2086DA508FCE}"/>
          </ac:graphicFrameMkLst>
        </pc:graphicFrameChg>
        <pc:picChg chg="add mod">
          <ac:chgData name="JAYDEN YAP JEAN HNG" userId="S::jaydenyap.21@ichat.sp.edu.sg::66824b3b-90af-48ae-91f4-73f35fb89cd2" providerId="AD" clId="Web-{B96C35D5-0F55-4A41-960F-9FCA0DA958C5}" dt="2022-06-09T14:48:28.918" v="1320" actId="1076"/>
          <ac:picMkLst>
            <pc:docMk/>
            <pc:sldMk cId="1735072585" sldId="273"/>
            <ac:picMk id="3" creationId="{69A26282-F2C5-D25B-17CE-BF7FE0A3A528}"/>
          </ac:picMkLst>
        </pc:picChg>
        <pc:picChg chg="del">
          <ac:chgData name="JAYDEN YAP JEAN HNG" userId="S::jaydenyap.21@ichat.sp.edu.sg::66824b3b-90af-48ae-91f4-73f35fb89cd2" providerId="AD" clId="Web-{B96C35D5-0F55-4A41-960F-9FCA0DA958C5}" dt="2022-06-09T14:47:15.307" v="1294"/>
          <ac:picMkLst>
            <pc:docMk/>
            <pc:sldMk cId="1735072585" sldId="273"/>
            <ac:picMk id="4" creationId="{486B2CAD-39DC-7FDF-87EB-F5754F8807E5}"/>
          </ac:picMkLst>
        </pc:picChg>
        <pc:picChg chg="add mod ord">
          <ac:chgData name="JAYDEN YAP JEAN HNG" userId="S::jaydenyap.21@ichat.sp.edu.sg::66824b3b-90af-48ae-91f4-73f35fb89cd2" providerId="AD" clId="Web-{B96C35D5-0F55-4A41-960F-9FCA0DA958C5}" dt="2022-06-09T14:48:24.871" v="1318" actId="1076"/>
          <ac:picMkLst>
            <pc:docMk/>
            <pc:sldMk cId="1735072585" sldId="273"/>
            <ac:picMk id="5" creationId="{A84CEDA8-1B2A-2346-4681-3D9B22B70980}"/>
          </ac:picMkLst>
        </pc:picChg>
        <pc:picChg chg="add mod">
          <ac:chgData name="JAYDEN YAP JEAN HNG" userId="S::jaydenyap.21@ichat.sp.edu.sg::66824b3b-90af-48ae-91f4-73f35fb89cd2" providerId="AD" clId="Web-{B96C35D5-0F55-4A41-960F-9FCA0DA958C5}" dt="2022-06-09T14:48:26.965" v="1319" actId="1076"/>
          <ac:picMkLst>
            <pc:docMk/>
            <pc:sldMk cId="1735072585" sldId="273"/>
            <ac:picMk id="6" creationId="{4BCA0F50-1EF2-A328-0E35-62594CDC4D62}"/>
          </ac:picMkLst>
        </pc:picChg>
      </pc:sldChg>
      <pc:sldChg chg="addSp delSp modSp mod modClrScheme chgLayout">
        <pc:chgData name="JAYDEN YAP JEAN HNG" userId="S::jaydenyap.21@ichat.sp.edu.sg::66824b3b-90af-48ae-91f4-73f35fb89cd2" providerId="AD" clId="Web-{B96C35D5-0F55-4A41-960F-9FCA0DA958C5}" dt="2022-06-09T14:51:46.812" v="1439" actId="20577"/>
        <pc:sldMkLst>
          <pc:docMk/>
          <pc:sldMk cId="2780946934" sldId="274"/>
        </pc:sldMkLst>
        <pc:spChg chg="mod ord">
          <ac:chgData name="JAYDEN YAP JEAN HNG" userId="S::jaydenyap.21@ichat.sp.edu.sg::66824b3b-90af-48ae-91f4-73f35fb89cd2" providerId="AD" clId="Web-{B96C35D5-0F55-4A41-960F-9FCA0DA958C5}" dt="2022-06-09T14:51:01.936" v="1401" actId="1076"/>
          <ac:spMkLst>
            <pc:docMk/>
            <pc:sldMk cId="2780946934" sldId="274"/>
            <ac:spMk id="2" creationId="{FC25B820-5251-0303-7900-4A6F246335E1}"/>
          </ac:spMkLst>
        </pc:spChg>
        <pc:spChg chg="mod">
          <ac:chgData name="JAYDEN YAP JEAN HNG" userId="S::jaydenyap.21@ichat.sp.edu.sg::66824b3b-90af-48ae-91f4-73f35fb89cd2" providerId="AD" clId="Web-{B96C35D5-0F55-4A41-960F-9FCA0DA958C5}" dt="2022-06-09T14:50:27.608" v="1389" actId="20577"/>
          <ac:spMkLst>
            <pc:docMk/>
            <pc:sldMk cId="2780946934" sldId="274"/>
            <ac:spMk id="5" creationId="{C3650A41-54E8-1892-7125-8037A029E169}"/>
          </ac:spMkLst>
        </pc:spChg>
        <pc:spChg chg="mod">
          <ac:chgData name="JAYDEN YAP JEAN HNG" userId="S::jaydenyap.21@ichat.sp.edu.sg::66824b3b-90af-48ae-91f4-73f35fb89cd2" providerId="AD" clId="Web-{B96C35D5-0F55-4A41-960F-9FCA0DA958C5}" dt="2022-06-09T14:51:46.812" v="1439" actId="20577"/>
          <ac:spMkLst>
            <pc:docMk/>
            <pc:sldMk cId="2780946934" sldId="274"/>
            <ac:spMk id="10" creationId="{DB0DFB5C-06C0-68C4-F536-1FE16CC6B43C}"/>
          </ac:spMkLst>
        </pc:spChg>
        <pc:picChg chg="add mod">
          <ac:chgData name="JAYDEN YAP JEAN HNG" userId="S::jaydenyap.21@ichat.sp.edu.sg::66824b3b-90af-48ae-91f4-73f35fb89cd2" providerId="AD" clId="Web-{B96C35D5-0F55-4A41-960F-9FCA0DA958C5}" dt="2022-06-09T14:51:03.280" v="1402" actId="1076"/>
          <ac:picMkLst>
            <pc:docMk/>
            <pc:sldMk cId="2780946934" sldId="274"/>
            <ac:picMk id="3" creationId="{1F8E9774-0EA1-A36E-1861-6840DFBBF0AA}"/>
          </ac:picMkLst>
        </pc:picChg>
        <pc:picChg chg="add mod">
          <ac:chgData name="JAYDEN YAP JEAN HNG" userId="S::jaydenyap.21@ichat.sp.edu.sg::66824b3b-90af-48ae-91f4-73f35fb89cd2" providerId="AD" clId="Web-{B96C35D5-0F55-4A41-960F-9FCA0DA958C5}" dt="2022-06-09T14:51:34.812" v="1413" actId="1076"/>
          <ac:picMkLst>
            <pc:docMk/>
            <pc:sldMk cId="2780946934" sldId="274"/>
            <ac:picMk id="4" creationId="{63688D0A-C361-FE42-856D-E896D1CCC899}"/>
          </ac:picMkLst>
        </pc:picChg>
        <pc:picChg chg="del">
          <ac:chgData name="JAYDEN YAP JEAN HNG" userId="S::jaydenyap.21@ichat.sp.edu.sg::66824b3b-90af-48ae-91f4-73f35fb89cd2" providerId="AD" clId="Web-{B96C35D5-0F55-4A41-960F-9FCA0DA958C5}" dt="2022-06-09T14:50:30.717" v="1390"/>
          <ac:picMkLst>
            <pc:docMk/>
            <pc:sldMk cId="2780946934" sldId="274"/>
            <ac:picMk id="6" creationId="{6F36241B-13F7-EBDF-DD25-8CEF8116C8B7}"/>
          </ac:picMkLst>
        </pc:picChg>
        <pc:picChg chg="del">
          <ac:chgData name="JAYDEN YAP JEAN HNG" userId="S::jaydenyap.21@ichat.sp.edu.sg::66824b3b-90af-48ae-91f4-73f35fb89cd2" providerId="AD" clId="Web-{B96C35D5-0F55-4A41-960F-9FCA0DA958C5}" dt="2022-06-09T14:51:08.561" v="1403"/>
          <ac:picMkLst>
            <pc:docMk/>
            <pc:sldMk cId="2780946934" sldId="274"/>
            <ac:picMk id="9" creationId="{BEB87CA7-ED4A-DC6D-5A06-68337BA80F4F}"/>
          </ac:picMkLst>
        </pc:picChg>
      </pc:sldChg>
      <pc:sldChg chg="modSp mod modClrScheme chgLayout">
        <pc:chgData name="JAYDEN YAP JEAN HNG" userId="S::jaydenyap.21@ichat.sp.edu.sg::66824b3b-90af-48ae-91f4-73f35fb89cd2" providerId="AD" clId="Web-{B96C35D5-0F55-4A41-960F-9FCA0DA958C5}" dt="2022-06-09T13:59:13.363" v="11"/>
        <pc:sldMkLst>
          <pc:docMk/>
          <pc:sldMk cId="3700564603" sldId="275"/>
        </pc:sldMkLst>
        <pc:spChg chg="mod ord">
          <ac:chgData name="JAYDEN YAP JEAN HNG" userId="S::jaydenyap.21@ichat.sp.edu.sg::66824b3b-90af-48ae-91f4-73f35fb89cd2" providerId="AD" clId="Web-{B96C35D5-0F55-4A41-960F-9FCA0DA958C5}" dt="2022-06-09T13:58:37.566" v="6"/>
          <ac:spMkLst>
            <pc:docMk/>
            <pc:sldMk cId="3700564603" sldId="275"/>
            <ac:spMk id="2" creationId="{C2446F15-D0C1-90BB-BF9D-4C4C7152445E}"/>
          </ac:spMkLst>
        </pc:spChg>
        <pc:spChg chg="mod ord">
          <ac:chgData name="JAYDEN YAP JEAN HNG" userId="S::jaydenyap.21@ichat.sp.edu.sg::66824b3b-90af-48ae-91f4-73f35fb89cd2" providerId="AD" clId="Web-{B96C35D5-0F55-4A41-960F-9FCA0DA958C5}" dt="2022-06-09T13:58:37.566" v="6"/>
          <ac:spMkLst>
            <pc:docMk/>
            <pc:sldMk cId="3700564603" sldId="275"/>
            <ac:spMk id="3" creationId="{082466BD-01B0-3C02-3616-7A96539EFD35}"/>
          </ac:spMkLst>
        </pc:spChg>
      </pc:sldChg>
      <pc:sldChg chg="addSp delSp modSp mod modClrScheme chgLayout">
        <pc:chgData name="JAYDEN YAP JEAN HNG" userId="S::jaydenyap.21@ichat.sp.edu.sg::66824b3b-90af-48ae-91f4-73f35fb89cd2" providerId="AD" clId="Web-{B96C35D5-0F55-4A41-960F-9FCA0DA958C5}" dt="2022-06-09T14:54:23.706" v="1525" actId="1076"/>
        <pc:sldMkLst>
          <pc:docMk/>
          <pc:sldMk cId="3053995102" sldId="276"/>
        </pc:sldMkLst>
        <pc:spChg chg="mod ord">
          <ac:chgData name="JAYDEN YAP JEAN HNG" userId="S::jaydenyap.21@ichat.sp.edu.sg::66824b3b-90af-48ae-91f4-73f35fb89cd2" providerId="AD" clId="Web-{B96C35D5-0F55-4A41-960F-9FCA0DA958C5}" dt="2022-06-09T14:52:08" v="1453" actId="1076"/>
          <ac:spMkLst>
            <pc:docMk/>
            <pc:sldMk cId="3053995102" sldId="276"/>
            <ac:spMk id="2" creationId="{FC25B820-5251-0303-7900-4A6F246335E1}"/>
          </ac:spMkLst>
        </pc:spChg>
        <pc:spChg chg="mod">
          <ac:chgData name="JAYDEN YAP JEAN HNG" userId="S::jaydenyap.21@ichat.sp.edu.sg::66824b3b-90af-48ae-91f4-73f35fb89cd2" providerId="AD" clId="Web-{B96C35D5-0F55-4A41-960F-9FCA0DA958C5}" dt="2022-06-09T14:54:04.721" v="1519" actId="20577"/>
          <ac:spMkLst>
            <pc:docMk/>
            <pc:sldMk cId="3053995102" sldId="276"/>
            <ac:spMk id="5" creationId="{C3650A41-54E8-1892-7125-8037A029E169}"/>
          </ac:spMkLst>
        </pc:spChg>
        <pc:spChg chg="del">
          <ac:chgData name="JAYDEN YAP JEAN HNG" userId="S::jaydenyap.21@ichat.sp.edu.sg::66824b3b-90af-48ae-91f4-73f35fb89cd2" providerId="AD" clId="Web-{B96C35D5-0F55-4A41-960F-9FCA0DA958C5}" dt="2022-06-09T14:52:32.282" v="1458"/>
          <ac:spMkLst>
            <pc:docMk/>
            <pc:sldMk cId="3053995102" sldId="276"/>
            <ac:spMk id="11" creationId="{FDFDF672-A6B6-2581-AEFD-949314A947C6}"/>
          </ac:spMkLst>
        </pc:spChg>
        <pc:picChg chg="del">
          <ac:chgData name="JAYDEN YAP JEAN HNG" userId="S::jaydenyap.21@ichat.sp.edu.sg::66824b3b-90af-48ae-91f4-73f35fb89cd2" providerId="AD" clId="Web-{B96C35D5-0F55-4A41-960F-9FCA0DA958C5}" dt="2022-06-09T14:52:08.906" v="1454"/>
          <ac:picMkLst>
            <pc:docMk/>
            <pc:sldMk cId="3053995102" sldId="276"/>
            <ac:picMk id="3" creationId="{B5A7D173-89E0-F205-5CF5-FF1A41976E0D}"/>
          </ac:picMkLst>
        </pc:picChg>
        <pc:picChg chg="del">
          <ac:chgData name="JAYDEN YAP JEAN HNG" userId="S::jaydenyap.21@ichat.sp.edu.sg::66824b3b-90af-48ae-91f4-73f35fb89cd2" providerId="AD" clId="Web-{B96C35D5-0F55-4A41-960F-9FCA0DA958C5}" dt="2022-06-09T14:52:31.079" v="1457"/>
          <ac:picMkLst>
            <pc:docMk/>
            <pc:sldMk cId="3053995102" sldId="276"/>
            <ac:picMk id="4" creationId="{9ACB4A88-F65C-8123-FF72-D42CDF3E8C2C}"/>
          </ac:picMkLst>
        </pc:picChg>
        <pc:picChg chg="add mod">
          <ac:chgData name="JAYDEN YAP JEAN HNG" userId="S::jaydenyap.21@ichat.sp.edu.sg::66824b3b-90af-48ae-91f4-73f35fb89cd2" providerId="AD" clId="Web-{B96C35D5-0F55-4A41-960F-9FCA0DA958C5}" dt="2022-06-09T14:52:37.188" v="1461" actId="1076"/>
          <ac:picMkLst>
            <pc:docMk/>
            <pc:sldMk cId="3053995102" sldId="276"/>
            <ac:picMk id="6" creationId="{DA943348-8005-7ABF-E86A-E669F485DEED}"/>
          </ac:picMkLst>
        </pc:picChg>
        <pc:picChg chg="add mod">
          <ac:chgData name="JAYDEN YAP JEAN HNG" userId="S::jaydenyap.21@ichat.sp.edu.sg::66824b3b-90af-48ae-91f4-73f35fb89cd2" providerId="AD" clId="Web-{B96C35D5-0F55-4A41-960F-9FCA0DA958C5}" dt="2022-06-09T14:53:21.455" v="1496" actId="1076"/>
          <ac:picMkLst>
            <pc:docMk/>
            <pc:sldMk cId="3053995102" sldId="276"/>
            <ac:picMk id="7" creationId="{AFECBE84-17EC-07AF-ED9C-178D06D7F23E}"/>
          </ac:picMkLst>
        </pc:picChg>
        <pc:picChg chg="add mod">
          <ac:chgData name="JAYDEN YAP JEAN HNG" userId="S::jaydenyap.21@ichat.sp.edu.sg::66824b3b-90af-48ae-91f4-73f35fb89cd2" providerId="AD" clId="Web-{B96C35D5-0F55-4A41-960F-9FCA0DA958C5}" dt="2022-06-09T14:54:23.706" v="1525" actId="1076"/>
          <ac:picMkLst>
            <pc:docMk/>
            <pc:sldMk cId="3053995102" sldId="276"/>
            <ac:picMk id="8" creationId="{6D91C869-54F9-8E23-D52E-05C59BCE0B4E}"/>
          </ac:picMkLst>
        </pc:picChg>
      </pc:sldChg>
      <pc:sldChg chg="addSp delSp modSp mod setBg modClrScheme chgLayout">
        <pc:chgData name="JAYDEN YAP JEAN HNG" userId="S::jaydenyap.21@ichat.sp.edu.sg::66824b3b-90af-48ae-91f4-73f35fb89cd2" providerId="AD" clId="Web-{B96C35D5-0F55-4A41-960F-9FCA0DA958C5}" dt="2022-06-09T14:59:16.711" v="1697" actId="20577"/>
        <pc:sldMkLst>
          <pc:docMk/>
          <pc:sldMk cId="2943015733" sldId="277"/>
        </pc:sldMkLst>
        <pc:spChg chg="mod ord">
          <ac:chgData name="JAYDEN YAP JEAN HNG" userId="S::jaydenyap.21@ichat.sp.edu.sg::66824b3b-90af-48ae-91f4-73f35fb89cd2" providerId="AD" clId="Web-{B96C35D5-0F55-4A41-960F-9FCA0DA958C5}" dt="2022-06-09T14:56:50.240" v="1545"/>
          <ac:spMkLst>
            <pc:docMk/>
            <pc:sldMk cId="2943015733" sldId="277"/>
            <ac:spMk id="2" creationId="{FC25B820-5251-0303-7900-4A6F246335E1}"/>
          </ac:spMkLst>
        </pc:spChg>
        <pc:spChg chg="mod">
          <ac:chgData name="JAYDEN YAP JEAN HNG" userId="S::jaydenyap.21@ichat.sp.edu.sg::66824b3b-90af-48ae-91f4-73f35fb89cd2" providerId="AD" clId="Web-{B96C35D5-0F55-4A41-960F-9FCA0DA958C5}" dt="2022-06-09T14:59:16.711" v="1697" actId="20577"/>
          <ac:spMkLst>
            <pc:docMk/>
            <pc:sldMk cId="2943015733" sldId="277"/>
            <ac:spMk id="5" creationId="{C3650A41-54E8-1892-7125-8037A029E169}"/>
          </ac:spMkLst>
        </pc:spChg>
        <pc:spChg chg="add del">
          <ac:chgData name="JAYDEN YAP JEAN HNG" userId="S::jaydenyap.21@ichat.sp.edu.sg::66824b3b-90af-48ae-91f4-73f35fb89cd2" providerId="AD" clId="Web-{B96C35D5-0F55-4A41-960F-9FCA0DA958C5}" dt="2022-06-09T14:57:43.381" v="1595"/>
          <ac:spMkLst>
            <pc:docMk/>
            <pc:sldMk cId="2943015733" sldId="277"/>
            <ac:spMk id="9" creationId="{2C0DB48F-46E9-22FA-4F8A-B21754F593AD}"/>
          </ac:spMkLst>
        </pc:spChg>
        <pc:spChg chg="add">
          <ac:chgData name="JAYDEN YAP JEAN HNG" userId="S::jaydenyap.21@ichat.sp.edu.sg::66824b3b-90af-48ae-91f4-73f35fb89cd2" providerId="AD" clId="Web-{B96C35D5-0F55-4A41-960F-9FCA0DA958C5}" dt="2022-06-09T14:56:50.240" v="1545"/>
          <ac:spMkLst>
            <pc:docMk/>
            <pc:sldMk cId="2943015733" sldId="277"/>
            <ac:spMk id="13" creationId="{0550F5B9-399F-4FAD-AE6C-ED65F9A43A74}"/>
          </ac:spMkLst>
        </pc:spChg>
        <pc:spChg chg="add">
          <ac:chgData name="JAYDEN YAP JEAN HNG" userId="S::jaydenyap.21@ichat.sp.edu.sg::66824b3b-90af-48ae-91f4-73f35fb89cd2" providerId="AD" clId="Web-{B96C35D5-0F55-4A41-960F-9FCA0DA958C5}" dt="2022-06-09T14:56:50.240" v="1545"/>
          <ac:spMkLst>
            <pc:docMk/>
            <pc:sldMk cId="2943015733" sldId="277"/>
            <ac:spMk id="15" creationId="{C062E60F-5CD4-4268-8359-8076634680E5}"/>
          </ac:spMkLst>
        </pc:spChg>
        <pc:spChg chg="add">
          <ac:chgData name="JAYDEN YAP JEAN HNG" userId="S::jaydenyap.21@ichat.sp.edu.sg::66824b3b-90af-48ae-91f4-73f35fb89cd2" providerId="AD" clId="Web-{B96C35D5-0F55-4A41-960F-9FCA0DA958C5}" dt="2022-06-09T14:56:50.240" v="1545"/>
          <ac:spMkLst>
            <pc:docMk/>
            <pc:sldMk cId="2943015733" sldId="277"/>
            <ac:spMk id="17" creationId="{BB341EC3-1810-4D33-BA3F-E2D0AA0ECFB6}"/>
          </ac:spMkLst>
        </pc:spChg>
        <pc:spChg chg="add">
          <ac:chgData name="JAYDEN YAP JEAN HNG" userId="S::jaydenyap.21@ichat.sp.edu.sg::66824b3b-90af-48ae-91f4-73f35fb89cd2" providerId="AD" clId="Web-{B96C35D5-0F55-4A41-960F-9FCA0DA958C5}" dt="2022-06-09T14:56:50.240" v="1545"/>
          <ac:spMkLst>
            <pc:docMk/>
            <pc:sldMk cId="2943015733" sldId="277"/>
            <ac:spMk id="19" creationId="{10127CDE-2B99-47A8-BB3C-7D17519105E0}"/>
          </ac:spMkLst>
        </pc:spChg>
        <pc:picChg chg="add mod">
          <ac:chgData name="JAYDEN YAP JEAN HNG" userId="S::jaydenyap.21@ichat.sp.edu.sg::66824b3b-90af-48ae-91f4-73f35fb89cd2" providerId="AD" clId="Web-{B96C35D5-0F55-4A41-960F-9FCA0DA958C5}" dt="2022-06-09T14:58:04.350" v="1611" actId="1076"/>
          <ac:picMkLst>
            <pc:docMk/>
            <pc:sldMk cId="2943015733" sldId="277"/>
            <ac:picMk id="3" creationId="{A94AA06C-DFED-60A8-0437-7D46BE290901}"/>
          </ac:picMkLst>
        </pc:picChg>
        <pc:picChg chg="add mod">
          <ac:chgData name="JAYDEN YAP JEAN HNG" userId="S::jaydenyap.21@ichat.sp.edu.sg::66824b3b-90af-48ae-91f4-73f35fb89cd2" providerId="AD" clId="Web-{B96C35D5-0F55-4A41-960F-9FCA0DA958C5}" dt="2022-06-09T14:58:04.382" v="1612" actId="1076"/>
          <ac:picMkLst>
            <pc:docMk/>
            <pc:sldMk cId="2943015733" sldId="277"/>
            <ac:picMk id="4" creationId="{FA9D4022-5146-BA09-F2A9-FD673ABD81FA}"/>
          </ac:picMkLst>
        </pc:picChg>
        <pc:picChg chg="del">
          <ac:chgData name="JAYDEN YAP JEAN HNG" userId="S::jaydenyap.21@ichat.sp.edu.sg::66824b3b-90af-48ae-91f4-73f35fb89cd2" providerId="AD" clId="Web-{B96C35D5-0F55-4A41-960F-9FCA0DA958C5}" dt="2022-06-09T14:55:43.067" v="1536"/>
          <ac:picMkLst>
            <pc:docMk/>
            <pc:sldMk cId="2943015733" sldId="277"/>
            <ac:picMk id="6" creationId="{81D3C4AB-DA9D-0EDA-C99D-0704251A7478}"/>
          </ac:picMkLst>
        </pc:picChg>
        <pc:picChg chg="del">
          <ac:chgData name="JAYDEN YAP JEAN HNG" userId="S::jaydenyap.21@ichat.sp.edu.sg::66824b3b-90af-48ae-91f4-73f35fb89cd2" providerId="AD" clId="Web-{B96C35D5-0F55-4A41-960F-9FCA0DA958C5}" dt="2022-06-09T14:55:41.848" v="1535"/>
          <ac:picMkLst>
            <pc:docMk/>
            <pc:sldMk cId="2943015733" sldId="277"/>
            <ac:picMk id="7" creationId="{E23E88DB-178B-5AD0-588C-399CE0549175}"/>
          </ac:picMkLst>
        </pc:picChg>
        <pc:picChg chg="add mod ord">
          <ac:chgData name="JAYDEN YAP JEAN HNG" userId="S::jaydenyap.21@ichat.sp.edu.sg::66824b3b-90af-48ae-91f4-73f35fb89cd2" providerId="AD" clId="Web-{B96C35D5-0F55-4A41-960F-9FCA0DA958C5}" dt="2022-06-09T14:58:04.319" v="1610" actId="1076"/>
          <ac:picMkLst>
            <pc:docMk/>
            <pc:sldMk cId="2943015733" sldId="277"/>
            <ac:picMk id="8" creationId="{E475D38B-D7D1-2903-DAA9-AC7769554A65}"/>
          </ac:picMkLst>
        </pc:picChg>
      </pc:sldChg>
      <pc:sldChg chg="modSp mod modClrScheme chgLayout">
        <pc:chgData name="JAYDEN YAP JEAN HNG" userId="S::jaydenyap.21@ichat.sp.edu.sg::66824b3b-90af-48ae-91f4-73f35fb89cd2" providerId="AD" clId="Web-{B96C35D5-0F55-4A41-960F-9FCA0DA958C5}" dt="2022-06-09T13:59:13.363" v="11"/>
        <pc:sldMkLst>
          <pc:docMk/>
          <pc:sldMk cId="3232379657" sldId="278"/>
        </pc:sldMkLst>
        <pc:spChg chg="mod ord">
          <ac:chgData name="JAYDEN YAP JEAN HNG" userId="S::jaydenyap.21@ichat.sp.edu.sg::66824b3b-90af-48ae-91f4-73f35fb89cd2" providerId="AD" clId="Web-{B96C35D5-0F55-4A41-960F-9FCA0DA958C5}" dt="2022-06-09T13:58:37.566" v="6"/>
          <ac:spMkLst>
            <pc:docMk/>
            <pc:sldMk cId="3232379657" sldId="278"/>
            <ac:spMk id="2" creationId="{C2446F15-D0C1-90BB-BF9D-4C4C7152445E}"/>
          </ac:spMkLst>
        </pc:spChg>
        <pc:spChg chg="mod ord">
          <ac:chgData name="JAYDEN YAP JEAN HNG" userId="S::jaydenyap.21@ichat.sp.edu.sg::66824b3b-90af-48ae-91f4-73f35fb89cd2" providerId="AD" clId="Web-{B96C35D5-0F55-4A41-960F-9FCA0DA958C5}" dt="2022-06-09T13:58:37.566" v="6"/>
          <ac:spMkLst>
            <pc:docMk/>
            <pc:sldMk cId="3232379657" sldId="278"/>
            <ac:spMk id="3" creationId="{082466BD-01B0-3C02-3616-7A96539EFD35}"/>
          </ac:spMkLst>
        </pc:spChg>
      </pc:sldChg>
      <pc:sldChg chg="addSp delSp modSp mod ord modClrScheme chgLayout">
        <pc:chgData name="JAYDEN YAP JEAN HNG" userId="S::jaydenyap.21@ichat.sp.edu.sg::66824b3b-90af-48ae-91f4-73f35fb89cd2" providerId="AD" clId="Web-{B96C35D5-0F55-4A41-960F-9FCA0DA958C5}" dt="2022-06-09T14:58:47.054" v="1660" actId="20577"/>
        <pc:sldMkLst>
          <pc:docMk/>
          <pc:sldMk cId="3175137989" sldId="279"/>
        </pc:sldMkLst>
        <pc:spChg chg="mod ord">
          <ac:chgData name="JAYDEN YAP JEAN HNG" userId="S::jaydenyap.21@ichat.sp.edu.sg::66824b3b-90af-48ae-91f4-73f35fb89cd2" providerId="AD" clId="Web-{B96C35D5-0F55-4A41-960F-9FCA0DA958C5}" dt="2022-06-09T14:55:09.191" v="1532" actId="1076"/>
          <ac:spMkLst>
            <pc:docMk/>
            <pc:sldMk cId="3175137989" sldId="279"/>
            <ac:spMk id="2" creationId="{FC25B820-5251-0303-7900-4A6F246335E1}"/>
          </ac:spMkLst>
        </pc:spChg>
        <pc:spChg chg="mod">
          <ac:chgData name="JAYDEN YAP JEAN HNG" userId="S::jaydenyap.21@ichat.sp.edu.sg::66824b3b-90af-48ae-91f4-73f35fb89cd2" providerId="AD" clId="Web-{B96C35D5-0F55-4A41-960F-9FCA0DA958C5}" dt="2022-06-09T14:58:47.054" v="1660" actId="20577"/>
          <ac:spMkLst>
            <pc:docMk/>
            <pc:sldMk cId="3175137989" sldId="279"/>
            <ac:spMk id="5" creationId="{C3650A41-54E8-1892-7125-8037A029E169}"/>
          </ac:spMkLst>
        </pc:spChg>
        <pc:picChg chg="del">
          <ac:chgData name="JAYDEN YAP JEAN HNG" userId="S::jaydenyap.21@ichat.sp.edu.sg::66824b3b-90af-48ae-91f4-73f35fb89cd2" providerId="AD" clId="Web-{B96C35D5-0F55-4A41-960F-9FCA0DA958C5}" dt="2022-06-09T14:54:59.191" v="1527"/>
          <ac:picMkLst>
            <pc:docMk/>
            <pc:sldMk cId="3175137989" sldId="279"/>
            <ac:picMk id="3" creationId="{71DC49E1-B4E4-D2A0-5CA1-F8A328960ED0}"/>
          </ac:picMkLst>
        </pc:picChg>
        <pc:picChg chg="add mod">
          <ac:chgData name="JAYDEN YAP JEAN HNG" userId="S::jaydenyap.21@ichat.sp.edu.sg::66824b3b-90af-48ae-91f4-73f35fb89cd2" providerId="AD" clId="Web-{B96C35D5-0F55-4A41-960F-9FCA0DA958C5}" dt="2022-06-09T14:55:03.800" v="1530" actId="1076"/>
          <ac:picMkLst>
            <pc:docMk/>
            <pc:sldMk cId="3175137989" sldId="279"/>
            <ac:picMk id="4" creationId="{3F6A2773-455D-2CB3-30BA-906BDA56AC0E}"/>
          </ac:picMkLst>
        </pc:picChg>
      </pc:sldChg>
      <pc:sldChg chg="modSp mod modClrScheme chgLayout">
        <pc:chgData name="JAYDEN YAP JEAN HNG" userId="S::jaydenyap.21@ichat.sp.edu.sg::66824b3b-90af-48ae-91f4-73f35fb89cd2" providerId="AD" clId="Web-{B96C35D5-0F55-4A41-960F-9FCA0DA958C5}" dt="2022-06-09T13:59:13.363" v="11"/>
        <pc:sldMkLst>
          <pc:docMk/>
          <pc:sldMk cId="3093995564" sldId="280"/>
        </pc:sldMkLst>
        <pc:spChg chg="mod ord">
          <ac:chgData name="JAYDEN YAP JEAN HNG" userId="S::jaydenyap.21@ichat.sp.edu.sg::66824b3b-90af-48ae-91f4-73f35fb89cd2" providerId="AD" clId="Web-{B96C35D5-0F55-4A41-960F-9FCA0DA958C5}" dt="2022-06-09T13:58:37.566" v="6"/>
          <ac:spMkLst>
            <pc:docMk/>
            <pc:sldMk cId="3093995564" sldId="280"/>
            <ac:spMk id="2" creationId="{878A8B4D-1843-9EB2-4920-8B8CD182AABD}"/>
          </ac:spMkLst>
        </pc:spChg>
      </pc:sldChg>
      <pc:sldChg chg="addSp delSp modSp add replId">
        <pc:chgData name="JAYDEN YAP JEAN HNG" userId="S::jaydenyap.21@ichat.sp.edu.sg::66824b3b-90af-48ae-91f4-73f35fb89cd2" providerId="AD" clId="Web-{B96C35D5-0F55-4A41-960F-9FCA0DA958C5}" dt="2022-06-09T14:10:16.407" v="304" actId="20577"/>
        <pc:sldMkLst>
          <pc:docMk/>
          <pc:sldMk cId="2963295683" sldId="281"/>
        </pc:sldMkLst>
        <pc:spChg chg="mod">
          <ac:chgData name="JAYDEN YAP JEAN HNG" userId="S::jaydenyap.21@ichat.sp.edu.sg::66824b3b-90af-48ae-91f4-73f35fb89cd2" providerId="AD" clId="Web-{B96C35D5-0F55-4A41-960F-9FCA0DA958C5}" dt="2022-06-09T14:10:16.407" v="304" actId="20577"/>
          <ac:spMkLst>
            <pc:docMk/>
            <pc:sldMk cId="2963295683" sldId="281"/>
            <ac:spMk id="2" creationId="{ED344720-21AC-40BB-3C11-46B6B777680B}"/>
          </ac:spMkLst>
        </pc:spChg>
        <pc:spChg chg="add del mod">
          <ac:chgData name="JAYDEN YAP JEAN HNG" userId="S::jaydenyap.21@ichat.sp.edu.sg::66824b3b-90af-48ae-91f4-73f35fb89cd2" providerId="AD" clId="Web-{B96C35D5-0F55-4A41-960F-9FCA0DA958C5}" dt="2022-06-09T14:09:41.187" v="273"/>
          <ac:spMkLst>
            <pc:docMk/>
            <pc:sldMk cId="2963295683" sldId="281"/>
            <ac:spMk id="4" creationId="{23B54FAF-D126-DD16-687A-14A67983C06F}"/>
          </ac:spMkLst>
        </pc:spChg>
        <pc:spChg chg="mod">
          <ac:chgData name="JAYDEN YAP JEAN HNG" userId="S::jaydenyap.21@ichat.sp.edu.sg::66824b3b-90af-48ae-91f4-73f35fb89cd2" providerId="AD" clId="Web-{B96C35D5-0F55-4A41-960F-9FCA0DA958C5}" dt="2022-06-09T14:10:11.547" v="301" actId="20577"/>
          <ac:spMkLst>
            <pc:docMk/>
            <pc:sldMk cId="2963295683" sldId="281"/>
            <ac:spMk id="5" creationId="{547FAE9D-3D6E-E110-0978-6BBAD5D83D78}"/>
          </ac:spMkLst>
        </pc:spChg>
        <pc:picChg chg="add mod ord">
          <ac:chgData name="JAYDEN YAP JEAN HNG" userId="S::jaydenyap.21@ichat.sp.edu.sg::66824b3b-90af-48ae-91f4-73f35fb89cd2" providerId="AD" clId="Web-{B96C35D5-0F55-4A41-960F-9FCA0DA958C5}" dt="2022-06-09T14:09:45.953" v="276" actId="1076"/>
          <ac:picMkLst>
            <pc:docMk/>
            <pc:sldMk cId="2963295683" sldId="281"/>
            <ac:picMk id="6" creationId="{CA4E288F-6CC7-5B77-2018-ABCC5F11AD12}"/>
          </ac:picMkLst>
        </pc:picChg>
        <pc:picChg chg="del">
          <ac:chgData name="JAYDEN YAP JEAN HNG" userId="S::jaydenyap.21@ichat.sp.edu.sg::66824b3b-90af-48ae-91f4-73f35fb89cd2" providerId="AD" clId="Web-{B96C35D5-0F55-4A41-960F-9FCA0DA958C5}" dt="2022-06-09T14:09:40.281" v="272"/>
          <ac:picMkLst>
            <pc:docMk/>
            <pc:sldMk cId="2963295683" sldId="281"/>
            <ac:picMk id="7" creationId="{9D57D4E9-0456-65BB-CC74-D449EBEE0142}"/>
          </ac:picMkLst>
        </pc:picChg>
      </pc:sldChg>
      <pc:sldChg chg="addSp delSp modSp add replId">
        <pc:chgData name="JAYDEN YAP JEAN HNG" userId="S::jaydenyap.21@ichat.sp.edu.sg::66824b3b-90af-48ae-91f4-73f35fb89cd2" providerId="AD" clId="Web-{B96C35D5-0F55-4A41-960F-9FCA0DA958C5}" dt="2022-06-09T14:12:40.503" v="441" actId="1076"/>
        <pc:sldMkLst>
          <pc:docMk/>
          <pc:sldMk cId="2864790786" sldId="282"/>
        </pc:sldMkLst>
        <pc:spChg chg="mod">
          <ac:chgData name="JAYDEN YAP JEAN HNG" userId="S::jaydenyap.21@ichat.sp.edu.sg::66824b3b-90af-48ae-91f4-73f35fb89cd2" providerId="AD" clId="Web-{B96C35D5-0F55-4A41-960F-9FCA0DA958C5}" dt="2022-06-09T14:10:43.845" v="318" actId="20577"/>
          <ac:spMkLst>
            <pc:docMk/>
            <pc:sldMk cId="2864790786" sldId="282"/>
            <ac:spMk id="2" creationId="{ED344720-21AC-40BB-3C11-46B6B777680B}"/>
          </ac:spMkLst>
        </pc:spChg>
        <pc:spChg chg="add del mod">
          <ac:chgData name="JAYDEN YAP JEAN HNG" userId="S::jaydenyap.21@ichat.sp.edu.sg::66824b3b-90af-48ae-91f4-73f35fb89cd2" providerId="AD" clId="Web-{B96C35D5-0F55-4A41-960F-9FCA0DA958C5}" dt="2022-06-09T14:10:31.423" v="307"/>
          <ac:spMkLst>
            <pc:docMk/>
            <pc:sldMk cId="2864790786" sldId="282"/>
            <ac:spMk id="4" creationId="{683A5C03-22EF-D184-4110-B2C82966C731}"/>
          </ac:spMkLst>
        </pc:spChg>
        <pc:spChg chg="mod">
          <ac:chgData name="JAYDEN YAP JEAN HNG" userId="S::jaydenyap.21@ichat.sp.edu.sg::66824b3b-90af-48ae-91f4-73f35fb89cd2" providerId="AD" clId="Web-{B96C35D5-0F55-4A41-960F-9FCA0DA958C5}" dt="2022-06-09T14:12:40.503" v="441" actId="1076"/>
          <ac:spMkLst>
            <pc:docMk/>
            <pc:sldMk cId="2864790786" sldId="282"/>
            <ac:spMk id="5" creationId="{547FAE9D-3D6E-E110-0978-6BBAD5D83D78}"/>
          </ac:spMkLst>
        </pc:spChg>
        <pc:picChg chg="del">
          <ac:chgData name="JAYDEN YAP JEAN HNG" userId="S::jaydenyap.21@ichat.sp.edu.sg::66824b3b-90af-48ae-91f4-73f35fb89cd2" providerId="AD" clId="Web-{B96C35D5-0F55-4A41-960F-9FCA0DA958C5}" dt="2022-06-09T14:10:30.548" v="306"/>
          <ac:picMkLst>
            <pc:docMk/>
            <pc:sldMk cId="2864790786" sldId="282"/>
            <ac:picMk id="6" creationId="{CA4E288F-6CC7-5B77-2018-ABCC5F11AD12}"/>
          </ac:picMkLst>
        </pc:picChg>
        <pc:picChg chg="add mod ord">
          <ac:chgData name="JAYDEN YAP JEAN HNG" userId="S::jaydenyap.21@ichat.sp.edu.sg::66824b3b-90af-48ae-91f4-73f35fb89cd2" providerId="AD" clId="Web-{B96C35D5-0F55-4A41-960F-9FCA0DA958C5}" dt="2022-06-09T14:10:35.188" v="310" actId="1076"/>
          <ac:picMkLst>
            <pc:docMk/>
            <pc:sldMk cId="2864790786" sldId="282"/>
            <ac:picMk id="7" creationId="{0C6B2AA6-66AA-8BA3-C9A6-892BA65C2F33}"/>
          </ac:picMkLst>
        </pc:picChg>
      </pc:sldChg>
      <pc:sldChg chg="addSp delSp modSp add replId">
        <pc:chgData name="JAYDEN YAP JEAN HNG" userId="S::jaydenyap.21@ichat.sp.edu.sg::66824b3b-90af-48ae-91f4-73f35fb89cd2" providerId="AD" clId="Web-{B96C35D5-0F55-4A41-960F-9FCA0DA958C5}" dt="2022-06-09T14:15:38.913" v="548" actId="20577"/>
        <pc:sldMkLst>
          <pc:docMk/>
          <pc:sldMk cId="4094111148" sldId="283"/>
        </pc:sldMkLst>
        <pc:spChg chg="mod">
          <ac:chgData name="JAYDEN YAP JEAN HNG" userId="S::jaydenyap.21@ichat.sp.edu.sg::66824b3b-90af-48ae-91f4-73f35fb89cd2" providerId="AD" clId="Web-{B96C35D5-0F55-4A41-960F-9FCA0DA958C5}" dt="2022-06-09T14:13:15.426" v="456" actId="20577"/>
          <ac:spMkLst>
            <pc:docMk/>
            <pc:sldMk cId="4094111148" sldId="283"/>
            <ac:spMk id="2" creationId="{ED344720-21AC-40BB-3C11-46B6B777680B}"/>
          </ac:spMkLst>
        </pc:spChg>
        <pc:spChg chg="add del mod">
          <ac:chgData name="JAYDEN YAP JEAN HNG" userId="S::jaydenyap.21@ichat.sp.edu.sg::66824b3b-90af-48ae-91f4-73f35fb89cd2" providerId="AD" clId="Web-{B96C35D5-0F55-4A41-960F-9FCA0DA958C5}" dt="2022-06-09T14:12:53.331" v="444"/>
          <ac:spMkLst>
            <pc:docMk/>
            <pc:sldMk cId="4094111148" sldId="283"/>
            <ac:spMk id="4" creationId="{3FE6294C-BEF9-6393-3959-F0BC239DF3C6}"/>
          </ac:spMkLst>
        </pc:spChg>
        <pc:spChg chg="mod">
          <ac:chgData name="JAYDEN YAP JEAN HNG" userId="S::jaydenyap.21@ichat.sp.edu.sg::66824b3b-90af-48ae-91f4-73f35fb89cd2" providerId="AD" clId="Web-{B96C35D5-0F55-4A41-960F-9FCA0DA958C5}" dt="2022-06-09T14:15:38.913" v="548" actId="20577"/>
          <ac:spMkLst>
            <pc:docMk/>
            <pc:sldMk cId="4094111148" sldId="283"/>
            <ac:spMk id="5" creationId="{547FAE9D-3D6E-E110-0978-6BBAD5D83D78}"/>
          </ac:spMkLst>
        </pc:spChg>
        <pc:picChg chg="add mod ord">
          <ac:chgData name="JAYDEN YAP JEAN HNG" userId="S::jaydenyap.21@ichat.sp.edu.sg::66824b3b-90af-48ae-91f4-73f35fb89cd2" providerId="AD" clId="Web-{B96C35D5-0F55-4A41-960F-9FCA0DA958C5}" dt="2022-06-09T14:14:07.942" v="492" actId="1076"/>
          <ac:picMkLst>
            <pc:docMk/>
            <pc:sldMk cId="4094111148" sldId="283"/>
            <ac:picMk id="6" creationId="{8E19DA96-A448-35EB-CF01-CB819A72F279}"/>
          </ac:picMkLst>
        </pc:picChg>
        <pc:picChg chg="del">
          <ac:chgData name="JAYDEN YAP JEAN HNG" userId="S::jaydenyap.21@ichat.sp.edu.sg::66824b3b-90af-48ae-91f4-73f35fb89cd2" providerId="AD" clId="Web-{B96C35D5-0F55-4A41-960F-9FCA0DA958C5}" dt="2022-06-09T14:12:52.534" v="443"/>
          <ac:picMkLst>
            <pc:docMk/>
            <pc:sldMk cId="4094111148" sldId="283"/>
            <ac:picMk id="7" creationId="{0C6B2AA6-66AA-8BA3-C9A6-892BA65C2F33}"/>
          </ac:picMkLst>
        </pc:picChg>
      </pc:sldChg>
      <pc:sldChg chg="addSp delSp modSp add replId">
        <pc:chgData name="JAYDEN YAP JEAN HNG" userId="S::jaydenyap.21@ichat.sp.edu.sg::66824b3b-90af-48ae-91f4-73f35fb89cd2" providerId="AD" clId="Web-{B96C35D5-0F55-4A41-960F-9FCA0DA958C5}" dt="2022-06-09T14:17:24.461" v="595" actId="20577"/>
        <pc:sldMkLst>
          <pc:docMk/>
          <pc:sldMk cId="228595284" sldId="284"/>
        </pc:sldMkLst>
        <pc:spChg chg="mod">
          <ac:chgData name="JAYDEN YAP JEAN HNG" userId="S::jaydenyap.21@ichat.sp.edu.sg::66824b3b-90af-48ae-91f4-73f35fb89cd2" providerId="AD" clId="Web-{B96C35D5-0F55-4A41-960F-9FCA0DA958C5}" dt="2022-06-09T14:16:11.116" v="555" actId="1076"/>
          <ac:spMkLst>
            <pc:docMk/>
            <pc:sldMk cId="228595284" sldId="284"/>
            <ac:spMk id="2" creationId="{ED344720-21AC-40BB-3C11-46B6B777680B}"/>
          </ac:spMkLst>
        </pc:spChg>
        <pc:spChg chg="add del mod">
          <ac:chgData name="JAYDEN YAP JEAN HNG" userId="S::jaydenyap.21@ichat.sp.edu.sg::66824b3b-90af-48ae-91f4-73f35fb89cd2" providerId="AD" clId="Web-{B96C35D5-0F55-4A41-960F-9FCA0DA958C5}" dt="2022-06-09T14:16:02.507" v="551"/>
          <ac:spMkLst>
            <pc:docMk/>
            <pc:sldMk cId="228595284" sldId="284"/>
            <ac:spMk id="4" creationId="{A82DC7E7-B1F7-2DFA-D201-177FE58CD9E6}"/>
          </ac:spMkLst>
        </pc:spChg>
        <pc:spChg chg="mod">
          <ac:chgData name="JAYDEN YAP JEAN HNG" userId="S::jaydenyap.21@ichat.sp.edu.sg::66824b3b-90af-48ae-91f4-73f35fb89cd2" providerId="AD" clId="Web-{B96C35D5-0F55-4A41-960F-9FCA0DA958C5}" dt="2022-06-09T14:17:24.461" v="595" actId="20577"/>
          <ac:spMkLst>
            <pc:docMk/>
            <pc:sldMk cId="228595284" sldId="284"/>
            <ac:spMk id="5" creationId="{547FAE9D-3D6E-E110-0978-6BBAD5D83D78}"/>
          </ac:spMkLst>
        </pc:spChg>
        <pc:picChg chg="del">
          <ac:chgData name="JAYDEN YAP JEAN HNG" userId="S::jaydenyap.21@ichat.sp.edu.sg::66824b3b-90af-48ae-91f4-73f35fb89cd2" providerId="AD" clId="Web-{B96C35D5-0F55-4A41-960F-9FCA0DA958C5}" dt="2022-06-09T14:16:01.585" v="550"/>
          <ac:picMkLst>
            <pc:docMk/>
            <pc:sldMk cId="228595284" sldId="284"/>
            <ac:picMk id="6" creationId="{8E19DA96-A448-35EB-CF01-CB819A72F279}"/>
          </ac:picMkLst>
        </pc:picChg>
        <pc:picChg chg="add mod ord">
          <ac:chgData name="JAYDEN YAP JEAN HNG" userId="S::jaydenyap.21@ichat.sp.edu.sg::66824b3b-90af-48ae-91f4-73f35fb89cd2" providerId="AD" clId="Web-{B96C35D5-0F55-4A41-960F-9FCA0DA958C5}" dt="2022-06-09T14:16:04.304" v="552" actId="1076"/>
          <ac:picMkLst>
            <pc:docMk/>
            <pc:sldMk cId="228595284" sldId="284"/>
            <ac:picMk id="7" creationId="{872F0EA6-6234-59FA-CE52-B5DA6EB84967}"/>
          </ac:picMkLst>
        </pc:picChg>
      </pc:sldChg>
      <pc:sldChg chg="addSp delSp modSp add replId">
        <pc:chgData name="JAYDEN YAP JEAN HNG" userId="S::jaydenyap.21@ichat.sp.edu.sg::66824b3b-90af-48ae-91f4-73f35fb89cd2" providerId="AD" clId="Web-{B96C35D5-0F55-4A41-960F-9FCA0DA958C5}" dt="2022-06-09T14:19:05.135" v="631" actId="1076"/>
        <pc:sldMkLst>
          <pc:docMk/>
          <pc:sldMk cId="3272934832" sldId="285"/>
        </pc:sldMkLst>
        <pc:spChg chg="mod">
          <ac:chgData name="JAYDEN YAP JEAN HNG" userId="S::jaydenyap.21@ichat.sp.edu.sg::66824b3b-90af-48ae-91f4-73f35fb89cd2" providerId="AD" clId="Web-{B96C35D5-0F55-4A41-960F-9FCA0DA958C5}" dt="2022-06-09T14:18:00.900" v="604" actId="20577"/>
          <ac:spMkLst>
            <pc:docMk/>
            <pc:sldMk cId="3272934832" sldId="285"/>
            <ac:spMk id="2" creationId="{ED344720-21AC-40BB-3C11-46B6B777680B}"/>
          </ac:spMkLst>
        </pc:spChg>
        <pc:spChg chg="add del mod">
          <ac:chgData name="JAYDEN YAP JEAN HNG" userId="S::jaydenyap.21@ichat.sp.edu.sg::66824b3b-90af-48ae-91f4-73f35fb89cd2" providerId="AD" clId="Web-{B96C35D5-0F55-4A41-960F-9FCA0DA958C5}" dt="2022-06-09T14:17:41.821" v="598"/>
          <ac:spMkLst>
            <pc:docMk/>
            <pc:sldMk cId="3272934832" sldId="285"/>
            <ac:spMk id="4" creationId="{B1A5444C-AAEA-D68D-E1BA-548D27C45B7B}"/>
          </ac:spMkLst>
        </pc:spChg>
        <pc:spChg chg="mod">
          <ac:chgData name="JAYDEN YAP JEAN HNG" userId="S::jaydenyap.21@ichat.sp.edu.sg::66824b3b-90af-48ae-91f4-73f35fb89cd2" providerId="AD" clId="Web-{B96C35D5-0F55-4A41-960F-9FCA0DA958C5}" dt="2022-06-09T14:19:02.526" v="630" actId="20577"/>
          <ac:spMkLst>
            <pc:docMk/>
            <pc:sldMk cId="3272934832" sldId="285"/>
            <ac:spMk id="5" creationId="{547FAE9D-3D6E-E110-0978-6BBAD5D83D78}"/>
          </ac:spMkLst>
        </pc:spChg>
        <pc:spChg chg="add del mod">
          <ac:chgData name="JAYDEN YAP JEAN HNG" userId="S::jaydenyap.21@ichat.sp.edu.sg::66824b3b-90af-48ae-91f4-73f35fb89cd2" providerId="AD" clId="Web-{B96C35D5-0F55-4A41-960F-9FCA0DA958C5}" dt="2022-06-09T14:17:55.712" v="602"/>
          <ac:spMkLst>
            <pc:docMk/>
            <pc:sldMk cId="3272934832" sldId="285"/>
            <ac:spMk id="9" creationId="{F2282D25-EED1-DF98-55AA-457D49AC0C88}"/>
          </ac:spMkLst>
        </pc:spChg>
        <pc:picChg chg="add del mod ord">
          <ac:chgData name="JAYDEN YAP JEAN HNG" userId="S::jaydenyap.21@ichat.sp.edu.sg::66824b3b-90af-48ae-91f4-73f35fb89cd2" providerId="AD" clId="Web-{B96C35D5-0F55-4A41-960F-9FCA0DA958C5}" dt="2022-06-09T14:17:46.259" v="601"/>
          <ac:picMkLst>
            <pc:docMk/>
            <pc:sldMk cId="3272934832" sldId="285"/>
            <ac:picMk id="6" creationId="{1C4FEC6B-757F-E121-809F-B127650BA1C7}"/>
          </ac:picMkLst>
        </pc:picChg>
        <pc:picChg chg="del">
          <ac:chgData name="JAYDEN YAP JEAN HNG" userId="S::jaydenyap.21@ichat.sp.edu.sg::66824b3b-90af-48ae-91f4-73f35fb89cd2" providerId="AD" clId="Web-{B96C35D5-0F55-4A41-960F-9FCA0DA958C5}" dt="2022-06-09T14:17:40.993" v="597"/>
          <ac:picMkLst>
            <pc:docMk/>
            <pc:sldMk cId="3272934832" sldId="285"/>
            <ac:picMk id="7" creationId="{872F0EA6-6234-59FA-CE52-B5DA6EB84967}"/>
          </ac:picMkLst>
        </pc:picChg>
        <pc:picChg chg="add mod ord">
          <ac:chgData name="JAYDEN YAP JEAN HNG" userId="S::jaydenyap.21@ichat.sp.edu.sg::66824b3b-90af-48ae-91f4-73f35fb89cd2" providerId="AD" clId="Web-{B96C35D5-0F55-4A41-960F-9FCA0DA958C5}" dt="2022-06-09T14:19:05.135" v="631" actId="1076"/>
          <ac:picMkLst>
            <pc:docMk/>
            <pc:sldMk cId="3272934832" sldId="285"/>
            <ac:picMk id="10" creationId="{52A419E9-5817-4DEC-13BB-117DE3A081B8}"/>
          </ac:picMkLst>
        </pc:picChg>
      </pc:sldChg>
      <pc:sldChg chg="addSp delSp modSp add replId">
        <pc:chgData name="JAYDEN YAP JEAN HNG" userId="S::jaydenyap.21@ichat.sp.edu.sg::66824b3b-90af-48ae-91f4-73f35fb89cd2" providerId="AD" clId="Web-{B96C35D5-0F55-4A41-960F-9FCA0DA958C5}" dt="2022-06-09T14:21:37.794" v="710" actId="20577"/>
        <pc:sldMkLst>
          <pc:docMk/>
          <pc:sldMk cId="1751650122" sldId="286"/>
        </pc:sldMkLst>
        <pc:spChg chg="mod">
          <ac:chgData name="JAYDEN YAP JEAN HNG" userId="S::jaydenyap.21@ichat.sp.edu.sg::66824b3b-90af-48ae-91f4-73f35fb89cd2" providerId="AD" clId="Web-{B96C35D5-0F55-4A41-960F-9FCA0DA958C5}" dt="2022-06-09T14:19:35.917" v="639" actId="1076"/>
          <ac:spMkLst>
            <pc:docMk/>
            <pc:sldMk cId="1751650122" sldId="286"/>
            <ac:spMk id="2" creationId="{ED344720-21AC-40BB-3C11-46B6B777680B}"/>
          </ac:spMkLst>
        </pc:spChg>
        <pc:spChg chg="add del mod">
          <ac:chgData name="JAYDEN YAP JEAN HNG" userId="S::jaydenyap.21@ichat.sp.edu.sg::66824b3b-90af-48ae-91f4-73f35fb89cd2" providerId="AD" clId="Web-{B96C35D5-0F55-4A41-960F-9FCA0DA958C5}" dt="2022-06-09T14:19:23.104" v="634"/>
          <ac:spMkLst>
            <pc:docMk/>
            <pc:sldMk cId="1751650122" sldId="286"/>
            <ac:spMk id="4" creationId="{F07585C6-B84E-D471-49F4-D2C19E4CEFDF}"/>
          </ac:spMkLst>
        </pc:spChg>
        <pc:spChg chg="mod">
          <ac:chgData name="JAYDEN YAP JEAN HNG" userId="S::jaydenyap.21@ichat.sp.edu.sg::66824b3b-90af-48ae-91f4-73f35fb89cd2" providerId="AD" clId="Web-{B96C35D5-0F55-4A41-960F-9FCA0DA958C5}" dt="2022-06-09T14:21:37.794" v="710" actId="20577"/>
          <ac:spMkLst>
            <pc:docMk/>
            <pc:sldMk cId="1751650122" sldId="286"/>
            <ac:spMk id="5" creationId="{547FAE9D-3D6E-E110-0978-6BBAD5D83D78}"/>
          </ac:spMkLst>
        </pc:spChg>
        <pc:picChg chg="add mod ord modCrop">
          <ac:chgData name="JAYDEN YAP JEAN HNG" userId="S::jaydenyap.21@ichat.sp.edu.sg::66824b3b-90af-48ae-91f4-73f35fb89cd2" providerId="AD" clId="Web-{B96C35D5-0F55-4A41-960F-9FCA0DA958C5}" dt="2022-06-09T14:21:09.091" v="688" actId="1076"/>
          <ac:picMkLst>
            <pc:docMk/>
            <pc:sldMk cId="1751650122" sldId="286"/>
            <ac:picMk id="6" creationId="{29446421-51DB-1E75-3E16-5C3B1D73C6DB}"/>
          </ac:picMkLst>
        </pc:picChg>
        <pc:picChg chg="add mod modCrop">
          <ac:chgData name="JAYDEN YAP JEAN HNG" userId="S::jaydenyap.21@ichat.sp.edu.sg::66824b3b-90af-48ae-91f4-73f35fb89cd2" providerId="AD" clId="Web-{B96C35D5-0F55-4A41-960F-9FCA0DA958C5}" dt="2022-06-09T14:21:14.091" v="691" actId="14100"/>
          <ac:picMkLst>
            <pc:docMk/>
            <pc:sldMk cId="1751650122" sldId="286"/>
            <ac:picMk id="7" creationId="{FB89F3BF-32B9-E35B-6A0B-AB42410B26D1}"/>
          </ac:picMkLst>
        </pc:picChg>
        <pc:picChg chg="add mod modCrop">
          <ac:chgData name="JAYDEN YAP JEAN HNG" userId="S::jaydenyap.21@ichat.sp.edu.sg::66824b3b-90af-48ae-91f4-73f35fb89cd2" providerId="AD" clId="Web-{B96C35D5-0F55-4A41-960F-9FCA0DA958C5}" dt="2022-06-09T14:21:19.497" v="693" actId="14100"/>
          <ac:picMkLst>
            <pc:docMk/>
            <pc:sldMk cId="1751650122" sldId="286"/>
            <ac:picMk id="9" creationId="{05ABB46D-7DF3-1FBB-A871-8F0090510324}"/>
          </ac:picMkLst>
        </pc:picChg>
        <pc:picChg chg="del">
          <ac:chgData name="JAYDEN YAP JEAN HNG" userId="S::jaydenyap.21@ichat.sp.edu.sg::66824b3b-90af-48ae-91f4-73f35fb89cd2" providerId="AD" clId="Web-{B96C35D5-0F55-4A41-960F-9FCA0DA958C5}" dt="2022-06-09T14:19:22.323" v="633"/>
          <ac:picMkLst>
            <pc:docMk/>
            <pc:sldMk cId="1751650122" sldId="286"/>
            <ac:picMk id="10" creationId="{52A419E9-5817-4DEC-13BB-117DE3A081B8}"/>
          </ac:picMkLst>
        </pc:picChg>
      </pc:sldChg>
      <pc:sldChg chg="addSp delSp modSp add replId">
        <pc:chgData name="JAYDEN YAP JEAN HNG" userId="S::jaydenyap.21@ichat.sp.edu.sg::66824b3b-90af-48ae-91f4-73f35fb89cd2" providerId="AD" clId="Web-{B96C35D5-0F55-4A41-960F-9FCA0DA958C5}" dt="2022-06-09T14:37:45.797" v="1214" actId="20577"/>
        <pc:sldMkLst>
          <pc:docMk/>
          <pc:sldMk cId="3989928587" sldId="287"/>
        </pc:sldMkLst>
        <pc:spChg chg="add mod">
          <ac:chgData name="JAYDEN YAP JEAN HNG" userId="S::jaydenyap.21@ichat.sp.edu.sg::66824b3b-90af-48ae-91f4-73f35fb89cd2" providerId="AD" clId="Web-{B96C35D5-0F55-4A41-960F-9FCA0DA958C5}" dt="2022-06-09T14:37:45.797" v="1214" actId="20577"/>
          <ac:spMkLst>
            <pc:docMk/>
            <pc:sldMk cId="3989928587" sldId="287"/>
            <ac:spMk id="13" creationId="{ACA83B07-5FB9-EED1-231E-D26BE7321A3D}"/>
          </ac:spMkLst>
        </pc:spChg>
        <pc:spChg chg="del">
          <ac:chgData name="JAYDEN YAP JEAN HNG" userId="S::jaydenyap.21@ichat.sp.edu.sg::66824b3b-90af-48ae-91f4-73f35fb89cd2" providerId="AD" clId="Web-{B96C35D5-0F55-4A41-960F-9FCA0DA958C5}" dt="2022-06-09T14:28:39.693" v="969"/>
          <ac:spMkLst>
            <pc:docMk/>
            <pc:sldMk cId="3989928587" sldId="287"/>
            <ac:spMk id="14" creationId="{ED4A395A-0604-914C-9D96-C647CA305582}"/>
          </ac:spMkLst>
        </pc:spChg>
        <pc:spChg chg="mod">
          <ac:chgData name="JAYDEN YAP JEAN HNG" userId="S::jaydenyap.21@ichat.sp.edu.sg::66824b3b-90af-48ae-91f4-73f35fb89cd2" providerId="AD" clId="Web-{B96C35D5-0F55-4A41-960F-9FCA0DA958C5}" dt="2022-06-09T14:29:01.677" v="989" actId="20577"/>
          <ac:spMkLst>
            <pc:docMk/>
            <pc:sldMk cId="3989928587" sldId="287"/>
            <ac:spMk id="15" creationId="{3D5A3324-7459-DD74-A1BF-EF1111B540DF}"/>
          </ac:spMkLst>
        </pc:spChg>
        <pc:spChg chg="del">
          <ac:chgData name="JAYDEN YAP JEAN HNG" userId="S::jaydenyap.21@ichat.sp.edu.sg::66824b3b-90af-48ae-91f4-73f35fb89cd2" providerId="AD" clId="Web-{B96C35D5-0F55-4A41-960F-9FCA0DA958C5}" dt="2022-06-09T14:28:36.646" v="966"/>
          <ac:spMkLst>
            <pc:docMk/>
            <pc:sldMk cId="3989928587" sldId="287"/>
            <ac:spMk id="16" creationId="{64FCB689-0251-BE8D-2B77-2835D8B44637}"/>
          </ac:spMkLst>
        </pc:spChg>
        <pc:spChg chg="add mod">
          <ac:chgData name="JAYDEN YAP JEAN HNG" userId="S::jaydenyap.21@ichat.sp.edu.sg::66824b3b-90af-48ae-91f4-73f35fb89cd2" providerId="AD" clId="Web-{B96C35D5-0F55-4A41-960F-9FCA0DA958C5}" dt="2022-06-09T14:37:44.937" v="1210" actId="1076"/>
          <ac:spMkLst>
            <pc:docMk/>
            <pc:sldMk cId="3989928587" sldId="287"/>
            <ac:spMk id="17" creationId="{D657F266-6253-2F9D-4C43-E2B2FEB131C3}"/>
          </ac:spMkLst>
        </pc:spChg>
        <pc:spChg chg="del">
          <ac:chgData name="JAYDEN YAP JEAN HNG" userId="S::jaydenyap.21@ichat.sp.edu.sg::66824b3b-90af-48ae-91f4-73f35fb89cd2" providerId="AD" clId="Web-{B96C35D5-0F55-4A41-960F-9FCA0DA958C5}" dt="2022-06-09T14:28:35.568" v="965"/>
          <ac:spMkLst>
            <pc:docMk/>
            <pc:sldMk cId="3989928587" sldId="287"/>
            <ac:spMk id="18" creationId="{E278C76D-84E8-81C1-396A-2D41FB66879B}"/>
          </ac:spMkLst>
        </pc:spChg>
        <pc:spChg chg="add mod">
          <ac:chgData name="JAYDEN YAP JEAN HNG" userId="S::jaydenyap.21@ichat.sp.edu.sg::66824b3b-90af-48ae-91f4-73f35fb89cd2" providerId="AD" clId="Web-{B96C35D5-0F55-4A41-960F-9FCA0DA958C5}" dt="2022-06-09T14:33:08.604" v="1068" actId="20577"/>
          <ac:spMkLst>
            <pc:docMk/>
            <pc:sldMk cId="3989928587" sldId="287"/>
            <ac:spMk id="20" creationId="{E238784D-A57A-68BA-9400-D2C2A0CCB090}"/>
          </ac:spMkLst>
        </pc:spChg>
        <pc:picChg chg="del">
          <ac:chgData name="JAYDEN YAP JEAN HNG" userId="S::jaydenyap.21@ichat.sp.edu.sg::66824b3b-90af-48ae-91f4-73f35fb89cd2" providerId="AD" clId="Web-{B96C35D5-0F55-4A41-960F-9FCA0DA958C5}" dt="2022-06-09T14:28:37.099" v="967"/>
          <ac:picMkLst>
            <pc:docMk/>
            <pc:sldMk cId="3989928587" sldId="287"/>
            <ac:picMk id="2" creationId="{96820B1B-A334-4C69-3E77-8E93BCCF31B1}"/>
          </ac:picMkLst>
        </pc:picChg>
        <pc:picChg chg="add mod">
          <ac:chgData name="JAYDEN YAP JEAN HNG" userId="S::jaydenyap.21@ichat.sp.edu.sg::66824b3b-90af-48ae-91f4-73f35fb89cd2" providerId="AD" clId="Web-{B96C35D5-0F55-4A41-960F-9FCA0DA958C5}" dt="2022-06-09T14:28:44.802" v="974" actId="1076"/>
          <ac:picMkLst>
            <pc:docMk/>
            <pc:sldMk cId="3989928587" sldId="287"/>
            <ac:picMk id="3" creationId="{D33992FD-DC94-A36E-934F-7C5CB1945DE1}"/>
          </ac:picMkLst>
        </pc:picChg>
        <pc:picChg chg="del">
          <ac:chgData name="JAYDEN YAP JEAN HNG" userId="S::jaydenyap.21@ichat.sp.edu.sg::66824b3b-90af-48ae-91f4-73f35fb89cd2" providerId="AD" clId="Web-{B96C35D5-0F55-4A41-960F-9FCA0DA958C5}" dt="2022-06-09T14:28:38.802" v="968"/>
          <ac:picMkLst>
            <pc:docMk/>
            <pc:sldMk cId="3989928587" sldId="287"/>
            <ac:picMk id="4" creationId="{0C2DD9B9-E673-044B-A5F4-A778597FC35D}"/>
          </ac:picMkLst>
        </pc:picChg>
        <pc:picChg chg="add mod">
          <ac:chgData name="JAYDEN YAP JEAN HNG" userId="S::jaydenyap.21@ichat.sp.edu.sg::66824b3b-90af-48ae-91f4-73f35fb89cd2" providerId="AD" clId="Web-{B96C35D5-0F55-4A41-960F-9FCA0DA958C5}" dt="2022-06-09T14:29:15.787" v="992" actId="14100"/>
          <ac:picMkLst>
            <pc:docMk/>
            <pc:sldMk cId="3989928587" sldId="287"/>
            <ac:picMk id="5" creationId="{52452E9E-B53D-7331-C15F-ACC9868E1FF4}"/>
          </ac:picMkLst>
        </pc:picChg>
        <pc:picChg chg="add mod">
          <ac:chgData name="JAYDEN YAP JEAN HNG" userId="S::jaydenyap.21@ichat.sp.edu.sg::66824b3b-90af-48ae-91f4-73f35fb89cd2" providerId="AD" clId="Web-{B96C35D5-0F55-4A41-960F-9FCA0DA958C5}" dt="2022-06-09T14:37:45.390" v="1211" actId="1076"/>
          <ac:picMkLst>
            <pc:docMk/>
            <pc:sldMk cId="3989928587" sldId="287"/>
            <ac:picMk id="6" creationId="{BC6F0D9F-1921-8303-8127-8B5ED087B502}"/>
          </ac:picMkLst>
        </pc:picChg>
        <pc:picChg chg="add mod">
          <ac:chgData name="JAYDEN YAP JEAN HNG" userId="S::jaydenyap.21@ichat.sp.edu.sg::66824b3b-90af-48ae-91f4-73f35fb89cd2" providerId="AD" clId="Web-{B96C35D5-0F55-4A41-960F-9FCA0DA958C5}" dt="2022-06-09T14:37:44.672" v="1209" actId="1076"/>
          <ac:picMkLst>
            <pc:docMk/>
            <pc:sldMk cId="3989928587" sldId="287"/>
            <ac:picMk id="7" creationId="{5AC7D75F-2DDD-ED8C-C4CD-2A28FC40B06A}"/>
          </ac:picMkLst>
        </pc:picChg>
        <pc:picChg chg="del">
          <ac:chgData name="JAYDEN YAP JEAN HNG" userId="S::jaydenyap.21@ichat.sp.edu.sg::66824b3b-90af-48ae-91f4-73f35fb89cd2" providerId="AD" clId="Web-{B96C35D5-0F55-4A41-960F-9FCA0DA958C5}" dt="2022-06-09T14:28:41.036" v="970"/>
          <ac:picMkLst>
            <pc:docMk/>
            <pc:sldMk cId="3989928587" sldId="287"/>
            <ac:picMk id="8" creationId="{5A9FB221-09CA-9172-A385-9E150E8A41D2}"/>
          </ac:picMkLst>
        </pc:picChg>
        <pc:picChg chg="del">
          <ac:chgData name="JAYDEN YAP JEAN HNG" userId="S::jaydenyap.21@ichat.sp.edu.sg::66824b3b-90af-48ae-91f4-73f35fb89cd2" providerId="AD" clId="Web-{B96C35D5-0F55-4A41-960F-9FCA0DA958C5}" dt="2022-06-09T14:28:33.974" v="963"/>
          <ac:picMkLst>
            <pc:docMk/>
            <pc:sldMk cId="3989928587" sldId="287"/>
            <ac:picMk id="10" creationId="{5E45AA09-6885-E0A2-1614-47394C84AEC2}"/>
          </ac:picMkLst>
        </pc:picChg>
        <pc:picChg chg="del">
          <ac:chgData name="JAYDEN YAP JEAN HNG" userId="S::jaydenyap.21@ichat.sp.edu.sg::66824b3b-90af-48ae-91f4-73f35fb89cd2" providerId="AD" clId="Web-{B96C35D5-0F55-4A41-960F-9FCA0DA958C5}" dt="2022-06-09T14:28:34.677" v="964"/>
          <ac:picMkLst>
            <pc:docMk/>
            <pc:sldMk cId="3989928587" sldId="287"/>
            <ac:picMk id="19" creationId="{73336BBC-A508-FACE-2DD0-06A385367131}"/>
          </ac:picMkLst>
        </pc:picChg>
      </pc:sldChg>
      <pc:sldChg chg="addSp modSp new">
        <pc:chgData name="JAYDEN YAP JEAN HNG" userId="S::jaydenyap.21@ichat.sp.edu.sg::66824b3b-90af-48ae-91f4-73f35fb89cd2" providerId="AD" clId="Web-{B96C35D5-0F55-4A41-960F-9FCA0DA958C5}" dt="2022-06-09T14:37:46.265" v="1215" actId="1076"/>
        <pc:sldMkLst>
          <pc:docMk/>
          <pc:sldMk cId="270662126" sldId="288"/>
        </pc:sldMkLst>
        <pc:spChg chg="mod">
          <ac:chgData name="JAYDEN YAP JEAN HNG" userId="S::jaydenyap.21@ichat.sp.edu.sg::66824b3b-90af-48ae-91f4-73f35fb89cd2" providerId="AD" clId="Web-{B96C35D5-0F55-4A41-960F-9FCA0DA958C5}" dt="2022-06-09T14:33:30.495" v="1080" actId="1076"/>
          <ac:spMkLst>
            <pc:docMk/>
            <pc:sldMk cId="270662126" sldId="288"/>
            <ac:spMk id="2" creationId="{DC29C023-4DB3-4DA6-BDB7-1F4B13F88C77}"/>
          </ac:spMkLst>
        </pc:spChg>
        <pc:spChg chg="mod">
          <ac:chgData name="JAYDEN YAP JEAN HNG" userId="S::jaydenyap.21@ichat.sp.edu.sg::66824b3b-90af-48ae-91f4-73f35fb89cd2" providerId="AD" clId="Web-{B96C35D5-0F55-4A41-960F-9FCA0DA958C5}" dt="2022-06-09T14:37:04.421" v="1197" actId="20577"/>
          <ac:spMkLst>
            <pc:docMk/>
            <pc:sldMk cId="270662126" sldId="288"/>
            <ac:spMk id="3" creationId="{EB7314F6-BC6D-EC99-43F7-6FA2897A64E4}"/>
          </ac:spMkLst>
        </pc:spChg>
        <pc:picChg chg="add mod">
          <ac:chgData name="JAYDEN YAP JEAN HNG" userId="S::jaydenyap.21@ichat.sp.edu.sg::66824b3b-90af-48ae-91f4-73f35fb89cd2" providerId="AD" clId="Web-{B96C35D5-0F55-4A41-960F-9FCA0DA958C5}" dt="2022-06-09T14:34:53.325" v="1113" actId="1076"/>
          <ac:picMkLst>
            <pc:docMk/>
            <pc:sldMk cId="270662126" sldId="288"/>
            <ac:picMk id="4" creationId="{3E340094-7E2C-84B0-2F94-74F2B70BCE48}"/>
          </ac:picMkLst>
        </pc:picChg>
        <pc:picChg chg="add mod">
          <ac:chgData name="JAYDEN YAP JEAN HNG" userId="S::jaydenyap.21@ichat.sp.edu.sg::66824b3b-90af-48ae-91f4-73f35fb89cd2" providerId="AD" clId="Web-{B96C35D5-0F55-4A41-960F-9FCA0DA958C5}" dt="2022-06-09T14:37:46.265" v="1215" actId="1076"/>
          <ac:picMkLst>
            <pc:docMk/>
            <pc:sldMk cId="270662126" sldId="288"/>
            <ac:picMk id="5" creationId="{47EC708D-C195-99F0-078C-B4554E22DDEC}"/>
          </ac:picMkLst>
        </pc:picChg>
      </pc:sldChg>
      <pc:sldMasterChg chg="del delSldLayout">
        <pc:chgData name="JAYDEN YAP JEAN HNG" userId="S::jaydenyap.21@ichat.sp.edu.sg::66824b3b-90af-48ae-91f4-73f35fb89cd2" providerId="AD" clId="Web-{B96C35D5-0F55-4A41-960F-9FCA0DA958C5}" dt="2022-06-09T13:58:37.566" v="6"/>
        <pc:sldMasterMkLst>
          <pc:docMk/>
          <pc:sldMasterMk cId="112298008" sldId="2147483726"/>
        </pc:sldMasterMkLst>
        <pc:sldLayoutChg chg="del">
          <pc:chgData name="JAYDEN YAP JEAN HNG" userId="S::jaydenyap.21@ichat.sp.edu.sg::66824b3b-90af-48ae-91f4-73f35fb89cd2" providerId="AD" clId="Web-{B96C35D5-0F55-4A41-960F-9FCA0DA958C5}" dt="2022-06-09T13:58:37.566" v="6"/>
          <pc:sldLayoutMkLst>
            <pc:docMk/>
            <pc:sldMasterMk cId="112298008" sldId="2147483726"/>
            <pc:sldLayoutMk cId="1348090360" sldId="2147483727"/>
          </pc:sldLayoutMkLst>
        </pc:sldLayoutChg>
        <pc:sldLayoutChg chg="del">
          <pc:chgData name="JAYDEN YAP JEAN HNG" userId="S::jaydenyap.21@ichat.sp.edu.sg::66824b3b-90af-48ae-91f4-73f35fb89cd2" providerId="AD" clId="Web-{B96C35D5-0F55-4A41-960F-9FCA0DA958C5}" dt="2022-06-09T13:58:37.566" v="6"/>
          <pc:sldLayoutMkLst>
            <pc:docMk/>
            <pc:sldMasterMk cId="112298008" sldId="2147483726"/>
            <pc:sldLayoutMk cId="1416012792" sldId="2147483728"/>
          </pc:sldLayoutMkLst>
        </pc:sldLayoutChg>
        <pc:sldLayoutChg chg="del">
          <pc:chgData name="JAYDEN YAP JEAN HNG" userId="S::jaydenyap.21@ichat.sp.edu.sg::66824b3b-90af-48ae-91f4-73f35fb89cd2" providerId="AD" clId="Web-{B96C35D5-0F55-4A41-960F-9FCA0DA958C5}" dt="2022-06-09T13:58:37.566" v="6"/>
          <pc:sldLayoutMkLst>
            <pc:docMk/>
            <pc:sldMasterMk cId="112298008" sldId="2147483726"/>
            <pc:sldLayoutMk cId="2889060296" sldId="2147483729"/>
          </pc:sldLayoutMkLst>
        </pc:sldLayoutChg>
        <pc:sldLayoutChg chg="del">
          <pc:chgData name="JAYDEN YAP JEAN HNG" userId="S::jaydenyap.21@ichat.sp.edu.sg::66824b3b-90af-48ae-91f4-73f35fb89cd2" providerId="AD" clId="Web-{B96C35D5-0F55-4A41-960F-9FCA0DA958C5}" dt="2022-06-09T13:58:37.566" v="6"/>
          <pc:sldLayoutMkLst>
            <pc:docMk/>
            <pc:sldMasterMk cId="112298008" sldId="2147483726"/>
            <pc:sldLayoutMk cId="829987933" sldId="2147483730"/>
          </pc:sldLayoutMkLst>
        </pc:sldLayoutChg>
        <pc:sldLayoutChg chg="del">
          <pc:chgData name="JAYDEN YAP JEAN HNG" userId="S::jaydenyap.21@ichat.sp.edu.sg::66824b3b-90af-48ae-91f4-73f35fb89cd2" providerId="AD" clId="Web-{B96C35D5-0F55-4A41-960F-9FCA0DA958C5}" dt="2022-06-09T13:58:37.566" v="6"/>
          <pc:sldLayoutMkLst>
            <pc:docMk/>
            <pc:sldMasterMk cId="112298008" sldId="2147483726"/>
            <pc:sldLayoutMk cId="668347973" sldId="2147483731"/>
          </pc:sldLayoutMkLst>
        </pc:sldLayoutChg>
        <pc:sldLayoutChg chg="del">
          <pc:chgData name="JAYDEN YAP JEAN HNG" userId="S::jaydenyap.21@ichat.sp.edu.sg::66824b3b-90af-48ae-91f4-73f35fb89cd2" providerId="AD" clId="Web-{B96C35D5-0F55-4A41-960F-9FCA0DA958C5}" dt="2022-06-09T13:58:37.566" v="6"/>
          <pc:sldLayoutMkLst>
            <pc:docMk/>
            <pc:sldMasterMk cId="112298008" sldId="2147483726"/>
            <pc:sldLayoutMk cId="1166089081" sldId="2147483732"/>
          </pc:sldLayoutMkLst>
        </pc:sldLayoutChg>
        <pc:sldLayoutChg chg="del">
          <pc:chgData name="JAYDEN YAP JEAN HNG" userId="S::jaydenyap.21@ichat.sp.edu.sg::66824b3b-90af-48ae-91f4-73f35fb89cd2" providerId="AD" clId="Web-{B96C35D5-0F55-4A41-960F-9FCA0DA958C5}" dt="2022-06-09T13:58:37.566" v="6"/>
          <pc:sldLayoutMkLst>
            <pc:docMk/>
            <pc:sldMasterMk cId="112298008" sldId="2147483726"/>
            <pc:sldLayoutMk cId="3557356664" sldId="2147483733"/>
          </pc:sldLayoutMkLst>
        </pc:sldLayoutChg>
        <pc:sldLayoutChg chg="del">
          <pc:chgData name="JAYDEN YAP JEAN HNG" userId="S::jaydenyap.21@ichat.sp.edu.sg::66824b3b-90af-48ae-91f4-73f35fb89cd2" providerId="AD" clId="Web-{B96C35D5-0F55-4A41-960F-9FCA0DA958C5}" dt="2022-06-09T13:58:37.566" v="6"/>
          <pc:sldLayoutMkLst>
            <pc:docMk/>
            <pc:sldMasterMk cId="112298008" sldId="2147483726"/>
            <pc:sldLayoutMk cId="350942432" sldId="2147483734"/>
          </pc:sldLayoutMkLst>
        </pc:sldLayoutChg>
        <pc:sldLayoutChg chg="del">
          <pc:chgData name="JAYDEN YAP JEAN HNG" userId="S::jaydenyap.21@ichat.sp.edu.sg::66824b3b-90af-48ae-91f4-73f35fb89cd2" providerId="AD" clId="Web-{B96C35D5-0F55-4A41-960F-9FCA0DA958C5}" dt="2022-06-09T13:58:37.566" v="6"/>
          <pc:sldLayoutMkLst>
            <pc:docMk/>
            <pc:sldMasterMk cId="112298008" sldId="2147483726"/>
            <pc:sldLayoutMk cId="1343408466" sldId="2147483735"/>
          </pc:sldLayoutMkLst>
        </pc:sldLayoutChg>
        <pc:sldLayoutChg chg="del">
          <pc:chgData name="JAYDEN YAP JEAN HNG" userId="S::jaydenyap.21@ichat.sp.edu.sg::66824b3b-90af-48ae-91f4-73f35fb89cd2" providerId="AD" clId="Web-{B96C35D5-0F55-4A41-960F-9FCA0DA958C5}" dt="2022-06-09T13:58:37.566" v="6"/>
          <pc:sldLayoutMkLst>
            <pc:docMk/>
            <pc:sldMasterMk cId="112298008" sldId="2147483726"/>
            <pc:sldLayoutMk cId="3240947049" sldId="2147483736"/>
          </pc:sldLayoutMkLst>
        </pc:sldLayoutChg>
        <pc:sldLayoutChg chg="del">
          <pc:chgData name="JAYDEN YAP JEAN HNG" userId="S::jaydenyap.21@ichat.sp.edu.sg::66824b3b-90af-48ae-91f4-73f35fb89cd2" providerId="AD" clId="Web-{B96C35D5-0F55-4A41-960F-9FCA0DA958C5}" dt="2022-06-09T13:58:37.566" v="6"/>
          <pc:sldLayoutMkLst>
            <pc:docMk/>
            <pc:sldMasterMk cId="112298008" sldId="2147483726"/>
            <pc:sldLayoutMk cId="862321279" sldId="2147483737"/>
          </pc:sldLayoutMkLst>
        </pc:sldLayoutChg>
      </pc:sldMasterChg>
      <pc:sldMasterChg chg="add mod setBg addSldLayout modSldLayout">
        <pc:chgData name="JAYDEN YAP JEAN HNG" userId="S::jaydenyap.21@ichat.sp.edu.sg::66824b3b-90af-48ae-91f4-73f35fb89cd2" providerId="AD" clId="Web-{B96C35D5-0F55-4A41-960F-9FCA0DA958C5}" dt="2022-06-09T13:59:13.363" v="11"/>
        <pc:sldMasterMkLst>
          <pc:docMk/>
          <pc:sldMasterMk cId="1149041693" sldId="2147483738"/>
        </pc:sldMasterMkLst>
        <pc:sldLayoutChg chg="add mod replId">
          <pc:chgData name="JAYDEN YAP JEAN HNG" userId="S::jaydenyap.21@ichat.sp.edu.sg::66824b3b-90af-48ae-91f4-73f35fb89cd2" providerId="AD" clId="Web-{B96C35D5-0F55-4A41-960F-9FCA0DA958C5}" dt="2022-06-09T13:59:13.363" v="11"/>
          <pc:sldLayoutMkLst>
            <pc:docMk/>
            <pc:sldMasterMk cId="1149041693" sldId="2147483738"/>
            <pc:sldLayoutMk cId="1793061260" sldId="2147483739"/>
          </pc:sldLayoutMkLst>
        </pc:sldLayoutChg>
        <pc:sldLayoutChg chg="add mod replId">
          <pc:chgData name="JAYDEN YAP JEAN HNG" userId="S::jaydenyap.21@ichat.sp.edu.sg::66824b3b-90af-48ae-91f4-73f35fb89cd2" providerId="AD" clId="Web-{B96C35D5-0F55-4A41-960F-9FCA0DA958C5}" dt="2022-06-09T13:59:13.363" v="11"/>
          <pc:sldLayoutMkLst>
            <pc:docMk/>
            <pc:sldMasterMk cId="1149041693" sldId="2147483738"/>
            <pc:sldLayoutMk cId="4264922122" sldId="2147483740"/>
          </pc:sldLayoutMkLst>
        </pc:sldLayoutChg>
        <pc:sldLayoutChg chg="add mod replId">
          <pc:chgData name="JAYDEN YAP JEAN HNG" userId="S::jaydenyap.21@ichat.sp.edu.sg::66824b3b-90af-48ae-91f4-73f35fb89cd2" providerId="AD" clId="Web-{B96C35D5-0F55-4A41-960F-9FCA0DA958C5}" dt="2022-06-09T13:59:13.363" v="11"/>
          <pc:sldLayoutMkLst>
            <pc:docMk/>
            <pc:sldMasterMk cId="1149041693" sldId="2147483738"/>
            <pc:sldLayoutMk cId="2559717396" sldId="2147483741"/>
          </pc:sldLayoutMkLst>
        </pc:sldLayoutChg>
        <pc:sldLayoutChg chg="add mod replId">
          <pc:chgData name="JAYDEN YAP JEAN HNG" userId="S::jaydenyap.21@ichat.sp.edu.sg::66824b3b-90af-48ae-91f4-73f35fb89cd2" providerId="AD" clId="Web-{B96C35D5-0F55-4A41-960F-9FCA0DA958C5}" dt="2022-06-09T13:59:13.363" v="11"/>
          <pc:sldLayoutMkLst>
            <pc:docMk/>
            <pc:sldMasterMk cId="1149041693" sldId="2147483738"/>
            <pc:sldLayoutMk cId="3052144141" sldId="2147483742"/>
          </pc:sldLayoutMkLst>
        </pc:sldLayoutChg>
        <pc:sldLayoutChg chg="add mod replId">
          <pc:chgData name="JAYDEN YAP JEAN HNG" userId="S::jaydenyap.21@ichat.sp.edu.sg::66824b3b-90af-48ae-91f4-73f35fb89cd2" providerId="AD" clId="Web-{B96C35D5-0F55-4A41-960F-9FCA0DA958C5}" dt="2022-06-09T13:59:13.363" v="11"/>
          <pc:sldLayoutMkLst>
            <pc:docMk/>
            <pc:sldMasterMk cId="1149041693" sldId="2147483738"/>
            <pc:sldLayoutMk cId="4256449886" sldId="2147483743"/>
          </pc:sldLayoutMkLst>
        </pc:sldLayoutChg>
        <pc:sldLayoutChg chg="add mod replId">
          <pc:chgData name="JAYDEN YAP JEAN HNG" userId="S::jaydenyap.21@ichat.sp.edu.sg::66824b3b-90af-48ae-91f4-73f35fb89cd2" providerId="AD" clId="Web-{B96C35D5-0F55-4A41-960F-9FCA0DA958C5}" dt="2022-06-09T13:59:13.363" v="11"/>
          <pc:sldLayoutMkLst>
            <pc:docMk/>
            <pc:sldMasterMk cId="1149041693" sldId="2147483738"/>
            <pc:sldLayoutMk cId="1241454380" sldId="2147483744"/>
          </pc:sldLayoutMkLst>
        </pc:sldLayoutChg>
        <pc:sldLayoutChg chg="add mod replId">
          <pc:chgData name="JAYDEN YAP JEAN HNG" userId="S::jaydenyap.21@ichat.sp.edu.sg::66824b3b-90af-48ae-91f4-73f35fb89cd2" providerId="AD" clId="Web-{B96C35D5-0F55-4A41-960F-9FCA0DA958C5}" dt="2022-06-09T13:59:13.363" v="11"/>
          <pc:sldLayoutMkLst>
            <pc:docMk/>
            <pc:sldMasterMk cId="1149041693" sldId="2147483738"/>
            <pc:sldLayoutMk cId="3364391342" sldId="2147483745"/>
          </pc:sldLayoutMkLst>
        </pc:sldLayoutChg>
        <pc:sldLayoutChg chg="add mod replId">
          <pc:chgData name="JAYDEN YAP JEAN HNG" userId="S::jaydenyap.21@ichat.sp.edu.sg::66824b3b-90af-48ae-91f4-73f35fb89cd2" providerId="AD" clId="Web-{B96C35D5-0F55-4A41-960F-9FCA0DA958C5}" dt="2022-06-09T13:59:13.363" v="11"/>
          <pc:sldLayoutMkLst>
            <pc:docMk/>
            <pc:sldMasterMk cId="1149041693" sldId="2147483738"/>
            <pc:sldLayoutMk cId="4240195001" sldId="2147483746"/>
          </pc:sldLayoutMkLst>
        </pc:sldLayoutChg>
        <pc:sldLayoutChg chg="add mod replId">
          <pc:chgData name="JAYDEN YAP JEAN HNG" userId="S::jaydenyap.21@ichat.sp.edu.sg::66824b3b-90af-48ae-91f4-73f35fb89cd2" providerId="AD" clId="Web-{B96C35D5-0F55-4A41-960F-9FCA0DA958C5}" dt="2022-06-09T13:59:13.363" v="11"/>
          <pc:sldLayoutMkLst>
            <pc:docMk/>
            <pc:sldMasterMk cId="1149041693" sldId="2147483738"/>
            <pc:sldLayoutMk cId="1990496847" sldId="2147483747"/>
          </pc:sldLayoutMkLst>
        </pc:sldLayoutChg>
        <pc:sldLayoutChg chg="add mod replId">
          <pc:chgData name="JAYDEN YAP JEAN HNG" userId="S::jaydenyap.21@ichat.sp.edu.sg::66824b3b-90af-48ae-91f4-73f35fb89cd2" providerId="AD" clId="Web-{B96C35D5-0F55-4A41-960F-9FCA0DA958C5}" dt="2022-06-09T13:59:13.363" v="11"/>
          <pc:sldLayoutMkLst>
            <pc:docMk/>
            <pc:sldMasterMk cId="1149041693" sldId="2147483738"/>
            <pc:sldLayoutMk cId="874362904" sldId="2147483748"/>
          </pc:sldLayoutMkLst>
        </pc:sldLayoutChg>
        <pc:sldLayoutChg chg="add mod replId">
          <pc:chgData name="JAYDEN YAP JEAN HNG" userId="S::jaydenyap.21@ichat.sp.edu.sg::66824b3b-90af-48ae-91f4-73f35fb89cd2" providerId="AD" clId="Web-{B96C35D5-0F55-4A41-960F-9FCA0DA958C5}" dt="2022-06-09T13:59:13.363" v="11"/>
          <pc:sldLayoutMkLst>
            <pc:docMk/>
            <pc:sldMasterMk cId="1149041693" sldId="2147483738"/>
            <pc:sldLayoutMk cId="2036244071" sldId="2147483749"/>
          </pc:sldLayoutMkLst>
        </pc:sldLayoutChg>
      </pc:sldMasterChg>
    </pc:docChg>
  </pc:docChgLst>
  <pc:docChgLst>
    <pc:chgData name="JAYDEN YAP JEAN HNG" userId="S::jaydenyap.21@ichat.sp.edu.sg::66824b3b-90af-48ae-91f4-73f35fb89cd2" providerId="AD" clId="Web-{5A2E2D88-09AA-4115-B631-9C0A9856D27D}"/>
    <pc:docChg chg="addSld delSld modSld sldOrd">
      <pc:chgData name="JAYDEN YAP JEAN HNG" userId="S::jaydenyap.21@ichat.sp.edu.sg::66824b3b-90af-48ae-91f4-73f35fb89cd2" providerId="AD" clId="Web-{5A2E2D88-09AA-4115-B631-9C0A9856D27D}" dt="2022-06-09T10:11:58.354" v="2603"/>
      <pc:docMkLst>
        <pc:docMk/>
      </pc:docMkLst>
      <pc:sldChg chg="modSp">
        <pc:chgData name="JAYDEN YAP JEAN HNG" userId="S::jaydenyap.21@ichat.sp.edu.sg::66824b3b-90af-48ae-91f4-73f35fb89cd2" providerId="AD" clId="Web-{5A2E2D88-09AA-4115-B631-9C0A9856D27D}" dt="2022-06-09T08:51:45.933" v="848" actId="20577"/>
        <pc:sldMkLst>
          <pc:docMk/>
          <pc:sldMk cId="2617601579" sldId="257"/>
        </pc:sldMkLst>
        <pc:spChg chg="mod">
          <ac:chgData name="JAYDEN YAP JEAN HNG" userId="S::jaydenyap.21@ichat.sp.edu.sg::66824b3b-90af-48ae-91f4-73f35fb89cd2" providerId="AD" clId="Web-{5A2E2D88-09AA-4115-B631-9C0A9856D27D}" dt="2022-06-09T06:43:48.671" v="126" actId="20577"/>
          <ac:spMkLst>
            <pc:docMk/>
            <pc:sldMk cId="2617601579" sldId="257"/>
            <ac:spMk id="2" creationId="{B0FF9295-DACC-F93F-3B61-4B0701AFD53A}"/>
          </ac:spMkLst>
        </pc:spChg>
        <pc:spChg chg="mod">
          <ac:chgData name="JAYDEN YAP JEAN HNG" userId="S::jaydenyap.21@ichat.sp.edu.sg::66824b3b-90af-48ae-91f4-73f35fb89cd2" providerId="AD" clId="Web-{5A2E2D88-09AA-4115-B631-9C0A9856D27D}" dt="2022-06-09T08:51:45.933" v="848" actId="20577"/>
          <ac:spMkLst>
            <pc:docMk/>
            <pc:sldMk cId="2617601579" sldId="257"/>
            <ac:spMk id="3" creationId="{000EA6EC-A926-55A4-606A-DEA2CFC79317}"/>
          </ac:spMkLst>
        </pc:spChg>
      </pc:sldChg>
      <pc:sldChg chg="addSp delSp modSp new mod setBg">
        <pc:chgData name="JAYDEN YAP JEAN HNG" userId="S::jaydenyap.21@ichat.sp.edu.sg::66824b3b-90af-48ae-91f4-73f35fb89cd2" providerId="AD" clId="Web-{5A2E2D88-09AA-4115-B631-9C0A9856D27D}" dt="2022-06-09T06:49:38.163" v="336" actId="20577"/>
        <pc:sldMkLst>
          <pc:docMk/>
          <pc:sldMk cId="2709123452" sldId="258"/>
        </pc:sldMkLst>
        <pc:spChg chg="mod">
          <ac:chgData name="JAYDEN YAP JEAN HNG" userId="S::jaydenyap.21@ichat.sp.edu.sg::66824b3b-90af-48ae-91f4-73f35fb89cd2" providerId="AD" clId="Web-{5A2E2D88-09AA-4115-B631-9C0A9856D27D}" dt="2022-06-09T06:49:38.163" v="336" actId="20577"/>
          <ac:spMkLst>
            <pc:docMk/>
            <pc:sldMk cId="2709123452" sldId="258"/>
            <ac:spMk id="2" creationId="{ED344720-21AC-40BB-3C11-46B6B777680B}"/>
          </ac:spMkLst>
        </pc:spChg>
        <pc:spChg chg="del">
          <ac:chgData name="JAYDEN YAP JEAN HNG" userId="S::jaydenyap.21@ichat.sp.edu.sg::66824b3b-90af-48ae-91f4-73f35fb89cd2" providerId="AD" clId="Web-{5A2E2D88-09AA-4115-B631-9C0A9856D27D}" dt="2022-06-09T06:44:21.016" v="130"/>
          <ac:spMkLst>
            <pc:docMk/>
            <pc:sldMk cId="2709123452" sldId="258"/>
            <ac:spMk id="3" creationId="{7A8E5716-BDEE-48F8-8BB4-3F9C295EFEFF}"/>
          </ac:spMkLst>
        </pc:spChg>
        <pc:spChg chg="add mod">
          <ac:chgData name="JAYDEN YAP JEAN HNG" userId="S::jaydenyap.21@ichat.sp.edu.sg::66824b3b-90af-48ae-91f4-73f35fb89cd2" providerId="AD" clId="Web-{5A2E2D88-09AA-4115-B631-9C0A9856D27D}" dt="2022-06-09T06:49:15.725" v="332" actId="20577"/>
          <ac:spMkLst>
            <pc:docMk/>
            <pc:sldMk cId="2709123452" sldId="258"/>
            <ac:spMk id="5" creationId="{547FAE9D-3D6E-E110-0978-6BBAD5D83D78}"/>
          </ac:spMkLst>
        </pc:spChg>
        <pc:spChg chg="add del">
          <ac:chgData name="JAYDEN YAP JEAN HNG" userId="S::jaydenyap.21@ichat.sp.edu.sg::66824b3b-90af-48ae-91f4-73f35fb89cd2" providerId="AD" clId="Web-{5A2E2D88-09AA-4115-B631-9C0A9856D27D}" dt="2022-06-09T06:44:52.626" v="138"/>
          <ac:spMkLst>
            <pc:docMk/>
            <pc:sldMk cId="2709123452" sldId="258"/>
            <ac:spMk id="6" creationId="{23C833D6-FF17-90B1-5F0A-A8FBFA772B4B}"/>
          </ac:spMkLst>
        </pc:spChg>
        <pc:spChg chg="add del">
          <ac:chgData name="JAYDEN YAP JEAN HNG" userId="S::jaydenyap.21@ichat.sp.edu.sg::66824b3b-90af-48ae-91f4-73f35fb89cd2" providerId="AD" clId="Web-{5A2E2D88-09AA-4115-B631-9C0A9856D27D}" dt="2022-06-09T06:44:51.719" v="137"/>
          <ac:spMkLst>
            <pc:docMk/>
            <pc:sldMk cId="2709123452" sldId="258"/>
            <ac:spMk id="7" creationId="{D97A26CA-9DE7-521A-0DA3-46D5236DA70C}"/>
          </ac:spMkLst>
        </pc:spChg>
        <pc:spChg chg="add">
          <ac:chgData name="JAYDEN YAP JEAN HNG" userId="S::jaydenyap.21@ichat.sp.edu.sg::66824b3b-90af-48ae-91f4-73f35fb89cd2" providerId="AD" clId="Web-{5A2E2D88-09AA-4115-B631-9C0A9856D27D}" dt="2022-06-09T06:48:15.443" v="312"/>
          <ac:spMkLst>
            <pc:docMk/>
            <pc:sldMk cId="2709123452" sldId="258"/>
            <ac:spMk id="10" creationId="{2B566528-1B12-4246-9431-5C2D7D081168}"/>
          </ac:spMkLst>
        </pc:spChg>
        <pc:spChg chg="mod">
          <ac:chgData name="JAYDEN YAP JEAN HNG" userId="S::jaydenyap.21@ichat.sp.edu.sg::66824b3b-90af-48ae-91f4-73f35fb89cd2" providerId="AD" clId="Web-{5A2E2D88-09AA-4115-B631-9C0A9856D27D}" dt="2022-06-09T06:48:21.958" v="313" actId="1076"/>
          <ac:spMkLst>
            <pc:docMk/>
            <pc:sldMk cId="2709123452" sldId="258"/>
            <ac:spMk id="13" creationId="{D3F51FEB-38FB-4F6C-9F7B-2F2AFAB65463}"/>
          </ac:spMkLst>
        </pc:spChg>
        <pc:grpChg chg="add">
          <ac:chgData name="JAYDEN YAP JEAN HNG" userId="S::jaydenyap.21@ichat.sp.edu.sg::66824b3b-90af-48ae-91f4-73f35fb89cd2" providerId="AD" clId="Web-{5A2E2D88-09AA-4115-B631-9C0A9856D27D}" dt="2022-06-09T06:48:15.443" v="312"/>
          <ac:grpSpMkLst>
            <pc:docMk/>
            <pc:sldMk cId="2709123452" sldId="258"/>
            <ac:grpSpMk id="12" creationId="{828A5161-06F1-46CF-8AD7-844680A59E13}"/>
          </ac:grpSpMkLst>
        </pc:grpChg>
        <pc:grpChg chg="add">
          <ac:chgData name="JAYDEN YAP JEAN HNG" userId="S::jaydenyap.21@ichat.sp.edu.sg::66824b3b-90af-48ae-91f4-73f35fb89cd2" providerId="AD" clId="Web-{5A2E2D88-09AA-4115-B631-9C0A9856D27D}" dt="2022-06-09T06:48:15.443" v="312"/>
          <ac:grpSpMkLst>
            <pc:docMk/>
            <pc:sldMk cId="2709123452" sldId="258"/>
            <ac:grpSpMk id="16" creationId="{5995D10D-E9C9-47DB-AE7E-801FEF38F5C9}"/>
          </ac:grpSpMkLst>
        </pc:grpChg>
        <pc:picChg chg="add mod ord">
          <ac:chgData name="JAYDEN YAP JEAN HNG" userId="S::jaydenyap.21@ichat.sp.edu.sg::66824b3b-90af-48ae-91f4-73f35fb89cd2" providerId="AD" clId="Web-{5A2E2D88-09AA-4115-B631-9C0A9856D27D}" dt="2022-06-09T06:48:15.443" v="312"/>
          <ac:picMkLst>
            <pc:docMk/>
            <pc:sldMk cId="2709123452" sldId="258"/>
            <ac:picMk id="4" creationId="{C69E49AA-C9B7-0868-C597-D2141FA0CEF0}"/>
          </ac:picMkLst>
        </pc:picChg>
      </pc:sldChg>
      <pc:sldChg chg="modSp new del">
        <pc:chgData name="JAYDEN YAP JEAN HNG" userId="S::jaydenyap.21@ichat.sp.edu.sg::66824b3b-90af-48ae-91f4-73f35fb89cd2" providerId="AD" clId="Web-{5A2E2D88-09AA-4115-B631-9C0A9856D27D}" dt="2022-06-09T06:49:44.773" v="340"/>
        <pc:sldMkLst>
          <pc:docMk/>
          <pc:sldMk cId="233937908" sldId="259"/>
        </pc:sldMkLst>
        <pc:spChg chg="mod">
          <ac:chgData name="JAYDEN YAP JEAN HNG" userId="S::jaydenyap.21@ichat.sp.edu.sg::66824b3b-90af-48ae-91f4-73f35fb89cd2" providerId="AD" clId="Web-{5A2E2D88-09AA-4115-B631-9C0A9856D27D}" dt="2022-06-09T06:49:41.335" v="338" actId="20577"/>
          <ac:spMkLst>
            <pc:docMk/>
            <pc:sldMk cId="233937908" sldId="259"/>
            <ac:spMk id="2" creationId="{53526903-7135-C78C-AB03-270A3138D035}"/>
          </ac:spMkLst>
        </pc:spChg>
      </pc:sldChg>
      <pc:sldChg chg="addSp delSp modSp add replId">
        <pc:chgData name="JAYDEN YAP JEAN HNG" userId="S::jaydenyap.21@ichat.sp.edu.sg::66824b3b-90af-48ae-91f4-73f35fb89cd2" providerId="AD" clId="Web-{5A2E2D88-09AA-4115-B631-9C0A9856D27D}" dt="2022-06-09T07:18:00.418" v="523" actId="20577"/>
        <pc:sldMkLst>
          <pc:docMk/>
          <pc:sldMk cId="1886213208" sldId="260"/>
        </pc:sldMkLst>
        <pc:spChg chg="mod">
          <ac:chgData name="JAYDEN YAP JEAN HNG" userId="S::jaydenyap.21@ichat.sp.edu.sg::66824b3b-90af-48ae-91f4-73f35fb89cd2" providerId="AD" clId="Web-{5A2E2D88-09AA-4115-B631-9C0A9856D27D}" dt="2022-06-09T07:18:00.418" v="523" actId="20577"/>
          <ac:spMkLst>
            <pc:docMk/>
            <pc:sldMk cId="1886213208" sldId="260"/>
            <ac:spMk id="2" creationId="{ED344720-21AC-40BB-3C11-46B6B777680B}"/>
          </ac:spMkLst>
        </pc:spChg>
        <pc:spChg chg="mod">
          <ac:chgData name="JAYDEN YAP JEAN HNG" userId="S::jaydenyap.21@ichat.sp.edu.sg::66824b3b-90af-48ae-91f4-73f35fb89cd2" providerId="AD" clId="Web-{5A2E2D88-09AA-4115-B631-9C0A9856D27D}" dt="2022-06-09T07:09:59.392" v="467" actId="1076"/>
          <ac:spMkLst>
            <pc:docMk/>
            <pc:sldMk cId="1886213208" sldId="260"/>
            <ac:spMk id="5" creationId="{547FAE9D-3D6E-E110-0978-6BBAD5D83D78}"/>
          </ac:spMkLst>
        </pc:spChg>
        <pc:spChg chg="add del mod">
          <ac:chgData name="JAYDEN YAP JEAN HNG" userId="S::jaydenyap.21@ichat.sp.edu.sg::66824b3b-90af-48ae-91f4-73f35fb89cd2" providerId="AD" clId="Web-{5A2E2D88-09AA-4115-B631-9C0A9856D27D}" dt="2022-06-09T06:49:54.507" v="343"/>
          <ac:spMkLst>
            <pc:docMk/>
            <pc:sldMk cId="1886213208" sldId="260"/>
            <ac:spMk id="6" creationId="{99EF563E-37AE-ECCB-A6D5-19DDB5519697}"/>
          </ac:spMkLst>
        </pc:spChg>
        <pc:spChg chg="add del mod">
          <ac:chgData name="JAYDEN YAP JEAN HNG" userId="S::jaydenyap.21@ichat.sp.edu.sg::66824b3b-90af-48ae-91f4-73f35fb89cd2" providerId="AD" clId="Web-{5A2E2D88-09AA-4115-B631-9C0A9856D27D}" dt="2022-06-09T06:56:47.250" v="399"/>
          <ac:spMkLst>
            <pc:docMk/>
            <pc:sldMk cId="1886213208" sldId="260"/>
            <ac:spMk id="9" creationId="{6C5981D2-E0E2-BEE2-E419-4074980DEEED}"/>
          </ac:spMkLst>
        </pc:spChg>
        <pc:spChg chg="add del mod">
          <ac:chgData name="JAYDEN YAP JEAN HNG" userId="S::jaydenyap.21@ichat.sp.edu.sg::66824b3b-90af-48ae-91f4-73f35fb89cd2" providerId="AD" clId="Web-{5A2E2D88-09AA-4115-B631-9C0A9856D27D}" dt="2022-06-09T06:56:12.109" v="383"/>
          <ac:spMkLst>
            <pc:docMk/>
            <pc:sldMk cId="1886213208" sldId="260"/>
            <ac:spMk id="15" creationId="{A7B7C09B-0B52-8211-317A-A745A594C071}"/>
          </ac:spMkLst>
        </pc:spChg>
        <pc:spChg chg="add mod">
          <ac:chgData name="JAYDEN YAP JEAN HNG" userId="S::jaydenyap.21@ichat.sp.edu.sg::66824b3b-90af-48ae-91f4-73f35fb89cd2" providerId="AD" clId="Web-{5A2E2D88-09AA-4115-B631-9C0A9856D27D}" dt="2022-06-09T06:53:48.325" v="380" actId="1076"/>
          <ac:spMkLst>
            <pc:docMk/>
            <pc:sldMk cId="1886213208" sldId="260"/>
            <ac:spMk id="20" creationId="{E7997467-BCEB-B9E0-94F8-DF6212D273EB}"/>
          </ac:spMkLst>
        </pc:spChg>
        <pc:spChg chg="add mod">
          <ac:chgData name="JAYDEN YAP JEAN HNG" userId="S::jaydenyap.21@ichat.sp.edu.sg::66824b3b-90af-48ae-91f4-73f35fb89cd2" providerId="AD" clId="Web-{5A2E2D88-09AA-4115-B631-9C0A9856D27D}" dt="2022-06-09T07:14:03.444" v="498" actId="20577"/>
          <ac:spMkLst>
            <pc:docMk/>
            <pc:sldMk cId="1886213208" sldId="260"/>
            <ac:spMk id="26" creationId="{A7DBC136-6AE0-BD63-5EB7-CBA53A1CA301}"/>
          </ac:spMkLst>
        </pc:spChg>
        <pc:spChg chg="add mod">
          <ac:chgData name="JAYDEN YAP JEAN HNG" userId="S::jaydenyap.21@ichat.sp.edu.sg::66824b3b-90af-48ae-91f4-73f35fb89cd2" providerId="AD" clId="Web-{5A2E2D88-09AA-4115-B631-9C0A9856D27D}" dt="2022-06-09T07:15:07.336" v="520" actId="20577"/>
          <ac:spMkLst>
            <pc:docMk/>
            <pc:sldMk cId="1886213208" sldId="260"/>
            <ac:spMk id="27" creationId="{C51DA28D-4EE5-B08A-1364-8CBAFD56EA04}"/>
          </ac:spMkLst>
        </pc:spChg>
        <pc:picChg chg="del">
          <ac:chgData name="JAYDEN YAP JEAN HNG" userId="S::jaydenyap.21@ichat.sp.edu.sg::66824b3b-90af-48ae-91f4-73f35fb89cd2" providerId="AD" clId="Web-{5A2E2D88-09AA-4115-B631-9C0A9856D27D}" dt="2022-06-09T06:49:47.585" v="342"/>
          <ac:picMkLst>
            <pc:docMk/>
            <pc:sldMk cId="1886213208" sldId="260"/>
            <ac:picMk id="4" creationId="{C69E49AA-C9B7-0868-C597-D2141FA0CEF0}"/>
          </ac:picMkLst>
        </pc:picChg>
        <pc:picChg chg="add del mod ord modCrop">
          <ac:chgData name="JAYDEN YAP JEAN HNG" userId="S::jaydenyap.21@ichat.sp.edu.sg::66824b3b-90af-48ae-91f4-73f35fb89cd2" providerId="AD" clId="Web-{5A2E2D88-09AA-4115-B631-9C0A9856D27D}" dt="2022-06-09T06:56:11.437" v="382"/>
          <ac:picMkLst>
            <pc:docMk/>
            <pc:sldMk cId="1886213208" sldId="260"/>
            <ac:picMk id="7" creationId="{F6F154E8-40A9-8C0C-8DA1-180AA1830BA0}"/>
          </ac:picMkLst>
        </pc:picChg>
        <pc:picChg chg="add del mod modCrop">
          <ac:chgData name="JAYDEN YAP JEAN HNG" userId="S::jaydenyap.21@ichat.sp.edu.sg::66824b3b-90af-48ae-91f4-73f35fb89cd2" providerId="AD" clId="Web-{5A2E2D88-09AA-4115-B631-9C0A9856D27D}" dt="2022-06-09T06:56:39.094" v="392"/>
          <ac:picMkLst>
            <pc:docMk/>
            <pc:sldMk cId="1886213208" sldId="260"/>
            <ac:picMk id="8" creationId="{76136A28-CF16-3867-924E-10EAAE7478D5}"/>
          </ac:picMkLst>
        </pc:picChg>
        <pc:picChg chg="add del mod modCrop">
          <ac:chgData name="JAYDEN YAP JEAN HNG" userId="S::jaydenyap.21@ichat.sp.edu.sg::66824b3b-90af-48ae-91f4-73f35fb89cd2" providerId="AD" clId="Web-{5A2E2D88-09AA-4115-B631-9C0A9856D27D}" dt="2022-06-09T06:56:15.297" v="385"/>
          <ac:picMkLst>
            <pc:docMk/>
            <pc:sldMk cId="1886213208" sldId="260"/>
            <ac:picMk id="19" creationId="{D85E8F65-6D23-7201-9D58-216BA6371441}"/>
          </ac:picMkLst>
        </pc:picChg>
        <pc:picChg chg="add mod ord">
          <ac:chgData name="JAYDEN YAP JEAN HNG" userId="S::jaydenyap.21@ichat.sp.edu.sg::66824b3b-90af-48ae-91f4-73f35fb89cd2" providerId="AD" clId="Web-{5A2E2D88-09AA-4115-B631-9C0A9856D27D}" dt="2022-06-09T07:09:56.017" v="466" actId="1076"/>
          <ac:picMkLst>
            <pc:docMk/>
            <pc:sldMk cId="1886213208" sldId="260"/>
            <ac:picMk id="21" creationId="{C31CF376-977B-529A-2D55-6D93F6CDE628}"/>
          </ac:picMkLst>
        </pc:picChg>
        <pc:picChg chg="add mod">
          <ac:chgData name="JAYDEN YAP JEAN HNG" userId="S::jaydenyap.21@ichat.sp.edu.sg::66824b3b-90af-48ae-91f4-73f35fb89cd2" providerId="AD" clId="Web-{5A2E2D88-09AA-4115-B631-9C0A9856D27D}" dt="2022-06-09T07:09:52.548" v="463" actId="1076"/>
          <ac:picMkLst>
            <pc:docMk/>
            <pc:sldMk cId="1886213208" sldId="260"/>
            <ac:picMk id="22" creationId="{586DDF59-E5B7-0FF6-BF2B-4D0E55799E80}"/>
          </ac:picMkLst>
        </pc:picChg>
        <pc:picChg chg="add del mod">
          <ac:chgData name="JAYDEN YAP JEAN HNG" userId="S::jaydenyap.21@ichat.sp.edu.sg::66824b3b-90af-48ae-91f4-73f35fb89cd2" providerId="AD" clId="Web-{5A2E2D88-09AA-4115-B631-9C0A9856D27D}" dt="2022-06-09T06:56:29.187" v="389"/>
          <ac:picMkLst>
            <pc:docMk/>
            <pc:sldMk cId="1886213208" sldId="260"/>
            <ac:picMk id="23" creationId="{4C6DCA10-8E4A-551A-FA33-27B53BD86B8B}"/>
          </ac:picMkLst>
        </pc:picChg>
        <pc:picChg chg="add mod">
          <ac:chgData name="JAYDEN YAP JEAN HNG" userId="S::jaydenyap.21@ichat.sp.edu.sg::66824b3b-90af-48ae-91f4-73f35fb89cd2" providerId="AD" clId="Web-{5A2E2D88-09AA-4115-B631-9C0A9856D27D}" dt="2022-06-09T07:15:13.071" v="522" actId="1076"/>
          <ac:picMkLst>
            <pc:docMk/>
            <pc:sldMk cId="1886213208" sldId="260"/>
            <ac:picMk id="24" creationId="{60BCA873-B897-DF5E-A432-D9268C3B5E5A}"/>
          </ac:picMkLst>
        </pc:picChg>
        <pc:picChg chg="add del mod">
          <ac:chgData name="JAYDEN YAP JEAN HNG" userId="S::jaydenyap.21@ichat.sp.edu.sg::66824b3b-90af-48ae-91f4-73f35fb89cd2" providerId="AD" clId="Web-{5A2E2D88-09AA-4115-B631-9C0A9856D27D}" dt="2022-06-09T07:06:08.294" v="459"/>
          <ac:picMkLst>
            <pc:docMk/>
            <pc:sldMk cId="1886213208" sldId="260"/>
            <ac:picMk id="25" creationId="{0366FCE1-B989-ACA3-7CCF-E92D872D655D}"/>
          </ac:picMkLst>
        </pc:picChg>
      </pc:sldChg>
      <pc:sldChg chg="addSp delSp modSp add replId">
        <pc:chgData name="JAYDEN YAP JEAN HNG" userId="S::jaydenyap.21@ichat.sp.edu.sg::66824b3b-90af-48ae-91f4-73f35fb89cd2" providerId="AD" clId="Web-{5A2E2D88-09AA-4115-B631-9C0A9856D27D}" dt="2022-06-09T08:09:54.161" v="747" actId="20577"/>
        <pc:sldMkLst>
          <pc:docMk/>
          <pc:sldMk cId="1313014958" sldId="261"/>
        </pc:sldMkLst>
        <pc:spChg chg="mod">
          <ac:chgData name="JAYDEN YAP JEAN HNG" userId="S::jaydenyap.21@ichat.sp.edu.sg::66824b3b-90af-48ae-91f4-73f35fb89cd2" providerId="AD" clId="Web-{5A2E2D88-09AA-4115-B631-9C0A9856D27D}" dt="2022-06-09T07:19:38.795" v="527" actId="20577"/>
          <ac:spMkLst>
            <pc:docMk/>
            <pc:sldMk cId="1313014958" sldId="261"/>
            <ac:spMk id="2" creationId="{ED344720-21AC-40BB-3C11-46B6B777680B}"/>
          </ac:spMkLst>
        </pc:spChg>
        <pc:spChg chg="add del mod">
          <ac:chgData name="JAYDEN YAP JEAN HNG" userId="S::jaydenyap.21@ichat.sp.edu.sg::66824b3b-90af-48ae-91f4-73f35fb89cd2" providerId="AD" clId="Web-{5A2E2D88-09AA-4115-B631-9C0A9856D27D}" dt="2022-06-09T07:19:45.686" v="530"/>
          <ac:spMkLst>
            <pc:docMk/>
            <pc:sldMk cId="1313014958" sldId="261"/>
            <ac:spMk id="4" creationId="{AB7FF23A-870C-667C-BB62-C33295205147}"/>
          </ac:spMkLst>
        </pc:spChg>
        <pc:spChg chg="mod">
          <ac:chgData name="JAYDEN YAP JEAN HNG" userId="S::jaydenyap.21@ichat.sp.edu.sg::66824b3b-90af-48ae-91f4-73f35fb89cd2" providerId="AD" clId="Web-{5A2E2D88-09AA-4115-B631-9C0A9856D27D}" dt="2022-06-09T08:09:54.161" v="747" actId="20577"/>
          <ac:spMkLst>
            <pc:docMk/>
            <pc:sldMk cId="1313014958" sldId="261"/>
            <ac:spMk id="5" creationId="{547FAE9D-3D6E-E110-0978-6BBAD5D83D78}"/>
          </ac:spMkLst>
        </pc:spChg>
        <pc:spChg chg="del">
          <ac:chgData name="JAYDEN YAP JEAN HNG" userId="S::jaydenyap.21@ichat.sp.edu.sg::66824b3b-90af-48ae-91f4-73f35fb89cd2" providerId="AD" clId="Web-{5A2E2D88-09AA-4115-B631-9C0A9856D27D}" dt="2022-06-09T07:19:47.295" v="531"/>
          <ac:spMkLst>
            <pc:docMk/>
            <pc:sldMk cId="1313014958" sldId="261"/>
            <ac:spMk id="26" creationId="{A7DBC136-6AE0-BD63-5EB7-CBA53A1CA301}"/>
          </ac:spMkLst>
        </pc:spChg>
        <pc:spChg chg="del">
          <ac:chgData name="JAYDEN YAP JEAN HNG" userId="S::jaydenyap.21@ichat.sp.edu.sg::66824b3b-90af-48ae-91f4-73f35fb89cd2" providerId="AD" clId="Web-{5A2E2D88-09AA-4115-B631-9C0A9856D27D}" dt="2022-06-09T07:19:51.514" v="535"/>
          <ac:spMkLst>
            <pc:docMk/>
            <pc:sldMk cId="1313014958" sldId="261"/>
            <ac:spMk id="27" creationId="{C51DA28D-4EE5-B08A-1364-8CBAFD56EA04}"/>
          </ac:spMkLst>
        </pc:spChg>
        <pc:picChg chg="add del mod">
          <ac:chgData name="JAYDEN YAP JEAN HNG" userId="S::jaydenyap.21@ichat.sp.edu.sg::66824b3b-90af-48ae-91f4-73f35fb89cd2" providerId="AD" clId="Web-{5A2E2D88-09AA-4115-B631-9C0A9856D27D}" dt="2022-06-09T07:21:27.688" v="541"/>
          <ac:picMkLst>
            <pc:docMk/>
            <pc:sldMk cId="1313014958" sldId="261"/>
            <ac:picMk id="6" creationId="{5598B853-C486-113E-D04E-1704C113F0E8}"/>
          </ac:picMkLst>
        </pc:picChg>
        <pc:picChg chg="add mod">
          <ac:chgData name="JAYDEN YAP JEAN HNG" userId="S::jaydenyap.21@ichat.sp.edu.sg::66824b3b-90af-48ae-91f4-73f35fb89cd2" providerId="AD" clId="Web-{5A2E2D88-09AA-4115-B631-9C0A9856D27D}" dt="2022-06-09T07:21:56.032" v="551" actId="1076"/>
          <ac:picMkLst>
            <pc:docMk/>
            <pc:sldMk cId="1313014958" sldId="261"/>
            <ac:picMk id="7" creationId="{BF19C60F-ADA5-2C1C-D62E-2AE3F5A8FAFB}"/>
          </ac:picMkLst>
        </pc:picChg>
        <pc:picChg chg="del">
          <ac:chgData name="JAYDEN YAP JEAN HNG" userId="S::jaydenyap.21@ichat.sp.edu.sg::66824b3b-90af-48ae-91f4-73f35fb89cd2" providerId="AD" clId="Web-{5A2E2D88-09AA-4115-B631-9C0A9856D27D}" dt="2022-06-09T07:19:42.701" v="529"/>
          <ac:picMkLst>
            <pc:docMk/>
            <pc:sldMk cId="1313014958" sldId="261"/>
            <ac:picMk id="21" creationId="{C31CF376-977B-529A-2D55-6D93F6CDE628}"/>
          </ac:picMkLst>
        </pc:picChg>
        <pc:picChg chg="del">
          <ac:chgData name="JAYDEN YAP JEAN HNG" userId="S::jaydenyap.21@ichat.sp.edu.sg::66824b3b-90af-48ae-91f4-73f35fb89cd2" providerId="AD" clId="Web-{5A2E2D88-09AA-4115-B631-9C0A9856D27D}" dt="2022-06-09T07:19:41.655" v="528"/>
          <ac:picMkLst>
            <pc:docMk/>
            <pc:sldMk cId="1313014958" sldId="261"/>
            <ac:picMk id="22" creationId="{586DDF59-E5B7-0FF6-BF2B-4D0E55799E80}"/>
          </ac:picMkLst>
        </pc:picChg>
        <pc:picChg chg="del">
          <ac:chgData name="JAYDEN YAP JEAN HNG" userId="S::jaydenyap.21@ichat.sp.edu.sg::66824b3b-90af-48ae-91f4-73f35fb89cd2" providerId="AD" clId="Web-{5A2E2D88-09AA-4115-B631-9C0A9856D27D}" dt="2022-06-09T07:19:48.639" v="532"/>
          <ac:picMkLst>
            <pc:docMk/>
            <pc:sldMk cId="1313014958" sldId="261"/>
            <ac:picMk id="24" creationId="{60BCA873-B897-DF5E-A432-D9268C3B5E5A}"/>
          </ac:picMkLst>
        </pc:picChg>
      </pc:sldChg>
      <pc:sldChg chg="addSp delSp modSp new">
        <pc:chgData name="JAYDEN YAP JEAN HNG" userId="S::jaydenyap.21@ichat.sp.edu.sg::66824b3b-90af-48ae-91f4-73f35fb89cd2" providerId="AD" clId="Web-{5A2E2D88-09AA-4115-B631-9C0A9856D27D}" dt="2022-06-09T09:43:33.909" v="1729" actId="20577"/>
        <pc:sldMkLst>
          <pc:docMk/>
          <pc:sldMk cId="3914082231" sldId="262"/>
        </pc:sldMkLst>
        <pc:spChg chg="mod">
          <ac:chgData name="JAYDEN YAP JEAN HNG" userId="S::jaydenyap.21@ichat.sp.edu.sg::66824b3b-90af-48ae-91f4-73f35fb89cd2" providerId="AD" clId="Web-{5A2E2D88-09AA-4115-B631-9C0A9856D27D}" dt="2022-06-09T09:37:54.870" v="1538" actId="1076"/>
          <ac:spMkLst>
            <pc:docMk/>
            <pc:sldMk cId="3914082231" sldId="262"/>
            <ac:spMk id="2" creationId="{696D96C9-4C02-FF5E-E950-4787EB7F27C3}"/>
          </ac:spMkLst>
        </pc:spChg>
        <pc:spChg chg="del">
          <ac:chgData name="JAYDEN YAP JEAN HNG" userId="S::jaydenyap.21@ichat.sp.edu.sg::66824b3b-90af-48ae-91f4-73f35fb89cd2" providerId="AD" clId="Web-{5A2E2D88-09AA-4115-B631-9C0A9856D27D}" dt="2022-06-09T09:36:26.165" v="1532"/>
          <ac:spMkLst>
            <pc:docMk/>
            <pc:sldMk cId="3914082231" sldId="262"/>
            <ac:spMk id="3" creationId="{0C75F2B3-581A-C661-8493-DAAA3907E835}"/>
          </ac:spMkLst>
        </pc:spChg>
        <pc:spChg chg="add mod">
          <ac:chgData name="JAYDEN YAP JEAN HNG" userId="S::jaydenyap.21@ichat.sp.edu.sg::66824b3b-90af-48ae-91f4-73f35fb89cd2" providerId="AD" clId="Web-{5A2E2D88-09AA-4115-B631-9C0A9856D27D}" dt="2022-06-09T09:43:33.909" v="1729" actId="20577"/>
          <ac:spMkLst>
            <pc:docMk/>
            <pc:sldMk cId="3914082231" sldId="262"/>
            <ac:spMk id="7" creationId="{6BBB514C-002D-F248-A583-16BF185C4835}"/>
          </ac:spMkLst>
        </pc:spChg>
        <pc:picChg chg="add mod">
          <ac:chgData name="JAYDEN YAP JEAN HNG" userId="S::jaydenyap.21@ichat.sp.edu.sg::66824b3b-90af-48ae-91f4-73f35fb89cd2" providerId="AD" clId="Web-{5A2E2D88-09AA-4115-B631-9C0A9856D27D}" dt="2022-06-09T09:37:59.183" v="1539" actId="1076"/>
          <ac:picMkLst>
            <pc:docMk/>
            <pc:sldMk cId="3914082231" sldId="262"/>
            <ac:picMk id="4" creationId="{B6085C33-8A61-2869-38B8-4A676A22F428}"/>
          </ac:picMkLst>
        </pc:picChg>
        <pc:picChg chg="add del mod">
          <ac:chgData name="JAYDEN YAP JEAN HNG" userId="S::jaydenyap.21@ichat.sp.edu.sg::66824b3b-90af-48ae-91f4-73f35fb89cd2" providerId="AD" clId="Web-{5A2E2D88-09AA-4115-B631-9C0A9856D27D}" dt="2022-06-09T09:38:11.386" v="1542"/>
          <ac:picMkLst>
            <pc:docMk/>
            <pc:sldMk cId="3914082231" sldId="262"/>
            <ac:picMk id="5" creationId="{2F91321C-D2A6-2105-15D3-7CBED41C78D6}"/>
          </ac:picMkLst>
        </pc:picChg>
      </pc:sldChg>
      <pc:sldChg chg="modSp new">
        <pc:chgData name="JAYDEN YAP JEAN HNG" userId="S::jaydenyap.21@ichat.sp.edu.sg::66824b3b-90af-48ae-91f4-73f35fb89cd2" providerId="AD" clId="Web-{5A2E2D88-09AA-4115-B631-9C0A9856D27D}" dt="2022-06-09T09:36:13.071" v="1524" actId="20577"/>
        <pc:sldMkLst>
          <pc:docMk/>
          <pc:sldMk cId="3649654473" sldId="263"/>
        </pc:sldMkLst>
        <pc:spChg chg="mod">
          <ac:chgData name="JAYDEN YAP JEAN HNG" userId="S::jaydenyap.21@ichat.sp.edu.sg::66824b3b-90af-48ae-91f4-73f35fb89cd2" providerId="AD" clId="Web-{5A2E2D88-09AA-4115-B631-9C0A9856D27D}" dt="2022-06-09T08:06:59.682" v="712" actId="20577"/>
          <ac:spMkLst>
            <pc:docMk/>
            <pc:sldMk cId="3649654473" sldId="263"/>
            <ac:spMk id="2" creationId="{C2446F15-D0C1-90BB-BF9D-4C4C7152445E}"/>
          </ac:spMkLst>
        </pc:spChg>
        <pc:spChg chg="mod">
          <ac:chgData name="JAYDEN YAP JEAN HNG" userId="S::jaydenyap.21@ichat.sp.edu.sg::66824b3b-90af-48ae-91f4-73f35fb89cd2" providerId="AD" clId="Web-{5A2E2D88-09AA-4115-B631-9C0A9856D27D}" dt="2022-06-09T09:36:13.071" v="1524" actId="20577"/>
          <ac:spMkLst>
            <pc:docMk/>
            <pc:sldMk cId="3649654473" sldId="263"/>
            <ac:spMk id="3" creationId="{082466BD-01B0-3C02-3616-7A96539EFD35}"/>
          </ac:spMkLst>
        </pc:spChg>
      </pc:sldChg>
      <pc:sldChg chg="modSp add replId">
        <pc:chgData name="JAYDEN YAP JEAN HNG" userId="S::jaydenyap.21@ichat.sp.edu.sg::66824b3b-90af-48ae-91f4-73f35fb89cd2" providerId="AD" clId="Web-{5A2E2D88-09AA-4115-B631-9C0A9856D27D}" dt="2022-06-09T08:07:41.028" v="746" actId="20577"/>
        <pc:sldMkLst>
          <pc:docMk/>
          <pc:sldMk cId="917896423" sldId="264"/>
        </pc:sldMkLst>
        <pc:spChg chg="mod">
          <ac:chgData name="JAYDEN YAP JEAN HNG" userId="S::jaydenyap.21@ichat.sp.edu.sg::66824b3b-90af-48ae-91f4-73f35fb89cd2" providerId="AD" clId="Web-{5A2E2D88-09AA-4115-B631-9C0A9856D27D}" dt="2022-06-09T08:07:36.121" v="735" actId="20577"/>
          <ac:spMkLst>
            <pc:docMk/>
            <pc:sldMk cId="917896423" sldId="264"/>
            <ac:spMk id="2" creationId="{C2446F15-D0C1-90BB-BF9D-4C4C7152445E}"/>
          </ac:spMkLst>
        </pc:spChg>
        <pc:spChg chg="mod">
          <ac:chgData name="JAYDEN YAP JEAN HNG" userId="S::jaydenyap.21@ichat.sp.edu.sg::66824b3b-90af-48ae-91f4-73f35fb89cd2" providerId="AD" clId="Web-{5A2E2D88-09AA-4115-B631-9C0A9856D27D}" dt="2022-06-09T08:07:41.028" v="746" actId="20577"/>
          <ac:spMkLst>
            <pc:docMk/>
            <pc:sldMk cId="917896423" sldId="264"/>
            <ac:spMk id="3" creationId="{082466BD-01B0-3C02-3616-7A96539EFD35}"/>
          </ac:spMkLst>
        </pc:spChg>
      </pc:sldChg>
      <pc:sldChg chg="modSp add ord replId">
        <pc:chgData name="JAYDEN YAP JEAN HNG" userId="S::jaydenyap.21@ichat.sp.edu.sg::66824b3b-90af-48ae-91f4-73f35fb89cd2" providerId="AD" clId="Web-{5A2E2D88-09AA-4115-B631-9C0A9856D27D}" dt="2022-06-09T08:26:20.852" v="750"/>
        <pc:sldMkLst>
          <pc:docMk/>
          <pc:sldMk cId="1084078711" sldId="265"/>
        </pc:sldMkLst>
        <pc:spChg chg="mod">
          <ac:chgData name="JAYDEN YAP JEAN HNG" userId="S::jaydenyap.21@ichat.sp.edu.sg::66824b3b-90af-48ae-91f4-73f35fb89cd2" providerId="AD" clId="Web-{5A2E2D88-09AA-4115-B631-9C0A9856D27D}" dt="2022-06-09T08:26:17.899" v="749" actId="20577"/>
          <ac:spMkLst>
            <pc:docMk/>
            <pc:sldMk cId="1084078711" sldId="265"/>
            <ac:spMk id="2" creationId="{C2446F15-D0C1-90BB-BF9D-4C4C7152445E}"/>
          </ac:spMkLst>
        </pc:spChg>
      </pc:sldChg>
      <pc:sldChg chg="addSp delSp modSp new del">
        <pc:chgData name="JAYDEN YAP JEAN HNG" userId="S::jaydenyap.21@ichat.sp.edu.sg::66824b3b-90af-48ae-91f4-73f35fb89cd2" providerId="AD" clId="Web-{5A2E2D88-09AA-4115-B631-9C0A9856D27D}" dt="2022-06-09T08:27:23.963" v="755"/>
        <pc:sldMkLst>
          <pc:docMk/>
          <pc:sldMk cId="2635447793" sldId="266"/>
        </pc:sldMkLst>
        <pc:picChg chg="add del mod">
          <ac:chgData name="JAYDEN YAP JEAN HNG" userId="S::jaydenyap.21@ichat.sp.edu.sg::66824b3b-90af-48ae-91f4-73f35fb89cd2" providerId="AD" clId="Web-{5A2E2D88-09AA-4115-B631-9C0A9856D27D}" dt="2022-06-09T08:27:22.728" v="754"/>
          <ac:picMkLst>
            <pc:docMk/>
            <pc:sldMk cId="2635447793" sldId="266"/>
            <ac:picMk id="4" creationId="{47F87E19-DAD1-690B-60CA-3C158D93294B}"/>
          </ac:picMkLst>
        </pc:picChg>
      </pc:sldChg>
      <pc:sldChg chg="addSp delSp modSp new">
        <pc:chgData name="JAYDEN YAP JEAN HNG" userId="S::jaydenyap.21@ichat.sp.edu.sg::66824b3b-90af-48ae-91f4-73f35fb89cd2" providerId="AD" clId="Web-{5A2E2D88-09AA-4115-B631-9C0A9856D27D}" dt="2022-06-09T09:08:44.487" v="1093"/>
        <pc:sldMkLst>
          <pc:docMk/>
          <pc:sldMk cId="60359607" sldId="267"/>
        </pc:sldMkLst>
        <pc:spChg chg="del mod">
          <ac:chgData name="JAYDEN YAP JEAN HNG" userId="S::jaydenyap.21@ichat.sp.edu.sg::66824b3b-90af-48ae-91f4-73f35fb89cd2" providerId="AD" clId="Web-{5A2E2D88-09AA-4115-B631-9C0A9856D27D}" dt="2022-06-09T08:31:22.437" v="764"/>
          <ac:spMkLst>
            <pc:docMk/>
            <pc:sldMk cId="60359607" sldId="267"/>
            <ac:spMk id="2" creationId="{DAB8ABD7-F889-5E2E-ABB0-DBFE00656B25}"/>
          </ac:spMkLst>
        </pc:spChg>
        <pc:spChg chg="del">
          <ac:chgData name="JAYDEN YAP JEAN HNG" userId="S::jaydenyap.21@ichat.sp.edu.sg::66824b3b-90af-48ae-91f4-73f35fb89cd2" providerId="AD" clId="Web-{5A2E2D88-09AA-4115-B631-9C0A9856D27D}" dt="2022-06-09T08:27:25.885" v="756"/>
          <ac:spMkLst>
            <pc:docMk/>
            <pc:sldMk cId="60359607" sldId="267"/>
            <ac:spMk id="3" creationId="{9304110B-4538-C922-590B-3105EADE3F25}"/>
          </ac:spMkLst>
        </pc:spChg>
        <pc:spChg chg="add mod">
          <ac:chgData name="JAYDEN YAP JEAN HNG" userId="S::jaydenyap.21@ichat.sp.edu.sg::66824b3b-90af-48ae-91f4-73f35fb89cd2" providerId="AD" clId="Web-{5A2E2D88-09AA-4115-B631-9C0A9856D27D}" dt="2022-06-09T08:44:47.846" v="812" actId="14100"/>
          <ac:spMkLst>
            <pc:docMk/>
            <pc:sldMk cId="60359607" sldId="267"/>
            <ac:spMk id="6" creationId="{4C483EA9-BB69-3745-F5DE-A21B20BDBC8C}"/>
          </ac:spMkLst>
        </pc:spChg>
        <pc:spChg chg="add mod">
          <ac:chgData name="JAYDEN YAP JEAN HNG" userId="S::jaydenyap.21@ichat.sp.edu.sg::66824b3b-90af-48ae-91f4-73f35fb89cd2" providerId="AD" clId="Web-{5A2E2D88-09AA-4115-B631-9C0A9856D27D}" dt="2022-06-09T08:55:12" v="904" actId="20577"/>
          <ac:spMkLst>
            <pc:docMk/>
            <pc:sldMk cId="60359607" sldId="267"/>
            <ac:spMk id="8" creationId="{16E1146C-9286-9755-5168-2E450D5445F3}"/>
          </ac:spMkLst>
        </pc:spChg>
        <pc:spChg chg="add del mod">
          <ac:chgData name="JAYDEN YAP JEAN HNG" userId="S::jaydenyap.21@ichat.sp.edu.sg::66824b3b-90af-48ae-91f4-73f35fb89cd2" providerId="AD" clId="Web-{5A2E2D88-09AA-4115-B631-9C0A9856D27D}" dt="2022-06-09T08:50:55.932" v="817"/>
          <ac:spMkLst>
            <pc:docMk/>
            <pc:sldMk cId="60359607" sldId="267"/>
            <ac:spMk id="9" creationId="{9416D5BD-BD28-2175-6CF2-18D89EE09687}"/>
          </ac:spMkLst>
        </pc:spChg>
        <pc:spChg chg="add del mod">
          <ac:chgData name="JAYDEN YAP JEAN HNG" userId="S::jaydenyap.21@ichat.sp.edu.sg::66824b3b-90af-48ae-91f4-73f35fb89cd2" providerId="AD" clId="Web-{5A2E2D88-09AA-4115-B631-9C0A9856D27D}" dt="2022-06-09T09:08:44.487" v="1093"/>
          <ac:spMkLst>
            <pc:docMk/>
            <pc:sldMk cId="60359607" sldId="267"/>
            <ac:spMk id="11" creationId="{2FF1C285-9525-4694-FFD4-1844287885D4}"/>
          </ac:spMkLst>
        </pc:spChg>
        <pc:picChg chg="add mod ord">
          <ac:chgData name="JAYDEN YAP JEAN HNG" userId="S::jaydenyap.21@ichat.sp.edu.sg::66824b3b-90af-48ae-91f4-73f35fb89cd2" providerId="AD" clId="Web-{5A2E2D88-09AA-4115-B631-9C0A9856D27D}" dt="2022-06-09T08:31:41.390" v="768" actId="1076"/>
          <ac:picMkLst>
            <pc:docMk/>
            <pc:sldMk cId="60359607" sldId="267"/>
            <ac:picMk id="4" creationId="{7AC3F503-21F8-1EF9-7A42-43642DD7FE72}"/>
          </ac:picMkLst>
        </pc:picChg>
        <pc:picChg chg="add mod">
          <ac:chgData name="JAYDEN YAP JEAN HNG" userId="S::jaydenyap.21@ichat.sp.edu.sg::66824b3b-90af-48ae-91f4-73f35fb89cd2" providerId="AD" clId="Web-{5A2E2D88-09AA-4115-B631-9C0A9856D27D}" dt="2022-06-09T08:54:25.765" v="861" actId="14100"/>
          <ac:picMkLst>
            <pc:docMk/>
            <pc:sldMk cId="60359607" sldId="267"/>
            <ac:picMk id="7" creationId="{7D55B0A4-33E7-CF83-7D9C-0148B4BEE531}"/>
          </ac:picMkLst>
        </pc:picChg>
        <pc:picChg chg="add del mod">
          <ac:chgData name="JAYDEN YAP JEAN HNG" userId="S::jaydenyap.21@ichat.sp.edu.sg::66824b3b-90af-48ae-91f4-73f35fb89cd2" providerId="AD" clId="Web-{5A2E2D88-09AA-4115-B631-9C0A9856D27D}" dt="2022-06-09T09:08:42.018" v="1092"/>
          <ac:picMkLst>
            <pc:docMk/>
            <pc:sldMk cId="60359607" sldId="267"/>
            <ac:picMk id="10" creationId="{D3C6588E-3C0F-3A0B-AF28-FA0216A972AD}"/>
          </ac:picMkLst>
        </pc:picChg>
      </pc:sldChg>
      <pc:sldChg chg="add del replId">
        <pc:chgData name="JAYDEN YAP JEAN HNG" userId="S::jaydenyap.21@ichat.sp.edu.sg::66824b3b-90af-48ae-91f4-73f35fb89cd2" providerId="AD" clId="Web-{5A2E2D88-09AA-4115-B631-9C0A9856D27D}" dt="2022-06-09T09:05:07.201" v="1056"/>
        <pc:sldMkLst>
          <pc:docMk/>
          <pc:sldMk cId="3392530218" sldId="268"/>
        </pc:sldMkLst>
      </pc:sldChg>
      <pc:sldChg chg="addSp delSp modSp add replId">
        <pc:chgData name="JAYDEN YAP JEAN HNG" userId="S::jaydenyap.21@ichat.sp.edu.sg::66824b3b-90af-48ae-91f4-73f35fb89cd2" providerId="AD" clId="Web-{5A2E2D88-09AA-4115-B631-9C0A9856D27D}" dt="2022-06-09T09:14:07.463" v="1214" actId="1076"/>
        <pc:sldMkLst>
          <pc:docMk/>
          <pc:sldMk cId="3627951544" sldId="269"/>
        </pc:sldMkLst>
        <pc:spChg chg="add del mod">
          <ac:chgData name="JAYDEN YAP JEAN HNG" userId="S::jaydenyap.21@ichat.sp.edu.sg::66824b3b-90af-48ae-91f4-73f35fb89cd2" providerId="AD" clId="Web-{5A2E2D88-09AA-4115-B631-9C0A9856D27D}" dt="2022-06-09T09:01:03.196" v="961"/>
          <ac:spMkLst>
            <pc:docMk/>
            <pc:sldMk cId="3627951544" sldId="269"/>
            <ac:spMk id="3" creationId="{2F94168F-DE85-BE7E-DE9C-26E0F84B12F3}"/>
          </ac:spMkLst>
        </pc:spChg>
        <pc:spChg chg="mod">
          <ac:chgData name="JAYDEN YAP JEAN HNG" userId="S::jaydenyap.21@ichat.sp.edu.sg::66824b3b-90af-48ae-91f4-73f35fb89cd2" providerId="AD" clId="Web-{5A2E2D88-09AA-4115-B631-9C0A9856D27D}" dt="2022-06-09T09:12:22.367" v="1176" actId="14100"/>
          <ac:spMkLst>
            <pc:docMk/>
            <pc:sldMk cId="3627951544" sldId="269"/>
            <ac:spMk id="6" creationId="{4C483EA9-BB69-3745-F5DE-A21B20BDBC8C}"/>
          </ac:spMkLst>
        </pc:spChg>
        <pc:spChg chg="del">
          <ac:chgData name="JAYDEN YAP JEAN HNG" userId="S::jaydenyap.21@ichat.sp.edu.sg::66824b3b-90af-48ae-91f4-73f35fb89cd2" providerId="AD" clId="Web-{5A2E2D88-09AA-4115-B631-9C0A9856D27D}" dt="2022-06-09T09:01:04.664" v="962"/>
          <ac:spMkLst>
            <pc:docMk/>
            <pc:sldMk cId="3627951544" sldId="269"/>
            <ac:spMk id="8" creationId="{16E1146C-9286-9755-5168-2E450D5445F3}"/>
          </ac:spMkLst>
        </pc:spChg>
        <pc:spChg chg="del">
          <ac:chgData name="JAYDEN YAP JEAN HNG" userId="S::jaydenyap.21@ichat.sp.edu.sg::66824b3b-90af-48ae-91f4-73f35fb89cd2" providerId="AD" clId="Web-{5A2E2D88-09AA-4115-B631-9C0A9856D27D}" dt="2022-06-09T09:01:06.430" v="964"/>
          <ac:spMkLst>
            <pc:docMk/>
            <pc:sldMk cId="3627951544" sldId="269"/>
            <ac:spMk id="11" creationId="{2FF1C285-9525-4694-FFD4-1844287885D4}"/>
          </ac:spMkLst>
        </pc:spChg>
        <pc:spChg chg="add mod">
          <ac:chgData name="JAYDEN YAP JEAN HNG" userId="S::jaydenyap.21@ichat.sp.edu.sg::66824b3b-90af-48ae-91f4-73f35fb89cd2" providerId="AD" clId="Web-{5A2E2D88-09AA-4115-B631-9C0A9856D27D}" dt="2022-06-09T09:14:05.776" v="1213" actId="1076"/>
          <ac:spMkLst>
            <pc:docMk/>
            <pc:sldMk cId="3627951544" sldId="269"/>
            <ac:spMk id="13" creationId="{AF3F5E72-8BB1-69A2-C58E-9F60B16636FA}"/>
          </ac:spMkLst>
        </pc:spChg>
        <pc:spChg chg="add mod">
          <ac:chgData name="JAYDEN YAP JEAN HNG" userId="S::jaydenyap.21@ichat.sp.edu.sg::66824b3b-90af-48ae-91f4-73f35fb89cd2" providerId="AD" clId="Web-{5A2E2D88-09AA-4115-B631-9C0A9856D27D}" dt="2022-06-09T09:12:45.446" v="1183" actId="1076"/>
          <ac:spMkLst>
            <pc:docMk/>
            <pc:sldMk cId="3627951544" sldId="269"/>
            <ac:spMk id="14" creationId="{ED4A395A-0604-914C-9D96-C647CA305582}"/>
          </ac:spMkLst>
        </pc:spChg>
        <pc:picChg chg="del">
          <ac:chgData name="JAYDEN YAP JEAN HNG" userId="S::jaydenyap.21@ichat.sp.edu.sg::66824b3b-90af-48ae-91f4-73f35fb89cd2" providerId="AD" clId="Web-{5A2E2D88-09AA-4115-B631-9C0A9856D27D}" dt="2022-06-09T09:01:01.492" v="959"/>
          <ac:picMkLst>
            <pc:docMk/>
            <pc:sldMk cId="3627951544" sldId="269"/>
            <ac:picMk id="4" creationId="{7AC3F503-21F8-1EF9-7A42-43642DD7FE72}"/>
          </ac:picMkLst>
        </pc:picChg>
        <pc:picChg chg="add mod">
          <ac:chgData name="JAYDEN YAP JEAN HNG" userId="S::jaydenyap.21@ichat.sp.edu.sg::66824b3b-90af-48ae-91f4-73f35fb89cd2" providerId="AD" clId="Web-{5A2E2D88-09AA-4115-B631-9C0A9856D27D}" dt="2022-06-09T09:12:59.946" v="1185" actId="1076"/>
          <ac:picMkLst>
            <pc:docMk/>
            <pc:sldMk cId="3627951544" sldId="269"/>
            <ac:picMk id="5" creationId="{F33A92B6-8E05-DA1C-A44A-846487C5F64E}"/>
          </ac:picMkLst>
        </pc:picChg>
        <pc:picChg chg="del">
          <ac:chgData name="JAYDEN YAP JEAN HNG" userId="S::jaydenyap.21@ichat.sp.edu.sg::66824b3b-90af-48ae-91f4-73f35fb89cd2" providerId="AD" clId="Web-{5A2E2D88-09AA-4115-B631-9C0A9856D27D}" dt="2022-06-09T09:01:01.711" v="960"/>
          <ac:picMkLst>
            <pc:docMk/>
            <pc:sldMk cId="3627951544" sldId="269"/>
            <ac:picMk id="7" creationId="{7D55B0A4-33E7-CF83-7D9C-0148B4BEE531}"/>
          </ac:picMkLst>
        </pc:picChg>
        <pc:picChg chg="add mod">
          <ac:chgData name="JAYDEN YAP JEAN HNG" userId="S::jaydenyap.21@ichat.sp.edu.sg::66824b3b-90af-48ae-91f4-73f35fb89cd2" providerId="AD" clId="Web-{5A2E2D88-09AA-4115-B631-9C0A9856D27D}" dt="2022-06-09T09:12:38.555" v="1182" actId="1076"/>
          <ac:picMkLst>
            <pc:docMk/>
            <pc:sldMk cId="3627951544" sldId="269"/>
            <ac:picMk id="9" creationId="{CB3A11A6-38FD-FE93-96AC-851CD794B049}"/>
          </ac:picMkLst>
        </pc:picChg>
        <pc:picChg chg="del">
          <ac:chgData name="JAYDEN YAP JEAN HNG" userId="S::jaydenyap.21@ichat.sp.edu.sg::66824b3b-90af-48ae-91f4-73f35fb89cd2" providerId="AD" clId="Web-{5A2E2D88-09AA-4115-B631-9C0A9856D27D}" dt="2022-06-09T09:01:05.118" v="963"/>
          <ac:picMkLst>
            <pc:docMk/>
            <pc:sldMk cId="3627951544" sldId="269"/>
            <ac:picMk id="10" creationId="{D3C6588E-3C0F-3A0B-AF28-FA0216A972AD}"/>
          </ac:picMkLst>
        </pc:picChg>
        <pc:picChg chg="add mod modCrop">
          <ac:chgData name="JAYDEN YAP JEAN HNG" userId="S::jaydenyap.21@ichat.sp.edu.sg::66824b3b-90af-48ae-91f4-73f35fb89cd2" providerId="AD" clId="Web-{5A2E2D88-09AA-4115-B631-9C0A9856D27D}" dt="2022-06-09T09:14:07.463" v="1214" actId="1076"/>
          <ac:picMkLst>
            <pc:docMk/>
            <pc:sldMk cId="3627951544" sldId="269"/>
            <ac:picMk id="12" creationId="{0F50F87B-1502-025D-7BC8-FDF1DBAD22E4}"/>
          </ac:picMkLst>
        </pc:picChg>
      </pc:sldChg>
      <pc:sldChg chg="addSp delSp modSp new">
        <pc:chgData name="JAYDEN YAP JEAN HNG" userId="S::jaydenyap.21@ichat.sp.edu.sg::66824b3b-90af-48ae-91f4-73f35fb89cd2" providerId="AD" clId="Web-{5A2E2D88-09AA-4115-B631-9C0A9856D27D}" dt="2022-06-09T09:29:17.890" v="1343" actId="20577"/>
        <pc:sldMkLst>
          <pc:docMk/>
          <pc:sldMk cId="2420849714" sldId="270"/>
        </pc:sldMkLst>
        <pc:spChg chg="mod">
          <ac:chgData name="JAYDEN YAP JEAN HNG" userId="S::jaydenyap.21@ichat.sp.edu.sg::66824b3b-90af-48ae-91f4-73f35fb89cd2" providerId="AD" clId="Web-{5A2E2D88-09AA-4115-B631-9C0A9856D27D}" dt="2022-06-09T09:05:46.843" v="1067" actId="1076"/>
          <ac:spMkLst>
            <pc:docMk/>
            <pc:sldMk cId="2420849714" sldId="270"/>
            <ac:spMk id="2" creationId="{486D8C26-7939-B25E-A901-52B06EFC2B0A}"/>
          </ac:spMkLst>
        </pc:spChg>
        <pc:spChg chg="del">
          <ac:chgData name="JAYDEN YAP JEAN HNG" userId="S::jaydenyap.21@ichat.sp.edu.sg::66824b3b-90af-48ae-91f4-73f35fb89cd2" providerId="AD" clId="Web-{5A2E2D88-09AA-4115-B631-9C0A9856D27D}" dt="2022-06-09T09:05:18.358" v="1059"/>
          <ac:spMkLst>
            <pc:docMk/>
            <pc:sldMk cId="2420849714" sldId="270"/>
            <ac:spMk id="3" creationId="{9AFEC92E-7AD6-D222-3364-18DF030CF2FE}"/>
          </ac:spMkLst>
        </pc:spChg>
        <pc:spChg chg="add mod">
          <ac:chgData name="JAYDEN YAP JEAN HNG" userId="S::jaydenyap.21@ichat.sp.edu.sg::66824b3b-90af-48ae-91f4-73f35fb89cd2" providerId="AD" clId="Web-{5A2E2D88-09AA-4115-B631-9C0A9856D27D}" dt="2022-06-09T09:15:12.746" v="1238" actId="1076"/>
          <ac:spMkLst>
            <pc:docMk/>
            <pc:sldMk cId="2420849714" sldId="270"/>
            <ac:spMk id="5" creationId="{B4C451F5-1E5E-A7E4-1A72-561F4CB06466}"/>
          </ac:spMkLst>
        </pc:spChg>
        <pc:spChg chg="add mod">
          <ac:chgData name="JAYDEN YAP JEAN HNG" userId="S::jaydenyap.21@ichat.sp.edu.sg::66824b3b-90af-48ae-91f4-73f35fb89cd2" providerId="AD" clId="Web-{5A2E2D88-09AA-4115-B631-9C0A9856D27D}" dt="2022-06-09T09:15:20.824" v="1241" actId="14100"/>
          <ac:spMkLst>
            <pc:docMk/>
            <pc:sldMk cId="2420849714" sldId="270"/>
            <ac:spMk id="7" creationId="{F74E68F5-D915-68EB-EB84-050F1509AEA4}"/>
          </ac:spMkLst>
        </pc:spChg>
        <pc:spChg chg="add mod">
          <ac:chgData name="JAYDEN YAP JEAN HNG" userId="S::jaydenyap.21@ichat.sp.edu.sg::66824b3b-90af-48ae-91f4-73f35fb89cd2" providerId="AD" clId="Web-{5A2E2D88-09AA-4115-B631-9C0A9856D27D}" dt="2022-06-09T09:29:17.890" v="1343" actId="20577"/>
          <ac:spMkLst>
            <pc:docMk/>
            <pc:sldMk cId="2420849714" sldId="270"/>
            <ac:spMk id="9" creationId="{51E00A0F-0C3B-D2A7-BC34-02D0B6EF4151}"/>
          </ac:spMkLst>
        </pc:spChg>
        <pc:picChg chg="add mod ord">
          <ac:chgData name="JAYDEN YAP JEAN HNG" userId="S::jaydenyap.21@ichat.sp.edu.sg::66824b3b-90af-48ae-91f4-73f35fb89cd2" providerId="AD" clId="Web-{5A2E2D88-09AA-4115-B631-9C0A9856D27D}" dt="2022-06-09T09:15:14.277" v="1239" actId="1076"/>
          <ac:picMkLst>
            <pc:docMk/>
            <pc:sldMk cId="2420849714" sldId="270"/>
            <ac:picMk id="4" creationId="{ED31B67B-5189-BE58-CF73-9F81C8099896}"/>
          </ac:picMkLst>
        </pc:picChg>
        <pc:picChg chg="add mod">
          <ac:chgData name="JAYDEN YAP JEAN HNG" userId="S::jaydenyap.21@ichat.sp.edu.sg::66824b3b-90af-48ae-91f4-73f35fb89cd2" providerId="AD" clId="Web-{5A2E2D88-09AA-4115-B631-9C0A9856D27D}" dt="2022-06-09T09:15:29.043" v="1244" actId="1076"/>
          <ac:picMkLst>
            <pc:docMk/>
            <pc:sldMk cId="2420849714" sldId="270"/>
            <ac:picMk id="6" creationId="{CF913107-509B-DEF4-F263-62E8291A180D}"/>
          </ac:picMkLst>
        </pc:picChg>
        <pc:picChg chg="add mod">
          <ac:chgData name="JAYDEN YAP JEAN HNG" userId="S::jaydenyap.21@ichat.sp.edu.sg::66824b3b-90af-48ae-91f4-73f35fb89cd2" providerId="AD" clId="Web-{5A2E2D88-09AA-4115-B631-9C0A9856D27D}" dt="2022-06-09T09:18:16.375" v="1250" actId="1076"/>
          <ac:picMkLst>
            <pc:docMk/>
            <pc:sldMk cId="2420849714" sldId="270"/>
            <ac:picMk id="8" creationId="{3671EA3B-9D36-C267-1D84-4E4FFCF3FE3E}"/>
          </ac:picMkLst>
        </pc:picChg>
      </pc:sldChg>
      <pc:sldChg chg="addSp delSp modSp add replId">
        <pc:chgData name="JAYDEN YAP JEAN HNG" userId="S::jaydenyap.21@ichat.sp.edu.sg::66824b3b-90af-48ae-91f4-73f35fb89cd2" providerId="AD" clId="Web-{5A2E2D88-09AA-4115-B631-9C0A9856D27D}" dt="2022-06-09T09:35:33.836" v="1509" actId="1076"/>
        <pc:sldMkLst>
          <pc:docMk/>
          <pc:sldMk cId="940827537" sldId="271"/>
        </pc:sldMkLst>
        <pc:spChg chg="del">
          <ac:chgData name="JAYDEN YAP JEAN HNG" userId="S::jaydenyap.21@ichat.sp.edu.sg::66824b3b-90af-48ae-91f4-73f35fb89cd2" providerId="AD" clId="Web-{5A2E2D88-09AA-4115-B631-9C0A9856D27D}" dt="2022-06-09T09:35:19.320" v="1503"/>
          <ac:spMkLst>
            <pc:docMk/>
            <pc:sldMk cId="940827537" sldId="271"/>
            <ac:spMk id="2" creationId="{486D8C26-7939-B25E-A901-52B06EFC2B0A}"/>
          </ac:spMkLst>
        </pc:spChg>
        <pc:spChg chg="mod">
          <ac:chgData name="JAYDEN YAP JEAN HNG" userId="S::jaydenyap.21@ichat.sp.edu.sg::66824b3b-90af-48ae-91f4-73f35fb89cd2" providerId="AD" clId="Web-{5A2E2D88-09AA-4115-B631-9C0A9856D27D}" dt="2022-06-09T09:35:25.632" v="1505" actId="1076"/>
          <ac:spMkLst>
            <pc:docMk/>
            <pc:sldMk cId="940827537" sldId="271"/>
            <ac:spMk id="5" creationId="{B4C451F5-1E5E-A7E4-1A72-561F4CB06466}"/>
          </ac:spMkLst>
        </pc:spChg>
        <pc:spChg chg="del">
          <ac:chgData name="JAYDEN YAP JEAN HNG" userId="S::jaydenyap.21@ichat.sp.edu.sg::66824b3b-90af-48ae-91f4-73f35fb89cd2" providerId="AD" clId="Web-{5A2E2D88-09AA-4115-B631-9C0A9856D27D}" dt="2022-06-09T09:29:35.250" v="1348"/>
          <ac:spMkLst>
            <pc:docMk/>
            <pc:sldMk cId="940827537" sldId="271"/>
            <ac:spMk id="7" creationId="{F74E68F5-D915-68EB-EB84-050F1509AEA4}"/>
          </ac:spMkLst>
        </pc:spChg>
        <pc:spChg chg="del">
          <ac:chgData name="JAYDEN YAP JEAN HNG" userId="S::jaydenyap.21@ichat.sp.edu.sg::66824b3b-90af-48ae-91f4-73f35fb89cd2" providerId="AD" clId="Web-{5A2E2D88-09AA-4115-B631-9C0A9856D27D}" dt="2022-06-09T09:29:36.531" v="1350"/>
          <ac:spMkLst>
            <pc:docMk/>
            <pc:sldMk cId="940827537" sldId="271"/>
            <ac:spMk id="9" creationId="{51E00A0F-0C3B-D2A7-BC34-02D0B6EF4151}"/>
          </ac:spMkLst>
        </pc:spChg>
        <pc:spChg chg="add del mod">
          <ac:chgData name="JAYDEN YAP JEAN HNG" userId="S::jaydenyap.21@ichat.sp.edu.sg::66824b3b-90af-48ae-91f4-73f35fb89cd2" providerId="AD" clId="Web-{5A2E2D88-09AA-4115-B631-9C0A9856D27D}" dt="2022-06-09T09:29:33.984" v="1347"/>
          <ac:spMkLst>
            <pc:docMk/>
            <pc:sldMk cId="940827537" sldId="271"/>
            <ac:spMk id="10" creationId="{81055294-4555-F80F-1D78-D3350F2BA990}"/>
          </ac:spMkLst>
        </pc:spChg>
        <pc:spChg chg="add mod">
          <ac:chgData name="JAYDEN YAP JEAN HNG" userId="S::jaydenyap.21@ichat.sp.edu.sg::66824b3b-90af-48ae-91f4-73f35fb89cd2" providerId="AD" clId="Web-{5A2E2D88-09AA-4115-B631-9C0A9856D27D}" dt="2022-06-09T09:35:29.351" v="1507" actId="1076"/>
          <ac:spMkLst>
            <pc:docMk/>
            <pc:sldMk cId="940827537" sldId="271"/>
            <ac:spMk id="13" creationId="{F5CF12A6-8E6B-FCC6-B624-58458A22195C}"/>
          </ac:spMkLst>
        </pc:spChg>
        <pc:spChg chg="add mod">
          <ac:chgData name="JAYDEN YAP JEAN HNG" userId="S::jaydenyap.21@ichat.sp.edu.sg::66824b3b-90af-48ae-91f4-73f35fb89cd2" providerId="AD" clId="Web-{5A2E2D88-09AA-4115-B631-9C0A9856D27D}" dt="2022-06-09T09:35:11.226" v="1502" actId="20577"/>
          <ac:spMkLst>
            <pc:docMk/>
            <pc:sldMk cId="940827537" sldId="271"/>
            <ac:spMk id="15" creationId="{4CC05E72-279E-FF6E-27E0-9DA2A5657811}"/>
          </ac:spMkLst>
        </pc:spChg>
        <pc:spChg chg="add del mod">
          <ac:chgData name="JAYDEN YAP JEAN HNG" userId="S::jaydenyap.21@ichat.sp.edu.sg::66824b3b-90af-48ae-91f4-73f35fb89cd2" providerId="AD" clId="Web-{5A2E2D88-09AA-4115-B631-9C0A9856D27D}" dt="2022-06-09T09:35:21.460" v="1504"/>
          <ac:spMkLst>
            <pc:docMk/>
            <pc:sldMk cId="940827537" sldId="271"/>
            <ac:spMk id="17" creationId="{92319A6D-A20F-822D-4C15-AEEA811EBED6}"/>
          </ac:spMkLst>
        </pc:spChg>
        <pc:picChg chg="del">
          <ac:chgData name="JAYDEN YAP JEAN HNG" userId="S::jaydenyap.21@ichat.sp.edu.sg::66824b3b-90af-48ae-91f4-73f35fb89cd2" providerId="AD" clId="Web-{5A2E2D88-09AA-4115-B631-9C0A9856D27D}" dt="2022-06-09T09:29:32.078" v="1345"/>
          <ac:picMkLst>
            <pc:docMk/>
            <pc:sldMk cId="940827537" sldId="271"/>
            <ac:picMk id="4" creationId="{ED31B67B-5189-BE58-CF73-9F81C8099896}"/>
          </ac:picMkLst>
        </pc:picChg>
        <pc:picChg chg="del">
          <ac:chgData name="JAYDEN YAP JEAN HNG" userId="S::jaydenyap.21@ichat.sp.edu.sg::66824b3b-90af-48ae-91f4-73f35fb89cd2" providerId="AD" clId="Web-{5A2E2D88-09AA-4115-B631-9C0A9856D27D}" dt="2022-06-09T09:29:32.375" v="1346"/>
          <ac:picMkLst>
            <pc:docMk/>
            <pc:sldMk cId="940827537" sldId="271"/>
            <ac:picMk id="6" creationId="{CF913107-509B-DEF4-F263-62E8291A180D}"/>
          </ac:picMkLst>
        </pc:picChg>
        <pc:picChg chg="del">
          <ac:chgData name="JAYDEN YAP JEAN HNG" userId="S::jaydenyap.21@ichat.sp.edu.sg::66824b3b-90af-48ae-91f4-73f35fb89cd2" providerId="AD" clId="Web-{5A2E2D88-09AA-4115-B631-9C0A9856D27D}" dt="2022-06-09T09:29:35.546" v="1349"/>
          <ac:picMkLst>
            <pc:docMk/>
            <pc:sldMk cId="940827537" sldId="271"/>
            <ac:picMk id="8" creationId="{3671EA3B-9D36-C267-1D84-4E4FFCF3FE3E}"/>
          </ac:picMkLst>
        </pc:picChg>
        <pc:picChg chg="add mod">
          <ac:chgData name="JAYDEN YAP JEAN HNG" userId="S::jaydenyap.21@ichat.sp.edu.sg::66824b3b-90af-48ae-91f4-73f35fb89cd2" providerId="AD" clId="Web-{5A2E2D88-09AA-4115-B631-9C0A9856D27D}" dt="2022-06-09T09:35:27.179" v="1506" actId="1076"/>
          <ac:picMkLst>
            <pc:docMk/>
            <pc:sldMk cId="940827537" sldId="271"/>
            <ac:picMk id="11" creationId="{F0906189-7997-B6CD-6858-F660981F719A}"/>
          </ac:picMkLst>
        </pc:picChg>
        <pc:picChg chg="add mod">
          <ac:chgData name="JAYDEN YAP JEAN HNG" userId="S::jaydenyap.21@ichat.sp.edu.sg::66824b3b-90af-48ae-91f4-73f35fb89cd2" providerId="AD" clId="Web-{5A2E2D88-09AA-4115-B631-9C0A9856D27D}" dt="2022-06-09T09:35:30.586" v="1508" actId="1076"/>
          <ac:picMkLst>
            <pc:docMk/>
            <pc:sldMk cId="940827537" sldId="271"/>
            <ac:picMk id="12" creationId="{1194F500-126C-60B9-29CC-2FD27707F118}"/>
          </ac:picMkLst>
        </pc:picChg>
        <pc:picChg chg="add mod">
          <ac:chgData name="JAYDEN YAP JEAN HNG" userId="S::jaydenyap.21@ichat.sp.edu.sg::66824b3b-90af-48ae-91f4-73f35fb89cd2" providerId="AD" clId="Web-{5A2E2D88-09AA-4115-B631-9C0A9856D27D}" dt="2022-06-09T09:35:33.836" v="1509" actId="1076"/>
          <ac:picMkLst>
            <pc:docMk/>
            <pc:sldMk cId="940827537" sldId="271"/>
            <ac:picMk id="14" creationId="{A0D2204A-93F0-276F-01B3-AF9EE5934886}"/>
          </ac:picMkLst>
        </pc:picChg>
      </pc:sldChg>
      <pc:sldChg chg="addSp delSp modSp add replId">
        <pc:chgData name="JAYDEN YAP JEAN HNG" userId="S::jaydenyap.21@ichat.sp.edu.sg::66824b3b-90af-48ae-91f4-73f35fb89cd2" providerId="AD" clId="Web-{5A2E2D88-09AA-4115-B631-9C0A9856D27D}" dt="2022-06-09T09:46:48.211" v="1852" actId="20577"/>
        <pc:sldMkLst>
          <pc:docMk/>
          <pc:sldMk cId="4215181382" sldId="272"/>
        </pc:sldMkLst>
        <pc:spChg chg="mod">
          <ac:chgData name="JAYDEN YAP JEAN HNG" userId="S::jaydenyap.21@ichat.sp.edu.sg::66824b3b-90af-48ae-91f4-73f35fb89cd2" providerId="AD" clId="Web-{5A2E2D88-09AA-4115-B631-9C0A9856D27D}" dt="2022-06-09T09:46:19.569" v="1815" actId="20577"/>
          <ac:spMkLst>
            <pc:docMk/>
            <pc:sldMk cId="4215181382" sldId="272"/>
            <ac:spMk id="7" creationId="{6BBB514C-002D-F248-A583-16BF185C4835}"/>
          </ac:spMkLst>
        </pc:spChg>
        <pc:spChg chg="add del mod">
          <ac:chgData name="JAYDEN YAP JEAN HNG" userId="S::jaydenyap.21@ichat.sp.edu.sg::66824b3b-90af-48ae-91f4-73f35fb89cd2" providerId="AD" clId="Web-{5A2E2D88-09AA-4115-B631-9C0A9856D27D}" dt="2022-06-09T09:45:17.490" v="1784"/>
          <ac:spMkLst>
            <pc:docMk/>
            <pc:sldMk cId="4215181382" sldId="272"/>
            <ac:spMk id="8" creationId="{35EF8122-A538-6479-192E-7B73B50326D7}"/>
          </ac:spMkLst>
        </pc:spChg>
        <pc:spChg chg="add mod">
          <ac:chgData name="JAYDEN YAP JEAN HNG" userId="S::jaydenyap.21@ichat.sp.edu.sg::66824b3b-90af-48ae-91f4-73f35fb89cd2" providerId="AD" clId="Web-{5A2E2D88-09AA-4115-B631-9C0A9856D27D}" dt="2022-06-09T09:46:48.211" v="1852" actId="20577"/>
          <ac:spMkLst>
            <pc:docMk/>
            <pc:sldMk cId="4215181382" sldId="272"/>
            <ac:spMk id="9" creationId="{AA26016B-2B7A-69D2-B18C-A38E7AB5B9E7}"/>
          </ac:spMkLst>
        </pc:spChg>
        <pc:picChg chg="add mod modCrop">
          <ac:chgData name="JAYDEN YAP JEAN HNG" userId="S::jaydenyap.21@ichat.sp.edu.sg::66824b3b-90af-48ae-91f4-73f35fb89cd2" providerId="AD" clId="Web-{5A2E2D88-09AA-4115-B631-9C0A9856D27D}" dt="2022-06-09T09:45:58.725" v="1801" actId="14100"/>
          <ac:picMkLst>
            <pc:docMk/>
            <pc:sldMk cId="4215181382" sldId="272"/>
            <ac:picMk id="3" creationId="{5F1BC7FB-3F0E-7F49-B69E-07F92ADFCC87}"/>
          </ac:picMkLst>
        </pc:picChg>
        <pc:picChg chg="del">
          <ac:chgData name="JAYDEN YAP JEAN HNG" userId="S::jaydenyap.21@ichat.sp.edu.sg::66824b3b-90af-48ae-91f4-73f35fb89cd2" providerId="AD" clId="Web-{5A2E2D88-09AA-4115-B631-9C0A9856D27D}" dt="2022-06-09T09:43:53.363" v="1735"/>
          <ac:picMkLst>
            <pc:docMk/>
            <pc:sldMk cId="4215181382" sldId="272"/>
            <ac:picMk id="4" creationId="{B6085C33-8A61-2869-38B8-4A676A22F428}"/>
          </ac:picMkLst>
        </pc:picChg>
        <pc:picChg chg="add mod modCrop">
          <ac:chgData name="JAYDEN YAP JEAN HNG" userId="S::jaydenyap.21@ichat.sp.edu.sg::66824b3b-90af-48ae-91f4-73f35fb89cd2" providerId="AD" clId="Web-{5A2E2D88-09AA-4115-B631-9C0A9856D27D}" dt="2022-06-09T09:45:59.834" v="1802" actId="1076"/>
          <ac:picMkLst>
            <pc:docMk/>
            <pc:sldMk cId="4215181382" sldId="272"/>
            <ac:picMk id="5" creationId="{CE69786A-21AE-927F-3F14-A35581AAF5CD}"/>
          </ac:picMkLst>
        </pc:picChg>
      </pc:sldChg>
      <pc:sldChg chg="addSp delSp modSp add replId">
        <pc:chgData name="JAYDEN YAP JEAN HNG" userId="S::jaydenyap.21@ichat.sp.edu.sg::66824b3b-90af-48ae-91f4-73f35fb89cd2" providerId="AD" clId="Web-{5A2E2D88-09AA-4115-B631-9C0A9856D27D}" dt="2022-06-09T09:52:17.999" v="1957" actId="20577"/>
        <pc:sldMkLst>
          <pc:docMk/>
          <pc:sldMk cId="1735072585" sldId="273"/>
        </pc:sldMkLst>
        <pc:spChg chg="mod">
          <ac:chgData name="JAYDEN YAP JEAN HNG" userId="S::jaydenyap.21@ichat.sp.edu.sg::66824b3b-90af-48ae-91f4-73f35fb89cd2" providerId="AD" clId="Web-{5A2E2D88-09AA-4115-B631-9C0A9856D27D}" dt="2022-06-09T09:48:03.619" v="1909" actId="1076"/>
          <ac:spMkLst>
            <pc:docMk/>
            <pc:sldMk cId="1735072585" sldId="273"/>
            <ac:spMk id="2" creationId="{696D96C9-4C02-FF5E-E950-4787EB7F27C3}"/>
          </ac:spMkLst>
        </pc:spChg>
        <pc:spChg chg="mod">
          <ac:chgData name="JAYDEN YAP JEAN HNG" userId="S::jaydenyap.21@ichat.sp.edu.sg::66824b3b-90af-48ae-91f4-73f35fb89cd2" providerId="AD" clId="Web-{5A2E2D88-09AA-4115-B631-9C0A9856D27D}" dt="2022-06-09T09:52:17.999" v="1957" actId="20577"/>
          <ac:spMkLst>
            <pc:docMk/>
            <pc:sldMk cId="1735072585" sldId="273"/>
            <ac:spMk id="7" creationId="{6BBB514C-002D-F248-A583-16BF185C4835}"/>
          </ac:spMkLst>
        </pc:spChg>
        <pc:spChg chg="del">
          <ac:chgData name="JAYDEN YAP JEAN HNG" userId="S::jaydenyap.21@ichat.sp.edu.sg::66824b3b-90af-48ae-91f4-73f35fb89cd2" providerId="AD" clId="Web-{5A2E2D88-09AA-4115-B631-9C0A9856D27D}" dt="2022-06-09T09:47:15.664" v="1859"/>
          <ac:spMkLst>
            <pc:docMk/>
            <pc:sldMk cId="1735072585" sldId="273"/>
            <ac:spMk id="9" creationId="{AA26016B-2B7A-69D2-B18C-A38E7AB5B9E7}"/>
          </ac:spMkLst>
        </pc:spChg>
        <pc:picChg chg="del">
          <ac:chgData name="JAYDEN YAP JEAN HNG" userId="S::jaydenyap.21@ichat.sp.edu.sg::66824b3b-90af-48ae-91f4-73f35fb89cd2" providerId="AD" clId="Web-{5A2E2D88-09AA-4115-B631-9C0A9856D27D}" dt="2022-06-09T09:47:13.727" v="1857"/>
          <ac:picMkLst>
            <pc:docMk/>
            <pc:sldMk cId="1735072585" sldId="273"/>
            <ac:picMk id="3" creationId="{5F1BC7FB-3F0E-7F49-B69E-07F92ADFCC87}"/>
          </ac:picMkLst>
        </pc:picChg>
        <pc:picChg chg="add mod">
          <ac:chgData name="JAYDEN YAP JEAN HNG" userId="S::jaydenyap.21@ichat.sp.edu.sg::66824b3b-90af-48ae-91f4-73f35fb89cd2" providerId="AD" clId="Web-{5A2E2D88-09AA-4115-B631-9C0A9856D27D}" dt="2022-06-09T09:50:10.574" v="1925" actId="1076"/>
          <ac:picMkLst>
            <pc:docMk/>
            <pc:sldMk cId="1735072585" sldId="273"/>
            <ac:picMk id="4" creationId="{486B2CAD-39DC-7FDF-87EB-F5754F8807E5}"/>
          </ac:picMkLst>
        </pc:picChg>
        <pc:picChg chg="del">
          <ac:chgData name="JAYDEN YAP JEAN HNG" userId="S::jaydenyap.21@ichat.sp.edu.sg::66824b3b-90af-48ae-91f4-73f35fb89cd2" providerId="AD" clId="Web-{5A2E2D88-09AA-4115-B631-9C0A9856D27D}" dt="2022-06-09T09:47:14.102" v="1858"/>
          <ac:picMkLst>
            <pc:docMk/>
            <pc:sldMk cId="1735072585" sldId="273"/>
            <ac:picMk id="5" creationId="{CE69786A-21AE-927F-3F14-A35581AAF5CD}"/>
          </ac:picMkLst>
        </pc:picChg>
      </pc:sldChg>
      <pc:sldChg chg="addSp delSp modSp new">
        <pc:chgData name="JAYDEN YAP JEAN HNG" userId="S::jaydenyap.21@ichat.sp.edu.sg::66824b3b-90af-48ae-91f4-73f35fb89cd2" providerId="AD" clId="Web-{5A2E2D88-09AA-4115-B631-9C0A9856D27D}" dt="2022-06-09T09:59:33.759" v="2213" actId="14100"/>
        <pc:sldMkLst>
          <pc:docMk/>
          <pc:sldMk cId="2780946934" sldId="274"/>
        </pc:sldMkLst>
        <pc:spChg chg="mod">
          <ac:chgData name="JAYDEN YAP JEAN HNG" userId="S::jaydenyap.21@ichat.sp.edu.sg::66824b3b-90af-48ae-91f4-73f35fb89cd2" providerId="AD" clId="Web-{5A2E2D88-09AA-4115-B631-9C0A9856D27D}" dt="2022-06-09T09:55:14.112" v="2008" actId="1076"/>
          <ac:spMkLst>
            <pc:docMk/>
            <pc:sldMk cId="2780946934" sldId="274"/>
            <ac:spMk id="2" creationId="{FC25B820-5251-0303-7900-4A6F246335E1}"/>
          </ac:spMkLst>
        </pc:spChg>
        <pc:spChg chg="del">
          <ac:chgData name="JAYDEN YAP JEAN HNG" userId="S::jaydenyap.21@ichat.sp.edu.sg::66824b3b-90af-48ae-91f4-73f35fb89cd2" providerId="AD" clId="Web-{5A2E2D88-09AA-4115-B631-9C0A9856D27D}" dt="2022-06-09T09:52:21.874" v="1959"/>
          <ac:spMkLst>
            <pc:docMk/>
            <pc:sldMk cId="2780946934" sldId="274"/>
            <ac:spMk id="3" creationId="{875570D9-01CC-F0EE-4B94-D79B0270081C}"/>
          </ac:spMkLst>
        </pc:spChg>
        <pc:spChg chg="add mod">
          <ac:chgData name="JAYDEN YAP JEAN HNG" userId="S::jaydenyap.21@ichat.sp.edu.sg::66824b3b-90af-48ae-91f4-73f35fb89cd2" providerId="AD" clId="Web-{5A2E2D88-09AA-4115-B631-9C0A9856D27D}" dt="2022-06-09T09:57:37.803" v="2084" actId="20577"/>
          <ac:spMkLst>
            <pc:docMk/>
            <pc:sldMk cId="2780946934" sldId="274"/>
            <ac:spMk id="5" creationId="{C3650A41-54E8-1892-7125-8037A029E169}"/>
          </ac:spMkLst>
        </pc:spChg>
        <pc:spChg chg="add del mod">
          <ac:chgData name="JAYDEN YAP JEAN HNG" userId="S::jaydenyap.21@ichat.sp.edu.sg::66824b3b-90af-48ae-91f4-73f35fb89cd2" providerId="AD" clId="Web-{5A2E2D88-09AA-4115-B631-9C0A9856D27D}" dt="2022-06-09T09:55:03.112" v="2004"/>
          <ac:spMkLst>
            <pc:docMk/>
            <pc:sldMk cId="2780946934" sldId="274"/>
            <ac:spMk id="8" creationId="{90679792-A792-B438-47C1-E8D2B6263444}"/>
          </ac:spMkLst>
        </pc:spChg>
        <pc:spChg chg="add mod">
          <ac:chgData name="JAYDEN YAP JEAN HNG" userId="S::jaydenyap.21@ichat.sp.edu.sg::66824b3b-90af-48ae-91f4-73f35fb89cd2" providerId="AD" clId="Web-{5A2E2D88-09AA-4115-B631-9C0A9856D27D}" dt="2022-06-09T09:59:33.759" v="2213" actId="14100"/>
          <ac:spMkLst>
            <pc:docMk/>
            <pc:sldMk cId="2780946934" sldId="274"/>
            <ac:spMk id="10" creationId="{DB0DFB5C-06C0-68C4-F536-1FE16CC6B43C}"/>
          </ac:spMkLst>
        </pc:spChg>
        <pc:picChg chg="add del mod ord">
          <ac:chgData name="JAYDEN YAP JEAN HNG" userId="S::jaydenyap.21@ichat.sp.edu.sg::66824b3b-90af-48ae-91f4-73f35fb89cd2" providerId="AD" clId="Web-{5A2E2D88-09AA-4115-B631-9C0A9856D27D}" dt="2022-06-09T09:55:00.003" v="2001"/>
          <ac:picMkLst>
            <pc:docMk/>
            <pc:sldMk cId="2780946934" sldId="274"/>
            <ac:picMk id="4" creationId="{D42CBF12-75EC-86D7-E6DD-BBB78763C355}"/>
          </ac:picMkLst>
        </pc:picChg>
        <pc:picChg chg="add mod">
          <ac:chgData name="JAYDEN YAP JEAN HNG" userId="S::jaydenyap.21@ichat.sp.edu.sg::66824b3b-90af-48ae-91f4-73f35fb89cd2" providerId="AD" clId="Web-{5A2E2D88-09AA-4115-B631-9C0A9856D27D}" dt="2022-06-09T09:55:09.737" v="2007" actId="1076"/>
          <ac:picMkLst>
            <pc:docMk/>
            <pc:sldMk cId="2780946934" sldId="274"/>
            <ac:picMk id="6" creationId="{6F36241B-13F7-EBDF-DD25-8CEF8116C8B7}"/>
          </ac:picMkLst>
        </pc:picChg>
        <pc:picChg chg="add mod">
          <ac:chgData name="JAYDEN YAP JEAN HNG" userId="S::jaydenyap.21@ichat.sp.edu.sg::66824b3b-90af-48ae-91f4-73f35fb89cd2" providerId="AD" clId="Web-{5A2E2D88-09AA-4115-B631-9C0A9856D27D}" dt="2022-06-09T09:57:53.491" v="2092" actId="1076"/>
          <ac:picMkLst>
            <pc:docMk/>
            <pc:sldMk cId="2780946934" sldId="274"/>
            <ac:picMk id="9" creationId="{BEB87CA7-ED4A-DC6D-5A06-68337BA80F4F}"/>
          </ac:picMkLst>
        </pc:picChg>
      </pc:sldChg>
      <pc:sldChg chg="modSp add replId">
        <pc:chgData name="JAYDEN YAP JEAN HNG" userId="S::jaydenyap.21@ichat.sp.edu.sg::66824b3b-90af-48ae-91f4-73f35fb89cd2" providerId="AD" clId="Web-{5A2E2D88-09AA-4115-B631-9C0A9856D27D}" dt="2022-06-09T09:53:31.141" v="1984" actId="20577"/>
        <pc:sldMkLst>
          <pc:docMk/>
          <pc:sldMk cId="3700564603" sldId="275"/>
        </pc:sldMkLst>
        <pc:spChg chg="mod">
          <ac:chgData name="JAYDEN YAP JEAN HNG" userId="S::jaydenyap.21@ichat.sp.edu.sg::66824b3b-90af-48ae-91f4-73f35fb89cd2" providerId="AD" clId="Web-{5A2E2D88-09AA-4115-B631-9C0A9856D27D}" dt="2022-06-09T09:53:19.547" v="1968" actId="20577"/>
          <ac:spMkLst>
            <pc:docMk/>
            <pc:sldMk cId="3700564603" sldId="275"/>
            <ac:spMk id="2" creationId="{C2446F15-D0C1-90BB-BF9D-4C4C7152445E}"/>
          </ac:spMkLst>
        </pc:spChg>
        <pc:spChg chg="mod">
          <ac:chgData name="JAYDEN YAP JEAN HNG" userId="S::jaydenyap.21@ichat.sp.edu.sg::66824b3b-90af-48ae-91f4-73f35fb89cd2" providerId="AD" clId="Web-{5A2E2D88-09AA-4115-B631-9C0A9856D27D}" dt="2022-06-09T09:53:31.141" v="1984" actId="20577"/>
          <ac:spMkLst>
            <pc:docMk/>
            <pc:sldMk cId="3700564603" sldId="275"/>
            <ac:spMk id="3" creationId="{082466BD-01B0-3C02-3616-7A96539EFD35}"/>
          </ac:spMkLst>
        </pc:spChg>
      </pc:sldChg>
      <pc:sldChg chg="addSp delSp modSp add replId">
        <pc:chgData name="JAYDEN YAP JEAN HNG" userId="S::jaydenyap.21@ichat.sp.edu.sg::66824b3b-90af-48ae-91f4-73f35fb89cd2" providerId="AD" clId="Web-{5A2E2D88-09AA-4115-B631-9C0A9856D27D}" dt="2022-06-09T10:04:26.250" v="2335" actId="1076"/>
        <pc:sldMkLst>
          <pc:docMk/>
          <pc:sldMk cId="3053995102" sldId="276"/>
        </pc:sldMkLst>
        <pc:spChg chg="mod">
          <ac:chgData name="JAYDEN YAP JEAN HNG" userId="S::jaydenyap.21@ichat.sp.edu.sg::66824b3b-90af-48ae-91f4-73f35fb89cd2" providerId="AD" clId="Web-{5A2E2D88-09AA-4115-B631-9C0A9856D27D}" dt="2022-06-09T10:03:49.186" v="2291" actId="20577"/>
          <ac:spMkLst>
            <pc:docMk/>
            <pc:sldMk cId="3053995102" sldId="276"/>
            <ac:spMk id="5" creationId="{C3650A41-54E8-1892-7125-8037A029E169}"/>
          </ac:spMkLst>
        </pc:spChg>
        <pc:spChg chg="del">
          <ac:chgData name="JAYDEN YAP JEAN HNG" userId="S::jaydenyap.21@ichat.sp.edu.sg::66824b3b-90af-48ae-91f4-73f35fb89cd2" providerId="AD" clId="Web-{5A2E2D88-09AA-4115-B631-9C0A9856D27D}" dt="2022-06-09T10:00:42.354" v="2219"/>
          <ac:spMkLst>
            <pc:docMk/>
            <pc:sldMk cId="3053995102" sldId="276"/>
            <ac:spMk id="10" creationId="{DB0DFB5C-06C0-68C4-F536-1FE16CC6B43C}"/>
          </ac:spMkLst>
        </pc:spChg>
        <pc:spChg chg="add mod">
          <ac:chgData name="JAYDEN YAP JEAN HNG" userId="S::jaydenyap.21@ichat.sp.edu.sg::66824b3b-90af-48ae-91f4-73f35fb89cd2" providerId="AD" clId="Web-{5A2E2D88-09AA-4115-B631-9C0A9856D27D}" dt="2022-06-09T10:04:26.250" v="2335" actId="1076"/>
          <ac:spMkLst>
            <pc:docMk/>
            <pc:sldMk cId="3053995102" sldId="276"/>
            <ac:spMk id="11" creationId="{FDFDF672-A6B6-2581-AEFD-949314A947C6}"/>
          </ac:spMkLst>
        </pc:spChg>
        <pc:picChg chg="add mod">
          <ac:chgData name="JAYDEN YAP JEAN HNG" userId="S::jaydenyap.21@ichat.sp.edu.sg::66824b3b-90af-48ae-91f4-73f35fb89cd2" providerId="AD" clId="Web-{5A2E2D88-09AA-4115-B631-9C0A9856D27D}" dt="2022-06-09T10:01:26.324" v="2260" actId="14100"/>
          <ac:picMkLst>
            <pc:docMk/>
            <pc:sldMk cId="3053995102" sldId="276"/>
            <ac:picMk id="3" creationId="{B5A7D173-89E0-F205-5CF5-FF1A41976E0D}"/>
          </ac:picMkLst>
        </pc:picChg>
        <pc:picChg chg="add mod">
          <ac:chgData name="JAYDEN YAP JEAN HNG" userId="S::jaydenyap.21@ichat.sp.edu.sg::66824b3b-90af-48ae-91f4-73f35fb89cd2" providerId="AD" clId="Web-{5A2E2D88-09AA-4115-B631-9C0A9856D27D}" dt="2022-06-09T10:04:22.703" v="2334" actId="14100"/>
          <ac:picMkLst>
            <pc:docMk/>
            <pc:sldMk cId="3053995102" sldId="276"/>
            <ac:picMk id="4" creationId="{9ACB4A88-F65C-8123-FF72-D42CDF3E8C2C}"/>
          </ac:picMkLst>
        </pc:picChg>
        <pc:picChg chg="del">
          <ac:chgData name="JAYDEN YAP JEAN HNG" userId="S::jaydenyap.21@ichat.sp.edu.sg::66824b3b-90af-48ae-91f4-73f35fb89cd2" providerId="AD" clId="Web-{5A2E2D88-09AA-4115-B631-9C0A9856D27D}" dt="2022-06-09T10:00:40.370" v="2217"/>
          <ac:picMkLst>
            <pc:docMk/>
            <pc:sldMk cId="3053995102" sldId="276"/>
            <ac:picMk id="6" creationId="{6F36241B-13F7-EBDF-DD25-8CEF8116C8B7}"/>
          </ac:picMkLst>
        </pc:picChg>
        <pc:picChg chg="add del mod">
          <ac:chgData name="JAYDEN YAP JEAN HNG" userId="S::jaydenyap.21@ichat.sp.edu.sg::66824b3b-90af-48ae-91f4-73f35fb89cd2" providerId="AD" clId="Web-{5A2E2D88-09AA-4115-B631-9C0A9856D27D}" dt="2022-06-09T10:02:56.967" v="2278"/>
          <ac:picMkLst>
            <pc:docMk/>
            <pc:sldMk cId="3053995102" sldId="276"/>
            <ac:picMk id="7" creationId="{E1FB626A-E8D5-E952-4367-4B394FA6E451}"/>
          </ac:picMkLst>
        </pc:picChg>
        <pc:picChg chg="del">
          <ac:chgData name="JAYDEN YAP JEAN HNG" userId="S::jaydenyap.21@ichat.sp.edu.sg::66824b3b-90af-48ae-91f4-73f35fb89cd2" providerId="AD" clId="Web-{5A2E2D88-09AA-4115-B631-9C0A9856D27D}" dt="2022-06-09T10:00:40.995" v="2218"/>
          <ac:picMkLst>
            <pc:docMk/>
            <pc:sldMk cId="3053995102" sldId="276"/>
            <ac:picMk id="9" creationId="{BEB87CA7-ED4A-DC6D-5A06-68337BA80F4F}"/>
          </ac:picMkLst>
        </pc:picChg>
      </pc:sldChg>
      <pc:sldChg chg="addSp delSp modSp add replId">
        <pc:chgData name="JAYDEN YAP JEAN HNG" userId="S::jaydenyap.21@ichat.sp.edu.sg::66824b3b-90af-48ae-91f4-73f35fb89cd2" providerId="AD" clId="Web-{5A2E2D88-09AA-4115-B631-9C0A9856D27D}" dt="2022-06-09T10:09:38.710" v="2523" actId="20577"/>
        <pc:sldMkLst>
          <pc:docMk/>
          <pc:sldMk cId="2943015733" sldId="277"/>
        </pc:sldMkLst>
        <pc:spChg chg="mod">
          <ac:chgData name="JAYDEN YAP JEAN HNG" userId="S::jaydenyap.21@ichat.sp.edu.sg::66824b3b-90af-48ae-91f4-73f35fb89cd2" providerId="AD" clId="Web-{5A2E2D88-09AA-4115-B631-9C0A9856D27D}" dt="2022-06-09T10:07:20.785" v="2418" actId="20577"/>
          <ac:spMkLst>
            <pc:docMk/>
            <pc:sldMk cId="2943015733" sldId="277"/>
            <ac:spMk id="2" creationId="{FC25B820-5251-0303-7900-4A6F246335E1}"/>
          </ac:spMkLst>
        </pc:spChg>
        <pc:spChg chg="mod">
          <ac:chgData name="JAYDEN YAP JEAN HNG" userId="S::jaydenyap.21@ichat.sp.edu.sg::66824b3b-90af-48ae-91f4-73f35fb89cd2" providerId="AD" clId="Web-{5A2E2D88-09AA-4115-B631-9C0A9856D27D}" dt="2022-06-09T10:09:38.710" v="2523" actId="20577"/>
          <ac:spMkLst>
            <pc:docMk/>
            <pc:sldMk cId="2943015733" sldId="277"/>
            <ac:spMk id="5" creationId="{C3650A41-54E8-1892-7125-8037A029E169}"/>
          </ac:spMkLst>
        </pc:spChg>
        <pc:spChg chg="add del mod">
          <ac:chgData name="JAYDEN YAP JEAN HNG" userId="S::jaydenyap.21@ichat.sp.edu.sg::66824b3b-90af-48ae-91f4-73f35fb89cd2" providerId="AD" clId="Web-{5A2E2D88-09AA-4115-B631-9C0A9856D27D}" dt="2022-06-09T10:08:55.693" v="2448"/>
          <ac:spMkLst>
            <pc:docMk/>
            <pc:sldMk cId="2943015733" sldId="277"/>
            <ac:spMk id="10" creationId="{0C1D9F6D-3F26-4A3F-B408-B1A0B32C3AE3}"/>
          </ac:spMkLst>
        </pc:spChg>
        <pc:spChg chg="del">
          <ac:chgData name="JAYDEN YAP JEAN HNG" userId="S::jaydenyap.21@ichat.sp.edu.sg::66824b3b-90af-48ae-91f4-73f35fb89cd2" providerId="AD" clId="Web-{5A2E2D88-09AA-4115-B631-9C0A9856D27D}" dt="2022-06-09T10:04:49.203" v="2339"/>
          <ac:spMkLst>
            <pc:docMk/>
            <pc:sldMk cId="2943015733" sldId="277"/>
            <ac:spMk id="11" creationId="{FDFDF672-A6B6-2581-AEFD-949314A947C6}"/>
          </ac:spMkLst>
        </pc:spChg>
        <pc:picChg chg="del">
          <ac:chgData name="JAYDEN YAP JEAN HNG" userId="S::jaydenyap.21@ichat.sp.edu.sg::66824b3b-90af-48ae-91f4-73f35fb89cd2" providerId="AD" clId="Web-{5A2E2D88-09AA-4115-B631-9C0A9856D27D}" dt="2022-06-09T10:04:47.235" v="2337"/>
          <ac:picMkLst>
            <pc:docMk/>
            <pc:sldMk cId="2943015733" sldId="277"/>
            <ac:picMk id="3" creationId="{B5A7D173-89E0-F205-5CF5-FF1A41976E0D}"/>
          </ac:picMkLst>
        </pc:picChg>
        <pc:picChg chg="del">
          <ac:chgData name="JAYDEN YAP JEAN HNG" userId="S::jaydenyap.21@ichat.sp.edu.sg::66824b3b-90af-48ae-91f4-73f35fb89cd2" providerId="AD" clId="Web-{5A2E2D88-09AA-4115-B631-9C0A9856D27D}" dt="2022-06-09T10:04:47.672" v="2338"/>
          <ac:picMkLst>
            <pc:docMk/>
            <pc:sldMk cId="2943015733" sldId="277"/>
            <ac:picMk id="4" creationId="{9ACB4A88-F65C-8123-FF72-D42CDF3E8C2C}"/>
          </ac:picMkLst>
        </pc:picChg>
        <pc:picChg chg="add mod">
          <ac:chgData name="JAYDEN YAP JEAN HNG" userId="S::jaydenyap.21@ichat.sp.edu.sg::66824b3b-90af-48ae-91f4-73f35fb89cd2" providerId="AD" clId="Web-{5A2E2D88-09AA-4115-B631-9C0A9856D27D}" dt="2022-06-09T10:09:03.272" v="2454" actId="1076"/>
          <ac:picMkLst>
            <pc:docMk/>
            <pc:sldMk cId="2943015733" sldId="277"/>
            <ac:picMk id="6" creationId="{81D3C4AB-DA9D-0EDA-C99D-0704251A7478}"/>
          </ac:picMkLst>
        </pc:picChg>
        <pc:picChg chg="add mod">
          <ac:chgData name="JAYDEN YAP JEAN HNG" userId="S::jaydenyap.21@ichat.sp.edu.sg::66824b3b-90af-48ae-91f4-73f35fb89cd2" providerId="AD" clId="Web-{5A2E2D88-09AA-4115-B631-9C0A9856D27D}" dt="2022-06-09T10:09:04.944" v="2455" actId="1076"/>
          <ac:picMkLst>
            <pc:docMk/>
            <pc:sldMk cId="2943015733" sldId="277"/>
            <ac:picMk id="7" creationId="{E23E88DB-178B-5AD0-588C-399CE0549175}"/>
          </ac:picMkLst>
        </pc:picChg>
        <pc:picChg chg="add del mod">
          <ac:chgData name="JAYDEN YAP JEAN HNG" userId="S::jaydenyap.21@ichat.sp.edu.sg::66824b3b-90af-48ae-91f4-73f35fb89cd2" providerId="AD" clId="Web-{5A2E2D88-09AA-4115-B631-9C0A9856D27D}" dt="2022-06-09T10:06:15.940" v="2398"/>
          <ac:picMkLst>
            <pc:docMk/>
            <pc:sldMk cId="2943015733" sldId="277"/>
            <ac:picMk id="8" creationId="{7500DAB6-2467-7A1D-A982-F12E447FC728}"/>
          </ac:picMkLst>
        </pc:picChg>
      </pc:sldChg>
      <pc:sldChg chg="modSp add replId">
        <pc:chgData name="JAYDEN YAP JEAN HNG" userId="S::jaydenyap.21@ichat.sp.edu.sg::66824b3b-90af-48ae-91f4-73f35fb89cd2" providerId="AD" clId="Web-{5A2E2D88-09AA-4115-B631-9C0A9856D27D}" dt="2022-06-09T10:05:30.392" v="2390" actId="20577"/>
        <pc:sldMkLst>
          <pc:docMk/>
          <pc:sldMk cId="3232379657" sldId="278"/>
        </pc:sldMkLst>
        <pc:spChg chg="mod">
          <ac:chgData name="JAYDEN YAP JEAN HNG" userId="S::jaydenyap.21@ichat.sp.edu.sg::66824b3b-90af-48ae-91f4-73f35fb89cd2" providerId="AD" clId="Web-{5A2E2D88-09AA-4115-B631-9C0A9856D27D}" dt="2022-06-09T10:05:10.360" v="2380" actId="20577"/>
          <ac:spMkLst>
            <pc:docMk/>
            <pc:sldMk cId="3232379657" sldId="278"/>
            <ac:spMk id="2" creationId="{C2446F15-D0C1-90BB-BF9D-4C4C7152445E}"/>
          </ac:spMkLst>
        </pc:spChg>
        <pc:spChg chg="mod">
          <ac:chgData name="JAYDEN YAP JEAN HNG" userId="S::jaydenyap.21@ichat.sp.edu.sg::66824b3b-90af-48ae-91f4-73f35fb89cd2" providerId="AD" clId="Web-{5A2E2D88-09AA-4115-B631-9C0A9856D27D}" dt="2022-06-09T10:05:30.392" v="2390" actId="20577"/>
          <ac:spMkLst>
            <pc:docMk/>
            <pc:sldMk cId="3232379657" sldId="278"/>
            <ac:spMk id="3" creationId="{082466BD-01B0-3C02-3616-7A96539EFD35}"/>
          </ac:spMkLst>
        </pc:spChg>
      </pc:sldChg>
      <pc:sldChg chg="addSp delSp modSp add ord replId">
        <pc:chgData name="JAYDEN YAP JEAN HNG" userId="S::jaydenyap.21@ichat.sp.edu.sg::66824b3b-90af-48ae-91f4-73f35fb89cd2" providerId="AD" clId="Web-{5A2E2D88-09AA-4115-B631-9C0A9856D27D}" dt="2022-06-09T10:11:35.463" v="2593" actId="1076"/>
        <pc:sldMkLst>
          <pc:docMk/>
          <pc:sldMk cId="3175137989" sldId="279"/>
        </pc:sldMkLst>
        <pc:spChg chg="mod">
          <ac:chgData name="JAYDEN YAP JEAN HNG" userId="S::jaydenyap.21@ichat.sp.edu.sg::66824b3b-90af-48ae-91f4-73f35fb89cd2" providerId="AD" clId="Web-{5A2E2D88-09AA-4115-B631-9C0A9856D27D}" dt="2022-06-09T10:07:17.285" v="2411" actId="20577"/>
          <ac:spMkLst>
            <pc:docMk/>
            <pc:sldMk cId="3175137989" sldId="279"/>
            <ac:spMk id="2" creationId="{FC25B820-5251-0303-7900-4A6F246335E1}"/>
          </ac:spMkLst>
        </pc:spChg>
        <pc:spChg chg="mod">
          <ac:chgData name="JAYDEN YAP JEAN HNG" userId="S::jaydenyap.21@ichat.sp.edu.sg::66824b3b-90af-48ae-91f4-73f35fb89cd2" providerId="AD" clId="Web-{5A2E2D88-09AA-4115-B631-9C0A9856D27D}" dt="2022-06-09T10:11:30.181" v="2590" actId="20577"/>
          <ac:spMkLst>
            <pc:docMk/>
            <pc:sldMk cId="3175137989" sldId="279"/>
            <ac:spMk id="5" creationId="{C3650A41-54E8-1892-7125-8037A029E169}"/>
          </ac:spMkLst>
        </pc:spChg>
        <pc:picChg chg="add mod">
          <ac:chgData name="JAYDEN YAP JEAN HNG" userId="S::jaydenyap.21@ichat.sp.edu.sg::66824b3b-90af-48ae-91f4-73f35fb89cd2" providerId="AD" clId="Web-{5A2E2D88-09AA-4115-B631-9C0A9856D27D}" dt="2022-06-09T10:11:35.463" v="2593" actId="1076"/>
          <ac:picMkLst>
            <pc:docMk/>
            <pc:sldMk cId="3175137989" sldId="279"/>
            <ac:picMk id="3" creationId="{71DC49E1-B4E4-D2A0-5CA1-F8A328960ED0}"/>
          </ac:picMkLst>
        </pc:picChg>
        <pc:picChg chg="del">
          <ac:chgData name="JAYDEN YAP JEAN HNG" userId="S::jaydenyap.21@ichat.sp.edu.sg::66824b3b-90af-48ae-91f4-73f35fb89cd2" providerId="AD" clId="Web-{5A2E2D88-09AA-4115-B631-9C0A9856D27D}" dt="2022-06-09T10:06:22.502" v="2402"/>
          <ac:picMkLst>
            <pc:docMk/>
            <pc:sldMk cId="3175137989" sldId="279"/>
            <ac:picMk id="6" creationId="{81D3C4AB-DA9D-0EDA-C99D-0704251A7478}"/>
          </ac:picMkLst>
        </pc:picChg>
        <pc:picChg chg="del">
          <ac:chgData name="JAYDEN YAP JEAN HNG" userId="S::jaydenyap.21@ichat.sp.edu.sg::66824b3b-90af-48ae-91f4-73f35fb89cd2" providerId="AD" clId="Web-{5A2E2D88-09AA-4115-B631-9C0A9856D27D}" dt="2022-06-09T10:06:19.924" v="2401"/>
          <ac:picMkLst>
            <pc:docMk/>
            <pc:sldMk cId="3175137989" sldId="279"/>
            <ac:picMk id="7" creationId="{E23E88DB-178B-5AD0-588C-399CE0549175}"/>
          </ac:picMkLst>
        </pc:picChg>
      </pc:sldChg>
      <pc:sldChg chg="delSp modSp new">
        <pc:chgData name="JAYDEN YAP JEAN HNG" userId="S::jaydenyap.21@ichat.sp.edu.sg::66824b3b-90af-48ae-91f4-73f35fb89cd2" providerId="AD" clId="Web-{5A2E2D88-09AA-4115-B631-9C0A9856D27D}" dt="2022-06-09T10:11:58.354" v="2603"/>
        <pc:sldMkLst>
          <pc:docMk/>
          <pc:sldMk cId="3093995564" sldId="280"/>
        </pc:sldMkLst>
        <pc:spChg chg="mod">
          <ac:chgData name="JAYDEN YAP JEAN HNG" userId="S::jaydenyap.21@ichat.sp.edu.sg::66824b3b-90af-48ae-91f4-73f35fb89cd2" providerId="AD" clId="Web-{5A2E2D88-09AA-4115-B631-9C0A9856D27D}" dt="2022-06-09T10:11:55.416" v="2602" actId="20577"/>
          <ac:spMkLst>
            <pc:docMk/>
            <pc:sldMk cId="3093995564" sldId="280"/>
            <ac:spMk id="2" creationId="{878A8B4D-1843-9EB2-4920-8B8CD182AABD}"/>
          </ac:spMkLst>
        </pc:spChg>
        <pc:spChg chg="del">
          <ac:chgData name="JAYDEN YAP JEAN HNG" userId="S::jaydenyap.21@ichat.sp.edu.sg::66824b3b-90af-48ae-91f4-73f35fb89cd2" providerId="AD" clId="Web-{5A2E2D88-09AA-4115-B631-9C0A9856D27D}" dt="2022-06-09T10:11:58.354" v="2603"/>
          <ac:spMkLst>
            <pc:docMk/>
            <pc:sldMk cId="3093995564" sldId="280"/>
            <ac:spMk id="3" creationId="{D195215B-A56C-A89B-752C-800D6197994E}"/>
          </ac:spMkLst>
        </pc:spChg>
      </pc:sldChg>
    </pc:docChg>
  </pc:docChgLst>
  <pc:docChgLst>
    <pc:chgData name="JAYDEN YAP JEAN HNG" userId="S::jaydenyap.21@ichat.sp.edu.sg::66824b3b-90af-48ae-91f4-73f35fb89cd2" providerId="AD" clId="Web-{A4C2A419-C367-4C2F-B67E-F7518200A258}"/>
    <pc:docChg chg="modSld">
      <pc:chgData name="JAYDEN YAP JEAN HNG" userId="S::jaydenyap.21@ichat.sp.edu.sg::66824b3b-90af-48ae-91f4-73f35fb89cd2" providerId="AD" clId="Web-{A4C2A419-C367-4C2F-B67E-F7518200A258}" dt="2022-06-28T13:37:02.923" v="1" actId="20577"/>
      <pc:docMkLst>
        <pc:docMk/>
      </pc:docMkLst>
      <pc:sldChg chg="modSp">
        <pc:chgData name="JAYDEN YAP JEAN HNG" userId="S::jaydenyap.21@ichat.sp.edu.sg::66824b3b-90af-48ae-91f4-73f35fb89cd2" providerId="AD" clId="Web-{A4C2A419-C367-4C2F-B67E-F7518200A258}" dt="2022-06-28T13:37:02.923" v="1" actId="20577"/>
        <pc:sldMkLst>
          <pc:docMk/>
          <pc:sldMk cId="109857222" sldId="256"/>
        </pc:sldMkLst>
        <pc:spChg chg="mod">
          <ac:chgData name="JAYDEN YAP JEAN HNG" userId="S::jaydenyap.21@ichat.sp.edu.sg::66824b3b-90af-48ae-91f4-73f35fb89cd2" providerId="AD" clId="Web-{A4C2A419-C367-4C2F-B67E-F7518200A258}" dt="2022-06-28T13:37:02.923" v="1" actId="20577"/>
          <ac:spMkLst>
            <pc:docMk/>
            <pc:sldMk cId="109857222" sldId="256"/>
            <ac:spMk id="3" creationId="{00000000-0000-0000-0000-000000000000}"/>
          </ac:spMkLst>
        </pc:spChg>
      </pc:sldChg>
    </pc:docChg>
  </pc:docChgLst>
  <pc:docChgLst>
    <pc:chgData name="JAYDEN YAP JEAN HNG" userId="S::jaydenyap.21@ichat.sp.edu.sg::66824b3b-90af-48ae-91f4-73f35fb89cd2" providerId="AD" clId="Web-{F79A7E81-BD9E-4F48-BC19-3E0F4EC2E163}"/>
    <pc:docChg chg="addSld modSld addMainMaster delMainMaster">
      <pc:chgData name="JAYDEN YAP JEAN HNG" userId="S::jaydenyap.21@ichat.sp.edu.sg::66824b3b-90af-48ae-91f4-73f35fb89cd2" providerId="AD" clId="Web-{F79A7E81-BD9E-4F48-BC19-3E0F4EC2E163}" dt="2022-06-08T14:43:46.124" v="68" actId="20577"/>
      <pc:docMkLst>
        <pc:docMk/>
      </pc:docMkLst>
      <pc:sldChg chg="addSp delSp modSp mod setBg modClrScheme setClrOvrMap delDesignElem chgLayout">
        <pc:chgData name="JAYDEN YAP JEAN HNG" userId="S::jaydenyap.21@ichat.sp.edu.sg::66824b3b-90af-48ae-91f4-73f35fb89cd2" providerId="AD" clId="Web-{F79A7E81-BD9E-4F48-BC19-3E0F4EC2E163}" dt="2022-06-08T14:42:34.622" v="45"/>
        <pc:sldMkLst>
          <pc:docMk/>
          <pc:sldMk cId="109857222" sldId="256"/>
        </pc:sldMkLst>
        <pc:spChg chg="mod ord">
          <ac:chgData name="JAYDEN YAP JEAN HNG" userId="S::jaydenyap.21@ichat.sp.edu.sg::66824b3b-90af-48ae-91f4-73f35fb89cd2" providerId="AD" clId="Web-{F79A7E81-BD9E-4F48-BC19-3E0F4EC2E163}" dt="2022-06-08T14:42:34.622" v="45"/>
          <ac:spMkLst>
            <pc:docMk/>
            <pc:sldMk cId="109857222" sldId="256"/>
            <ac:spMk id="2" creationId="{00000000-0000-0000-0000-000000000000}"/>
          </ac:spMkLst>
        </pc:spChg>
        <pc:spChg chg="mod ord">
          <ac:chgData name="JAYDEN YAP JEAN HNG" userId="S::jaydenyap.21@ichat.sp.edu.sg::66824b3b-90af-48ae-91f4-73f35fb89cd2" providerId="AD" clId="Web-{F79A7E81-BD9E-4F48-BC19-3E0F4EC2E163}" dt="2022-06-08T14:42:34.622" v="45"/>
          <ac:spMkLst>
            <pc:docMk/>
            <pc:sldMk cId="109857222" sldId="256"/>
            <ac:spMk id="3" creationId="{00000000-0000-0000-0000-000000000000}"/>
          </ac:spMkLst>
        </pc:spChg>
        <pc:spChg chg="add del">
          <ac:chgData name="JAYDEN YAP JEAN HNG" userId="S::jaydenyap.21@ichat.sp.edu.sg::66824b3b-90af-48ae-91f4-73f35fb89cd2" providerId="AD" clId="Web-{F79A7E81-BD9E-4F48-BC19-3E0F4EC2E163}" dt="2022-06-08T14:42:31.106" v="41"/>
          <ac:spMkLst>
            <pc:docMk/>
            <pc:sldMk cId="109857222" sldId="256"/>
            <ac:spMk id="8" creationId="{E5A92FE9-DB05-4D0D-AF5A-BE8664B9FFB4}"/>
          </ac:spMkLst>
        </pc:spChg>
        <pc:grpChg chg="add del">
          <ac:chgData name="JAYDEN YAP JEAN HNG" userId="S::jaydenyap.21@ichat.sp.edu.sg::66824b3b-90af-48ae-91f4-73f35fb89cd2" providerId="AD" clId="Web-{F79A7E81-BD9E-4F48-BC19-3E0F4EC2E163}" dt="2022-06-08T14:42:31.106" v="41"/>
          <ac:grpSpMkLst>
            <pc:docMk/>
            <pc:sldMk cId="109857222" sldId="256"/>
            <ac:grpSpMk id="10" creationId="{53D9B26A-5143-49A7-BA98-D871D5BD719A}"/>
          </ac:grpSpMkLst>
        </pc:grpChg>
      </pc:sldChg>
      <pc:sldChg chg="modSp new mod modClrScheme chgLayout">
        <pc:chgData name="JAYDEN YAP JEAN HNG" userId="S::jaydenyap.21@ichat.sp.edu.sg::66824b3b-90af-48ae-91f4-73f35fb89cd2" providerId="AD" clId="Web-{F79A7E81-BD9E-4F48-BC19-3E0F4EC2E163}" dt="2022-06-08T14:43:46.124" v="68" actId="20577"/>
        <pc:sldMkLst>
          <pc:docMk/>
          <pc:sldMk cId="2617601579" sldId="257"/>
        </pc:sldMkLst>
        <pc:spChg chg="mod ord">
          <ac:chgData name="JAYDEN YAP JEAN HNG" userId="S::jaydenyap.21@ichat.sp.edu.sg::66824b3b-90af-48ae-91f4-73f35fb89cd2" providerId="AD" clId="Web-{F79A7E81-BD9E-4F48-BC19-3E0F4EC2E163}" dt="2022-06-08T14:43:46.124" v="68" actId="20577"/>
          <ac:spMkLst>
            <pc:docMk/>
            <pc:sldMk cId="2617601579" sldId="257"/>
            <ac:spMk id="2" creationId="{B0FF9295-DACC-F93F-3B61-4B0701AFD53A}"/>
          </ac:spMkLst>
        </pc:spChg>
        <pc:spChg chg="mod ord">
          <ac:chgData name="JAYDEN YAP JEAN HNG" userId="S::jaydenyap.21@ichat.sp.edu.sg::66824b3b-90af-48ae-91f4-73f35fb89cd2" providerId="AD" clId="Web-{F79A7E81-BD9E-4F48-BC19-3E0F4EC2E163}" dt="2022-06-08T14:43:36.451" v="64" actId="20577"/>
          <ac:spMkLst>
            <pc:docMk/>
            <pc:sldMk cId="2617601579" sldId="257"/>
            <ac:spMk id="3" creationId="{000EA6EC-A926-55A4-606A-DEA2CFC79317}"/>
          </ac:spMkLst>
        </pc:spChg>
      </pc:sldChg>
      <pc:sldMasterChg chg="del delSldLayout">
        <pc:chgData name="JAYDEN YAP JEAN HNG" userId="S::jaydenyap.21@ichat.sp.edu.sg::66824b3b-90af-48ae-91f4-73f35fb89cd2" providerId="AD" clId="Web-{F79A7E81-BD9E-4F48-BC19-3E0F4EC2E163}" dt="2022-06-08T14:39:17.414" v="25"/>
        <pc:sldMasterMkLst>
          <pc:docMk/>
          <pc:sldMasterMk cId="2460954070" sldId="2147483660"/>
        </pc:sldMasterMkLst>
        <pc:sldLayoutChg chg="del">
          <pc:chgData name="JAYDEN YAP JEAN HNG" userId="S::jaydenyap.21@ichat.sp.edu.sg::66824b3b-90af-48ae-91f4-73f35fb89cd2" providerId="AD" clId="Web-{F79A7E81-BD9E-4F48-BC19-3E0F4EC2E163}" dt="2022-06-08T14:39:17.414" v="25"/>
          <pc:sldLayoutMkLst>
            <pc:docMk/>
            <pc:sldMasterMk cId="2460954070" sldId="2147483660"/>
            <pc:sldLayoutMk cId="2385387890" sldId="2147483661"/>
          </pc:sldLayoutMkLst>
        </pc:sldLayoutChg>
        <pc:sldLayoutChg chg="del">
          <pc:chgData name="JAYDEN YAP JEAN HNG" userId="S::jaydenyap.21@ichat.sp.edu.sg::66824b3b-90af-48ae-91f4-73f35fb89cd2" providerId="AD" clId="Web-{F79A7E81-BD9E-4F48-BC19-3E0F4EC2E163}" dt="2022-06-08T14:39:17.414" v="25"/>
          <pc:sldLayoutMkLst>
            <pc:docMk/>
            <pc:sldMasterMk cId="2460954070" sldId="2147483660"/>
            <pc:sldLayoutMk cId="949138452" sldId="2147483662"/>
          </pc:sldLayoutMkLst>
        </pc:sldLayoutChg>
        <pc:sldLayoutChg chg="del">
          <pc:chgData name="JAYDEN YAP JEAN HNG" userId="S::jaydenyap.21@ichat.sp.edu.sg::66824b3b-90af-48ae-91f4-73f35fb89cd2" providerId="AD" clId="Web-{F79A7E81-BD9E-4F48-BC19-3E0F4EC2E163}" dt="2022-06-08T14:39:17.414" v="25"/>
          <pc:sldLayoutMkLst>
            <pc:docMk/>
            <pc:sldMasterMk cId="2460954070" sldId="2147483660"/>
            <pc:sldLayoutMk cId="2591524520" sldId="2147483663"/>
          </pc:sldLayoutMkLst>
        </pc:sldLayoutChg>
        <pc:sldLayoutChg chg="del">
          <pc:chgData name="JAYDEN YAP JEAN HNG" userId="S::jaydenyap.21@ichat.sp.edu.sg::66824b3b-90af-48ae-91f4-73f35fb89cd2" providerId="AD" clId="Web-{F79A7E81-BD9E-4F48-BC19-3E0F4EC2E163}" dt="2022-06-08T14:39:17.414" v="25"/>
          <pc:sldLayoutMkLst>
            <pc:docMk/>
            <pc:sldMasterMk cId="2460954070" sldId="2147483660"/>
            <pc:sldLayoutMk cId="1203092039" sldId="2147483664"/>
          </pc:sldLayoutMkLst>
        </pc:sldLayoutChg>
        <pc:sldLayoutChg chg="del">
          <pc:chgData name="JAYDEN YAP JEAN HNG" userId="S::jaydenyap.21@ichat.sp.edu.sg::66824b3b-90af-48ae-91f4-73f35fb89cd2" providerId="AD" clId="Web-{F79A7E81-BD9E-4F48-BC19-3E0F4EC2E163}" dt="2022-06-08T14:39:17.414" v="25"/>
          <pc:sldLayoutMkLst>
            <pc:docMk/>
            <pc:sldMasterMk cId="2460954070" sldId="2147483660"/>
            <pc:sldLayoutMk cId="3733172339" sldId="2147483665"/>
          </pc:sldLayoutMkLst>
        </pc:sldLayoutChg>
        <pc:sldLayoutChg chg="del">
          <pc:chgData name="JAYDEN YAP JEAN HNG" userId="S::jaydenyap.21@ichat.sp.edu.sg::66824b3b-90af-48ae-91f4-73f35fb89cd2" providerId="AD" clId="Web-{F79A7E81-BD9E-4F48-BC19-3E0F4EC2E163}" dt="2022-06-08T14:39:17.414" v="25"/>
          <pc:sldLayoutMkLst>
            <pc:docMk/>
            <pc:sldMasterMk cId="2460954070" sldId="2147483660"/>
            <pc:sldLayoutMk cId="3210312558" sldId="2147483666"/>
          </pc:sldLayoutMkLst>
        </pc:sldLayoutChg>
        <pc:sldLayoutChg chg="del">
          <pc:chgData name="JAYDEN YAP JEAN HNG" userId="S::jaydenyap.21@ichat.sp.edu.sg::66824b3b-90af-48ae-91f4-73f35fb89cd2" providerId="AD" clId="Web-{F79A7E81-BD9E-4F48-BC19-3E0F4EC2E163}" dt="2022-06-08T14:39:17.414" v="25"/>
          <pc:sldLayoutMkLst>
            <pc:docMk/>
            <pc:sldMasterMk cId="2460954070" sldId="2147483660"/>
            <pc:sldLayoutMk cId="3146388984" sldId="2147483667"/>
          </pc:sldLayoutMkLst>
        </pc:sldLayoutChg>
        <pc:sldLayoutChg chg="del">
          <pc:chgData name="JAYDEN YAP JEAN HNG" userId="S::jaydenyap.21@ichat.sp.edu.sg::66824b3b-90af-48ae-91f4-73f35fb89cd2" providerId="AD" clId="Web-{F79A7E81-BD9E-4F48-BC19-3E0F4EC2E163}" dt="2022-06-08T14:39:17.414" v="25"/>
          <pc:sldLayoutMkLst>
            <pc:docMk/>
            <pc:sldMasterMk cId="2460954070" sldId="2147483660"/>
            <pc:sldLayoutMk cId="3171841454" sldId="2147483668"/>
          </pc:sldLayoutMkLst>
        </pc:sldLayoutChg>
        <pc:sldLayoutChg chg="del">
          <pc:chgData name="JAYDEN YAP JEAN HNG" userId="S::jaydenyap.21@ichat.sp.edu.sg::66824b3b-90af-48ae-91f4-73f35fb89cd2" providerId="AD" clId="Web-{F79A7E81-BD9E-4F48-BC19-3E0F4EC2E163}" dt="2022-06-08T14:39:17.414" v="25"/>
          <pc:sldLayoutMkLst>
            <pc:docMk/>
            <pc:sldMasterMk cId="2460954070" sldId="2147483660"/>
            <pc:sldLayoutMk cId="1718958274" sldId="2147483669"/>
          </pc:sldLayoutMkLst>
        </pc:sldLayoutChg>
        <pc:sldLayoutChg chg="del">
          <pc:chgData name="JAYDEN YAP JEAN HNG" userId="S::jaydenyap.21@ichat.sp.edu.sg::66824b3b-90af-48ae-91f4-73f35fb89cd2" providerId="AD" clId="Web-{F79A7E81-BD9E-4F48-BC19-3E0F4EC2E163}" dt="2022-06-08T14:39:17.414" v="25"/>
          <pc:sldLayoutMkLst>
            <pc:docMk/>
            <pc:sldMasterMk cId="2460954070" sldId="2147483660"/>
            <pc:sldLayoutMk cId="2202905451" sldId="2147483670"/>
          </pc:sldLayoutMkLst>
        </pc:sldLayoutChg>
        <pc:sldLayoutChg chg="del">
          <pc:chgData name="JAYDEN YAP JEAN HNG" userId="S::jaydenyap.21@ichat.sp.edu.sg::66824b3b-90af-48ae-91f4-73f35fb89cd2" providerId="AD" clId="Web-{F79A7E81-BD9E-4F48-BC19-3E0F4EC2E163}" dt="2022-06-08T14:39:17.414" v="25"/>
          <pc:sldLayoutMkLst>
            <pc:docMk/>
            <pc:sldMasterMk cId="2460954070" sldId="2147483660"/>
            <pc:sldLayoutMk cId="3479445657" sldId="2147483671"/>
          </pc:sldLayoutMkLst>
        </pc:sldLayoutChg>
      </pc:sldMasterChg>
      <pc:sldMasterChg chg="add del addSldLayout delSldLayout modSldLayout">
        <pc:chgData name="JAYDEN YAP JEAN HNG" userId="S::jaydenyap.21@ichat.sp.edu.sg::66824b3b-90af-48ae-91f4-73f35fb89cd2" providerId="AD" clId="Web-{F79A7E81-BD9E-4F48-BC19-3E0F4EC2E163}" dt="2022-06-08T14:39:26.117" v="26"/>
        <pc:sldMasterMkLst>
          <pc:docMk/>
          <pc:sldMasterMk cId="779309360" sldId="2147483672"/>
        </pc:sldMasterMkLst>
        <pc:sldLayoutChg chg="add del mod replId">
          <pc:chgData name="JAYDEN YAP JEAN HNG" userId="S::jaydenyap.21@ichat.sp.edu.sg::66824b3b-90af-48ae-91f4-73f35fb89cd2" providerId="AD" clId="Web-{F79A7E81-BD9E-4F48-BC19-3E0F4EC2E163}" dt="2022-06-08T14:39:26.117" v="26"/>
          <pc:sldLayoutMkLst>
            <pc:docMk/>
            <pc:sldMasterMk cId="779309360" sldId="2147483672"/>
            <pc:sldLayoutMk cId="3028901188" sldId="2147483673"/>
          </pc:sldLayoutMkLst>
        </pc:sldLayoutChg>
        <pc:sldLayoutChg chg="add del mod replId">
          <pc:chgData name="JAYDEN YAP JEAN HNG" userId="S::jaydenyap.21@ichat.sp.edu.sg::66824b3b-90af-48ae-91f4-73f35fb89cd2" providerId="AD" clId="Web-{F79A7E81-BD9E-4F48-BC19-3E0F4EC2E163}" dt="2022-06-08T14:39:26.117" v="26"/>
          <pc:sldLayoutMkLst>
            <pc:docMk/>
            <pc:sldMasterMk cId="779309360" sldId="2147483672"/>
            <pc:sldLayoutMk cId="4222223257" sldId="2147483674"/>
          </pc:sldLayoutMkLst>
        </pc:sldLayoutChg>
        <pc:sldLayoutChg chg="add del mod replId">
          <pc:chgData name="JAYDEN YAP JEAN HNG" userId="S::jaydenyap.21@ichat.sp.edu.sg::66824b3b-90af-48ae-91f4-73f35fb89cd2" providerId="AD" clId="Web-{F79A7E81-BD9E-4F48-BC19-3E0F4EC2E163}" dt="2022-06-08T14:39:26.117" v="26"/>
          <pc:sldLayoutMkLst>
            <pc:docMk/>
            <pc:sldMasterMk cId="779309360" sldId="2147483672"/>
            <pc:sldLayoutMk cId="3954528428" sldId="2147483675"/>
          </pc:sldLayoutMkLst>
        </pc:sldLayoutChg>
        <pc:sldLayoutChg chg="add del mod replId">
          <pc:chgData name="JAYDEN YAP JEAN HNG" userId="S::jaydenyap.21@ichat.sp.edu.sg::66824b3b-90af-48ae-91f4-73f35fb89cd2" providerId="AD" clId="Web-{F79A7E81-BD9E-4F48-BC19-3E0F4EC2E163}" dt="2022-06-08T14:39:26.117" v="26"/>
          <pc:sldLayoutMkLst>
            <pc:docMk/>
            <pc:sldMasterMk cId="779309360" sldId="2147483672"/>
            <pc:sldLayoutMk cId="1874439381" sldId="2147483676"/>
          </pc:sldLayoutMkLst>
        </pc:sldLayoutChg>
        <pc:sldLayoutChg chg="add del mod replId">
          <pc:chgData name="JAYDEN YAP JEAN HNG" userId="S::jaydenyap.21@ichat.sp.edu.sg::66824b3b-90af-48ae-91f4-73f35fb89cd2" providerId="AD" clId="Web-{F79A7E81-BD9E-4F48-BC19-3E0F4EC2E163}" dt="2022-06-08T14:39:26.117" v="26"/>
          <pc:sldLayoutMkLst>
            <pc:docMk/>
            <pc:sldMasterMk cId="779309360" sldId="2147483672"/>
            <pc:sldLayoutMk cId="2583371543" sldId="2147483677"/>
          </pc:sldLayoutMkLst>
        </pc:sldLayoutChg>
        <pc:sldLayoutChg chg="add del mod replId">
          <pc:chgData name="JAYDEN YAP JEAN HNG" userId="S::jaydenyap.21@ichat.sp.edu.sg::66824b3b-90af-48ae-91f4-73f35fb89cd2" providerId="AD" clId="Web-{F79A7E81-BD9E-4F48-BC19-3E0F4EC2E163}" dt="2022-06-08T14:39:26.117" v="26"/>
          <pc:sldLayoutMkLst>
            <pc:docMk/>
            <pc:sldMasterMk cId="779309360" sldId="2147483672"/>
            <pc:sldLayoutMk cId="158115112" sldId="2147483678"/>
          </pc:sldLayoutMkLst>
        </pc:sldLayoutChg>
        <pc:sldLayoutChg chg="add del mod replId">
          <pc:chgData name="JAYDEN YAP JEAN HNG" userId="S::jaydenyap.21@ichat.sp.edu.sg::66824b3b-90af-48ae-91f4-73f35fb89cd2" providerId="AD" clId="Web-{F79A7E81-BD9E-4F48-BC19-3E0F4EC2E163}" dt="2022-06-08T14:39:26.117" v="26"/>
          <pc:sldLayoutMkLst>
            <pc:docMk/>
            <pc:sldMasterMk cId="779309360" sldId="2147483672"/>
            <pc:sldLayoutMk cId="2663531604" sldId="2147483679"/>
          </pc:sldLayoutMkLst>
        </pc:sldLayoutChg>
        <pc:sldLayoutChg chg="add del mod replId">
          <pc:chgData name="JAYDEN YAP JEAN HNG" userId="S::jaydenyap.21@ichat.sp.edu.sg::66824b3b-90af-48ae-91f4-73f35fb89cd2" providerId="AD" clId="Web-{F79A7E81-BD9E-4F48-BC19-3E0F4EC2E163}" dt="2022-06-08T14:39:26.117" v="26"/>
          <pc:sldLayoutMkLst>
            <pc:docMk/>
            <pc:sldMasterMk cId="779309360" sldId="2147483672"/>
            <pc:sldLayoutMk cId="3069489031" sldId="2147483680"/>
          </pc:sldLayoutMkLst>
        </pc:sldLayoutChg>
        <pc:sldLayoutChg chg="add del mod replId">
          <pc:chgData name="JAYDEN YAP JEAN HNG" userId="S::jaydenyap.21@ichat.sp.edu.sg::66824b3b-90af-48ae-91f4-73f35fb89cd2" providerId="AD" clId="Web-{F79A7E81-BD9E-4F48-BC19-3E0F4EC2E163}" dt="2022-06-08T14:39:26.117" v="26"/>
          <pc:sldLayoutMkLst>
            <pc:docMk/>
            <pc:sldMasterMk cId="779309360" sldId="2147483672"/>
            <pc:sldLayoutMk cId="3529335255" sldId="2147483681"/>
          </pc:sldLayoutMkLst>
        </pc:sldLayoutChg>
        <pc:sldLayoutChg chg="add del mod replId">
          <pc:chgData name="JAYDEN YAP JEAN HNG" userId="S::jaydenyap.21@ichat.sp.edu.sg::66824b3b-90af-48ae-91f4-73f35fb89cd2" providerId="AD" clId="Web-{F79A7E81-BD9E-4F48-BC19-3E0F4EC2E163}" dt="2022-06-08T14:39:26.117" v="26"/>
          <pc:sldLayoutMkLst>
            <pc:docMk/>
            <pc:sldMasterMk cId="779309360" sldId="2147483672"/>
            <pc:sldLayoutMk cId="1537192333" sldId="2147483682"/>
          </pc:sldLayoutMkLst>
        </pc:sldLayoutChg>
        <pc:sldLayoutChg chg="add del mod replId">
          <pc:chgData name="JAYDEN YAP JEAN HNG" userId="S::jaydenyap.21@ichat.sp.edu.sg::66824b3b-90af-48ae-91f4-73f35fb89cd2" providerId="AD" clId="Web-{F79A7E81-BD9E-4F48-BC19-3E0F4EC2E163}" dt="2022-06-08T14:39:26.117" v="26"/>
          <pc:sldLayoutMkLst>
            <pc:docMk/>
            <pc:sldMasterMk cId="779309360" sldId="2147483672"/>
            <pc:sldLayoutMk cId="406806612" sldId="2147483683"/>
          </pc:sldLayoutMkLst>
        </pc:sldLayoutChg>
        <pc:sldLayoutChg chg="add del mod replId">
          <pc:chgData name="JAYDEN YAP JEAN HNG" userId="S::jaydenyap.21@ichat.sp.edu.sg::66824b3b-90af-48ae-91f4-73f35fb89cd2" providerId="AD" clId="Web-{F79A7E81-BD9E-4F48-BC19-3E0F4EC2E163}" dt="2022-06-08T14:39:26.117" v="26"/>
          <pc:sldLayoutMkLst>
            <pc:docMk/>
            <pc:sldMasterMk cId="779309360" sldId="2147483672"/>
            <pc:sldLayoutMk cId="1681338936" sldId="2147483684"/>
          </pc:sldLayoutMkLst>
        </pc:sldLayoutChg>
        <pc:sldLayoutChg chg="add del mod replId">
          <pc:chgData name="JAYDEN YAP JEAN HNG" userId="S::jaydenyap.21@ichat.sp.edu.sg::66824b3b-90af-48ae-91f4-73f35fb89cd2" providerId="AD" clId="Web-{F79A7E81-BD9E-4F48-BC19-3E0F4EC2E163}" dt="2022-06-08T14:39:26.117" v="26"/>
          <pc:sldLayoutMkLst>
            <pc:docMk/>
            <pc:sldMasterMk cId="779309360" sldId="2147483672"/>
            <pc:sldLayoutMk cId="3671485893" sldId="2147483685"/>
          </pc:sldLayoutMkLst>
        </pc:sldLayoutChg>
        <pc:sldLayoutChg chg="add del mod replId">
          <pc:chgData name="JAYDEN YAP JEAN HNG" userId="S::jaydenyap.21@ichat.sp.edu.sg::66824b3b-90af-48ae-91f4-73f35fb89cd2" providerId="AD" clId="Web-{F79A7E81-BD9E-4F48-BC19-3E0F4EC2E163}" dt="2022-06-08T14:39:26.117" v="26"/>
          <pc:sldLayoutMkLst>
            <pc:docMk/>
            <pc:sldMasterMk cId="779309360" sldId="2147483672"/>
            <pc:sldLayoutMk cId="1221719048" sldId="2147483686"/>
          </pc:sldLayoutMkLst>
        </pc:sldLayoutChg>
        <pc:sldLayoutChg chg="add del mod replId">
          <pc:chgData name="JAYDEN YAP JEAN HNG" userId="S::jaydenyap.21@ichat.sp.edu.sg::66824b3b-90af-48ae-91f4-73f35fb89cd2" providerId="AD" clId="Web-{F79A7E81-BD9E-4F48-BC19-3E0F4EC2E163}" dt="2022-06-08T14:39:26.117" v="26"/>
          <pc:sldLayoutMkLst>
            <pc:docMk/>
            <pc:sldMasterMk cId="779309360" sldId="2147483672"/>
            <pc:sldLayoutMk cId="499062711" sldId="2147483687"/>
          </pc:sldLayoutMkLst>
        </pc:sldLayoutChg>
        <pc:sldLayoutChg chg="add del mod replId">
          <pc:chgData name="JAYDEN YAP JEAN HNG" userId="S::jaydenyap.21@ichat.sp.edu.sg::66824b3b-90af-48ae-91f4-73f35fb89cd2" providerId="AD" clId="Web-{F79A7E81-BD9E-4F48-BC19-3E0F4EC2E163}" dt="2022-06-08T14:39:26.117" v="26"/>
          <pc:sldLayoutMkLst>
            <pc:docMk/>
            <pc:sldMasterMk cId="779309360" sldId="2147483672"/>
            <pc:sldLayoutMk cId="2269768536" sldId="2147483688"/>
          </pc:sldLayoutMkLst>
        </pc:sldLayoutChg>
        <pc:sldLayoutChg chg="add del mod replId">
          <pc:chgData name="JAYDEN YAP JEAN HNG" userId="S::jaydenyap.21@ichat.sp.edu.sg::66824b3b-90af-48ae-91f4-73f35fb89cd2" providerId="AD" clId="Web-{F79A7E81-BD9E-4F48-BC19-3E0F4EC2E163}" dt="2022-06-08T14:39:26.117" v="26"/>
          <pc:sldLayoutMkLst>
            <pc:docMk/>
            <pc:sldMasterMk cId="779309360" sldId="2147483672"/>
            <pc:sldLayoutMk cId="594197036" sldId="2147483689"/>
          </pc:sldLayoutMkLst>
        </pc:sldLayoutChg>
      </pc:sldMasterChg>
      <pc:sldMasterChg chg="add del addSldLayout delSldLayout modSldLayout">
        <pc:chgData name="JAYDEN YAP JEAN HNG" userId="S::jaydenyap.21@ichat.sp.edu.sg::66824b3b-90af-48ae-91f4-73f35fb89cd2" providerId="AD" clId="Web-{F79A7E81-BD9E-4F48-BC19-3E0F4EC2E163}" dt="2022-06-08T14:39:33.867" v="27"/>
        <pc:sldMasterMkLst>
          <pc:docMk/>
          <pc:sldMasterMk cId="4271180375" sldId="2147483690"/>
        </pc:sldMasterMkLst>
        <pc:sldLayoutChg chg="add del mod replId">
          <pc:chgData name="JAYDEN YAP JEAN HNG" userId="S::jaydenyap.21@ichat.sp.edu.sg::66824b3b-90af-48ae-91f4-73f35fb89cd2" providerId="AD" clId="Web-{F79A7E81-BD9E-4F48-BC19-3E0F4EC2E163}" dt="2022-06-08T14:39:33.867" v="27"/>
          <pc:sldLayoutMkLst>
            <pc:docMk/>
            <pc:sldMasterMk cId="4271180375" sldId="2147483690"/>
            <pc:sldLayoutMk cId="3164893401" sldId="2147483691"/>
          </pc:sldLayoutMkLst>
        </pc:sldLayoutChg>
        <pc:sldLayoutChg chg="add del mod replId">
          <pc:chgData name="JAYDEN YAP JEAN HNG" userId="S::jaydenyap.21@ichat.sp.edu.sg::66824b3b-90af-48ae-91f4-73f35fb89cd2" providerId="AD" clId="Web-{F79A7E81-BD9E-4F48-BC19-3E0F4EC2E163}" dt="2022-06-08T14:39:33.867" v="27"/>
          <pc:sldLayoutMkLst>
            <pc:docMk/>
            <pc:sldMasterMk cId="4271180375" sldId="2147483690"/>
            <pc:sldLayoutMk cId="1163399319" sldId="2147483692"/>
          </pc:sldLayoutMkLst>
        </pc:sldLayoutChg>
        <pc:sldLayoutChg chg="add del mod replId">
          <pc:chgData name="JAYDEN YAP JEAN HNG" userId="S::jaydenyap.21@ichat.sp.edu.sg::66824b3b-90af-48ae-91f4-73f35fb89cd2" providerId="AD" clId="Web-{F79A7E81-BD9E-4F48-BC19-3E0F4EC2E163}" dt="2022-06-08T14:39:33.867" v="27"/>
          <pc:sldLayoutMkLst>
            <pc:docMk/>
            <pc:sldMasterMk cId="4271180375" sldId="2147483690"/>
            <pc:sldLayoutMk cId="3209281236" sldId="2147483693"/>
          </pc:sldLayoutMkLst>
        </pc:sldLayoutChg>
        <pc:sldLayoutChg chg="add del mod replId">
          <pc:chgData name="JAYDEN YAP JEAN HNG" userId="S::jaydenyap.21@ichat.sp.edu.sg::66824b3b-90af-48ae-91f4-73f35fb89cd2" providerId="AD" clId="Web-{F79A7E81-BD9E-4F48-BC19-3E0F4EC2E163}" dt="2022-06-08T14:39:33.867" v="27"/>
          <pc:sldLayoutMkLst>
            <pc:docMk/>
            <pc:sldMasterMk cId="4271180375" sldId="2147483690"/>
            <pc:sldLayoutMk cId="2703375730" sldId="2147483694"/>
          </pc:sldLayoutMkLst>
        </pc:sldLayoutChg>
        <pc:sldLayoutChg chg="add del mod replId">
          <pc:chgData name="JAYDEN YAP JEAN HNG" userId="S::jaydenyap.21@ichat.sp.edu.sg::66824b3b-90af-48ae-91f4-73f35fb89cd2" providerId="AD" clId="Web-{F79A7E81-BD9E-4F48-BC19-3E0F4EC2E163}" dt="2022-06-08T14:39:33.867" v="27"/>
          <pc:sldLayoutMkLst>
            <pc:docMk/>
            <pc:sldMasterMk cId="4271180375" sldId="2147483690"/>
            <pc:sldLayoutMk cId="2863942558" sldId="2147483695"/>
          </pc:sldLayoutMkLst>
        </pc:sldLayoutChg>
        <pc:sldLayoutChg chg="add del mod replId">
          <pc:chgData name="JAYDEN YAP JEAN HNG" userId="S::jaydenyap.21@ichat.sp.edu.sg::66824b3b-90af-48ae-91f4-73f35fb89cd2" providerId="AD" clId="Web-{F79A7E81-BD9E-4F48-BC19-3E0F4EC2E163}" dt="2022-06-08T14:39:33.867" v="27"/>
          <pc:sldLayoutMkLst>
            <pc:docMk/>
            <pc:sldMasterMk cId="4271180375" sldId="2147483690"/>
            <pc:sldLayoutMk cId="4270888765" sldId="2147483696"/>
          </pc:sldLayoutMkLst>
        </pc:sldLayoutChg>
        <pc:sldLayoutChg chg="add del mod replId">
          <pc:chgData name="JAYDEN YAP JEAN HNG" userId="S::jaydenyap.21@ichat.sp.edu.sg::66824b3b-90af-48ae-91f4-73f35fb89cd2" providerId="AD" clId="Web-{F79A7E81-BD9E-4F48-BC19-3E0F4EC2E163}" dt="2022-06-08T14:39:33.867" v="27"/>
          <pc:sldLayoutMkLst>
            <pc:docMk/>
            <pc:sldMasterMk cId="4271180375" sldId="2147483690"/>
            <pc:sldLayoutMk cId="1358513548" sldId="2147483697"/>
          </pc:sldLayoutMkLst>
        </pc:sldLayoutChg>
        <pc:sldLayoutChg chg="add del mod replId">
          <pc:chgData name="JAYDEN YAP JEAN HNG" userId="S::jaydenyap.21@ichat.sp.edu.sg::66824b3b-90af-48ae-91f4-73f35fb89cd2" providerId="AD" clId="Web-{F79A7E81-BD9E-4F48-BC19-3E0F4EC2E163}" dt="2022-06-08T14:39:33.867" v="27"/>
          <pc:sldLayoutMkLst>
            <pc:docMk/>
            <pc:sldMasterMk cId="4271180375" sldId="2147483690"/>
            <pc:sldLayoutMk cId="1584228410" sldId="2147483698"/>
          </pc:sldLayoutMkLst>
        </pc:sldLayoutChg>
        <pc:sldLayoutChg chg="add del mod replId">
          <pc:chgData name="JAYDEN YAP JEAN HNG" userId="S::jaydenyap.21@ichat.sp.edu.sg::66824b3b-90af-48ae-91f4-73f35fb89cd2" providerId="AD" clId="Web-{F79A7E81-BD9E-4F48-BC19-3E0F4EC2E163}" dt="2022-06-08T14:39:33.867" v="27"/>
          <pc:sldLayoutMkLst>
            <pc:docMk/>
            <pc:sldMasterMk cId="4271180375" sldId="2147483690"/>
            <pc:sldLayoutMk cId="820382637" sldId="2147483699"/>
          </pc:sldLayoutMkLst>
        </pc:sldLayoutChg>
        <pc:sldLayoutChg chg="add del mod replId">
          <pc:chgData name="JAYDEN YAP JEAN HNG" userId="S::jaydenyap.21@ichat.sp.edu.sg::66824b3b-90af-48ae-91f4-73f35fb89cd2" providerId="AD" clId="Web-{F79A7E81-BD9E-4F48-BC19-3E0F4EC2E163}" dt="2022-06-08T14:39:33.867" v="27"/>
          <pc:sldLayoutMkLst>
            <pc:docMk/>
            <pc:sldMasterMk cId="4271180375" sldId="2147483690"/>
            <pc:sldLayoutMk cId="4204442214" sldId="2147483700"/>
          </pc:sldLayoutMkLst>
        </pc:sldLayoutChg>
        <pc:sldLayoutChg chg="add del mod replId">
          <pc:chgData name="JAYDEN YAP JEAN HNG" userId="S::jaydenyap.21@ichat.sp.edu.sg::66824b3b-90af-48ae-91f4-73f35fb89cd2" providerId="AD" clId="Web-{F79A7E81-BD9E-4F48-BC19-3E0F4EC2E163}" dt="2022-06-08T14:39:33.867" v="27"/>
          <pc:sldLayoutMkLst>
            <pc:docMk/>
            <pc:sldMasterMk cId="4271180375" sldId="2147483690"/>
            <pc:sldLayoutMk cId="3141828303" sldId="2147483701"/>
          </pc:sldLayoutMkLst>
        </pc:sldLayoutChg>
      </pc:sldMasterChg>
      <pc:sldMasterChg chg="add del addSldLayout delSldLayout modSldLayout">
        <pc:chgData name="JAYDEN YAP JEAN HNG" userId="S::jaydenyap.21@ichat.sp.edu.sg::66824b3b-90af-48ae-91f4-73f35fb89cd2" providerId="AD" clId="Web-{F79A7E81-BD9E-4F48-BC19-3E0F4EC2E163}" dt="2022-06-08T14:39:45.618" v="28"/>
        <pc:sldMasterMkLst>
          <pc:docMk/>
          <pc:sldMasterMk cId="3217931341" sldId="2147483702"/>
        </pc:sldMasterMkLst>
        <pc:sldLayoutChg chg="add del mod replId">
          <pc:chgData name="JAYDEN YAP JEAN HNG" userId="S::jaydenyap.21@ichat.sp.edu.sg::66824b3b-90af-48ae-91f4-73f35fb89cd2" providerId="AD" clId="Web-{F79A7E81-BD9E-4F48-BC19-3E0F4EC2E163}" dt="2022-06-08T14:39:45.618" v="28"/>
          <pc:sldLayoutMkLst>
            <pc:docMk/>
            <pc:sldMasterMk cId="3217931341" sldId="2147483702"/>
            <pc:sldLayoutMk cId="4240126659" sldId="2147483703"/>
          </pc:sldLayoutMkLst>
        </pc:sldLayoutChg>
        <pc:sldLayoutChg chg="add del mod replId">
          <pc:chgData name="JAYDEN YAP JEAN HNG" userId="S::jaydenyap.21@ichat.sp.edu.sg::66824b3b-90af-48ae-91f4-73f35fb89cd2" providerId="AD" clId="Web-{F79A7E81-BD9E-4F48-BC19-3E0F4EC2E163}" dt="2022-06-08T14:39:45.618" v="28"/>
          <pc:sldLayoutMkLst>
            <pc:docMk/>
            <pc:sldMasterMk cId="3217931341" sldId="2147483702"/>
            <pc:sldLayoutMk cId="65420267" sldId="2147483704"/>
          </pc:sldLayoutMkLst>
        </pc:sldLayoutChg>
        <pc:sldLayoutChg chg="add del mod replId">
          <pc:chgData name="JAYDEN YAP JEAN HNG" userId="S::jaydenyap.21@ichat.sp.edu.sg::66824b3b-90af-48ae-91f4-73f35fb89cd2" providerId="AD" clId="Web-{F79A7E81-BD9E-4F48-BC19-3E0F4EC2E163}" dt="2022-06-08T14:39:45.618" v="28"/>
          <pc:sldLayoutMkLst>
            <pc:docMk/>
            <pc:sldMasterMk cId="3217931341" sldId="2147483702"/>
            <pc:sldLayoutMk cId="1438063733" sldId="2147483705"/>
          </pc:sldLayoutMkLst>
        </pc:sldLayoutChg>
        <pc:sldLayoutChg chg="add del mod replId">
          <pc:chgData name="JAYDEN YAP JEAN HNG" userId="S::jaydenyap.21@ichat.sp.edu.sg::66824b3b-90af-48ae-91f4-73f35fb89cd2" providerId="AD" clId="Web-{F79A7E81-BD9E-4F48-BC19-3E0F4EC2E163}" dt="2022-06-08T14:39:45.618" v="28"/>
          <pc:sldLayoutMkLst>
            <pc:docMk/>
            <pc:sldMasterMk cId="3217931341" sldId="2147483702"/>
            <pc:sldLayoutMk cId="1263779328" sldId="2147483706"/>
          </pc:sldLayoutMkLst>
        </pc:sldLayoutChg>
        <pc:sldLayoutChg chg="add del mod replId">
          <pc:chgData name="JAYDEN YAP JEAN HNG" userId="S::jaydenyap.21@ichat.sp.edu.sg::66824b3b-90af-48ae-91f4-73f35fb89cd2" providerId="AD" clId="Web-{F79A7E81-BD9E-4F48-BC19-3E0F4EC2E163}" dt="2022-06-08T14:39:45.618" v="28"/>
          <pc:sldLayoutMkLst>
            <pc:docMk/>
            <pc:sldMasterMk cId="3217931341" sldId="2147483702"/>
            <pc:sldLayoutMk cId="4063882837" sldId="2147483707"/>
          </pc:sldLayoutMkLst>
        </pc:sldLayoutChg>
        <pc:sldLayoutChg chg="add del mod replId">
          <pc:chgData name="JAYDEN YAP JEAN HNG" userId="S::jaydenyap.21@ichat.sp.edu.sg::66824b3b-90af-48ae-91f4-73f35fb89cd2" providerId="AD" clId="Web-{F79A7E81-BD9E-4F48-BC19-3E0F4EC2E163}" dt="2022-06-08T14:39:45.618" v="28"/>
          <pc:sldLayoutMkLst>
            <pc:docMk/>
            <pc:sldMasterMk cId="3217931341" sldId="2147483702"/>
            <pc:sldLayoutMk cId="2686740987" sldId="2147483708"/>
          </pc:sldLayoutMkLst>
        </pc:sldLayoutChg>
        <pc:sldLayoutChg chg="add del mod replId">
          <pc:chgData name="JAYDEN YAP JEAN HNG" userId="S::jaydenyap.21@ichat.sp.edu.sg::66824b3b-90af-48ae-91f4-73f35fb89cd2" providerId="AD" clId="Web-{F79A7E81-BD9E-4F48-BC19-3E0F4EC2E163}" dt="2022-06-08T14:39:45.618" v="28"/>
          <pc:sldLayoutMkLst>
            <pc:docMk/>
            <pc:sldMasterMk cId="3217931341" sldId="2147483702"/>
            <pc:sldLayoutMk cId="602211566" sldId="2147483709"/>
          </pc:sldLayoutMkLst>
        </pc:sldLayoutChg>
        <pc:sldLayoutChg chg="add del mod replId">
          <pc:chgData name="JAYDEN YAP JEAN HNG" userId="S::jaydenyap.21@ichat.sp.edu.sg::66824b3b-90af-48ae-91f4-73f35fb89cd2" providerId="AD" clId="Web-{F79A7E81-BD9E-4F48-BC19-3E0F4EC2E163}" dt="2022-06-08T14:39:45.618" v="28"/>
          <pc:sldLayoutMkLst>
            <pc:docMk/>
            <pc:sldMasterMk cId="3217931341" sldId="2147483702"/>
            <pc:sldLayoutMk cId="2534870948" sldId="2147483710"/>
          </pc:sldLayoutMkLst>
        </pc:sldLayoutChg>
        <pc:sldLayoutChg chg="add del mod replId">
          <pc:chgData name="JAYDEN YAP JEAN HNG" userId="S::jaydenyap.21@ichat.sp.edu.sg::66824b3b-90af-48ae-91f4-73f35fb89cd2" providerId="AD" clId="Web-{F79A7E81-BD9E-4F48-BC19-3E0F4EC2E163}" dt="2022-06-08T14:39:45.618" v="28"/>
          <pc:sldLayoutMkLst>
            <pc:docMk/>
            <pc:sldMasterMk cId="3217931341" sldId="2147483702"/>
            <pc:sldLayoutMk cId="3738403508" sldId="2147483711"/>
          </pc:sldLayoutMkLst>
        </pc:sldLayoutChg>
        <pc:sldLayoutChg chg="add del mod replId">
          <pc:chgData name="JAYDEN YAP JEAN HNG" userId="S::jaydenyap.21@ichat.sp.edu.sg::66824b3b-90af-48ae-91f4-73f35fb89cd2" providerId="AD" clId="Web-{F79A7E81-BD9E-4F48-BC19-3E0F4EC2E163}" dt="2022-06-08T14:39:45.618" v="28"/>
          <pc:sldLayoutMkLst>
            <pc:docMk/>
            <pc:sldMasterMk cId="3217931341" sldId="2147483702"/>
            <pc:sldLayoutMk cId="1800386570" sldId="2147483712"/>
          </pc:sldLayoutMkLst>
        </pc:sldLayoutChg>
        <pc:sldLayoutChg chg="add del mod replId">
          <pc:chgData name="JAYDEN YAP JEAN HNG" userId="S::jaydenyap.21@ichat.sp.edu.sg::66824b3b-90af-48ae-91f4-73f35fb89cd2" providerId="AD" clId="Web-{F79A7E81-BD9E-4F48-BC19-3E0F4EC2E163}" dt="2022-06-08T14:39:45.618" v="28"/>
          <pc:sldLayoutMkLst>
            <pc:docMk/>
            <pc:sldMasterMk cId="3217931341" sldId="2147483702"/>
            <pc:sldLayoutMk cId="3151407453" sldId="2147483713"/>
          </pc:sldLayoutMkLst>
        </pc:sldLayoutChg>
      </pc:sldMasterChg>
      <pc:sldMasterChg chg="add del addSldLayout delSldLayout modSldLayout">
        <pc:chgData name="JAYDEN YAP JEAN HNG" userId="S::jaydenyap.21@ichat.sp.edu.sg::66824b3b-90af-48ae-91f4-73f35fb89cd2" providerId="AD" clId="Web-{F79A7E81-BD9E-4F48-BC19-3E0F4EC2E163}" dt="2022-06-08T14:39:48.243" v="29"/>
        <pc:sldMasterMkLst>
          <pc:docMk/>
          <pc:sldMasterMk cId="3683445416" sldId="2147483714"/>
        </pc:sldMasterMkLst>
        <pc:sldLayoutChg chg="add del mod replId">
          <pc:chgData name="JAYDEN YAP JEAN HNG" userId="S::jaydenyap.21@ichat.sp.edu.sg::66824b3b-90af-48ae-91f4-73f35fb89cd2" providerId="AD" clId="Web-{F79A7E81-BD9E-4F48-BC19-3E0F4EC2E163}" dt="2022-06-08T14:39:48.243" v="29"/>
          <pc:sldLayoutMkLst>
            <pc:docMk/>
            <pc:sldMasterMk cId="3683445416" sldId="2147483714"/>
            <pc:sldLayoutMk cId="2770350023" sldId="2147483715"/>
          </pc:sldLayoutMkLst>
        </pc:sldLayoutChg>
        <pc:sldLayoutChg chg="add del mod replId">
          <pc:chgData name="JAYDEN YAP JEAN HNG" userId="S::jaydenyap.21@ichat.sp.edu.sg::66824b3b-90af-48ae-91f4-73f35fb89cd2" providerId="AD" clId="Web-{F79A7E81-BD9E-4F48-BC19-3E0F4EC2E163}" dt="2022-06-08T14:39:48.243" v="29"/>
          <pc:sldLayoutMkLst>
            <pc:docMk/>
            <pc:sldMasterMk cId="3683445416" sldId="2147483714"/>
            <pc:sldLayoutMk cId="182556013" sldId="2147483716"/>
          </pc:sldLayoutMkLst>
        </pc:sldLayoutChg>
        <pc:sldLayoutChg chg="add del mod replId">
          <pc:chgData name="JAYDEN YAP JEAN HNG" userId="S::jaydenyap.21@ichat.sp.edu.sg::66824b3b-90af-48ae-91f4-73f35fb89cd2" providerId="AD" clId="Web-{F79A7E81-BD9E-4F48-BC19-3E0F4EC2E163}" dt="2022-06-08T14:39:48.243" v="29"/>
          <pc:sldLayoutMkLst>
            <pc:docMk/>
            <pc:sldMasterMk cId="3683445416" sldId="2147483714"/>
            <pc:sldLayoutMk cId="3568005469" sldId="2147483717"/>
          </pc:sldLayoutMkLst>
        </pc:sldLayoutChg>
        <pc:sldLayoutChg chg="add del mod replId">
          <pc:chgData name="JAYDEN YAP JEAN HNG" userId="S::jaydenyap.21@ichat.sp.edu.sg::66824b3b-90af-48ae-91f4-73f35fb89cd2" providerId="AD" clId="Web-{F79A7E81-BD9E-4F48-BC19-3E0F4EC2E163}" dt="2022-06-08T14:39:48.243" v="29"/>
          <pc:sldLayoutMkLst>
            <pc:docMk/>
            <pc:sldMasterMk cId="3683445416" sldId="2147483714"/>
            <pc:sldLayoutMk cId="1230576343" sldId="2147483718"/>
          </pc:sldLayoutMkLst>
        </pc:sldLayoutChg>
        <pc:sldLayoutChg chg="add del mod replId">
          <pc:chgData name="JAYDEN YAP JEAN HNG" userId="S::jaydenyap.21@ichat.sp.edu.sg::66824b3b-90af-48ae-91f4-73f35fb89cd2" providerId="AD" clId="Web-{F79A7E81-BD9E-4F48-BC19-3E0F4EC2E163}" dt="2022-06-08T14:39:48.243" v="29"/>
          <pc:sldLayoutMkLst>
            <pc:docMk/>
            <pc:sldMasterMk cId="3683445416" sldId="2147483714"/>
            <pc:sldLayoutMk cId="827177958" sldId="2147483719"/>
          </pc:sldLayoutMkLst>
        </pc:sldLayoutChg>
        <pc:sldLayoutChg chg="add del mod replId">
          <pc:chgData name="JAYDEN YAP JEAN HNG" userId="S::jaydenyap.21@ichat.sp.edu.sg::66824b3b-90af-48ae-91f4-73f35fb89cd2" providerId="AD" clId="Web-{F79A7E81-BD9E-4F48-BC19-3E0F4EC2E163}" dt="2022-06-08T14:39:48.243" v="29"/>
          <pc:sldLayoutMkLst>
            <pc:docMk/>
            <pc:sldMasterMk cId="3683445416" sldId="2147483714"/>
            <pc:sldLayoutMk cId="49951112" sldId="2147483720"/>
          </pc:sldLayoutMkLst>
        </pc:sldLayoutChg>
        <pc:sldLayoutChg chg="add del mod replId">
          <pc:chgData name="JAYDEN YAP JEAN HNG" userId="S::jaydenyap.21@ichat.sp.edu.sg::66824b3b-90af-48ae-91f4-73f35fb89cd2" providerId="AD" clId="Web-{F79A7E81-BD9E-4F48-BC19-3E0F4EC2E163}" dt="2022-06-08T14:39:48.243" v="29"/>
          <pc:sldLayoutMkLst>
            <pc:docMk/>
            <pc:sldMasterMk cId="3683445416" sldId="2147483714"/>
            <pc:sldLayoutMk cId="3358978391" sldId="2147483721"/>
          </pc:sldLayoutMkLst>
        </pc:sldLayoutChg>
        <pc:sldLayoutChg chg="add del mod replId">
          <pc:chgData name="JAYDEN YAP JEAN HNG" userId="S::jaydenyap.21@ichat.sp.edu.sg::66824b3b-90af-48ae-91f4-73f35fb89cd2" providerId="AD" clId="Web-{F79A7E81-BD9E-4F48-BC19-3E0F4EC2E163}" dt="2022-06-08T14:39:48.243" v="29"/>
          <pc:sldLayoutMkLst>
            <pc:docMk/>
            <pc:sldMasterMk cId="3683445416" sldId="2147483714"/>
            <pc:sldLayoutMk cId="99774646" sldId="2147483722"/>
          </pc:sldLayoutMkLst>
        </pc:sldLayoutChg>
        <pc:sldLayoutChg chg="add del mod replId">
          <pc:chgData name="JAYDEN YAP JEAN HNG" userId="S::jaydenyap.21@ichat.sp.edu.sg::66824b3b-90af-48ae-91f4-73f35fb89cd2" providerId="AD" clId="Web-{F79A7E81-BD9E-4F48-BC19-3E0F4EC2E163}" dt="2022-06-08T14:39:48.243" v="29"/>
          <pc:sldLayoutMkLst>
            <pc:docMk/>
            <pc:sldMasterMk cId="3683445416" sldId="2147483714"/>
            <pc:sldLayoutMk cId="2553116961" sldId="2147483723"/>
          </pc:sldLayoutMkLst>
        </pc:sldLayoutChg>
        <pc:sldLayoutChg chg="add del mod replId">
          <pc:chgData name="JAYDEN YAP JEAN HNG" userId="S::jaydenyap.21@ichat.sp.edu.sg::66824b3b-90af-48ae-91f4-73f35fb89cd2" providerId="AD" clId="Web-{F79A7E81-BD9E-4F48-BC19-3E0F4EC2E163}" dt="2022-06-08T14:39:48.243" v="29"/>
          <pc:sldLayoutMkLst>
            <pc:docMk/>
            <pc:sldMasterMk cId="3683445416" sldId="2147483714"/>
            <pc:sldLayoutMk cId="3618182935" sldId="2147483724"/>
          </pc:sldLayoutMkLst>
        </pc:sldLayoutChg>
        <pc:sldLayoutChg chg="add del mod replId">
          <pc:chgData name="JAYDEN YAP JEAN HNG" userId="S::jaydenyap.21@ichat.sp.edu.sg::66824b3b-90af-48ae-91f4-73f35fb89cd2" providerId="AD" clId="Web-{F79A7E81-BD9E-4F48-BC19-3E0F4EC2E163}" dt="2022-06-08T14:39:48.243" v="29"/>
          <pc:sldLayoutMkLst>
            <pc:docMk/>
            <pc:sldMasterMk cId="3683445416" sldId="2147483714"/>
            <pc:sldLayoutMk cId="583970732" sldId="2147483725"/>
          </pc:sldLayoutMkLst>
        </pc:sldLayoutChg>
      </pc:sldMasterChg>
      <pc:sldMasterChg chg="add del addSldLayout delSldLayout modSldLayout">
        <pc:chgData name="JAYDEN YAP JEAN HNG" userId="S::jaydenyap.21@ichat.sp.edu.sg::66824b3b-90af-48ae-91f4-73f35fb89cd2" providerId="AD" clId="Web-{F79A7E81-BD9E-4F48-BC19-3E0F4EC2E163}" dt="2022-06-08T14:42:34.622" v="45"/>
        <pc:sldMasterMkLst>
          <pc:docMk/>
          <pc:sldMasterMk cId="112298008" sldId="2147483726"/>
        </pc:sldMasterMkLst>
        <pc:sldLayoutChg chg="add del mod replId">
          <pc:chgData name="JAYDEN YAP JEAN HNG" userId="S::jaydenyap.21@ichat.sp.edu.sg::66824b3b-90af-48ae-91f4-73f35fb89cd2" providerId="AD" clId="Web-{F79A7E81-BD9E-4F48-BC19-3E0F4EC2E163}" dt="2022-06-08T14:42:34.622" v="45"/>
          <pc:sldLayoutMkLst>
            <pc:docMk/>
            <pc:sldMasterMk cId="112298008" sldId="2147483726"/>
            <pc:sldLayoutMk cId="1348090360" sldId="2147483727"/>
          </pc:sldLayoutMkLst>
        </pc:sldLayoutChg>
        <pc:sldLayoutChg chg="add del mod replId">
          <pc:chgData name="JAYDEN YAP JEAN HNG" userId="S::jaydenyap.21@ichat.sp.edu.sg::66824b3b-90af-48ae-91f4-73f35fb89cd2" providerId="AD" clId="Web-{F79A7E81-BD9E-4F48-BC19-3E0F4EC2E163}" dt="2022-06-08T14:42:34.622" v="45"/>
          <pc:sldLayoutMkLst>
            <pc:docMk/>
            <pc:sldMasterMk cId="112298008" sldId="2147483726"/>
            <pc:sldLayoutMk cId="1416012792" sldId="2147483728"/>
          </pc:sldLayoutMkLst>
        </pc:sldLayoutChg>
        <pc:sldLayoutChg chg="add del mod replId">
          <pc:chgData name="JAYDEN YAP JEAN HNG" userId="S::jaydenyap.21@ichat.sp.edu.sg::66824b3b-90af-48ae-91f4-73f35fb89cd2" providerId="AD" clId="Web-{F79A7E81-BD9E-4F48-BC19-3E0F4EC2E163}" dt="2022-06-08T14:42:34.622" v="45"/>
          <pc:sldLayoutMkLst>
            <pc:docMk/>
            <pc:sldMasterMk cId="112298008" sldId="2147483726"/>
            <pc:sldLayoutMk cId="2889060296" sldId="2147483729"/>
          </pc:sldLayoutMkLst>
        </pc:sldLayoutChg>
        <pc:sldLayoutChg chg="add del mod replId">
          <pc:chgData name="JAYDEN YAP JEAN HNG" userId="S::jaydenyap.21@ichat.sp.edu.sg::66824b3b-90af-48ae-91f4-73f35fb89cd2" providerId="AD" clId="Web-{F79A7E81-BD9E-4F48-BC19-3E0F4EC2E163}" dt="2022-06-08T14:42:34.622" v="45"/>
          <pc:sldLayoutMkLst>
            <pc:docMk/>
            <pc:sldMasterMk cId="112298008" sldId="2147483726"/>
            <pc:sldLayoutMk cId="829987933" sldId="2147483730"/>
          </pc:sldLayoutMkLst>
        </pc:sldLayoutChg>
        <pc:sldLayoutChg chg="add del mod replId">
          <pc:chgData name="JAYDEN YAP JEAN HNG" userId="S::jaydenyap.21@ichat.sp.edu.sg::66824b3b-90af-48ae-91f4-73f35fb89cd2" providerId="AD" clId="Web-{F79A7E81-BD9E-4F48-BC19-3E0F4EC2E163}" dt="2022-06-08T14:42:34.622" v="45"/>
          <pc:sldLayoutMkLst>
            <pc:docMk/>
            <pc:sldMasterMk cId="112298008" sldId="2147483726"/>
            <pc:sldLayoutMk cId="668347973" sldId="2147483731"/>
          </pc:sldLayoutMkLst>
        </pc:sldLayoutChg>
        <pc:sldLayoutChg chg="add del mod replId">
          <pc:chgData name="JAYDEN YAP JEAN HNG" userId="S::jaydenyap.21@ichat.sp.edu.sg::66824b3b-90af-48ae-91f4-73f35fb89cd2" providerId="AD" clId="Web-{F79A7E81-BD9E-4F48-BC19-3E0F4EC2E163}" dt="2022-06-08T14:42:34.622" v="45"/>
          <pc:sldLayoutMkLst>
            <pc:docMk/>
            <pc:sldMasterMk cId="112298008" sldId="2147483726"/>
            <pc:sldLayoutMk cId="1166089081" sldId="2147483732"/>
          </pc:sldLayoutMkLst>
        </pc:sldLayoutChg>
        <pc:sldLayoutChg chg="add del mod replId">
          <pc:chgData name="JAYDEN YAP JEAN HNG" userId="S::jaydenyap.21@ichat.sp.edu.sg::66824b3b-90af-48ae-91f4-73f35fb89cd2" providerId="AD" clId="Web-{F79A7E81-BD9E-4F48-BC19-3E0F4EC2E163}" dt="2022-06-08T14:42:34.622" v="45"/>
          <pc:sldLayoutMkLst>
            <pc:docMk/>
            <pc:sldMasterMk cId="112298008" sldId="2147483726"/>
            <pc:sldLayoutMk cId="3557356664" sldId="2147483733"/>
          </pc:sldLayoutMkLst>
        </pc:sldLayoutChg>
        <pc:sldLayoutChg chg="add del mod replId">
          <pc:chgData name="JAYDEN YAP JEAN HNG" userId="S::jaydenyap.21@ichat.sp.edu.sg::66824b3b-90af-48ae-91f4-73f35fb89cd2" providerId="AD" clId="Web-{F79A7E81-BD9E-4F48-BC19-3E0F4EC2E163}" dt="2022-06-08T14:42:34.622" v="45"/>
          <pc:sldLayoutMkLst>
            <pc:docMk/>
            <pc:sldMasterMk cId="112298008" sldId="2147483726"/>
            <pc:sldLayoutMk cId="350942432" sldId="2147483734"/>
          </pc:sldLayoutMkLst>
        </pc:sldLayoutChg>
        <pc:sldLayoutChg chg="add del mod replId">
          <pc:chgData name="JAYDEN YAP JEAN HNG" userId="S::jaydenyap.21@ichat.sp.edu.sg::66824b3b-90af-48ae-91f4-73f35fb89cd2" providerId="AD" clId="Web-{F79A7E81-BD9E-4F48-BC19-3E0F4EC2E163}" dt="2022-06-08T14:42:34.622" v="45"/>
          <pc:sldLayoutMkLst>
            <pc:docMk/>
            <pc:sldMasterMk cId="112298008" sldId="2147483726"/>
            <pc:sldLayoutMk cId="1343408466" sldId="2147483735"/>
          </pc:sldLayoutMkLst>
        </pc:sldLayoutChg>
        <pc:sldLayoutChg chg="add del mod replId">
          <pc:chgData name="JAYDEN YAP JEAN HNG" userId="S::jaydenyap.21@ichat.sp.edu.sg::66824b3b-90af-48ae-91f4-73f35fb89cd2" providerId="AD" clId="Web-{F79A7E81-BD9E-4F48-BC19-3E0F4EC2E163}" dt="2022-06-08T14:42:34.622" v="45"/>
          <pc:sldLayoutMkLst>
            <pc:docMk/>
            <pc:sldMasterMk cId="112298008" sldId="2147483726"/>
            <pc:sldLayoutMk cId="3240947049" sldId="2147483736"/>
          </pc:sldLayoutMkLst>
        </pc:sldLayoutChg>
        <pc:sldLayoutChg chg="add del mod replId">
          <pc:chgData name="JAYDEN YAP JEAN HNG" userId="S::jaydenyap.21@ichat.sp.edu.sg::66824b3b-90af-48ae-91f4-73f35fb89cd2" providerId="AD" clId="Web-{F79A7E81-BD9E-4F48-BC19-3E0F4EC2E163}" dt="2022-06-08T14:42:34.622" v="45"/>
          <pc:sldLayoutMkLst>
            <pc:docMk/>
            <pc:sldMasterMk cId="112298008" sldId="2147483726"/>
            <pc:sldLayoutMk cId="862321279" sldId="2147483737"/>
          </pc:sldLayoutMkLst>
        </pc:sldLayoutChg>
      </pc:sldMasterChg>
      <pc:sldMasterChg chg="add del addSldLayout delSldLayout modSldLayout">
        <pc:chgData name="JAYDEN YAP JEAN HNG" userId="S::jaydenyap.21@ichat.sp.edu.sg::66824b3b-90af-48ae-91f4-73f35fb89cd2" providerId="AD" clId="Web-{F79A7E81-BD9E-4F48-BC19-3E0F4EC2E163}" dt="2022-06-08T14:42:34.622" v="45"/>
        <pc:sldMasterMkLst>
          <pc:docMk/>
          <pc:sldMasterMk cId="172707975" sldId="2147483738"/>
        </pc:sldMasterMkLst>
        <pc:sldLayoutChg chg="add del mod replId">
          <pc:chgData name="JAYDEN YAP JEAN HNG" userId="S::jaydenyap.21@ichat.sp.edu.sg::66824b3b-90af-48ae-91f4-73f35fb89cd2" providerId="AD" clId="Web-{F79A7E81-BD9E-4F48-BC19-3E0F4EC2E163}" dt="2022-06-08T14:42:34.622" v="45"/>
          <pc:sldLayoutMkLst>
            <pc:docMk/>
            <pc:sldMasterMk cId="172707975" sldId="2147483738"/>
            <pc:sldLayoutMk cId="3921302943" sldId="2147483739"/>
          </pc:sldLayoutMkLst>
        </pc:sldLayoutChg>
        <pc:sldLayoutChg chg="add del mod replId">
          <pc:chgData name="JAYDEN YAP JEAN HNG" userId="S::jaydenyap.21@ichat.sp.edu.sg::66824b3b-90af-48ae-91f4-73f35fb89cd2" providerId="AD" clId="Web-{F79A7E81-BD9E-4F48-BC19-3E0F4EC2E163}" dt="2022-06-08T14:42:34.622" v="45"/>
          <pc:sldLayoutMkLst>
            <pc:docMk/>
            <pc:sldMasterMk cId="172707975" sldId="2147483738"/>
            <pc:sldLayoutMk cId="3906343843" sldId="2147483740"/>
          </pc:sldLayoutMkLst>
        </pc:sldLayoutChg>
        <pc:sldLayoutChg chg="add del mod replId">
          <pc:chgData name="JAYDEN YAP JEAN HNG" userId="S::jaydenyap.21@ichat.sp.edu.sg::66824b3b-90af-48ae-91f4-73f35fb89cd2" providerId="AD" clId="Web-{F79A7E81-BD9E-4F48-BC19-3E0F4EC2E163}" dt="2022-06-08T14:42:34.622" v="45"/>
          <pc:sldLayoutMkLst>
            <pc:docMk/>
            <pc:sldMasterMk cId="172707975" sldId="2147483738"/>
            <pc:sldLayoutMk cId="1824871811" sldId="2147483741"/>
          </pc:sldLayoutMkLst>
        </pc:sldLayoutChg>
        <pc:sldLayoutChg chg="add del mod replId">
          <pc:chgData name="JAYDEN YAP JEAN HNG" userId="S::jaydenyap.21@ichat.sp.edu.sg::66824b3b-90af-48ae-91f4-73f35fb89cd2" providerId="AD" clId="Web-{F79A7E81-BD9E-4F48-BC19-3E0F4EC2E163}" dt="2022-06-08T14:42:34.622" v="45"/>
          <pc:sldLayoutMkLst>
            <pc:docMk/>
            <pc:sldMasterMk cId="172707975" sldId="2147483738"/>
            <pc:sldLayoutMk cId="2712365465" sldId="2147483742"/>
          </pc:sldLayoutMkLst>
        </pc:sldLayoutChg>
        <pc:sldLayoutChg chg="add del mod replId">
          <pc:chgData name="JAYDEN YAP JEAN HNG" userId="S::jaydenyap.21@ichat.sp.edu.sg::66824b3b-90af-48ae-91f4-73f35fb89cd2" providerId="AD" clId="Web-{F79A7E81-BD9E-4F48-BC19-3E0F4EC2E163}" dt="2022-06-08T14:42:34.622" v="45"/>
          <pc:sldLayoutMkLst>
            <pc:docMk/>
            <pc:sldMasterMk cId="172707975" sldId="2147483738"/>
            <pc:sldLayoutMk cId="1612365076" sldId="2147483743"/>
          </pc:sldLayoutMkLst>
        </pc:sldLayoutChg>
        <pc:sldLayoutChg chg="add del mod replId">
          <pc:chgData name="JAYDEN YAP JEAN HNG" userId="S::jaydenyap.21@ichat.sp.edu.sg::66824b3b-90af-48ae-91f4-73f35fb89cd2" providerId="AD" clId="Web-{F79A7E81-BD9E-4F48-BC19-3E0F4EC2E163}" dt="2022-06-08T14:42:34.622" v="45"/>
          <pc:sldLayoutMkLst>
            <pc:docMk/>
            <pc:sldMasterMk cId="172707975" sldId="2147483738"/>
            <pc:sldLayoutMk cId="2055474302" sldId="2147483744"/>
          </pc:sldLayoutMkLst>
        </pc:sldLayoutChg>
        <pc:sldLayoutChg chg="add del mod replId">
          <pc:chgData name="JAYDEN YAP JEAN HNG" userId="S::jaydenyap.21@ichat.sp.edu.sg::66824b3b-90af-48ae-91f4-73f35fb89cd2" providerId="AD" clId="Web-{F79A7E81-BD9E-4F48-BC19-3E0F4EC2E163}" dt="2022-06-08T14:42:34.622" v="45"/>
          <pc:sldLayoutMkLst>
            <pc:docMk/>
            <pc:sldMasterMk cId="172707975" sldId="2147483738"/>
            <pc:sldLayoutMk cId="203893081" sldId="2147483745"/>
          </pc:sldLayoutMkLst>
        </pc:sldLayoutChg>
        <pc:sldLayoutChg chg="add del mod replId">
          <pc:chgData name="JAYDEN YAP JEAN HNG" userId="S::jaydenyap.21@ichat.sp.edu.sg::66824b3b-90af-48ae-91f4-73f35fb89cd2" providerId="AD" clId="Web-{F79A7E81-BD9E-4F48-BC19-3E0F4EC2E163}" dt="2022-06-08T14:42:34.622" v="45"/>
          <pc:sldLayoutMkLst>
            <pc:docMk/>
            <pc:sldMasterMk cId="172707975" sldId="2147483738"/>
            <pc:sldLayoutMk cId="3689891381" sldId="2147483746"/>
          </pc:sldLayoutMkLst>
        </pc:sldLayoutChg>
        <pc:sldLayoutChg chg="add del mod replId">
          <pc:chgData name="JAYDEN YAP JEAN HNG" userId="S::jaydenyap.21@ichat.sp.edu.sg::66824b3b-90af-48ae-91f4-73f35fb89cd2" providerId="AD" clId="Web-{F79A7E81-BD9E-4F48-BC19-3E0F4EC2E163}" dt="2022-06-08T14:42:34.622" v="45"/>
          <pc:sldLayoutMkLst>
            <pc:docMk/>
            <pc:sldMasterMk cId="172707975" sldId="2147483738"/>
            <pc:sldLayoutMk cId="836189937" sldId="2147483747"/>
          </pc:sldLayoutMkLst>
        </pc:sldLayoutChg>
        <pc:sldLayoutChg chg="add del mod replId">
          <pc:chgData name="JAYDEN YAP JEAN HNG" userId="S::jaydenyap.21@ichat.sp.edu.sg::66824b3b-90af-48ae-91f4-73f35fb89cd2" providerId="AD" clId="Web-{F79A7E81-BD9E-4F48-BC19-3E0F4EC2E163}" dt="2022-06-08T14:42:34.622" v="45"/>
          <pc:sldLayoutMkLst>
            <pc:docMk/>
            <pc:sldMasterMk cId="172707975" sldId="2147483738"/>
            <pc:sldLayoutMk cId="65835583" sldId="2147483748"/>
          </pc:sldLayoutMkLst>
        </pc:sldLayoutChg>
        <pc:sldLayoutChg chg="add del mod replId">
          <pc:chgData name="JAYDEN YAP JEAN HNG" userId="S::jaydenyap.21@ichat.sp.edu.sg::66824b3b-90af-48ae-91f4-73f35fb89cd2" providerId="AD" clId="Web-{F79A7E81-BD9E-4F48-BC19-3E0F4EC2E163}" dt="2022-06-08T14:42:34.622" v="45"/>
          <pc:sldLayoutMkLst>
            <pc:docMk/>
            <pc:sldMasterMk cId="172707975" sldId="2147483738"/>
            <pc:sldLayoutMk cId="7579044" sldId="2147483749"/>
          </pc:sldLayoutMkLst>
        </pc:sldLayoutChg>
      </pc:sldMasterChg>
      <pc:sldMasterChg chg="add del addSldLayout delSldLayout modSldLayout">
        <pc:chgData name="JAYDEN YAP JEAN HNG" userId="S::jaydenyap.21@ichat.sp.edu.sg::66824b3b-90af-48ae-91f4-73f35fb89cd2" providerId="AD" clId="Web-{F79A7E81-BD9E-4F48-BC19-3E0F4EC2E163}" dt="2022-06-08T14:42:33.450" v="44"/>
        <pc:sldMasterMkLst>
          <pc:docMk/>
          <pc:sldMasterMk cId="2613254831" sldId="2147483750"/>
        </pc:sldMasterMkLst>
        <pc:sldLayoutChg chg="add del mod replId">
          <pc:chgData name="JAYDEN YAP JEAN HNG" userId="S::jaydenyap.21@ichat.sp.edu.sg::66824b3b-90af-48ae-91f4-73f35fb89cd2" providerId="AD" clId="Web-{F79A7E81-BD9E-4F48-BC19-3E0F4EC2E163}" dt="2022-06-08T14:42:33.450" v="44"/>
          <pc:sldLayoutMkLst>
            <pc:docMk/>
            <pc:sldMasterMk cId="2613254831" sldId="2147483750"/>
            <pc:sldLayoutMk cId="504422328" sldId="2147483751"/>
          </pc:sldLayoutMkLst>
        </pc:sldLayoutChg>
        <pc:sldLayoutChg chg="add del mod replId">
          <pc:chgData name="JAYDEN YAP JEAN HNG" userId="S::jaydenyap.21@ichat.sp.edu.sg::66824b3b-90af-48ae-91f4-73f35fb89cd2" providerId="AD" clId="Web-{F79A7E81-BD9E-4F48-BC19-3E0F4EC2E163}" dt="2022-06-08T14:42:33.450" v="44"/>
          <pc:sldLayoutMkLst>
            <pc:docMk/>
            <pc:sldMasterMk cId="2613254831" sldId="2147483750"/>
            <pc:sldLayoutMk cId="2504950714" sldId="2147483752"/>
          </pc:sldLayoutMkLst>
        </pc:sldLayoutChg>
        <pc:sldLayoutChg chg="add del mod replId">
          <pc:chgData name="JAYDEN YAP JEAN HNG" userId="S::jaydenyap.21@ichat.sp.edu.sg::66824b3b-90af-48ae-91f4-73f35fb89cd2" providerId="AD" clId="Web-{F79A7E81-BD9E-4F48-BC19-3E0F4EC2E163}" dt="2022-06-08T14:42:33.450" v="44"/>
          <pc:sldLayoutMkLst>
            <pc:docMk/>
            <pc:sldMasterMk cId="2613254831" sldId="2147483750"/>
            <pc:sldLayoutMk cId="2923457184" sldId="2147483753"/>
          </pc:sldLayoutMkLst>
        </pc:sldLayoutChg>
        <pc:sldLayoutChg chg="add del mod replId">
          <pc:chgData name="JAYDEN YAP JEAN HNG" userId="S::jaydenyap.21@ichat.sp.edu.sg::66824b3b-90af-48ae-91f4-73f35fb89cd2" providerId="AD" clId="Web-{F79A7E81-BD9E-4F48-BC19-3E0F4EC2E163}" dt="2022-06-08T14:42:33.450" v="44"/>
          <pc:sldLayoutMkLst>
            <pc:docMk/>
            <pc:sldMasterMk cId="2613254831" sldId="2147483750"/>
            <pc:sldLayoutMk cId="661997360" sldId="2147483754"/>
          </pc:sldLayoutMkLst>
        </pc:sldLayoutChg>
        <pc:sldLayoutChg chg="add del mod replId">
          <pc:chgData name="JAYDEN YAP JEAN HNG" userId="S::jaydenyap.21@ichat.sp.edu.sg::66824b3b-90af-48ae-91f4-73f35fb89cd2" providerId="AD" clId="Web-{F79A7E81-BD9E-4F48-BC19-3E0F4EC2E163}" dt="2022-06-08T14:42:33.450" v="44"/>
          <pc:sldLayoutMkLst>
            <pc:docMk/>
            <pc:sldMasterMk cId="2613254831" sldId="2147483750"/>
            <pc:sldLayoutMk cId="3757840731" sldId="2147483755"/>
          </pc:sldLayoutMkLst>
        </pc:sldLayoutChg>
        <pc:sldLayoutChg chg="add del mod replId">
          <pc:chgData name="JAYDEN YAP JEAN HNG" userId="S::jaydenyap.21@ichat.sp.edu.sg::66824b3b-90af-48ae-91f4-73f35fb89cd2" providerId="AD" clId="Web-{F79A7E81-BD9E-4F48-BC19-3E0F4EC2E163}" dt="2022-06-08T14:42:33.450" v="44"/>
          <pc:sldLayoutMkLst>
            <pc:docMk/>
            <pc:sldMasterMk cId="2613254831" sldId="2147483750"/>
            <pc:sldLayoutMk cId="1601439074" sldId="2147483756"/>
          </pc:sldLayoutMkLst>
        </pc:sldLayoutChg>
        <pc:sldLayoutChg chg="add del mod replId">
          <pc:chgData name="JAYDEN YAP JEAN HNG" userId="S::jaydenyap.21@ichat.sp.edu.sg::66824b3b-90af-48ae-91f4-73f35fb89cd2" providerId="AD" clId="Web-{F79A7E81-BD9E-4F48-BC19-3E0F4EC2E163}" dt="2022-06-08T14:42:33.450" v="44"/>
          <pc:sldLayoutMkLst>
            <pc:docMk/>
            <pc:sldMasterMk cId="2613254831" sldId="2147483750"/>
            <pc:sldLayoutMk cId="1576334788" sldId="2147483757"/>
          </pc:sldLayoutMkLst>
        </pc:sldLayoutChg>
        <pc:sldLayoutChg chg="add del mod replId">
          <pc:chgData name="JAYDEN YAP JEAN HNG" userId="S::jaydenyap.21@ichat.sp.edu.sg::66824b3b-90af-48ae-91f4-73f35fb89cd2" providerId="AD" clId="Web-{F79A7E81-BD9E-4F48-BC19-3E0F4EC2E163}" dt="2022-06-08T14:42:33.450" v="44"/>
          <pc:sldLayoutMkLst>
            <pc:docMk/>
            <pc:sldMasterMk cId="2613254831" sldId="2147483750"/>
            <pc:sldLayoutMk cId="1549130145" sldId="2147483758"/>
          </pc:sldLayoutMkLst>
        </pc:sldLayoutChg>
        <pc:sldLayoutChg chg="add del mod replId">
          <pc:chgData name="JAYDEN YAP JEAN HNG" userId="S::jaydenyap.21@ichat.sp.edu.sg::66824b3b-90af-48ae-91f4-73f35fb89cd2" providerId="AD" clId="Web-{F79A7E81-BD9E-4F48-BC19-3E0F4EC2E163}" dt="2022-06-08T14:42:33.450" v="44"/>
          <pc:sldLayoutMkLst>
            <pc:docMk/>
            <pc:sldMasterMk cId="2613254831" sldId="2147483750"/>
            <pc:sldLayoutMk cId="1167046027" sldId="2147483759"/>
          </pc:sldLayoutMkLst>
        </pc:sldLayoutChg>
        <pc:sldLayoutChg chg="add del mod replId">
          <pc:chgData name="JAYDEN YAP JEAN HNG" userId="S::jaydenyap.21@ichat.sp.edu.sg::66824b3b-90af-48ae-91f4-73f35fb89cd2" providerId="AD" clId="Web-{F79A7E81-BD9E-4F48-BC19-3E0F4EC2E163}" dt="2022-06-08T14:42:33.450" v="44"/>
          <pc:sldLayoutMkLst>
            <pc:docMk/>
            <pc:sldMasterMk cId="2613254831" sldId="2147483750"/>
            <pc:sldLayoutMk cId="874955656" sldId="2147483760"/>
          </pc:sldLayoutMkLst>
        </pc:sldLayoutChg>
        <pc:sldLayoutChg chg="add del mod replId">
          <pc:chgData name="JAYDEN YAP JEAN HNG" userId="S::jaydenyap.21@ichat.sp.edu.sg::66824b3b-90af-48ae-91f4-73f35fb89cd2" providerId="AD" clId="Web-{F79A7E81-BD9E-4F48-BC19-3E0F4EC2E163}" dt="2022-06-08T14:42:33.450" v="44"/>
          <pc:sldLayoutMkLst>
            <pc:docMk/>
            <pc:sldMasterMk cId="2613254831" sldId="2147483750"/>
            <pc:sldLayoutMk cId="1929711473" sldId="2147483761"/>
          </pc:sldLayoutMkLst>
        </pc:sldLayoutChg>
      </pc:sldMasterChg>
      <pc:sldMasterChg chg="add del addSldLayout delSldLayout modSldLayout">
        <pc:chgData name="JAYDEN YAP JEAN HNG" userId="S::jaydenyap.21@ichat.sp.edu.sg::66824b3b-90af-48ae-91f4-73f35fb89cd2" providerId="AD" clId="Web-{F79A7E81-BD9E-4F48-BC19-3E0F4EC2E163}" dt="2022-06-08T14:42:32.966" v="43"/>
        <pc:sldMasterMkLst>
          <pc:docMk/>
          <pc:sldMasterMk cId="676495506" sldId="2147483762"/>
        </pc:sldMasterMkLst>
        <pc:sldLayoutChg chg="add del mod replId">
          <pc:chgData name="JAYDEN YAP JEAN HNG" userId="S::jaydenyap.21@ichat.sp.edu.sg::66824b3b-90af-48ae-91f4-73f35fb89cd2" providerId="AD" clId="Web-{F79A7E81-BD9E-4F48-BC19-3E0F4EC2E163}" dt="2022-06-08T14:42:32.966" v="43"/>
          <pc:sldLayoutMkLst>
            <pc:docMk/>
            <pc:sldMasterMk cId="676495506" sldId="2147483762"/>
            <pc:sldLayoutMk cId="985488581" sldId="2147483763"/>
          </pc:sldLayoutMkLst>
        </pc:sldLayoutChg>
        <pc:sldLayoutChg chg="add del mod replId">
          <pc:chgData name="JAYDEN YAP JEAN HNG" userId="S::jaydenyap.21@ichat.sp.edu.sg::66824b3b-90af-48ae-91f4-73f35fb89cd2" providerId="AD" clId="Web-{F79A7E81-BD9E-4F48-BC19-3E0F4EC2E163}" dt="2022-06-08T14:42:32.966" v="43"/>
          <pc:sldLayoutMkLst>
            <pc:docMk/>
            <pc:sldMasterMk cId="676495506" sldId="2147483762"/>
            <pc:sldLayoutMk cId="4144372146" sldId="2147483764"/>
          </pc:sldLayoutMkLst>
        </pc:sldLayoutChg>
        <pc:sldLayoutChg chg="add del mod replId">
          <pc:chgData name="JAYDEN YAP JEAN HNG" userId="S::jaydenyap.21@ichat.sp.edu.sg::66824b3b-90af-48ae-91f4-73f35fb89cd2" providerId="AD" clId="Web-{F79A7E81-BD9E-4F48-BC19-3E0F4EC2E163}" dt="2022-06-08T14:42:32.966" v="43"/>
          <pc:sldLayoutMkLst>
            <pc:docMk/>
            <pc:sldMasterMk cId="676495506" sldId="2147483762"/>
            <pc:sldLayoutMk cId="3799918977" sldId="2147483765"/>
          </pc:sldLayoutMkLst>
        </pc:sldLayoutChg>
        <pc:sldLayoutChg chg="add del mod replId">
          <pc:chgData name="JAYDEN YAP JEAN HNG" userId="S::jaydenyap.21@ichat.sp.edu.sg::66824b3b-90af-48ae-91f4-73f35fb89cd2" providerId="AD" clId="Web-{F79A7E81-BD9E-4F48-BC19-3E0F4EC2E163}" dt="2022-06-08T14:42:32.966" v="43"/>
          <pc:sldLayoutMkLst>
            <pc:docMk/>
            <pc:sldMasterMk cId="676495506" sldId="2147483762"/>
            <pc:sldLayoutMk cId="2720570408" sldId="2147483766"/>
          </pc:sldLayoutMkLst>
        </pc:sldLayoutChg>
        <pc:sldLayoutChg chg="add del mod replId">
          <pc:chgData name="JAYDEN YAP JEAN HNG" userId="S::jaydenyap.21@ichat.sp.edu.sg::66824b3b-90af-48ae-91f4-73f35fb89cd2" providerId="AD" clId="Web-{F79A7E81-BD9E-4F48-BC19-3E0F4EC2E163}" dt="2022-06-08T14:42:32.966" v="43"/>
          <pc:sldLayoutMkLst>
            <pc:docMk/>
            <pc:sldMasterMk cId="676495506" sldId="2147483762"/>
            <pc:sldLayoutMk cId="2230127340" sldId="2147483767"/>
          </pc:sldLayoutMkLst>
        </pc:sldLayoutChg>
        <pc:sldLayoutChg chg="add del mod replId">
          <pc:chgData name="JAYDEN YAP JEAN HNG" userId="S::jaydenyap.21@ichat.sp.edu.sg::66824b3b-90af-48ae-91f4-73f35fb89cd2" providerId="AD" clId="Web-{F79A7E81-BD9E-4F48-BC19-3E0F4EC2E163}" dt="2022-06-08T14:42:32.966" v="43"/>
          <pc:sldLayoutMkLst>
            <pc:docMk/>
            <pc:sldMasterMk cId="676495506" sldId="2147483762"/>
            <pc:sldLayoutMk cId="2268591586" sldId="2147483768"/>
          </pc:sldLayoutMkLst>
        </pc:sldLayoutChg>
        <pc:sldLayoutChg chg="add del mod replId">
          <pc:chgData name="JAYDEN YAP JEAN HNG" userId="S::jaydenyap.21@ichat.sp.edu.sg::66824b3b-90af-48ae-91f4-73f35fb89cd2" providerId="AD" clId="Web-{F79A7E81-BD9E-4F48-BC19-3E0F4EC2E163}" dt="2022-06-08T14:42:32.966" v="43"/>
          <pc:sldLayoutMkLst>
            <pc:docMk/>
            <pc:sldMasterMk cId="676495506" sldId="2147483762"/>
            <pc:sldLayoutMk cId="103520907" sldId="2147483769"/>
          </pc:sldLayoutMkLst>
        </pc:sldLayoutChg>
        <pc:sldLayoutChg chg="add del mod replId">
          <pc:chgData name="JAYDEN YAP JEAN HNG" userId="S::jaydenyap.21@ichat.sp.edu.sg::66824b3b-90af-48ae-91f4-73f35fb89cd2" providerId="AD" clId="Web-{F79A7E81-BD9E-4F48-BC19-3E0F4EC2E163}" dt="2022-06-08T14:42:32.966" v="43"/>
          <pc:sldLayoutMkLst>
            <pc:docMk/>
            <pc:sldMasterMk cId="676495506" sldId="2147483762"/>
            <pc:sldLayoutMk cId="1746254512" sldId="2147483770"/>
          </pc:sldLayoutMkLst>
        </pc:sldLayoutChg>
        <pc:sldLayoutChg chg="add del mod replId">
          <pc:chgData name="JAYDEN YAP JEAN HNG" userId="S::jaydenyap.21@ichat.sp.edu.sg::66824b3b-90af-48ae-91f4-73f35fb89cd2" providerId="AD" clId="Web-{F79A7E81-BD9E-4F48-BC19-3E0F4EC2E163}" dt="2022-06-08T14:42:32.966" v="43"/>
          <pc:sldLayoutMkLst>
            <pc:docMk/>
            <pc:sldMasterMk cId="676495506" sldId="2147483762"/>
            <pc:sldLayoutMk cId="3336702039" sldId="2147483771"/>
          </pc:sldLayoutMkLst>
        </pc:sldLayoutChg>
        <pc:sldLayoutChg chg="add del mod replId">
          <pc:chgData name="JAYDEN YAP JEAN HNG" userId="S::jaydenyap.21@ichat.sp.edu.sg::66824b3b-90af-48ae-91f4-73f35fb89cd2" providerId="AD" clId="Web-{F79A7E81-BD9E-4F48-BC19-3E0F4EC2E163}" dt="2022-06-08T14:42:32.966" v="43"/>
          <pc:sldLayoutMkLst>
            <pc:docMk/>
            <pc:sldMasterMk cId="676495506" sldId="2147483762"/>
            <pc:sldLayoutMk cId="430584277" sldId="2147483772"/>
          </pc:sldLayoutMkLst>
        </pc:sldLayoutChg>
        <pc:sldLayoutChg chg="add del mod replId">
          <pc:chgData name="JAYDEN YAP JEAN HNG" userId="S::jaydenyap.21@ichat.sp.edu.sg::66824b3b-90af-48ae-91f4-73f35fb89cd2" providerId="AD" clId="Web-{F79A7E81-BD9E-4F48-BC19-3E0F4EC2E163}" dt="2022-06-08T14:42:32.966" v="43"/>
          <pc:sldLayoutMkLst>
            <pc:docMk/>
            <pc:sldMasterMk cId="676495506" sldId="2147483762"/>
            <pc:sldLayoutMk cId="3857711619" sldId="2147483773"/>
          </pc:sldLayoutMkLst>
        </pc:sldLayoutChg>
      </pc:sldMasterChg>
      <pc:sldMasterChg chg="add del addSldLayout delSldLayout modSldLayout">
        <pc:chgData name="JAYDEN YAP JEAN HNG" userId="S::jaydenyap.21@ichat.sp.edu.sg::66824b3b-90af-48ae-91f4-73f35fb89cd2" providerId="AD" clId="Web-{F79A7E81-BD9E-4F48-BC19-3E0F4EC2E163}" dt="2022-06-08T14:42:31.590" v="42"/>
        <pc:sldMasterMkLst>
          <pc:docMk/>
          <pc:sldMasterMk cId="2021964934" sldId="2147483774"/>
        </pc:sldMasterMkLst>
        <pc:sldLayoutChg chg="add del mod replId">
          <pc:chgData name="JAYDEN YAP JEAN HNG" userId="S::jaydenyap.21@ichat.sp.edu.sg::66824b3b-90af-48ae-91f4-73f35fb89cd2" providerId="AD" clId="Web-{F79A7E81-BD9E-4F48-BC19-3E0F4EC2E163}" dt="2022-06-08T14:42:31.590" v="42"/>
          <pc:sldLayoutMkLst>
            <pc:docMk/>
            <pc:sldMasterMk cId="2021964934" sldId="2147483774"/>
            <pc:sldLayoutMk cId="2735609404" sldId="2147483775"/>
          </pc:sldLayoutMkLst>
        </pc:sldLayoutChg>
        <pc:sldLayoutChg chg="add del mod replId">
          <pc:chgData name="JAYDEN YAP JEAN HNG" userId="S::jaydenyap.21@ichat.sp.edu.sg::66824b3b-90af-48ae-91f4-73f35fb89cd2" providerId="AD" clId="Web-{F79A7E81-BD9E-4F48-BC19-3E0F4EC2E163}" dt="2022-06-08T14:42:31.590" v="42"/>
          <pc:sldLayoutMkLst>
            <pc:docMk/>
            <pc:sldMasterMk cId="2021964934" sldId="2147483774"/>
            <pc:sldLayoutMk cId="3832018557" sldId="2147483776"/>
          </pc:sldLayoutMkLst>
        </pc:sldLayoutChg>
        <pc:sldLayoutChg chg="add del mod replId">
          <pc:chgData name="JAYDEN YAP JEAN HNG" userId="S::jaydenyap.21@ichat.sp.edu.sg::66824b3b-90af-48ae-91f4-73f35fb89cd2" providerId="AD" clId="Web-{F79A7E81-BD9E-4F48-BC19-3E0F4EC2E163}" dt="2022-06-08T14:42:31.590" v="42"/>
          <pc:sldLayoutMkLst>
            <pc:docMk/>
            <pc:sldMasterMk cId="2021964934" sldId="2147483774"/>
            <pc:sldLayoutMk cId="752840202" sldId="2147483777"/>
          </pc:sldLayoutMkLst>
        </pc:sldLayoutChg>
        <pc:sldLayoutChg chg="add del mod replId">
          <pc:chgData name="JAYDEN YAP JEAN HNG" userId="S::jaydenyap.21@ichat.sp.edu.sg::66824b3b-90af-48ae-91f4-73f35fb89cd2" providerId="AD" clId="Web-{F79A7E81-BD9E-4F48-BC19-3E0F4EC2E163}" dt="2022-06-08T14:42:31.590" v="42"/>
          <pc:sldLayoutMkLst>
            <pc:docMk/>
            <pc:sldMasterMk cId="2021964934" sldId="2147483774"/>
            <pc:sldLayoutMk cId="3255905098" sldId="2147483778"/>
          </pc:sldLayoutMkLst>
        </pc:sldLayoutChg>
        <pc:sldLayoutChg chg="add del mod replId">
          <pc:chgData name="JAYDEN YAP JEAN HNG" userId="S::jaydenyap.21@ichat.sp.edu.sg::66824b3b-90af-48ae-91f4-73f35fb89cd2" providerId="AD" clId="Web-{F79A7E81-BD9E-4F48-BC19-3E0F4EC2E163}" dt="2022-06-08T14:42:31.590" v="42"/>
          <pc:sldLayoutMkLst>
            <pc:docMk/>
            <pc:sldMasterMk cId="2021964934" sldId="2147483774"/>
            <pc:sldLayoutMk cId="3044886834" sldId="2147483779"/>
          </pc:sldLayoutMkLst>
        </pc:sldLayoutChg>
        <pc:sldLayoutChg chg="add del mod replId">
          <pc:chgData name="JAYDEN YAP JEAN HNG" userId="S::jaydenyap.21@ichat.sp.edu.sg::66824b3b-90af-48ae-91f4-73f35fb89cd2" providerId="AD" clId="Web-{F79A7E81-BD9E-4F48-BC19-3E0F4EC2E163}" dt="2022-06-08T14:42:31.590" v="42"/>
          <pc:sldLayoutMkLst>
            <pc:docMk/>
            <pc:sldMasterMk cId="2021964934" sldId="2147483774"/>
            <pc:sldLayoutMk cId="3607640957" sldId="2147483780"/>
          </pc:sldLayoutMkLst>
        </pc:sldLayoutChg>
        <pc:sldLayoutChg chg="add del mod replId">
          <pc:chgData name="JAYDEN YAP JEAN HNG" userId="S::jaydenyap.21@ichat.sp.edu.sg::66824b3b-90af-48ae-91f4-73f35fb89cd2" providerId="AD" clId="Web-{F79A7E81-BD9E-4F48-BC19-3E0F4EC2E163}" dt="2022-06-08T14:42:31.590" v="42"/>
          <pc:sldLayoutMkLst>
            <pc:docMk/>
            <pc:sldMasterMk cId="2021964934" sldId="2147483774"/>
            <pc:sldLayoutMk cId="476550851" sldId="2147483781"/>
          </pc:sldLayoutMkLst>
        </pc:sldLayoutChg>
        <pc:sldLayoutChg chg="add del mod replId">
          <pc:chgData name="JAYDEN YAP JEAN HNG" userId="S::jaydenyap.21@ichat.sp.edu.sg::66824b3b-90af-48ae-91f4-73f35fb89cd2" providerId="AD" clId="Web-{F79A7E81-BD9E-4F48-BC19-3E0F4EC2E163}" dt="2022-06-08T14:42:31.590" v="42"/>
          <pc:sldLayoutMkLst>
            <pc:docMk/>
            <pc:sldMasterMk cId="2021964934" sldId="2147483774"/>
            <pc:sldLayoutMk cId="1508670281" sldId="2147483782"/>
          </pc:sldLayoutMkLst>
        </pc:sldLayoutChg>
        <pc:sldLayoutChg chg="add del mod replId">
          <pc:chgData name="JAYDEN YAP JEAN HNG" userId="S::jaydenyap.21@ichat.sp.edu.sg::66824b3b-90af-48ae-91f4-73f35fb89cd2" providerId="AD" clId="Web-{F79A7E81-BD9E-4F48-BC19-3E0F4EC2E163}" dt="2022-06-08T14:42:31.590" v="42"/>
          <pc:sldLayoutMkLst>
            <pc:docMk/>
            <pc:sldMasterMk cId="2021964934" sldId="2147483774"/>
            <pc:sldLayoutMk cId="3326755774" sldId="2147483783"/>
          </pc:sldLayoutMkLst>
        </pc:sldLayoutChg>
        <pc:sldLayoutChg chg="add del mod replId">
          <pc:chgData name="JAYDEN YAP JEAN HNG" userId="S::jaydenyap.21@ichat.sp.edu.sg::66824b3b-90af-48ae-91f4-73f35fb89cd2" providerId="AD" clId="Web-{F79A7E81-BD9E-4F48-BC19-3E0F4EC2E163}" dt="2022-06-08T14:42:31.590" v="42"/>
          <pc:sldLayoutMkLst>
            <pc:docMk/>
            <pc:sldMasterMk cId="2021964934" sldId="2147483774"/>
            <pc:sldLayoutMk cId="3537129173" sldId="2147483784"/>
          </pc:sldLayoutMkLst>
        </pc:sldLayoutChg>
        <pc:sldLayoutChg chg="add del mod replId">
          <pc:chgData name="JAYDEN YAP JEAN HNG" userId="S::jaydenyap.21@ichat.sp.edu.sg::66824b3b-90af-48ae-91f4-73f35fb89cd2" providerId="AD" clId="Web-{F79A7E81-BD9E-4F48-BC19-3E0F4EC2E163}" dt="2022-06-08T14:42:31.590" v="42"/>
          <pc:sldLayoutMkLst>
            <pc:docMk/>
            <pc:sldMasterMk cId="2021964934" sldId="2147483774"/>
            <pc:sldLayoutMk cId="2847642202" sldId="2147483785"/>
          </pc:sldLayoutMkLst>
        </pc:sldLayoutChg>
        <pc:sldLayoutChg chg="add del mod replId">
          <pc:chgData name="JAYDEN YAP JEAN HNG" userId="S::jaydenyap.21@ichat.sp.edu.sg::66824b3b-90af-48ae-91f4-73f35fb89cd2" providerId="AD" clId="Web-{F79A7E81-BD9E-4F48-BC19-3E0F4EC2E163}" dt="2022-06-08T14:42:31.590" v="42"/>
          <pc:sldLayoutMkLst>
            <pc:docMk/>
            <pc:sldMasterMk cId="2021964934" sldId="2147483774"/>
            <pc:sldLayoutMk cId="872207409" sldId="2147483786"/>
          </pc:sldLayoutMkLst>
        </pc:sldLayoutChg>
        <pc:sldLayoutChg chg="add del mod replId">
          <pc:chgData name="JAYDEN YAP JEAN HNG" userId="S::jaydenyap.21@ichat.sp.edu.sg::66824b3b-90af-48ae-91f4-73f35fb89cd2" providerId="AD" clId="Web-{F79A7E81-BD9E-4F48-BC19-3E0F4EC2E163}" dt="2022-06-08T14:42:31.590" v="42"/>
          <pc:sldLayoutMkLst>
            <pc:docMk/>
            <pc:sldMasterMk cId="2021964934" sldId="2147483774"/>
            <pc:sldLayoutMk cId="2349209316" sldId="2147483787"/>
          </pc:sldLayoutMkLst>
        </pc:sldLayoutChg>
        <pc:sldLayoutChg chg="add del mod replId">
          <pc:chgData name="JAYDEN YAP JEAN HNG" userId="S::jaydenyap.21@ichat.sp.edu.sg::66824b3b-90af-48ae-91f4-73f35fb89cd2" providerId="AD" clId="Web-{F79A7E81-BD9E-4F48-BC19-3E0F4EC2E163}" dt="2022-06-08T14:42:31.590" v="42"/>
          <pc:sldLayoutMkLst>
            <pc:docMk/>
            <pc:sldMasterMk cId="2021964934" sldId="2147483774"/>
            <pc:sldLayoutMk cId="3873448043" sldId="2147483788"/>
          </pc:sldLayoutMkLst>
        </pc:sldLayoutChg>
        <pc:sldLayoutChg chg="add del mod replId">
          <pc:chgData name="JAYDEN YAP JEAN HNG" userId="S::jaydenyap.21@ichat.sp.edu.sg::66824b3b-90af-48ae-91f4-73f35fb89cd2" providerId="AD" clId="Web-{F79A7E81-BD9E-4F48-BC19-3E0F4EC2E163}" dt="2022-06-08T14:42:31.590" v="42"/>
          <pc:sldLayoutMkLst>
            <pc:docMk/>
            <pc:sldMasterMk cId="2021964934" sldId="2147483774"/>
            <pc:sldLayoutMk cId="3928031120" sldId="2147483789"/>
          </pc:sldLayoutMkLst>
        </pc:sldLayoutChg>
        <pc:sldLayoutChg chg="add del mod replId">
          <pc:chgData name="JAYDEN YAP JEAN HNG" userId="S::jaydenyap.21@ichat.sp.edu.sg::66824b3b-90af-48ae-91f4-73f35fb89cd2" providerId="AD" clId="Web-{F79A7E81-BD9E-4F48-BC19-3E0F4EC2E163}" dt="2022-06-08T14:42:31.590" v="42"/>
          <pc:sldLayoutMkLst>
            <pc:docMk/>
            <pc:sldMasterMk cId="2021964934" sldId="2147483774"/>
            <pc:sldLayoutMk cId="87753757" sldId="2147483790"/>
          </pc:sldLayoutMkLst>
        </pc:sldLayoutChg>
        <pc:sldLayoutChg chg="add del mod replId">
          <pc:chgData name="JAYDEN YAP JEAN HNG" userId="S::jaydenyap.21@ichat.sp.edu.sg::66824b3b-90af-48ae-91f4-73f35fb89cd2" providerId="AD" clId="Web-{F79A7E81-BD9E-4F48-BC19-3E0F4EC2E163}" dt="2022-06-08T14:42:31.590" v="42"/>
          <pc:sldLayoutMkLst>
            <pc:docMk/>
            <pc:sldMasterMk cId="2021964934" sldId="2147483774"/>
            <pc:sldLayoutMk cId="2098144613" sldId="2147483791"/>
          </pc:sldLayoutMkLst>
        </pc:sldLayoutChg>
      </pc:sldMasterChg>
      <pc:sldMasterChg chg="add del addSldLayout delSldLayout modSldLayout">
        <pc:chgData name="JAYDEN YAP JEAN HNG" userId="S::jaydenyap.21@ichat.sp.edu.sg::66824b3b-90af-48ae-91f4-73f35fb89cd2" providerId="AD" clId="Web-{F79A7E81-BD9E-4F48-BC19-3E0F4EC2E163}" dt="2022-06-08T14:42:29.169" v="40"/>
        <pc:sldMasterMkLst>
          <pc:docMk/>
          <pc:sldMasterMk cId="3532956159" sldId="2147483792"/>
        </pc:sldMasterMkLst>
        <pc:sldLayoutChg chg="add del mod replId">
          <pc:chgData name="JAYDEN YAP JEAN HNG" userId="S::jaydenyap.21@ichat.sp.edu.sg::66824b3b-90af-48ae-91f4-73f35fb89cd2" providerId="AD" clId="Web-{F79A7E81-BD9E-4F48-BC19-3E0F4EC2E163}" dt="2022-06-08T14:42:29.169" v="40"/>
          <pc:sldLayoutMkLst>
            <pc:docMk/>
            <pc:sldMasterMk cId="3532956159" sldId="2147483792"/>
            <pc:sldLayoutMk cId="4171819636" sldId="2147483793"/>
          </pc:sldLayoutMkLst>
        </pc:sldLayoutChg>
        <pc:sldLayoutChg chg="add del mod replId">
          <pc:chgData name="JAYDEN YAP JEAN HNG" userId="S::jaydenyap.21@ichat.sp.edu.sg::66824b3b-90af-48ae-91f4-73f35fb89cd2" providerId="AD" clId="Web-{F79A7E81-BD9E-4F48-BC19-3E0F4EC2E163}" dt="2022-06-08T14:42:29.169" v="40"/>
          <pc:sldLayoutMkLst>
            <pc:docMk/>
            <pc:sldMasterMk cId="3532956159" sldId="2147483792"/>
            <pc:sldLayoutMk cId="1549977325" sldId="2147483794"/>
          </pc:sldLayoutMkLst>
        </pc:sldLayoutChg>
        <pc:sldLayoutChg chg="add del mod replId">
          <pc:chgData name="JAYDEN YAP JEAN HNG" userId="S::jaydenyap.21@ichat.sp.edu.sg::66824b3b-90af-48ae-91f4-73f35fb89cd2" providerId="AD" clId="Web-{F79A7E81-BD9E-4F48-BC19-3E0F4EC2E163}" dt="2022-06-08T14:42:29.169" v="40"/>
          <pc:sldLayoutMkLst>
            <pc:docMk/>
            <pc:sldMasterMk cId="3532956159" sldId="2147483792"/>
            <pc:sldLayoutMk cId="859170097" sldId="2147483795"/>
          </pc:sldLayoutMkLst>
        </pc:sldLayoutChg>
        <pc:sldLayoutChg chg="add del mod replId">
          <pc:chgData name="JAYDEN YAP JEAN HNG" userId="S::jaydenyap.21@ichat.sp.edu.sg::66824b3b-90af-48ae-91f4-73f35fb89cd2" providerId="AD" clId="Web-{F79A7E81-BD9E-4F48-BC19-3E0F4EC2E163}" dt="2022-06-08T14:42:29.169" v="40"/>
          <pc:sldLayoutMkLst>
            <pc:docMk/>
            <pc:sldMasterMk cId="3532956159" sldId="2147483792"/>
            <pc:sldLayoutMk cId="277531477" sldId="2147483796"/>
          </pc:sldLayoutMkLst>
        </pc:sldLayoutChg>
        <pc:sldLayoutChg chg="add del mod replId">
          <pc:chgData name="JAYDEN YAP JEAN HNG" userId="S::jaydenyap.21@ichat.sp.edu.sg::66824b3b-90af-48ae-91f4-73f35fb89cd2" providerId="AD" clId="Web-{F79A7E81-BD9E-4F48-BC19-3E0F4EC2E163}" dt="2022-06-08T14:42:29.169" v="40"/>
          <pc:sldLayoutMkLst>
            <pc:docMk/>
            <pc:sldMasterMk cId="3532956159" sldId="2147483792"/>
            <pc:sldLayoutMk cId="3282231873" sldId="2147483797"/>
          </pc:sldLayoutMkLst>
        </pc:sldLayoutChg>
        <pc:sldLayoutChg chg="add del mod replId">
          <pc:chgData name="JAYDEN YAP JEAN HNG" userId="S::jaydenyap.21@ichat.sp.edu.sg::66824b3b-90af-48ae-91f4-73f35fb89cd2" providerId="AD" clId="Web-{F79A7E81-BD9E-4F48-BC19-3E0F4EC2E163}" dt="2022-06-08T14:42:29.169" v="40"/>
          <pc:sldLayoutMkLst>
            <pc:docMk/>
            <pc:sldMasterMk cId="3532956159" sldId="2147483792"/>
            <pc:sldLayoutMk cId="1124907979" sldId="2147483798"/>
          </pc:sldLayoutMkLst>
        </pc:sldLayoutChg>
        <pc:sldLayoutChg chg="add del mod replId">
          <pc:chgData name="JAYDEN YAP JEAN HNG" userId="S::jaydenyap.21@ichat.sp.edu.sg::66824b3b-90af-48ae-91f4-73f35fb89cd2" providerId="AD" clId="Web-{F79A7E81-BD9E-4F48-BC19-3E0F4EC2E163}" dt="2022-06-08T14:42:29.169" v="40"/>
          <pc:sldLayoutMkLst>
            <pc:docMk/>
            <pc:sldMasterMk cId="3532956159" sldId="2147483792"/>
            <pc:sldLayoutMk cId="2117155521" sldId="2147483799"/>
          </pc:sldLayoutMkLst>
        </pc:sldLayoutChg>
        <pc:sldLayoutChg chg="add del mod replId">
          <pc:chgData name="JAYDEN YAP JEAN HNG" userId="S::jaydenyap.21@ichat.sp.edu.sg::66824b3b-90af-48ae-91f4-73f35fb89cd2" providerId="AD" clId="Web-{F79A7E81-BD9E-4F48-BC19-3E0F4EC2E163}" dt="2022-06-08T14:42:29.169" v="40"/>
          <pc:sldLayoutMkLst>
            <pc:docMk/>
            <pc:sldMasterMk cId="3532956159" sldId="2147483792"/>
            <pc:sldLayoutMk cId="2965773822" sldId="2147483800"/>
          </pc:sldLayoutMkLst>
        </pc:sldLayoutChg>
        <pc:sldLayoutChg chg="add del mod replId">
          <pc:chgData name="JAYDEN YAP JEAN HNG" userId="S::jaydenyap.21@ichat.sp.edu.sg::66824b3b-90af-48ae-91f4-73f35fb89cd2" providerId="AD" clId="Web-{F79A7E81-BD9E-4F48-BC19-3E0F4EC2E163}" dt="2022-06-08T14:42:29.169" v="40"/>
          <pc:sldLayoutMkLst>
            <pc:docMk/>
            <pc:sldMasterMk cId="3532956159" sldId="2147483792"/>
            <pc:sldLayoutMk cId="848557788" sldId="2147483801"/>
          </pc:sldLayoutMkLst>
        </pc:sldLayoutChg>
        <pc:sldLayoutChg chg="add del mod replId">
          <pc:chgData name="JAYDEN YAP JEAN HNG" userId="S::jaydenyap.21@ichat.sp.edu.sg::66824b3b-90af-48ae-91f4-73f35fb89cd2" providerId="AD" clId="Web-{F79A7E81-BD9E-4F48-BC19-3E0F4EC2E163}" dt="2022-06-08T14:42:29.169" v="40"/>
          <pc:sldLayoutMkLst>
            <pc:docMk/>
            <pc:sldMasterMk cId="3532956159" sldId="2147483792"/>
            <pc:sldLayoutMk cId="894870908" sldId="2147483802"/>
          </pc:sldLayoutMkLst>
        </pc:sldLayoutChg>
        <pc:sldLayoutChg chg="add del mod replId">
          <pc:chgData name="JAYDEN YAP JEAN HNG" userId="S::jaydenyap.21@ichat.sp.edu.sg::66824b3b-90af-48ae-91f4-73f35fb89cd2" providerId="AD" clId="Web-{F79A7E81-BD9E-4F48-BC19-3E0F4EC2E163}" dt="2022-06-08T14:42:29.169" v="40"/>
          <pc:sldLayoutMkLst>
            <pc:docMk/>
            <pc:sldMasterMk cId="3532956159" sldId="2147483792"/>
            <pc:sldLayoutMk cId="2304586025" sldId="2147483803"/>
          </pc:sldLayoutMkLst>
        </pc:sldLayoutChg>
      </pc:sldMasterChg>
      <pc:sldMasterChg chg="add del addSldLayout delSldLayout modSldLayout">
        <pc:chgData name="JAYDEN YAP JEAN HNG" userId="S::jaydenyap.21@ichat.sp.edu.sg::66824b3b-90af-48ae-91f4-73f35fb89cd2" providerId="AD" clId="Web-{F79A7E81-BD9E-4F48-BC19-3E0F4EC2E163}" dt="2022-06-08T14:42:28.715" v="39"/>
        <pc:sldMasterMkLst>
          <pc:docMk/>
          <pc:sldMasterMk cId="2432317186" sldId="2147483804"/>
        </pc:sldMasterMkLst>
        <pc:sldLayoutChg chg="add del mod replId">
          <pc:chgData name="JAYDEN YAP JEAN HNG" userId="S::jaydenyap.21@ichat.sp.edu.sg::66824b3b-90af-48ae-91f4-73f35fb89cd2" providerId="AD" clId="Web-{F79A7E81-BD9E-4F48-BC19-3E0F4EC2E163}" dt="2022-06-08T14:42:28.715" v="39"/>
          <pc:sldLayoutMkLst>
            <pc:docMk/>
            <pc:sldMasterMk cId="2432317186" sldId="2147483804"/>
            <pc:sldLayoutMk cId="3038323388" sldId="2147483805"/>
          </pc:sldLayoutMkLst>
        </pc:sldLayoutChg>
        <pc:sldLayoutChg chg="add del mod replId">
          <pc:chgData name="JAYDEN YAP JEAN HNG" userId="S::jaydenyap.21@ichat.sp.edu.sg::66824b3b-90af-48ae-91f4-73f35fb89cd2" providerId="AD" clId="Web-{F79A7E81-BD9E-4F48-BC19-3E0F4EC2E163}" dt="2022-06-08T14:42:28.715" v="39"/>
          <pc:sldLayoutMkLst>
            <pc:docMk/>
            <pc:sldMasterMk cId="2432317186" sldId="2147483804"/>
            <pc:sldLayoutMk cId="3761108882" sldId="2147483806"/>
          </pc:sldLayoutMkLst>
        </pc:sldLayoutChg>
        <pc:sldLayoutChg chg="add del mod replId">
          <pc:chgData name="JAYDEN YAP JEAN HNG" userId="S::jaydenyap.21@ichat.sp.edu.sg::66824b3b-90af-48ae-91f4-73f35fb89cd2" providerId="AD" clId="Web-{F79A7E81-BD9E-4F48-BC19-3E0F4EC2E163}" dt="2022-06-08T14:42:28.715" v="39"/>
          <pc:sldLayoutMkLst>
            <pc:docMk/>
            <pc:sldMasterMk cId="2432317186" sldId="2147483804"/>
            <pc:sldLayoutMk cId="1830606150" sldId="2147483807"/>
          </pc:sldLayoutMkLst>
        </pc:sldLayoutChg>
        <pc:sldLayoutChg chg="add del mod replId">
          <pc:chgData name="JAYDEN YAP JEAN HNG" userId="S::jaydenyap.21@ichat.sp.edu.sg::66824b3b-90af-48ae-91f4-73f35fb89cd2" providerId="AD" clId="Web-{F79A7E81-BD9E-4F48-BC19-3E0F4EC2E163}" dt="2022-06-08T14:42:28.715" v="39"/>
          <pc:sldLayoutMkLst>
            <pc:docMk/>
            <pc:sldMasterMk cId="2432317186" sldId="2147483804"/>
            <pc:sldLayoutMk cId="1824942914" sldId="2147483808"/>
          </pc:sldLayoutMkLst>
        </pc:sldLayoutChg>
        <pc:sldLayoutChg chg="add del mod replId">
          <pc:chgData name="JAYDEN YAP JEAN HNG" userId="S::jaydenyap.21@ichat.sp.edu.sg::66824b3b-90af-48ae-91f4-73f35fb89cd2" providerId="AD" clId="Web-{F79A7E81-BD9E-4F48-BC19-3E0F4EC2E163}" dt="2022-06-08T14:42:28.715" v="39"/>
          <pc:sldLayoutMkLst>
            <pc:docMk/>
            <pc:sldMasterMk cId="2432317186" sldId="2147483804"/>
            <pc:sldLayoutMk cId="393410014" sldId="2147483809"/>
          </pc:sldLayoutMkLst>
        </pc:sldLayoutChg>
        <pc:sldLayoutChg chg="add del mod replId">
          <pc:chgData name="JAYDEN YAP JEAN HNG" userId="S::jaydenyap.21@ichat.sp.edu.sg::66824b3b-90af-48ae-91f4-73f35fb89cd2" providerId="AD" clId="Web-{F79A7E81-BD9E-4F48-BC19-3E0F4EC2E163}" dt="2022-06-08T14:42:28.715" v="39"/>
          <pc:sldLayoutMkLst>
            <pc:docMk/>
            <pc:sldMasterMk cId="2432317186" sldId="2147483804"/>
            <pc:sldLayoutMk cId="1001941527" sldId="2147483810"/>
          </pc:sldLayoutMkLst>
        </pc:sldLayoutChg>
        <pc:sldLayoutChg chg="add del mod replId">
          <pc:chgData name="JAYDEN YAP JEAN HNG" userId="S::jaydenyap.21@ichat.sp.edu.sg::66824b3b-90af-48ae-91f4-73f35fb89cd2" providerId="AD" clId="Web-{F79A7E81-BD9E-4F48-BC19-3E0F4EC2E163}" dt="2022-06-08T14:42:28.715" v="39"/>
          <pc:sldLayoutMkLst>
            <pc:docMk/>
            <pc:sldMasterMk cId="2432317186" sldId="2147483804"/>
            <pc:sldLayoutMk cId="775289945" sldId="2147483811"/>
          </pc:sldLayoutMkLst>
        </pc:sldLayoutChg>
        <pc:sldLayoutChg chg="add del mod replId">
          <pc:chgData name="JAYDEN YAP JEAN HNG" userId="S::jaydenyap.21@ichat.sp.edu.sg::66824b3b-90af-48ae-91f4-73f35fb89cd2" providerId="AD" clId="Web-{F79A7E81-BD9E-4F48-BC19-3E0F4EC2E163}" dt="2022-06-08T14:42:28.715" v="39"/>
          <pc:sldLayoutMkLst>
            <pc:docMk/>
            <pc:sldMasterMk cId="2432317186" sldId="2147483804"/>
            <pc:sldLayoutMk cId="181590170" sldId="2147483812"/>
          </pc:sldLayoutMkLst>
        </pc:sldLayoutChg>
        <pc:sldLayoutChg chg="add del mod replId">
          <pc:chgData name="JAYDEN YAP JEAN HNG" userId="S::jaydenyap.21@ichat.sp.edu.sg::66824b3b-90af-48ae-91f4-73f35fb89cd2" providerId="AD" clId="Web-{F79A7E81-BD9E-4F48-BC19-3E0F4EC2E163}" dt="2022-06-08T14:42:28.715" v="39"/>
          <pc:sldLayoutMkLst>
            <pc:docMk/>
            <pc:sldMasterMk cId="2432317186" sldId="2147483804"/>
            <pc:sldLayoutMk cId="3268406973" sldId="2147483813"/>
          </pc:sldLayoutMkLst>
        </pc:sldLayoutChg>
        <pc:sldLayoutChg chg="add del mod replId">
          <pc:chgData name="JAYDEN YAP JEAN HNG" userId="S::jaydenyap.21@ichat.sp.edu.sg::66824b3b-90af-48ae-91f4-73f35fb89cd2" providerId="AD" clId="Web-{F79A7E81-BD9E-4F48-BC19-3E0F4EC2E163}" dt="2022-06-08T14:42:28.715" v="39"/>
          <pc:sldLayoutMkLst>
            <pc:docMk/>
            <pc:sldMasterMk cId="2432317186" sldId="2147483804"/>
            <pc:sldLayoutMk cId="164253737" sldId="2147483814"/>
          </pc:sldLayoutMkLst>
        </pc:sldLayoutChg>
        <pc:sldLayoutChg chg="add del mod replId">
          <pc:chgData name="JAYDEN YAP JEAN HNG" userId="S::jaydenyap.21@ichat.sp.edu.sg::66824b3b-90af-48ae-91f4-73f35fb89cd2" providerId="AD" clId="Web-{F79A7E81-BD9E-4F48-BC19-3E0F4EC2E163}" dt="2022-06-08T14:42:28.715" v="39"/>
          <pc:sldLayoutMkLst>
            <pc:docMk/>
            <pc:sldMasterMk cId="2432317186" sldId="2147483804"/>
            <pc:sldLayoutMk cId="1986441123" sldId="2147483815"/>
          </pc:sldLayoutMkLst>
        </pc:sldLayoutChg>
      </pc:sldMasterChg>
      <pc:sldMasterChg chg="add del addSldLayout delSldLayout modSldLayout">
        <pc:chgData name="JAYDEN YAP JEAN HNG" userId="S::jaydenyap.21@ichat.sp.edu.sg::66824b3b-90af-48ae-91f4-73f35fb89cd2" providerId="AD" clId="Web-{F79A7E81-BD9E-4F48-BC19-3E0F4EC2E163}" dt="2022-06-08T14:42:26.200" v="38"/>
        <pc:sldMasterMkLst>
          <pc:docMk/>
          <pc:sldMasterMk cId="3430571335" sldId="2147483816"/>
        </pc:sldMasterMkLst>
        <pc:sldLayoutChg chg="add del mod replId">
          <pc:chgData name="JAYDEN YAP JEAN HNG" userId="S::jaydenyap.21@ichat.sp.edu.sg::66824b3b-90af-48ae-91f4-73f35fb89cd2" providerId="AD" clId="Web-{F79A7E81-BD9E-4F48-BC19-3E0F4EC2E163}" dt="2022-06-08T14:42:26.200" v="38"/>
          <pc:sldLayoutMkLst>
            <pc:docMk/>
            <pc:sldMasterMk cId="3430571335" sldId="2147483816"/>
            <pc:sldLayoutMk cId="4080331508" sldId="2147483817"/>
          </pc:sldLayoutMkLst>
        </pc:sldLayoutChg>
        <pc:sldLayoutChg chg="add del mod replId">
          <pc:chgData name="JAYDEN YAP JEAN HNG" userId="S::jaydenyap.21@ichat.sp.edu.sg::66824b3b-90af-48ae-91f4-73f35fb89cd2" providerId="AD" clId="Web-{F79A7E81-BD9E-4F48-BC19-3E0F4EC2E163}" dt="2022-06-08T14:42:26.200" v="38"/>
          <pc:sldLayoutMkLst>
            <pc:docMk/>
            <pc:sldMasterMk cId="3430571335" sldId="2147483816"/>
            <pc:sldLayoutMk cId="2277555345" sldId="2147483818"/>
          </pc:sldLayoutMkLst>
        </pc:sldLayoutChg>
        <pc:sldLayoutChg chg="add del mod replId">
          <pc:chgData name="JAYDEN YAP JEAN HNG" userId="S::jaydenyap.21@ichat.sp.edu.sg::66824b3b-90af-48ae-91f4-73f35fb89cd2" providerId="AD" clId="Web-{F79A7E81-BD9E-4F48-BC19-3E0F4EC2E163}" dt="2022-06-08T14:42:26.200" v="38"/>
          <pc:sldLayoutMkLst>
            <pc:docMk/>
            <pc:sldMasterMk cId="3430571335" sldId="2147483816"/>
            <pc:sldLayoutMk cId="2779169114" sldId="2147483819"/>
          </pc:sldLayoutMkLst>
        </pc:sldLayoutChg>
        <pc:sldLayoutChg chg="add del mod replId">
          <pc:chgData name="JAYDEN YAP JEAN HNG" userId="S::jaydenyap.21@ichat.sp.edu.sg::66824b3b-90af-48ae-91f4-73f35fb89cd2" providerId="AD" clId="Web-{F79A7E81-BD9E-4F48-BC19-3E0F4EC2E163}" dt="2022-06-08T14:42:26.200" v="38"/>
          <pc:sldLayoutMkLst>
            <pc:docMk/>
            <pc:sldMasterMk cId="3430571335" sldId="2147483816"/>
            <pc:sldLayoutMk cId="2499756772" sldId="2147483820"/>
          </pc:sldLayoutMkLst>
        </pc:sldLayoutChg>
        <pc:sldLayoutChg chg="add del mod replId">
          <pc:chgData name="JAYDEN YAP JEAN HNG" userId="S::jaydenyap.21@ichat.sp.edu.sg::66824b3b-90af-48ae-91f4-73f35fb89cd2" providerId="AD" clId="Web-{F79A7E81-BD9E-4F48-BC19-3E0F4EC2E163}" dt="2022-06-08T14:42:26.200" v="38"/>
          <pc:sldLayoutMkLst>
            <pc:docMk/>
            <pc:sldMasterMk cId="3430571335" sldId="2147483816"/>
            <pc:sldLayoutMk cId="883745694" sldId="2147483821"/>
          </pc:sldLayoutMkLst>
        </pc:sldLayoutChg>
        <pc:sldLayoutChg chg="add del mod replId">
          <pc:chgData name="JAYDEN YAP JEAN HNG" userId="S::jaydenyap.21@ichat.sp.edu.sg::66824b3b-90af-48ae-91f4-73f35fb89cd2" providerId="AD" clId="Web-{F79A7E81-BD9E-4F48-BC19-3E0F4EC2E163}" dt="2022-06-08T14:42:26.200" v="38"/>
          <pc:sldLayoutMkLst>
            <pc:docMk/>
            <pc:sldMasterMk cId="3430571335" sldId="2147483816"/>
            <pc:sldLayoutMk cId="2712185553" sldId="2147483822"/>
          </pc:sldLayoutMkLst>
        </pc:sldLayoutChg>
        <pc:sldLayoutChg chg="add del mod replId">
          <pc:chgData name="JAYDEN YAP JEAN HNG" userId="S::jaydenyap.21@ichat.sp.edu.sg::66824b3b-90af-48ae-91f4-73f35fb89cd2" providerId="AD" clId="Web-{F79A7E81-BD9E-4F48-BC19-3E0F4EC2E163}" dt="2022-06-08T14:42:26.200" v="38"/>
          <pc:sldLayoutMkLst>
            <pc:docMk/>
            <pc:sldMasterMk cId="3430571335" sldId="2147483816"/>
            <pc:sldLayoutMk cId="588195070" sldId="2147483823"/>
          </pc:sldLayoutMkLst>
        </pc:sldLayoutChg>
        <pc:sldLayoutChg chg="add del mod replId">
          <pc:chgData name="JAYDEN YAP JEAN HNG" userId="S::jaydenyap.21@ichat.sp.edu.sg::66824b3b-90af-48ae-91f4-73f35fb89cd2" providerId="AD" clId="Web-{F79A7E81-BD9E-4F48-BC19-3E0F4EC2E163}" dt="2022-06-08T14:42:26.200" v="38"/>
          <pc:sldLayoutMkLst>
            <pc:docMk/>
            <pc:sldMasterMk cId="3430571335" sldId="2147483816"/>
            <pc:sldLayoutMk cId="1941467986" sldId="2147483824"/>
          </pc:sldLayoutMkLst>
        </pc:sldLayoutChg>
        <pc:sldLayoutChg chg="add del mod replId">
          <pc:chgData name="JAYDEN YAP JEAN HNG" userId="S::jaydenyap.21@ichat.sp.edu.sg::66824b3b-90af-48ae-91f4-73f35fb89cd2" providerId="AD" clId="Web-{F79A7E81-BD9E-4F48-BC19-3E0F4EC2E163}" dt="2022-06-08T14:42:26.200" v="38"/>
          <pc:sldLayoutMkLst>
            <pc:docMk/>
            <pc:sldMasterMk cId="3430571335" sldId="2147483816"/>
            <pc:sldLayoutMk cId="2575365247" sldId="2147483825"/>
          </pc:sldLayoutMkLst>
        </pc:sldLayoutChg>
        <pc:sldLayoutChg chg="add del mod replId">
          <pc:chgData name="JAYDEN YAP JEAN HNG" userId="S::jaydenyap.21@ichat.sp.edu.sg::66824b3b-90af-48ae-91f4-73f35fb89cd2" providerId="AD" clId="Web-{F79A7E81-BD9E-4F48-BC19-3E0F4EC2E163}" dt="2022-06-08T14:42:26.200" v="38"/>
          <pc:sldLayoutMkLst>
            <pc:docMk/>
            <pc:sldMasterMk cId="3430571335" sldId="2147483816"/>
            <pc:sldLayoutMk cId="2092601834" sldId="2147483826"/>
          </pc:sldLayoutMkLst>
        </pc:sldLayoutChg>
        <pc:sldLayoutChg chg="add del mod replId">
          <pc:chgData name="JAYDEN YAP JEAN HNG" userId="S::jaydenyap.21@ichat.sp.edu.sg::66824b3b-90af-48ae-91f4-73f35fb89cd2" providerId="AD" clId="Web-{F79A7E81-BD9E-4F48-BC19-3E0F4EC2E163}" dt="2022-06-08T14:42:26.200" v="38"/>
          <pc:sldLayoutMkLst>
            <pc:docMk/>
            <pc:sldMasterMk cId="3430571335" sldId="2147483816"/>
            <pc:sldLayoutMk cId="2355628148" sldId="2147483827"/>
          </pc:sldLayoutMkLst>
        </pc:sldLayoutChg>
      </pc:sldMasterChg>
    </pc:docChg>
  </pc:docChgLst>
  <pc:docChgLst>
    <pc:chgData name="JAYDEN YAP JEAN HNG" userId="66824b3b-90af-48ae-91f4-73f35fb89cd2" providerId="ADAL" clId="{FDF66463-4FC4-4F94-B8E4-CDD26C1A46B9}"/>
    <pc:docChg chg="modSld">
      <pc:chgData name="JAYDEN YAP JEAN HNG" userId="66824b3b-90af-48ae-91f4-73f35fb89cd2" providerId="ADAL" clId="{FDF66463-4FC4-4F94-B8E4-CDD26C1A46B9}" dt="2022-06-28T15:34:55.757" v="0" actId="20577"/>
      <pc:docMkLst>
        <pc:docMk/>
      </pc:docMkLst>
      <pc:sldChg chg="modSp mod">
        <pc:chgData name="JAYDEN YAP JEAN HNG" userId="66824b3b-90af-48ae-91f4-73f35fb89cd2" providerId="ADAL" clId="{FDF66463-4FC4-4F94-B8E4-CDD26C1A46B9}" dt="2022-06-28T15:34:55.757" v="0" actId="20577"/>
        <pc:sldMkLst>
          <pc:docMk/>
          <pc:sldMk cId="3649654473" sldId="263"/>
        </pc:sldMkLst>
        <pc:spChg chg="mod">
          <ac:chgData name="JAYDEN YAP JEAN HNG" userId="66824b3b-90af-48ae-91f4-73f35fb89cd2" providerId="ADAL" clId="{FDF66463-4FC4-4F94-B8E4-CDD26C1A46B9}" dt="2022-06-28T15:34:55.757" v="0" actId="20577"/>
          <ac:spMkLst>
            <pc:docMk/>
            <pc:sldMk cId="3649654473" sldId="263"/>
            <ac:spMk id="3" creationId="{082466BD-01B0-3C02-3616-7A96539EFD35}"/>
          </ac:spMkLst>
        </pc:spChg>
      </pc:sldChg>
    </pc:docChg>
  </pc:docChgLst>
  <pc:docChgLst>
    <pc:chgData name="JAYDEN YAP JEAN HNG" userId="S::jaydenyap.21@ichat.sp.edu.sg::66824b3b-90af-48ae-91f4-73f35fb89cd2" providerId="AD" clId="Web-{B3E8E2BF-EAA4-4E40-AD39-606F2C9B899D}"/>
    <pc:docChg chg="addSld delSld modSld">
      <pc:chgData name="JAYDEN YAP JEAN HNG" userId="S::jaydenyap.21@ichat.sp.edu.sg::66824b3b-90af-48ae-91f4-73f35fb89cd2" providerId="AD" clId="Web-{B3E8E2BF-EAA4-4E40-AD39-606F2C9B899D}" dt="2022-06-10T03:36:41.327" v="260" actId="14100"/>
      <pc:docMkLst>
        <pc:docMk/>
      </pc:docMkLst>
      <pc:sldChg chg="modSp">
        <pc:chgData name="JAYDEN YAP JEAN HNG" userId="S::jaydenyap.21@ichat.sp.edu.sg::66824b3b-90af-48ae-91f4-73f35fb89cd2" providerId="AD" clId="Web-{B3E8E2BF-EAA4-4E40-AD39-606F2C9B899D}" dt="2022-06-10T03:36:41.327" v="260" actId="14100"/>
        <pc:sldMkLst>
          <pc:docMk/>
          <pc:sldMk cId="2780946934" sldId="274"/>
        </pc:sldMkLst>
        <pc:spChg chg="mod">
          <ac:chgData name="JAYDEN YAP JEAN HNG" userId="S::jaydenyap.21@ichat.sp.edu.sg::66824b3b-90af-48ae-91f4-73f35fb89cd2" providerId="AD" clId="Web-{B3E8E2BF-EAA4-4E40-AD39-606F2C9B899D}" dt="2022-06-10T03:36:41.327" v="260" actId="14100"/>
          <ac:spMkLst>
            <pc:docMk/>
            <pc:sldMk cId="2780946934" sldId="274"/>
            <ac:spMk id="5" creationId="{C3650A41-54E8-1892-7125-8037A029E169}"/>
          </ac:spMkLst>
        </pc:spChg>
      </pc:sldChg>
      <pc:sldChg chg="addSp delSp modSp add replId">
        <pc:chgData name="JAYDEN YAP JEAN HNG" userId="S::jaydenyap.21@ichat.sp.edu.sg::66824b3b-90af-48ae-91f4-73f35fb89cd2" providerId="AD" clId="Web-{B3E8E2BF-EAA4-4E40-AD39-606F2C9B899D}" dt="2022-06-10T03:35:24.372" v="225" actId="20577"/>
        <pc:sldMkLst>
          <pc:docMk/>
          <pc:sldMk cId="1769420080" sldId="289"/>
        </pc:sldMkLst>
        <pc:spChg chg="mod">
          <ac:chgData name="JAYDEN YAP JEAN HNG" userId="S::jaydenyap.21@ichat.sp.edu.sg::66824b3b-90af-48ae-91f4-73f35fb89cd2" providerId="AD" clId="Web-{B3E8E2BF-EAA4-4E40-AD39-606F2C9B899D}" dt="2022-06-10T03:22:28.651" v="8" actId="1076"/>
          <ac:spMkLst>
            <pc:docMk/>
            <pc:sldMk cId="1769420080" sldId="289"/>
            <ac:spMk id="2" creationId="{DC29C023-4DB3-4DA6-BDB7-1F4B13F88C77}"/>
          </ac:spMkLst>
        </pc:spChg>
        <pc:spChg chg="mod">
          <ac:chgData name="JAYDEN YAP JEAN HNG" userId="S::jaydenyap.21@ichat.sp.edu.sg::66824b3b-90af-48ae-91f4-73f35fb89cd2" providerId="AD" clId="Web-{B3E8E2BF-EAA4-4E40-AD39-606F2C9B899D}" dt="2022-06-10T03:35:24.372" v="225" actId="20577"/>
          <ac:spMkLst>
            <pc:docMk/>
            <pc:sldMk cId="1769420080" sldId="289"/>
            <ac:spMk id="3" creationId="{EB7314F6-BC6D-EC99-43F7-6FA2897A64E4}"/>
          </ac:spMkLst>
        </pc:spChg>
        <pc:spChg chg="add mod">
          <ac:chgData name="JAYDEN YAP JEAN HNG" userId="S::jaydenyap.21@ichat.sp.edu.sg::66824b3b-90af-48ae-91f4-73f35fb89cd2" providerId="AD" clId="Web-{B3E8E2BF-EAA4-4E40-AD39-606F2C9B899D}" dt="2022-06-10T03:28:11.252" v="142" actId="14100"/>
          <ac:spMkLst>
            <pc:docMk/>
            <pc:sldMk cId="1769420080" sldId="289"/>
            <ac:spMk id="9" creationId="{5E4ED7FF-99E2-FB11-CCD1-23DD46CE9C36}"/>
          </ac:spMkLst>
        </pc:spChg>
        <pc:picChg chg="del mod">
          <ac:chgData name="JAYDEN YAP JEAN HNG" userId="S::jaydenyap.21@ichat.sp.edu.sg::66824b3b-90af-48ae-91f4-73f35fb89cd2" providerId="AD" clId="Web-{B3E8E2BF-EAA4-4E40-AD39-606F2C9B899D}" dt="2022-06-10T03:22:31.338" v="9"/>
          <ac:picMkLst>
            <pc:docMk/>
            <pc:sldMk cId="1769420080" sldId="289"/>
            <ac:picMk id="4" creationId="{3E340094-7E2C-84B0-2F94-74F2B70BCE48}"/>
          </ac:picMkLst>
        </pc:picChg>
        <pc:picChg chg="del">
          <ac:chgData name="JAYDEN YAP JEAN HNG" userId="S::jaydenyap.21@ichat.sp.edu.sg::66824b3b-90af-48ae-91f4-73f35fb89cd2" providerId="AD" clId="Web-{B3E8E2BF-EAA4-4E40-AD39-606F2C9B899D}" dt="2022-06-10T03:22:31.870" v="10"/>
          <ac:picMkLst>
            <pc:docMk/>
            <pc:sldMk cId="1769420080" sldId="289"/>
            <ac:picMk id="5" creationId="{47EC708D-C195-99F0-078C-B4554E22DDEC}"/>
          </ac:picMkLst>
        </pc:picChg>
        <pc:picChg chg="add mod">
          <ac:chgData name="JAYDEN YAP JEAN HNG" userId="S::jaydenyap.21@ichat.sp.edu.sg::66824b3b-90af-48ae-91f4-73f35fb89cd2" providerId="AD" clId="Web-{B3E8E2BF-EAA4-4E40-AD39-606F2C9B899D}" dt="2022-06-10T03:34:50.449" v="217" actId="1076"/>
          <ac:picMkLst>
            <pc:docMk/>
            <pc:sldMk cId="1769420080" sldId="289"/>
            <ac:picMk id="6" creationId="{3653F76E-EFFF-9714-B842-84F507675B10}"/>
          </ac:picMkLst>
        </pc:picChg>
        <pc:picChg chg="add mod">
          <ac:chgData name="JAYDEN YAP JEAN HNG" userId="S::jaydenyap.21@ichat.sp.edu.sg::66824b3b-90af-48ae-91f4-73f35fb89cd2" providerId="AD" clId="Web-{B3E8E2BF-EAA4-4E40-AD39-606F2C9B899D}" dt="2022-06-10T03:28:04.065" v="139" actId="1076"/>
          <ac:picMkLst>
            <pc:docMk/>
            <pc:sldMk cId="1769420080" sldId="289"/>
            <ac:picMk id="7" creationId="{8EF694E6-1E65-DF9C-C46F-EC50A596876E}"/>
          </ac:picMkLst>
        </pc:picChg>
        <pc:picChg chg="add mod">
          <ac:chgData name="JAYDEN YAP JEAN HNG" userId="S::jaydenyap.21@ichat.sp.edu.sg::66824b3b-90af-48ae-91f4-73f35fb89cd2" providerId="AD" clId="Web-{B3E8E2BF-EAA4-4E40-AD39-606F2C9B899D}" dt="2022-06-10T03:28:20.987" v="145" actId="1076"/>
          <ac:picMkLst>
            <pc:docMk/>
            <pc:sldMk cId="1769420080" sldId="289"/>
            <ac:picMk id="8" creationId="{B8010BE2-B732-3D6E-ABFF-B8FD374B6526}"/>
          </ac:picMkLst>
        </pc:picChg>
      </pc:sldChg>
      <pc:sldChg chg="new del">
        <pc:chgData name="JAYDEN YAP JEAN HNG" userId="S::jaydenyap.21@ichat.sp.edu.sg::66824b3b-90af-48ae-91f4-73f35fb89cd2" providerId="AD" clId="Web-{B3E8E2BF-EAA4-4E40-AD39-606F2C9B899D}" dt="2022-06-10T03:22:09.166" v="1"/>
        <pc:sldMkLst>
          <pc:docMk/>
          <pc:sldMk cId="2157692224" sldId="289"/>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4EAA10-CBF7-4A98-909D-1D6C0FDC0CE6}" type="doc">
      <dgm:prSet loTypeId="urn:microsoft.com/office/officeart/2005/8/layout/process5" loCatId="process" qsTypeId="urn:microsoft.com/office/officeart/2005/8/quickstyle/simple1" qsCatId="simple" csTypeId="urn:microsoft.com/office/officeart/2005/8/colors/accent1_2" csCatId="accent1"/>
      <dgm:spPr/>
      <dgm:t>
        <a:bodyPr/>
        <a:lstStyle/>
        <a:p>
          <a:endParaRPr lang="en-US"/>
        </a:p>
      </dgm:t>
    </dgm:pt>
    <dgm:pt modelId="{FDCEB18C-4541-490E-90FB-E125932CE41A}">
      <dgm:prSet/>
      <dgm:spPr/>
      <dgm:t>
        <a:bodyPr/>
        <a:lstStyle/>
        <a:p>
          <a:r>
            <a:rPr lang="en-US" dirty="0"/>
            <a:t>The models with the best Recall Scores out of 16 were:</a:t>
          </a:r>
        </a:p>
      </dgm:t>
    </dgm:pt>
    <dgm:pt modelId="{06DA7F0C-5EFD-405F-90DC-24A7EEACB13F}" type="parTrans" cxnId="{F6219297-9845-4070-9E18-844747001120}">
      <dgm:prSet/>
      <dgm:spPr/>
      <dgm:t>
        <a:bodyPr/>
        <a:lstStyle/>
        <a:p>
          <a:endParaRPr lang="en-US"/>
        </a:p>
      </dgm:t>
    </dgm:pt>
    <dgm:pt modelId="{8B3D6A31-0585-4A0F-9752-041C11AAA4DF}" type="sibTrans" cxnId="{F6219297-9845-4070-9E18-844747001120}">
      <dgm:prSet/>
      <dgm:spPr/>
      <dgm:t>
        <a:bodyPr/>
        <a:lstStyle/>
        <a:p>
          <a:endParaRPr lang="en-US"/>
        </a:p>
      </dgm:t>
    </dgm:pt>
    <dgm:pt modelId="{268CCC3D-758E-4FB5-8112-3CC0BBA960EE}">
      <dgm:prSet/>
      <dgm:spPr/>
      <dgm:t>
        <a:bodyPr/>
        <a:lstStyle/>
        <a:p>
          <a:r>
            <a:rPr lang="en-US" dirty="0"/>
            <a:t>1. </a:t>
          </a:r>
          <a:r>
            <a:rPr lang="en-US" dirty="0" err="1">
              <a:latin typeface="Calibri Light" panose="020F0302020204030204"/>
            </a:rPr>
            <a:t>RandomForest</a:t>
          </a:r>
          <a:endParaRPr lang="en-US" dirty="0" err="1"/>
        </a:p>
      </dgm:t>
    </dgm:pt>
    <dgm:pt modelId="{A323C55B-3F70-474C-A6F2-141702C6FD59}" type="parTrans" cxnId="{85834828-A2CE-4B33-8254-A3AA16E0D15E}">
      <dgm:prSet/>
      <dgm:spPr/>
      <dgm:t>
        <a:bodyPr/>
        <a:lstStyle/>
        <a:p>
          <a:endParaRPr lang="en-US"/>
        </a:p>
      </dgm:t>
    </dgm:pt>
    <dgm:pt modelId="{1505B119-12BB-4B7B-BCF7-19AFB3741574}" type="sibTrans" cxnId="{85834828-A2CE-4B33-8254-A3AA16E0D15E}">
      <dgm:prSet/>
      <dgm:spPr/>
      <dgm:t>
        <a:bodyPr/>
        <a:lstStyle/>
        <a:p>
          <a:endParaRPr lang="en-US"/>
        </a:p>
      </dgm:t>
    </dgm:pt>
    <dgm:pt modelId="{1A1AA10E-0B85-4779-B139-D115C3F9318A}">
      <dgm:prSet/>
      <dgm:spPr/>
      <dgm:t>
        <a:bodyPr/>
        <a:lstStyle/>
        <a:p>
          <a:pPr rtl="0"/>
          <a:r>
            <a:rPr lang="en-US" dirty="0"/>
            <a:t>2. </a:t>
          </a:r>
          <a:r>
            <a:rPr lang="en-US" dirty="0">
              <a:latin typeface="Calibri Light" panose="020F0302020204030204"/>
            </a:rPr>
            <a:t>K Nearest Neighbors</a:t>
          </a:r>
          <a:endParaRPr lang="en-US" dirty="0"/>
        </a:p>
      </dgm:t>
    </dgm:pt>
    <dgm:pt modelId="{5FED3007-8757-4853-BEB5-181A5E2BDD25}" type="parTrans" cxnId="{C2B70342-C800-43F3-BF22-0FA8BFBDFE0C}">
      <dgm:prSet/>
      <dgm:spPr/>
      <dgm:t>
        <a:bodyPr/>
        <a:lstStyle/>
        <a:p>
          <a:endParaRPr lang="en-US"/>
        </a:p>
      </dgm:t>
    </dgm:pt>
    <dgm:pt modelId="{C780CC65-9EB6-4EFB-837A-0540B2E05CB4}" type="sibTrans" cxnId="{C2B70342-C800-43F3-BF22-0FA8BFBDFE0C}">
      <dgm:prSet/>
      <dgm:spPr/>
      <dgm:t>
        <a:bodyPr/>
        <a:lstStyle/>
        <a:p>
          <a:endParaRPr lang="en-US"/>
        </a:p>
      </dgm:t>
    </dgm:pt>
    <dgm:pt modelId="{51E9F731-1C9A-4369-A188-67CB9C6EB6AE}">
      <dgm:prSet/>
      <dgm:spPr/>
      <dgm:t>
        <a:bodyPr/>
        <a:lstStyle/>
        <a:p>
          <a:pPr rtl="0"/>
          <a:r>
            <a:rPr lang="en-US" dirty="0"/>
            <a:t>3. </a:t>
          </a:r>
          <a:r>
            <a:rPr lang="en-US" dirty="0">
              <a:latin typeface="Calibri Light" panose="020F0302020204030204"/>
            </a:rPr>
            <a:t>Histogram-based Gradient Boosting</a:t>
          </a:r>
          <a:endParaRPr lang="en-US" dirty="0"/>
        </a:p>
      </dgm:t>
    </dgm:pt>
    <dgm:pt modelId="{67D8EDC2-B79F-4406-A089-456D36AD7F78}" type="parTrans" cxnId="{38CB678A-591F-4353-8002-1F34A895C1EF}">
      <dgm:prSet/>
      <dgm:spPr/>
      <dgm:t>
        <a:bodyPr/>
        <a:lstStyle/>
        <a:p>
          <a:endParaRPr lang="en-US"/>
        </a:p>
      </dgm:t>
    </dgm:pt>
    <dgm:pt modelId="{C1695F4C-336D-4DAD-B978-2DAAFEF7768A}" type="sibTrans" cxnId="{38CB678A-591F-4353-8002-1F34A895C1EF}">
      <dgm:prSet/>
      <dgm:spPr/>
      <dgm:t>
        <a:bodyPr/>
        <a:lstStyle/>
        <a:p>
          <a:endParaRPr lang="en-US"/>
        </a:p>
      </dgm:t>
    </dgm:pt>
    <dgm:pt modelId="{B0297342-9B1B-44A4-864C-529990AFA725}">
      <dgm:prSet/>
      <dgm:spPr/>
      <dgm:t>
        <a:bodyPr/>
        <a:lstStyle/>
        <a:p>
          <a:r>
            <a:rPr lang="en-US" dirty="0"/>
            <a:t>I will choose to perform Hyperparameter Tuning on these 3 models</a:t>
          </a:r>
        </a:p>
      </dgm:t>
    </dgm:pt>
    <dgm:pt modelId="{22C89BDB-19CF-4943-B8F6-DCFCC39A495A}" type="parTrans" cxnId="{0DC5BBBD-B549-4B44-925A-7949ABB726A4}">
      <dgm:prSet/>
      <dgm:spPr/>
      <dgm:t>
        <a:bodyPr/>
        <a:lstStyle/>
        <a:p>
          <a:endParaRPr lang="en-US"/>
        </a:p>
      </dgm:t>
    </dgm:pt>
    <dgm:pt modelId="{13EE2FBE-5246-4DE8-8D85-E0028501CEE2}" type="sibTrans" cxnId="{0DC5BBBD-B549-4B44-925A-7949ABB726A4}">
      <dgm:prSet/>
      <dgm:spPr/>
      <dgm:t>
        <a:bodyPr/>
        <a:lstStyle/>
        <a:p>
          <a:endParaRPr lang="en-US"/>
        </a:p>
      </dgm:t>
    </dgm:pt>
    <dgm:pt modelId="{AFDA0246-1ECC-477D-949D-A97C4550F37A}" type="pres">
      <dgm:prSet presAssocID="{274EAA10-CBF7-4A98-909D-1D6C0FDC0CE6}" presName="diagram" presStyleCnt="0">
        <dgm:presLayoutVars>
          <dgm:dir/>
          <dgm:resizeHandles val="exact"/>
        </dgm:presLayoutVars>
      </dgm:prSet>
      <dgm:spPr/>
    </dgm:pt>
    <dgm:pt modelId="{A97CB2F2-B0A7-4DED-96E3-000B02B1B5A4}" type="pres">
      <dgm:prSet presAssocID="{FDCEB18C-4541-490E-90FB-E125932CE41A}" presName="node" presStyleLbl="node1" presStyleIdx="0" presStyleCnt="2">
        <dgm:presLayoutVars>
          <dgm:bulletEnabled val="1"/>
        </dgm:presLayoutVars>
      </dgm:prSet>
      <dgm:spPr/>
    </dgm:pt>
    <dgm:pt modelId="{22EBE485-5193-4510-B9FD-97DD86AD72DF}" type="pres">
      <dgm:prSet presAssocID="{8B3D6A31-0585-4A0F-9752-041C11AAA4DF}" presName="sibTrans" presStyleLbl="sibTrans2D1" presStyleIdx="0" presStyleCnt="1"/>
      <dgm:spPr/>
    </dgm:pt>
    <dgm:pt modelId="{DD3248B1-AAEE-4412-B44A-341BD49E5531}" type="pres">
      <dgm:prSet presAssocID="{8B3D6A31-0585-4A0F-9752-041C11AAA4DF}" presName="connectorText" presStyleLbl="sibTrans2D1" presStyleIdx="0" presStyleCnt="1"/>
      <dgm:spPr/>
    </dgm:pt>
    <dgm:pt modelId="{C6D3B2EC-A7CE-4B03-881D-F0D1F570BAEF}" type="pres">
      <dgm:prSet presAssocID="{B0297342-9B1B-44A4-864C-529990AFA725}" presName="node" presStyleLbl="node1" presStyleIdx="1" presStyleCnt="2">
        <dgm:presLayoutVars>
          <dgm:bulletEnabled val="1"/>
        </dgm:presLayoutVars>
      </dgm:prSet>
      <dgm:spPr/>
    </dgm:pt>
  </dgm:ptLst>
  <dgm:cxnLst>
    <dgm:cxn modelId="{85834828-A2CE-4B33-8254-A3AA16E0D15E}" srcId="{FDCEB18C-4541-490E-90FB-E125932CE41A}" destId="{268CCC3D-758E-4FB5-8112-3CC0BBA960EE}" srcOrd="0" destOrd="0" parTransId="{A323C55B-3F70-474C-A6F2-141702C6FD59}" sibTransId="{1505B119-12BB-4B7B-BCF7-19AFB3741574}"/>
    <dgm:cxn modelId="{C2B70342-C800-43F3-BF22-0FA8BFBDFE0C}" srcId="{FDCEB18C-4541-490E-90FB-E125932CE41A}" destId="{1A1AA10E-0B85-4779-B139-D115C3F9318A}" srcOrd="1" destOrd="0" parTransId="{5FED3007-8757-4853-BEB5-181A5E2BDD25}" sibTransId="{C780CC65-9EB6-4EFB-837A-0540B2E05CB4}"/>
    <dgm:cxn modelId="{B8D5A766-73D9-42BA-93DC-E0D99EBD676C}" type="presOf" srcId="{8B3D6A31-0585-4A0F-9752-041C11AAA4DF}" destId="{22EBE485-5193-4510-B9FD-97DD86AD72DF}" srcOrd="0" destOrd="0" presId="urn:microsoft.com/office/officeart/2005/8/layout/process5"/>
    <dgm:cxn modelId="{0F26BF4A-2FC1-437B-962E-4F37E961C15D}" type="presOf" srcId="{B0297342-9B1B-44A4-864C-529990AFA725}" destId="{C6D3B2EC-A7CE-4B03-881D-F0D1F570BAEF}" srcOrd="0" destOrd="0" presId="urn:microsoft.com/office/officeart/2005/8/layout/process5"/>
    <dgm:cxn modelId="{AD2B8273-C4A3-48EC-B7D2-1A8FD5B8026A}" type="presOf" srcId="{274EAA10-CBF7-4A98-909D-1D6C0FDC0CE6}" destId="{AFDA0246-1ECC-477D-949D-A97C4550F37A}" srcOrd="0" destOrd="0" presId="urn:microsoft.com/office/officeart/2005/8/layout/process5"/>
    <dgm:cxn modelId="{38CB678A-591F-4353-8002-1F34A895C1EF}" srcId="{FDCEB18C-4541-490E-90FB-E125932CE41A}" destId="{51E9F731-1C9A-4369-A188-67CB9C6EB6AE}" srcOrd="2" destOrd="0" parTransId="{67D8EDC2-B79F-4406-A089-456D36AD7F78}" sibTransId="{C1695F4C-336D-4DAD-B978-2DAAFEF7768A}"/>
    <dgm:cxn modelId="{F6219297-9845-4070-9E18-844747001120}" srcId="{274EAA10-CBF7-4A98-909D-1D6C0FDC0CE6}" destId="{FDCEB18C-4541-490E-90FB-E125932CE41A}" srcOrd="0" destOrd="0" parTransId="{06DA7F0C-5EFD-405F-90DC-24A7EEACB13F}" sibTransId="{8B3D6A31-0585-4A0F-9752-041C11AAA4DF}"/>
    <dgm:cxn modelId="{0DC5BBBD-B549-4B44-925A-7949ABB726A4}" srcId="{274EAA10-CBF7-4A98-909D-1D6C0FDC0CE6}" destId="{B0297342-9B1B-44A4-864C-529990AFA725}" srcOrd="1" destOrd="0" parTransId="{22C89BDB-19CF-4943-B8F6-DCFCC39A495A}" sibTransId="{13EE2FBE-5246-4DE8-8D85-E0028501CEE2}"/>
    <dgm:cxn modelId="{A039CECE-E217-4235-9126-27DBC706CF46}" type="presOf" srcId="{268CCC3D-758E-4FB5-8112-3CC0BBA960EE}" destId="{A97CB2F2-B0A7-4DED-96E3-000B02B1B5A4}" srcOrd="0" destOrd="1" presId="urn:microsoft.com/office/officeart/2005/8/layout/process5"/>
    <dgm:cxn modelId="{FC7D1DE3-6C73-4F08-BD43-7DD15E7379FD}" type="presOf" srcId="{FDCEB18C-4541-490E-90FB-E125932CE41A}" destId="{A97CB2F2-B0A7-4DED-96E3-000B02B1B5A4}" srcOrd="0" destOrd="0" presId="urn:microsoft.com/office/officeart/2005/8/layout/process5"/>
    <dgm:cxn modelId="{1330BAEA-5721-4235-989D-19FBCE2C1592}" type="presOf" srcId="{51E9F731-1C9A-4369-A188-67CB9C6EB6AE}" destId="{A97CB2F2-B0A7-4DED-96E3-000B02B1B5A4}" srcOrd="0" destOrd="3" presId="urn:microsoft.com/office/officeart/2005/8/layout/process5"/>
    <dgm:cxn modelId="{FE3C2DFB-AD59-4340-BA37-E753683684C4}" type="presOf" srcId="{1A1AA10E-0B85-4779-B139-D115C3F9318A}" destId="{A97CB2F2-B0A7-4DED-96E3-000B02B1B5A4}" srcOrd="0" destOrd="2" presId="urn:microsoft.com/office/officeart/2005/8/layout/process5"/>
    <dgm:cxn modelId="{CAE0F9FB-9CBA-4A6F-B04A-BCA1C526E34B}" type="presOf" srcId="{8B3D6A31-0585-4A0F-9752-041C11AAA4DF}" destId="{DD3248B1-AAEE-4412-B44A-341BD49E5531}" srcOrd="1" destOrd="0" presId="urn:microsoft.com/office/officeart/2005/8/layout/process5"/>
    <dgm:cxn modelId="{2E693DE7-CF65-4FFD-8CC9-6D2E0938C365}" type="presParOf" srcId="{AFDA0246-1ECC-477D-949D-A97C4550F37A}" destId="{A97CB2F2-B0A7-4DED-96E3-000B02B1B5A4}" srcOrd="0" destOrd="0" presId="urn:microsoft.com/office/officeart/2005/8/layout/process5"/>
    <dgm:cxn modelId="{3323A91F-F7C8-476B-92AF-157C98667249}" type="presParOf" srcId="{AFDA0246-1ECC-477D-949D-A97C4550F37A}" destId="{22EBE485-5193-4510-B9FD-97DD86AD72DF}" srcOrd="1" destOrd="0" presId="urn:microsoft.com/office/officeart/2005/8/layout/process5"/>
    <dgm:cxn modelId="{9E510059-F9AE-4F49-B9E0-7368513726ED}" type="presParOf" srcId="{22EBE485-5193-4510-B9FD-97DD86AD72DF}" destId="{DD3248B1-AAEE-4412-B44A-341BD49E5531}" srcOrd="0" destOrd="0" presId="urn:microsoft.com/office/officeart/2005/8/layout/process5"/>
    <dgm:cxn modelId="{21F4AB0A-F4F0-49AB-A929-9ADA44A4AF5A}" type="presParOf" srcId="{AFDA0246-1ECC-477D-949D-A97C4550F37A}" destId="{C6D3B2EC-A7CE-4B03-881D-F0D1F570BAEF}" srcOrd="2" destOrd="0" presId="urn:microsoft.com/office/officeart/2005/8/layout/process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7CB2F2-B0A7-4DED-96E3-000B02B1B5A4}">
      <dsp:nvSpPr>
        <dsp:cNvPr id="0" name=""/>
        <dsp:cNvSpPr/>
      </dsp:nvSpPr>
      <dsp:spPr>
        <a:xfrm>
          <a:off x="1376479" y="1458"/>
          <a:ext cx="2227659" cy="13365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The models with the best Recall Scores out of 16 were:</a:t>
          </a:r>
        </a:p>
        <a:p>
          <a:pPr marL="57150" lvl="1" indent="-57150" algn="l" defTabSz="444500">
            <a:lnSpc>
              <a:spcPct val="90000"/>
            </a:lnSpc>
            <a:spcBef>
              <a:spcPct val="0"/>
            </a:spcBef>
            <a:spcAft>
              <a:spcPct val="15000"/>
            </a:spcAft>
            <a:buChar char="•"/>
          </a:pPr>
          <a:r>
            <a:rPr lang="en-US" sz="1000" kern="1200" dirty="0"/>
            <a:t>1. </a:t>
          </a:r>
          <a:r>
            <a:rPr lang="en-US" sz="1000" kern="1200" dirty="0" err="1">
              <a:latin typeface="Calibri Light" panose="020F0302020204030204"/>
            </a:rPr>
            <a:t>RandomForest</a:t>
          </a:r>
          <a:endParaRPr lang="en-US" sz="1000" kern="1200" dirty="0" err="1"/>
        </a:p>
        <a:p>
          <a:pPr marL="57150" lvl="1" indent="-57150" algn="l" defTabSz="444500" rtl="0">
            <a:lnSpc>
              <a:spcPct val="90000"/>
            </a:lnSpc>
            <a:spcBef>
              <a:spcPct val="0"/>
            </a:spcBef>
            <a:spcAft>
              <a:spcPct val="15000"/>
            </a:spcAft>
            <a:buChar char="•"/>
          </a:pPr>
          <a:r>
            <a:rPr lang="en-US" sz="1000" kern="1200" dirty="0"/>
            <a:t>2. </a:t>
          </a:r>
          <a:r>
            <a:rPr lang="en-US" sz="1000" kern="1200" dirty="0">
              <a:latin typeface="Calibri Light" panose="020F0302020204030204"/>
            </a:rPr>
            <a:t>K Nearest Neighbors</a:t>
          </a:r>
          <a:endParaRPr lang="en-US" sz="1000" kern="1200" dirty="0"/>
        </a:p>
        <a:p>
          <a:pPr marL="57150" lvl="1" indent="-57150" algn="l" defTabSz="444500" rtl="0">
            <a:lnSpc>
              <a:spcPct val="90000"/>
            </a:lnSpc>
            <a:spcBef>
              <a:spcPct val="0"/>
            </a:spcBef>
            <a:spcAft>
              <a:spcPct val="15000"/>
            </a:spcAft>
            <a:buChar char="•"/>
          </a:pPr>
          <a:r>
            <a:rPr lang="en-US" sz="1000" kern="1200" dirty="0"/>
            <a:t>3. </a:t>
          </a:r>
          <a:r>
            <a:rPr lang="en-US" sz="1000" kern="1200" dirty="0">
              <a:latin typeface="Calibri Light" panose="020F0302020204030204"/>
            </a:rPr>
            <a:t>Histogram-based Gradient Boosting</a:t>
          </a:r>
          <a:endParaRPr lang="en-US" sz="1000" kern="1200" dirty="0"/>
        </a:p>
      </dsp:txBody>
      <dsp:txXfrm>
        <a:off x="1415627" y="40606"/>
        <a:ext cx="2149363" cy="1258299"/>
      </dsp:txXfrm>
    </dsp:sp>
    <dsp:sp modelId="{22EBE485-5193-4510-B9FD-97DD86AD72DF}">
      <dsp:nvSpPr>
        <dsp:cNvPr id="0" name=""/>
        <dsp:cNvSpPr/>
      </dsp:nvSpPr>
      <dsp:spPr>
        <a:xfrm rot="5400000">
          <a:off x="2254177" y="1493990"/>
          <a:ext cx="472263" cy="5524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5400000">
        <a:off x="2324572" y="1534088"/>
        <a:ext cx="331475" cy="330584"/>
      </dsp:txXfrm>
    </dsp:sp>
    <dsp:sp modelId="{C6D3B2EC-A7CE-4B03-881D-F0D1F570BAEF}">
      <dsp:nvSpPr>
        <dsp:cNvPr id="0" name=""/>
        <dsp:cNvSpPr/>
      </dsp:nvSpPr>
      <dsp:spPr>
        <a:xfrm>
          <a:off x="1376479" y="2229118"/>
          <a:ext cx="2227659" cy="13365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I will choose to perform Hyperparameter Tuning on these 3 models</a:t>
          </a:r>
        </a:p>
      </dsp:txBody>
      <dsp:txXfrm>
        <a:off x="1415627" y="2268266"/>
        <a:ext cx="2149363" cy="1258299"/>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93061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74362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36244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64922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59717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52144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56449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41454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64391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40195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90496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6/28/2022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149041693"/>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5.png"/><Relationship Id="rId7" Type="http://schemas.openxmlformats.org/officeDocument/2006/relationships/diagramQuickStyle" Target="../diagrams/quickStyle1.xml"/><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26.png"/><Relationship Id="rId9" Type="http://schemas.microsoft.com/office/2007/relationships/diagramDrawing" Target="../diagrams/drawing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AIML Part B: Regression </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a:ea typeface="+mn-lt"/>
                <a:cs typeface="+mn-lt"/>
              </a:rPr>
              <a:t>Jayden Yap Jean Hng p2112790</a:t>
            </a:r>
          </a:p>
          <a:p>
            <a:endParaRPr lang="en-US" dirty="0">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44720-21AC-40BB-3C11-46B6B777680B}"/>
              </a:ext>
            </a:extLst>
          </p:cNvPr>
          <p:cNvSpPr>
            <a:spLocks noGrp="1"/>
          </p:cNvSpPr>
          <p:nvPr>
            <p:ph type="title"/>
          </p:nvPr>
        </p:nvSpPr>
        <p:spPr>
          <a:xfrm>
            <a:off x="643467" y="39512"/>
            <a:ext cx="10905066" cy="1135737"/>
          </a:xfrm>
        </p:spPr>
        <p:txBody>
          <a:bodyPr vert="horz" lIns="91440" tIns="45720" rIns="91440" bIns="45720" rtlCol="0" anchor="ctr">
            <a:normAutofit/>
          </a:bodyPr>
          <a:lstStyle/>
          <a:p>
            <a:r>
              <a:rPr lang="en-US" sz="3600" dirty="0">
                <a:ea typeface="Calibri Light"/>
                <a:cs typeface="Calibri Light"/>
              </a:rPr>
              <a:t>Numerical Columns </a:t>
            </a:r>
            <a:endParaRPr lang="en-US" sz="3600" kern="1200" dirty="0">
              <a:latin typeface="+mj-lt"/>
              <a:ea typeface="Calibri Light"/>
              <a:cs typeface="Calibri Light"/>
            </a:endParaRPr>
          </a:p>
        </p:txBody>
      </p:sp>
      <p:sp>
        <p:nvSpPr>
          <p:cNvPr id="5" name="TextBox 4">
            <a:extLst>
              <a:ext uri="{FF2B5EF4-FFF2-40B4-BE49-F238E27FC236}">
                <a16:creationId xmlns:a16="http://schemas.microsoft.com/office/drawing/2014/main" id="{547FAE9D-3D6E-E110-0978-6BBAD5D83D78}"/>
              </a:ext>
            </a:extLst>
          </p:cNvPr>
          <p:cNvSpPr txBox="1"/>
          <p:nvPr/>
        </p:nvSpPr>
        <p:spPr>
          <a:xfrm>
            <a:off x="608191" y="1070371"/>
            <a:ext cx="4840940" cy="517714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1900" dirty="0">
                <a:cs typeface="Calibri"/>
              </a:rPr>
              <a:t>Median of Weight is ~2.1kg</a:t>
            </a:r>
          </a:p>
          <a:p>
            <a:pPr indent="-228600">
              <a:lnSpc>
                <a:spcPct val="90000"/>
              </a:lnSpc>
              <a:spcAft>
                <a:spcPts val="600"/>
              </a:spcAft>
              <a:buFont typeface="Arial" panose="020B0604020202020204" pitchFamily="34" charset="0"/>
              <a:buChar char="•"/>
            </a:pPr>
            <a:endParaRPr lang="en-US" sz="1900" dirty="0">
              <a:cs typeface="Calibri"/>
            </a:endParaRPr>
          </a:p>
          <a:p>
            <a:pPr indent="-228600">
              <a:lnSpc>
                <a:spcPct val="90000"/>
              </a:lnSpc>
              <a:spcAft>
                <a:spcPts val="600"/>
              </a:spcAft>
              <a:buFont typeface="Arial" panose="020B0604020202020204" pitchFamily="34" charset="0"/>
              <a:buChar char="•"/>
            </a:pPr>
            <a:endParaRPr lang="en-US" sz="1900" dirty="0">
              <a:cs typeface="Calibri"/>
            </a:endParaRPr>
          </a:p>
          <a:p>
            <a:pPr indent="-228600">
              <a:lnSpc>
                <a:spcPct val="90000"/>
              </a:lnSpc>
              <a:spcAft>
                <a:spcPts val="600"/>
              </a:spcAft>
              <a:buFont typeface="Arial" panose="020B0604020202020204" pitchFamily="34" charset="0"/>
              <a:buChar char="•"/>
            </a:pPr>
            <a:endParaRPr lang="en-US" sz="1900" dirty="0">
              <a:cs typeface="Calibri"/>
            </a:endParaRPr>
          </a:p>
          <a:p>
            <a:pPr indent="-228600">
              <a:lnSpc>
                <a:spcPct val="90000"/>
              </a:lnSpc>
              <a:spcAft>
                <a:spcPts val="600"/>
              </a:spcAft>
              <a:buFont typeface="Arial" panose="020B0604020202020204" pitchFamily="34" charset="0"/>
              <a:buChar char="•"/>
            </a:pPr>
            <a:endParaRPr lang="en-US" sz="1900" dirty="0">
              <a:cs typeface="Calibri"/>
            </a:endParaRPr>
          </a:p>
          <a:p>
            <a:pPr indent="-228600">
              <a:lnSpc>
                <a:spcPct val="90000"/>
              </a:lnSpc>
              <a:spcAft>
                <a:spcPts val="600"/>
              </a:spcAft>
              <a:buFont typeface="Arial" panose="020B0604020202020204" pitchFamily="34" charset="0"/>
              <a:buChar char="•"/>
            </a:pPr>
            <a:r>
              <a:rPr lang="en-US" sz="1900" dirty="0">
                <a:cs typeface="Calibri"/>
              </a:rPr>
              <a:t>Median Pixel Density is ~140PPI</a:t>
            </a:r>
          </a:p>
          <a:p>
            <a:pPr indent="-228600">
              <a:lnSpc>
                <a:spcPct val="90000"/>
              </a:lnSpc>
              <a:spcAft>
                <a:spcPts val="600"/>
              </a:spcAft>
              <a:buFont typeface="Arial" panose="020B0604020202020204" pitchFamily="34" charset="0"/>
              <a:buChar char="•"/>
            </a:pPr>
            <a:endParaRPr lang="en-US" sz="1900" dirty="0">
              <a:cs typeface="Calibri"/>
            </a:endParaRPr>
          </a:p>
          <a:p>
            <a:pPr indent="-228600">
              <a:lnSpc>
                <a:spcPct val="90000"/>
              </a:lnSpc>
              <a:spcAft>
                <a:spcPts val="600"/>
              </a:spcAft>
              <a:buFont typeface="Arial" panose="020B0604020202020204" pitchFamily="34" charset="0"/>
              <a:buChar char="•"/>
            </a:pPr>
            <a:endParaRPr lang="en-US" sz="1900" dirty="0">
              <a:cs typeface="Calibri"/>
            </a:endParaRPr>
          </a:p>
          <a:p>
            <a:pPr indent="-228600">
              <a:lnSpc>
                <a:spcPct val="90000"/>
              </a:lnSpc>
              <a:spcAft>
                <a:spcPts val="600"/>
              </a:spcAft>
              <a:buFont typeface="Arial" panose="020B0604020202020204" pitchFamily="34" charset="0"/>
              <a:buChar char="•"/>
            </a:pPr>
            <a:r>
              <a:rPr lang="en-US" sz="1900" dirty="0">
                <a:cs typeface="Calibri"/>
              </a:rPr>
              <a:t>Median price is $2800</a:t>
            </a:r>
          </a:p>
          <a:p>
            <a:pPr indent="-228600">
              <a:lnSpc>
                <a:spcPct val="90000"/>
              </a:lnSpc>
              <a:spcAft>
                <a:spcPts val="600"/>
              </a:spcAft>
              <a:buFont typeface="Arial" panose="020B0604020202020204" pitchFamily="34" charset="0"/>
              <a:buChar char="•"/>
            </a:pPr>
            <a:endParaRPr lang="en-US" sz="1900" dirty="0">
              <a:cs typeface="Calibri"/>
            </a:endParaRPr>
          </a:p>
          <a:p>
            <a:pPr indent="-228600">
              <a:lnSpc>
                <a:spcPct val="90000"/>
              </a:lnSpc>
              <a:spcAft>
                <a:spcPts val="600"/>
              </a:spcAft>
              <a:buFont typeface="Arial" panose="020B0604020202020204" pitchFamily="34" charset="0"/>
              <a:buChar char="•"/>
            </a:pPr>
            <a:r>
              <a:rPr lang="en-US" sz="1900" dirty="0">
                <a:cs typeface="Calibri"/>
              </a:rPr>
              <a:t>Many outliers in all boxplots</a:t>
            </a:r>
          </a:p>
          <a:p>
            <a:pPr indent="-228600">
              <a:lnSpc>
                <a:spcPct val="90000"/>
              </a:lnSpc>
              <a:spcAft>
                <a:spcPts val="600"/>
              </a:spcAft>
              <a:buFont typeface="Arial" panose="020B0604020202020204" pitchFamily="34" charset="0"/>
              <a:buChar char="•"/>
            </a:pPr>
            <a:endParaRPr lang="en-US" sz="1900" dirty="0">
              <a:cs typeface="Calibri"/>
            </a:endParaRPr>
          </a:p>
          <a:p>
            <a:pPr indent="-228600">
              <a:lnSpc>
                <a:spcPct val="90000"/>
              </a:lnSpc>
              <a:spcAft>
                <a:spcPts val="600"/>
              </a:spcAft>
              <a:buFont typeface="Arial" panose="020B0604020202020204" pitchFamily="34" charset="0"/>
              <a:buChar char="•"/>
            </a:pPr>
            <a:endParaRPr lang="en-US" sz="1900" dirty="0">
              <a:cs typeface="Calibri"/>
            </a:endParaRPr>
          </a:p>
          <a:p>
            <a:pPr>
              <a:lnSpc>
                <a:spcPct val="90000"/>
              </a:lnSpc>
              <a:spcAft>
                <a:spcPts val="600"/>
              </a:spcAft>
            </a:pPr>
            <a:endParaRPr lang="en-US" sz="1900" dirty="0">
              <a:cs typeface="Calibri"/>
            </a:endParaRPr>
          </a:p>
        </p:txBody>
      </p:sp>
      <p:pic>
        <p:nvPicPr>
          <p:cNvPr id="6" name="Picture 6" descr="Chart, box and whisker chart&#10;&#10;Description automatically generated">
            <a:extLst>
              <a:ext uri="{FF2B5EF4-FFF2-40B4-BE49-F238E27FC236}">
                <a16:creationId xmlns:a16="http://schemas.microsoft.com/office/drawing/2014/main" id="{29446421-51DB-1E75-3E16-5C3B1D73C6DB}"/>
              </a:ext>
            </a:extLst>
          </p:cNvPr>
          <p:cNvPicPr>
            <a:picLocks noGrp="1" noChangeAspect="1"/>
          </p:cNvPicPr>
          <p:nvPr>
            <p:ph idx="1"/>
          </p:nvPr>
        </p:nvPicPr>
        <p:blipFill rotWithShape="1">
          <a:blip r:embed="rId2"/>
          <a:srcRect t="69297" r="-119" b="227"/>
          <a:stretch/>
        </p:blipFill>
        <p:spPr>
          <a:xfrm>
            <a:off x="4884769" y="4362803"/>
            <a:ext cx="6691080" cy="1067624"/>
          </a:xfrm>
        </p:spPr>
      </p:pic>
      <p:pic>
        <p:nvPicPr>
          <p:cNvPr id="7" name="Picture 6" descr="Chart, box and whisker chart&#10;&#10;Description automatically generated">
            <a:extLst>
              <a:ext uri="{FF2B5EF4-FFF2-40B4-BE49-F238E27FC236}">
                <a16:creationId xmlns:a16="http://schemas.microsoft.com/office/drawing/2014/main" id="{FB89F3BF-32B9-E35B-6A0B-AB42410B26D1}"/>
              </a:ext>
            </a:extLst>
          </p:cNvPr>
          <p:cNvPicPr>
            <a:picLocks noChangeAspect="1"/>
          </p:cNvPicPr>
          <p:nvPr/>
        </p:nvPicPr>
        <p:blipFill rotWithShape="1">
          <a:blip r:embed="rId2"/>
          <a:srcRect t="34240" r="119" b="34467"/>
          <a:stretch/>
        </p:blipFill>
        <p:spPr>
          <a:xfrm>
            <a:off x="4881945" y="2732971"/>
            <a:ext cx="6705197" cy="1107118"/>
          </a:xfrm>
          <a:prstGeom prst="rect">
            <a:avLst/>
          </a:prstGeom>
        </p:spPr>
      </p:pic>
      <p:pic>
        <p:nvPicPr>
          <p:cNvPr id="9" name="Picture 6" descr="Chart, box and whisker chart&#10;&#10;Description automatically generated">
            <a:extLst>
              <a:ext uri="{FF2B5EF4-FFF2-40B4-BE49-F238E27FC236}">
                <a16:creationId xmlns:a16="http://schemas.microsoft.com/office/drawing/2014/main" id="{05ABB46D-7DF3-1FBB-A871-8F0090510324}"/>
              </a:ext>
            </a:extLst>
          </p:cNvPr>
          <p:cNvPicPr>
            <a:picLocks noChangeAspect="1"/>
          </p:cNvPicPr>
          <p:nvPr/>
        </p:nvPicPr>
        <p:blipFill rotWithShape="1">
          <a:blip r:embed="rId2"/>
          <a:srcRect l="-31" r="-119" b="69388"/>
          <a:stretch/>
        </p:blipFill>
        <p:spPr>
          <a:xfrm>
            <a:off x="4882909" y="1169459"/>
            <a:ext cx="6699994" cy="1064796"/>
          </a:xfrm>
          <a:prstGeom prst="rect">
            <a:avLst/>
          </a:prstGeom>
        </p:spPr>
      </p:pic>
    </p:spTree>
    <p:extLst>
      <p:ext uri="{BB962C8B-B14F-4D97-AF65-F5344CB8AC3E}">
        <p14:creationId xmlns:p14="http://schemas.microsoft.com/office/powerpoint/2010/main" val="1751650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46F15-D0C1-90BB-BF9D-4C4C7152445E}"/>
              </a:ext>
            </a:extLst>
          </p:cNvPr>
          <p:cNvSpPr>
            <a:spLocks noGrp="1"/>
          </p:cNvSpPr>
          <p:nvPr>
            <p:ph type="title"/>
          </p:nvPr>
        </p:nvSpPr>
        <p:spPr/>
        <p:txBody>
          <a:bodyPr/>
          <a:lstStyle/>
          <a:p>
            <a:r>
              <a:rPr lang="en-US" dirty="0">
                <a:cs typeface="Calibri Light"/>
              </a:rPr>
              <a:t>Data Processing</a:t>
            </a:r>
            <a:endParaRPr lang="en-US" dirty="0" err="1"/>
          </a:p>
        </p:txBody>
      </p:sp>
      <p:sp>
        <p:nvSpPr>
          <p:cNvPr id="3" name="Text Placeholder 2">
            <a:extLst>
              <a:ext uri="{FF2B5EF4-FFF2-40B4-BE49-F238E27FC236}">
                <a16:creationId xmlns:a16="http://schemas.microsoft.com/office/drawing/2014/main" id="{082466BD-01B0-3C02-3616-7A96539EFD35}"/>
              </a:ext>
            </a:extLst>
          </p:cNvPr>
          <p:cNvSpPr>
            <a:spLocks noGrp="1"/>
          </p:cNvSpPr>
          <p:nvPr>
            <p:ph type="body" idx="1"/>
          </p:nvPr>
        </p:nvSpPr>
        <p:spPr/>
        <p:txBody>
          <a:bodyPr vert="horz" lIns="91440" tIns="45720" rIns="91440" bIns="45720" rtlCol="0" anchor="t">
            <a:normAutofit/>
          </a:bodyPr>
          <a:lstStyle/>
          <a:p>
            <a:r>
              <a:rPr lang="en-US" dirty="0">
                <a:cs typeface="Calibri"/>
              </a:rPr>
              <a:t>Understanding our data and features</a:t>
            </a:r>
            <a:endParaRPr lang="en-US" dirty="0"/>
          </a:p>
        </p:txBody>
      </p:sp>
    </p:spTree>
    <p:extLst>
      <p:ext uri="{BB962C8B-B14F-4D97-AF65-F5344CB8AC3E}">
        <p14:creationId xmlns:p14="http://schemas.microsoft.com/office/powerpoint/2010/main" val="1084078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ED4A395A-0604-914C-9D96-C647CA305582}"/>
              </a:ext>
            </a:extLst>
          </p:cNvPr>
          <p:cNvSpPr txBox="1"/>
          <p:nvPr/>
        </p:nvSpPr>
        <p:spPr>
          <a:xfrm>
            <a:off x="7292623" y="836790"/>
            <a:ext cx="17554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df.info()</a:t>
            </a:r>
          </a:p>
        </p:txBody>
      </p:sp>
      <p:pic>
        <p:nvPicPr>
          <p:cNvPr id="2" name="Picture 2">
            <a:extLst>
              <a:ext uri="{FF2B5EF4-FFF2-40B4-BE49-F238E27FC236}">
                <a16:creationId xmlns:a16="http://schemas.microsoft.com/office/drawing/2014/main" id="{96820B1B-A334-4C69-3E77-8E93BCCF31B1}"/>
              </a:ext>
            </a:extLst>
          </p:cNvPr>
          <p:cNvPicPr>
            <a:picLocks noChangeAspect="1"/>
          </p:cNvPicPr>
          <p:nvPr/>
        </p:nvPicPr>
        <p:blipFill>
          <a:blip r:embed="rId2"/>
          <a:stretch>
            <a:fillRect/>
          </a:stretch>
        </p:blipFill>
        <p:spPr>
          <a:xfrm>
            <a:off x="942623" y="2234258"/>
            <a:ext cx="5537200" cy="604426"/>
          </a:xfrm>
          <a:prstGeom prst="rect">
            <a:avLst/>
          </a:prstGeom>
        </p:spPr>
      </p:pic>
      <p:pic>
        <p:nvPicPr>
          <p:cNvPr id="4" name="Picture 6" descr="Graphical user interface, text&#10;&#10;Description automatically generated">
            <a:extLst>
              <a:ext uri="{FF2B5EF4-FFF2-40B4-BE49-F238E27FC236}">
                <a16:creationId xmlns:a16="http://schemas.microsoft.com/office/drawing/2014/main" id="{0C2DD9B9-E673-044B-A5F4-A778597FC35D}"/>
              </a:ext>
            </a:extLst>
          </p:cNvPr>
          <p:cNvPicPr>
            <a:picLocks noChangeAspect="1"/>
          </p:cNvPicPr>
          <p:nvPr/>
        </p:nvPicPr>
        <p:blipFill>
          <a:blip r:embed="rId3"/>
          <a:stretch>
            <a:fillRect/>
          </a:stretch>
        </p:blipFill>
        <p:spPr>
          <a:xfrm>
            <a:off x="8322733" y="833397"/>
            <a:ext cx="2743200" cy="2665317"/>
          </a:xfrm>
          <a:prstGeom prst="rect">
            <a:avLst/>
          </a:prstGeom>
        </p:spPr>
      </p:pic>
      <p:sp>
        <p:nvSpPr>
          <p:cNvPr id="15" name="TextBox 14">
            <a:extLst>
              <a:ext uri="{FF2B5EF4-FFF2-40B4-BE49-F238E27FC236}">
                <a16:creationId xmlns:a16="http://schemas.microsoft.com/office/drawing/2014/main" id="{3D5A3324-7459-DD74-A1BF-EF1111B540DF}"/>
              </a:ext>
            </a:extLst>
          </p:cNvPr>
          <p:cNvSpPr txBox="1"/>
          <p:nvPr/>
        </p:nvSpPr>
        <p:spPr>
          <a:xfrm>
            <a:off x="658774" y="1409472"/>
            <a:ext cx="9533642" cy="175780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1900" dirty="0">
                <a:cs typeface="Calibri"/>
              </a:rPr>
              <a:t>Drop </a:t>
            </a:r>
            <a:r>
              <a:rPr lang="en-US" sz="1900" dirty="0" err="1">
                <a:cs typeface="Calibri"/>
              </a:rPr>
              <a:t>ProductID</a:t>
            </a:r>
            <a:r>
              <a:rPr lang="en-US" sz="1900" dirty="0">
                <a:cs typeface="Calibri"/>
              </a:rPr>
              <a:t> (redundant)</a:t>
            </a:r>
          </a:p>
          <a:p>
            <a:pPr indent="-228600">
              <a:lnSpc>
                <a:spcPct val="90000"/>
              </a:lnSpc>
              <a:spcAft>
                <a:spcPts val="600"/>
              </a:spcAft>
              <a:buFont typeface="Arial" panose="020B0604020202020204" pitchFamily="34" charset="0"/>
              <a:buChar char="•"/>
            </a:pPr>
            <a:r>
              <a:rPr lang="en-US" sz="1900" dirty="0">
                <a:cs typeface="Calibri"/>
              </a:rPr>
              <a:t>Remove Unicode characters (there are a few in dataset with no meaning)</a:t>
            </a:r>
          </a:p>
        </p:txBody>
      </p:sp>
      <p:pic>
        <p:nvPicPr>
          <p:cNvPr id="8" name="Picture 9" descr="Text&#10;&#10;Description automatically generated">
            <a:extLst>
              <a:ext uri="{FF2B5EF4-FFF2-40B4-BE49-F238E27FC236}">
                <a16:creationId xmlns:a16="http://schemas.microsoft.com/office/drawing/2014/main" id="{5A9FB221-09CA-9172-A385-9E150E8A41D2}"/>
              </a:ext>
            </a:extLst>
          </p:cNvPr>
          <p:cNvPicPr>
            <a:picLocks noChangeAspect="1"/>
          </p:cNvPicPr>
          <p:nvPr/>
        </p:nvPicPr>
        <p:blipFill>
          <a:blip r:embed="rId4"/>
          <a:stretch>
            <a:fillRect/>
          </a:stretch>
        </p:blipFill>
        <p:spPr>
          <a:xfrm>
            <a:off x="942623" y="318621"/>
            <a:ext cx="5882922" cy="907925"/>
          </a:xfrm>
          <a:prstGeom prst="rect">
            <a:avLst/>
          </a:prstGeom>
        </p:spPr>
      </p:pic>
      <p:sp>
        <p:nvSpPr>
          <p:cNvPr id="16" name="TextBox 15">
            <a:extLst>
              <a:ext uri="{FF2B5EF4-FFF2-40B4-BE49-F238E27FC236}">
                <a16:creationId xmlns:a16="http://schemas.microsoft.com/office/drawing/2014/main" id="{64FCB689-0251-BE8D-2B77-2835D8B44637}"/>
              </a:ext>
            </a:extLst>
          </p:cNvPr>
          <p:cNvSpPr txBox="1"/>
          <p:nvPr/>
        </p:nvSpPr>
        <p:spPr>
          <a:xfrm>
            <a:off x="658774" y="2996972"/>
            <a:ext cx="7656865" cy="90408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92500"/>
          </a:bodyPr>
          <a:lstStyle/>
          <a:p>
            <a:pPr indent="-228600">
              <a:lnSpc>
                <a:spcPct val="90000"/>
              </a:lnSpc>
              <a:spcAft>
                <a:spcPts val="600"/>
              </a:spcAft>
              <a:buFont typeface="Arial" panose="020B0604020202020204" pitchFamily="34" charset="0"/>
              <a:buChar char="•"/>
            </a:pPr>
            <a:r>
              <a:rPr lang="en-US" sz="1900" dirty="0">
                <a:cs typeface="Calibri"/>
              </a:rPr>
              <a:t>Since no null values , we can work on each column</a:t>
            </a:r>
          </a:p>
          <a:p>
            <a:pPr indent="-228600">
              <a:lnSpc>
                <a:spcPct val="90000"/>
              </a:lnSpc>
              <a:spcAft>
                <a:spcPts val="600"/>
              </a:spcAft>
              <a:buFont typeface="Arial" panose="020B0604020202020204" pitchFamily="34" charset="0"/>
              <a:buChar char="•"/>
            </a:pPr>
            <a:r>
              <a:rPr lang="en-US" sz="1900" dirty="0">
                <a:cs typeface="Calibri"/>
              </a:rPr>
              <a:t>For </a:t>
            </a:r>
            <a:r>
              <a:rPr lang="en-US" sz="1900" b="1" dirty="0">
                <a:cs typeface="Calibri"/>
              </a:rPr>
              <a:t>Screen Specs</a:t>
            </a:r>
            <a:r>
              <a:rPr lang="en-US" sz="1900" dirty="0">
                <a:cs typeface="Calibri"/>
              </a:rPr>
              <a:t> column, we extract </a:t>
            </a:r>
            <a:r>
              <a:rPr lang="en-US" sz="1900" dirty="0" err="1">
                <a:cs typeface="Calibri"/>
              </a:rPr>
              <a:t>TouchScreen</a:t>
            </a:r>
            <a:r>
              <a:rPr lang="en-US" sz="1900" dirty="0">
                <a:cs typeface="Calibri"/>
              </a:rPr>
              <a:t> and IPS columns (binary)</a:t>
            </a:r>
          </a:p>
          <a:p>
            <a:pPr indent="-228600">
              <a:lnSpc>
                <a:spcPct val="90000"/>
              </a:lnSpc>
              <a:spcAft>
                <a:spcPts val="600"/>
              </a:spcAft>
              <a:buFont typeface="Arial" panose="020B0604020202020204" pitchFamily="34" charset="0"/>
              <a:buChar char="•"/>
            </a:pPr>
            <a:endParaRPr lang="en-US" sz="1900" dirty="0">
              <a:cs typeface="Calibri"/>
            </a:endParaRPr>
          </a:p>
        </p:txBody>
      </p:sp>
      <p:pic>
        <p:nvPicPr>
          <p:cNvPr id="10" name="Picture 10" descr="Text&#10;&#10;Description automatically generated">
            <a:extLst>
              <a:ext uri="{FF2B5EF4-FFF2-40B4-BE49-F238E27FC236}">
                <a16:creationId xmlns:a16="http://schemas.microsoft.com/office/drawing/2014/main" id="{5E45AA09-6885-E0A2-1614-47394C84AEC2}"/>
              </a:ext>
            </a:extLst>
          </p:cNvPr>
          <p:cNvPicPr>
            <a:picLocks noChangeAspect="1"/>
          </p:cNvPicPr>
          <p:nvPr/>
        </p:nvPicPr>
        <p:blipFill>
          <a:blip r:embed="rId5"/>
          <a:stretch>
            <a:fillRect/>
          </a:stretch>
        </p:blipFill>
        <p:spPr>
          <a:xfrm>
            <a:off x="942622" y="3729037"/>
            <a:ext cx="3611032" cy="1213202"/>
          </a:xfrm>
          <a:prstGeom prst="rect">
            <a:avLst/>
          </a:prstGeom>
        </p:spPr>
      </p:pic>
      <p:sp>
        <p:nvSpPr>
          <p:cNvPr id="18" name="TextBox 17">
            <a:extLst>
              <a:ext uri="{FF2B5EF4-FFF2-40B4-BE49-F238E27FC236}">
                <a16:creationId xmlns:a16="http://schemas.microsoft.com/office/drawing/2014/main" id="{E278C76D-84E8-81C1-396A-2D41FB66879B}"/>
              </a:ext>
            </a:extLst>
          </p:cNvPr>
          <p:cNvSpPr txBox="1"/>
          <p:nvPr/>
        </p:nvSpPr>
        <p:spPr>
          <a:xfrm>
            <a:off x="658774" y="5332361"/>
            <a:ext cx="7388754" cy="90408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1900" dirty="0">
                <a:cs typeface="Calibri"/>
              </a:rPr>
              <a:t>Extract X and Y screen resolutions then create a column for pixel density</a:t>
            </a:r>
          </a:p>
        </p:txBody>
      </p:sp>
      <p:pic>
        <p:nvPicPr>
          <p:cNvPr id="19" name="Picture 19">
            <a:extLst>
              <a:ext uri="{FF2B5EF4-FFF2-40B4-BE49-F238E27FC236}">
                <a16:creationId xmlns:a16="http://schemas.microsoft.com/office/drawing/2014/main" id="{73336BBC-A508-FACE-2DD0-06A385367131}"/>
              </a:ext>
            </a:extLst>
          </p:cNvPr>
          <p:cNvPicPr>
            <a:picLocks noChangeAspect="1"/>
          </p:cNvPicPr>
          <p:nvPr/>
        </p:nvPicPr>
        <p:blipFill>
          <a:blip r:embed="rId6"/>
          <a:stretch>
            <a:fillRect/>
          </a:stretch>
        </p:blipFill>
        <p:spPr>
          <a:xfrm>
            <a:off x="900290" y="4935482"/>
            <a:ext cx="6503811" cy="289037"/>
          </a:xfrm>
          <a:prstGeom prst="rect">
            <a:avLst/>
          </a:prstGeom>
        </p:spPr>
      </p:pic>
    </p:spTree>
    <p:extLst>
      <p:ext uri="{BB962C8B-B14F-4D97-AF65-F5344CB8AC3E}">
        <p14:creationId xmlns:p14="http://schemas.microsoft.com/office/powerpoint/2010/main" val="3627951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D5A3324-7459-DD74-A1BF-EF1111B540DF}"/>
              </a:ext>
            </a:extLst>
          </p:cNvPr>
          <p:cNvSpPr txBox="1"/>
          <p:nvPr/>
        </p:nvSpPr>
        <p:spPr>
          <a:xfrm>
            <a:off x="630552" y="1169583"/>
            <a:ext cx="9533642" cy="175780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1900" dirty="0">
                <a:cs typeface="Calibri"/>
              </a:rPr>
              <a:t>Remove the 'GB' format from RAM column to get integers</a:t>
            </a:r>
            <a:endParaRPr lang="en-US" dirty="0"/>
          </a:p>
        </p:txBody>
      </p:sp>
      <p:pic>
        <p:nvPicPr>
          <p:cNvPr id="3" name="Picture 4" descr="Text&#10;&#10;Description automatically generated">
            <a:extLst>
              <a:ext uri="{FF2B5EF4-FFF2-40B4-BE49-F238E27FC236}">
                <a16:creationId xmlns:a16="http://schemas.microsoft.com/office/drawing/2014/main" id="{D33992FD-DC94-A36E-934F-7C5CB1945DE1}"/>
              </a:ext>
            </a:extLst>
          </p:cNvPr>
          <p:cNvPicPr>
            <a:picLocks noChangeAspect="1"/>
          </p:cNvPicPr>
          <p:nvPr/>
        </p:nvPicPr>
        <p:blipFill>
          <a:blip r:embed="rId2"/>
          <a:stretch>
            <a:fillRect/>
          </a:stretch>
        </p:blipFill>
        <p:spPr>
          <a:xfrm>
            <a:off x="900289" y="279150"/>
            <a:ext cx="3222977" cy="718755"/>
          </a:xfrm>
          <a:prstGeom prst="rect">
            <a:avLst/>
          </a:prstGeom>
        </p:spPr>
      </p:pic>
      <p:pic>
        <p:nvPicPr>
          <p:cNvPr id="5" name="Picture 5" descr="Text&#10;&#10;Description automatically generated">
            <a:extLst>
              <a:ext uri="{FF2B5EF4-FFF2-40B4-BE49-F238E27FC236}">
                <a16:creationId xmlns:a16="http://schemas.microsoft.com/office/drawing/2014/main" id="{52452E9E-B53D-7331-C15F-ACC9868E1FF4}"/>
              </a:ext>
            </a:extLst>
          </p:cNvPr>
          <p:cNvPicPr>
            <a:picLocks noChangeAspect="1"/>
          </p:cNvPicPr>
          <p:nvPr/>
        </p:nvPicPr>
        <p:blipFill>
          <a:blip r:embed="rId3"/>
          <a:stretch>
            <a:fillRect/>
          </a:stretch>
        </p:blipFill>
        <p:spPr>
          <a:xfrm>
            <a:off x="900289" y="1714858"/>
            <a:ext cx="3900311" cy="683673"/>
          </a:xfrm>
          <a:prstGeom prst="rect">
            <a:avLst/>
          </a:prstGeom>
        </p:spPr>
      </p:pic>
      <p:sp>
        <p:nvSpPr>
          <p:cNvPr id="13" name="TextBox 12">
            <a:extLst>
              <a:ext uri="{FF2B5EF4-FFF2-40B4-BE49-F238E27FC236}">
                <a16:creationId xmlns:a16="http://schemas.microsoft.com/office/drawing/2014/main" id="{ACA83B07-5FB9-EED1-231E-D26BE7321A3D}"/>
              </a:ext>
            </a:extLst>
          </p:cNvPr>
          <p:cNvSpPr txBox="1"/>
          <p:nvPr/>
        </p:nvSpPr>
        <p:spPr>
          <a:xfrm>
            <a:off x="630552" y="2651250"/>
            <a:ext cx="9533642" cy="175780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1900" dirty="0">
                <a:cs typeface="Calibri"/>
              </a:rPr>
              <a:t>Extract GPU Brand (GPU AMD Intel)</a:t>
            </a:r>
          </a:p>
          <a:p>
            <a:pPr indent="-228600">
              <a:lnSpc>
                <a:spcPct val="90000"/>
              </a:lnSpc>
              <a:spcAft>
                <a:spcPts val="600"/>
              </a:spcAft>
              <a:buFont typeface="Arial" panose="020B0604020202020204" pitchFamily="34" charset="0"/>
              <a:buChar char="•"/>
            </a:pPr>
            <a:r>
              <a:rPr lang="en-US" sz="1900" dirty="0">
                <a:cs typeface="Calibri"/>
              </a:rPr>
              <a:t>There is only 1 laptop with ARM GPU so I will remove it (ARM is for mobile devices)</a:t>
            </a:r>
          </a:p>
          <a:p>
            <a:pPr indent="-228600">
              <a:lnSpc>
                <a:spcPct val="90000"/>
              </a:lnSpc>
              <a:spcAft>
                <a:spcPts val="600"/>
              </a:spcAft>
              <a:buFont typeface="Arial" panose="020B0604020202020204" pitchFamily="34" charset="0"/>
              <a:buChar char="•"/>
            </a:pPr>
            <a:endParaRPr lang="en-US" sz="1900" dirty="0">
              <a:cs typeface="Calibri"/>
            </a:endParaRPr>
          </a:p>
        </p:txBody>
      </p:sp>
      <p:pic>
        <p:nvPicPr>
          <p:cNvPr id="6" name="Picture 6" descr="Text&#10;&#10;Description automatically generated">
            <a:extLst>
              <a:ext uri="{FF2B5EF4-FFF2-40B4-BE49-F238E27FC236}">
                <a16:creationId xmlns:a16="http://schemas.microsoft.com/office/drawing/2014/main" id="{BC6F0D9F-1921-8303-8127-8B5ED087B502}"/>
              </a:ext>
            </a:extLst>
          </p:cNvPr>
          <p:cNvPicPr>
            <a:picLocks noChangeAspect="1"/>
          </p:cNvPicPr>
          <p:nvPr/>
        </p:nvPicPr>
        <p:blipFill>
          <a:blip r:embed="rId4"/>
          <a:stretch>
            <a:fillRect/>
          </a:stretch>
        </p:blipFill>
        <p:spPr>
          <a:xfrm>
            <a:off x="900289" y="3483681"/>
            <a:ext cx="4083756" cy="991306"/>
          </a:xfrm>
          <a:prstGeom prst="rect">
            <a:avLst/>
          </a:prstGeom>
        </p:spPr>
      </p:pic>
      <p:sp>
        <p:nvSpPr>
          <p:cNvPr id="17" name="TextBox 16">
            <a:extLst>
              <a:ext uri="{FF2B5EF4-FFF2-40B4-BE49-F238E27FC236}">
                <a16:creationId xmlns:a16="http://schemas.microsoft.com/office/drawing/2014/main" id="{D657F266-6253-2F9D-4C43-E2B2FEB131C3}"/>
              </a:ext>
            </a:extLst>
          </p:cNvPr>
          <p:cNvSpPr txBox="1"/>
          <p:nvPr/>
        </p:nvSpPr>
        <p:spPr>
          <a:xfrm>
            <a:off x="630552" y="4676194"/>
            <a:ext cx="9533642" cy="175780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1900" dirty="0" err="1">
                <a:cs typeface="Calibri"/>
              </a:rPr>
              <a:t>getOS</a:t>
            </a:r>
            <a:r>
              <a:rPr lang="en-US" sz="1900" dirty="0">
                <a:cs typeface="Calibri"/>
              </a:rPr>
              <a:t> function to extract OS of laptop</a:t>
            </a:r>
          </a:p>
        </p:txBody>
      </p:sp>
      <p:pic>
        <p:nvPicPr>
          <p:cNvPr id="7" name="Picture 8">
            <a:extLst>
              <a:ext uri="{FF2B5EF4-FFF2-40B4-BE49-F238E27FC236}">
                <a16:creationId xmlns:a16="http://schemas.microsoft.com/office/drawing/2014/main" id="{5AC7D75F-2DDD-ED8C-C4CD-2A28FC40B06A}"/>
              </a:ext>
            </a:extLst>
          </p:cNvPr>
          <p:cNvPicPr>
            <a:picLocks noChangeAspect="1"/>
          </p:cNvPicPr>
          <p:nvPr/>
        </p:nvPicPr>
        <p:blipFill>
          <a:blip r:embed="rId5"/>
          <a:stretch>
            <a:fillRect/>
          </a:stretch>
        </p:blipFill>
        <p:spPr>
          <a:xfrm>
            <a:off x="900289" y="5107509"/>
            <a:ext cx="4288366" cy="452983"/>
          </a:xfrm>
          <a:prstGeom prst="rect">
            <a:avLst/>
          </a:prstGeom>
        </p:spPr>
      </p:pic>
      <p:sp>
        <p:nvSpPr>
          <p:cNvPr id="20" name="TextBox 19">
            <a:extLst>
              <a:ext uri="{FF2B5EF4-FFF2-40B4-BE49-F238E27FC236}">
                <a16:creationId xmlns:a16="http://schemas.microsoft.com/office/drawing/2014/main" id="{E238784D-A57A-68BA-9400-D2C2A0CCB090}"/>
              </a:ext>
            </a:extLst>
          </p:cNvPr>
          <p:cNvSpPr txBox="1"/>
          <p:nvPr/>
        </p:nvSpPr>
        <p:spPr>
          <a:xfrm>
            <a:off x="658774" y="5649861"/>
            <a:ext cx="9533642" cy="175780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1900" dirty="0">
                <a:cs typeface="Calibri"/>
              </a:rPr>
              <a:t>Remove 'kg' format from Weight and turn into floats</a:t>
            </a:r>
          </a:p>
        </p:txBody>
      </p:sp>
    </p:spTree>
    <p:extLst>
      <p:ext uri="{BB962C8B-B14F-4D97-AF65-F5344CB8AC3E}">
        <p14:creationId xmlns:p14="http://schemas.microsoft.com/office/powerpoint/2010/main" val="3989928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C023-4DB3-4DA6-BDB7-1F4B13F88C77}"/>
              </a:ext>
            </a:extLst>
          </p:cNvPr>
          <p:cNvSpPr>
            <a:spLocks noGrp="1"/>
          </p:cNvSpPr>
          <p:nvPr>
            <p:ph type="title"/>
          </p:nvPr>
        </p:nvSpPr>
        <p:spPr>
          <a:xfrm>
            <a:off x="838200" y="-1764"/>
            <a:ext cx="10515600" cy="1325563"/>
          </a:xfrm>
        </p:spPr>
        <p:txBody>
          <a:bodyPr>
            <a:normAutofit/>
          </a:bodyPr>
          <a:lstStyle/>
          <a:p>
            <a:r>
              <a:rPr lang="en-US" sz="3800" dirty="0">
                <a:cs typeface="Calibri Light"/>
              </a:rPr>
              <a:t>Storage Column</a:t>
            </a:r>
          </a:p>
        </p:txBody>
      </p:sp>
      <p:sp>
        <p:nvSpPr>
          <p:cNvPr id="3" name="Content Placeholder 2">
            <a:extLst>
              <a:ext uri="{FF2B5EF4-FFF2-40B4-BE49-F238E27FC236}">
                <a16:creationId xmlns:a16="http://schemas.microsoft.com/office/drawing/2014/main" id="{EB7314F6-BC6D-EC99-43F7-6FA2897A64E4}"/>
              </a:ext>
            </a:extLst>
          </p:cNvPr>
          <p:cNvSpPr>
            <a:spLocks noGrp="1"/>
          </p:cNvSpPr>
          <p:nvPr>
            <p:ph idx="1"/>
          </p:nvPr>
        </p:nvSpPr>
        <p:spPr>
          <a:xfrm>
            <a:off x="788811" y="1127125"/>
            <a:ext cx="4610101" cy="4351338"/>
          </a:xfrm>
        </p:spPr>
        <p:txBody>
          <a:bodyPr vert="horz" lIns="91440" tIns="45720" rIns="91440" bIns="45720" rtlCol="0" anchor="t">
            <a:normAutofit/>
          </a:bodyPr>
          <a:lstStyle/>
          <a:p>
            <a:r>
              <a:rPr lang="en-US" sz="1800" dirty="0">
                <a:cs typeface="Calibri"/>
              </a:rPr>
              <a:t>Separate into 4 columns (</a:t>
            </a:r>
            <a:r>
              <a:rPr lang="en-US" sz="1800" dirty="0" err="1">
                <a:cs typeface="Calibri"/>
              </a:rPr>
              <a:t>HDD,SSD,Hybrid</a:t>
            </a:r>
            <a:r>
              <a:rPr lang="en-US" sz="1800" dirty="0">
                <a:cs typeface="Calibri"/>
              </a:rPr>
              <a:t> and Flash Storage)</a:t>
            </a:r>
          </a:p>
          <a:p>
            <a:r>
              <a:rPr lang="en-US" sz="1800" dirty="0">
                <a:cs typeface="Calibri"/>
              </a:rPr>
              <a:t>Essentially, we extract the numerical values and then </a:t>
            </a:r>
            <a:r>
              <a:rPr lang="en-US" sz="1800" dirty="0" err="1">
                <a:cs typeface="Calibri"/>
              </a:rPr>
              <a:t>categorise</a:t>
            </a:r>
            <a:r>
              <a:rPr lang="en-US" sz="1800" dirty="0">
                <a:cs typeface="Calibri"/>
              </a:rPr>
              <a:t> by whether its HDD, SSD , Hybrid or Flash type</a:t>
            </a:r>
          </a:p>
          <a:p>
            <a:r>
              <a:rPr lang="en-US" sz="1800" dirty="0">
                <a:cs typeface="Calibri"/>
              </a:rPr>
              <a:t>Then we encode them with lambda functions</a:t>
            </a:r>
          </a:p>
          <a:p>
            <a:r>
              <a:rPr lang="en-US" sz="1800" dirty="0">
                <a:cs typeface="Calibri"/>
              </a:rPr>
              <a:t>Finally we convert the columns into integer types and delete old columns</a:t>
            </a:r>
          </a:p>
          <a:p>
            <a:endParaRPr lang="en-US" sz="1800" dirty="0">
              <a:cs typeface="Calibri"/>
            </a:endParaRPr>
          </a:p>
          <a:p>
            <a:r>
              <a:rPr lang="en-US" sz="1800" dirty="0">
                <a:cs typeface="Calibri"/>
              </a:rPr>
              <a:t>Final output:  ----&gt;</a:t>
            </a:r>
          </a:p>
        </p:txBody>
      </p:sp>
      <p:pic>
        <p:nvPicPr>
          <p:cNvPr id="4" name="Picture 4" descr="Text&#10;&#10;Description automatically generated">
            <a:extLst>
              <a:ext uri="{FF2B5EF4-FFF2-40B4-BE49-F238E27FC236}">
                <a16:creationId xmlns:a16="http://schemas.microsoft.com/office/drawing/2014/main" id="{3E340094-7E2C-84B0-2F94-74F2B70BCE48}"/>
              </a:ext>
            </a:extLst>
          </p:cNvPr>
          <p:cNvPicPr>
            <a:picLocks noChangeAspect="1"/>
          </p:cNvPicPr>
          <p:nvPr/>
        </p:nvPicPr>
        <p:blipFill>
          <a:blip r:embed="rId2"/>
          <a:stretch>
            <a:fillRect/>
          </a:stretch>
        </p:blipFill>
        <p:spPr>
          <a:xfrm>
            <a:off x="5472290" y="348754"/>
            <a:ext cx="6680198" cy="5285604"/>
          </a:xfrm>
          <a:prstGeom prst="rect">
            <a:avLst/>
          </a:prstGeom>
        </p:spPr>
      </p:pic>
      <p:pic>
        <p:nvPicPr>
          <p:cNvPr id="5" name="Picture 5" descr="Calendar&#10;&#10;Description automatically generated">
            <a:extLst>
              <a:ext uri="{FF2B5EF4-FFF2-40B4-BE49-F238E27FC236}">
                <a16:creationId xmlns:a16="http://schemas.microsoft.com/office/drawing/2014/main" id="{47EC708D-C195-99F0-078C-B4554E22DDEC}"/>
              </a:ext>
            </a:extLst>
          </p:cNvPr>
          <p:cNvPicPr>
            <a:picLocks noChangeAspect="1"/>
          </p:cNvPicPr>
          <p:nvPr/>
        </p:nvPicPr>
        <p:blipFill>
          <a:blip r:embed="rId3"/>
          <a:stretch>
            <a:fillRect/>
          </a:stretch>
        </p:blipFill>
        <p:spPr>
          <a:xfrm>
            <a:off x="3209925" y="4048655"/>
            <a:ext cx="2187928" cy="2613025"/>
          </a:xfrm>
          <a:prstGeom prst="rect">
            <a:avLst/>
          </a:prstGeom>
        </p:spPr>
      </p:pic>
    </p:spTree>
    <p:extLst>
      <p:ext uri="{BB962C8B-B14F-4D97-AF65-F5344CB8AC3E}">
        <p14:creationId xmlns:p14="http://schemas.microsoft.com/office/powerpoint/2010/main" val="270662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C023-4DB3-4DA6-BDB7-1F4B13F88C77}"/>
              </a:ext>
            </a:extLst>
          </p:cNvPr>
          <p:cNvSpPr>
            <a:spLocks noGrp="1"/>
          </p:cNvSpPr>
          <p:nvPr>
            <p:ph type="title"/>
          </p:nvPr>
        </p:nvSpPr>
        <p:spPr>
          <a:xfrm>
            <a:off x="791308" y="-95549"/>
            <a:ext cx="10515600" cy="1325563"/>
          </a:xfrm>
        </p:spPr>
        <p:txBody>
          <a:bodyPr>
            <a:normAutofit/>
          </a:bodyPr>
          <a:lstStyle/>
          <a:p>
            <a:r>
              <a:rPr lang="en-US" sz="3800" dirty="0">
                <a:cs typeface="Calibri Light"/>
              </a:rPr>
              <a:t>Encoding Categorical Columns</a:t>
            </a:r>
          </a:p>
        </p:txBody>
      </p:sp>
      <p:sp>
        <p:nvSpPr>
          <p:cNvPr id="3" name="Content Placeholder 2">
            <a:extLst>
              <a:ext uri="{FF2B5EF4-FFF2-40B4-BE49-F238E27FC236}">
                <a16:creationId xmlns:a16="http://schemas.microsoft.com/office/drawing/2014/main" id="{EB7314F6-BC6D-EC99-43F7-6FA2897A64E4}"/>
              </a:ext>
            </a:extLst>
          </p:cNvPr>
          <p:cNvSpPr>
            <a:spLocks noGrp="1"/>
          </p:cNvSpPr>
          <p:nvPr>
            <p:ph idx="1"/>
          </p:nvPr>
        </p:nvSpPr>
        <p:spPr>
          <a:xfrm>
            <a:off x="788811" y="866070"/>
            <a:ext cx="4758267" cy="5882393"/>
          </a:xfrm>
        </p:spPr>
        <p:txBody>
          <a:bodyPr vert="horz" lIns="91440" tIns="45720" rIns="91440" bIns="45720" rtlCol="0" anchor="t">
            <a:normAutofit/>
          </a:bodyPr>
          <a:lstStyle/>
          <a:p>
            <a:r>
              <a:rPr lang="en-US" sz="1800" b="1" dirty="0">
                <a:cs typeface="Calibri"/>
              </a:rPr>
              <a:t>Split into train and test</a:t>
            </a:r>
            <a:r>
              <a:rPr lang="en-US" sz="1800" dirty="0">
                <a:cs typeface="Calibri"/>
              </a:rPr>
              <a:t> data before encoding</a:t>
            </a:r>
          </a:p>
          <a:p>
            <a:pPr lvl="1"/>
            <a:r>
              <a:rPr lang="en-US" sz="1500" dirty="0">
                <a:cs typeface="Calibri"/>
              </a:rPr>
              <a:t>Avoids data leakage</a:t>
            </a:r>
          </a:p>
          <a:p>
            <a:pPr lvl="1"/>
            <a:r>
              <a:rPr lang="en-US" sz="1500" dirty="0">
                <a:cs typeface="Calibri"/>
              </a:rPr>
              <a:t>Use random state so that the splits are consistent for testing</a:t>
            </a:r>
          </a:p>
          <a:p>
            <a:pPr lvl="1"/>
            <a:endParaRPr lang="en-US" sz="1800" dirty="0">
              <a:cs typeface="Calibri"/>
            </a:endParaRPr>
          </a:p>
          <a:p>
            <a:pPr marL="457200" lvl="1" indent="0">
              <a:buNone/>
            </a:pPr>
            <a:endParaRPr lang="en-US" sz="1800" dirty="0">
              <a:cs typeface="Calibri"/>
            </a:endParaRPr>
          </a:p>
          <a:p>
            <a:r>
              <a:rPr lang="en-US" sz="1800" dirty="0">
                <a:cs typeface="Calibri"/>
              </a:rPr>
              <a:t>Using </a:t>
            </a:r>
            <a:r>
              <a:rPr lang="en-US" sz="1800" b="1" dirty="0">
                <a:cs typeface="Calibri"/>
              </a:rPr>
              <a:t>Binary Encoding</a:t>
            </a:r>
          </a:p>
          <a:p>
            <a:pPr lvl="1"/>
            <a:r>
              <a:rPr lang="en-US" sz="1500" dirty="0">
                <a:cs typeface="Calibri"/>
              </a:rPr>
              <a:t>Like One Hot Encoding but creates much less columns, very important since we have columns like CPU and GPU with 100+ different values</a:t>
            </a:r>
          </a:p>
          <a:p>
            <a:pPr lvl="1"/>
            <a:r>
              <a:rPr lang="en-US" sz="1500" dirty="0">
                <a:ea typeface="+mn-lt"/>
                <a:cs typeface="+mn-lt"/>
              </a:rPr>
              <a:t>Stores categories as binary bitstrings.</a:t>
            </a:r>
            <a:endParaRPr lang="en-US" sz="1500" dirty="0">
              <a:cs typeface="Calibri"/>
            </a:endParaRPr>
          </a:p>
          <a:p>
            <a:pPr lvl="1"/>
            <a:r>
              <a:rPr lang="en-US" sz="1500" dirty="0">
                <a:cs typeface="Calibri"/>
              </a:rPr>
              <a:t>Tradeoff between some loss of information VS having too many columns which can lead to overfitting/extremely slow processing time</a:t>
            </a:r>
          </a:p>
          <a:p>
            <a:r>
              <a:rPr lang="en-US" sz="1800" dirty="0">
                <a:cs typeface="Calibri"/>
              </a:rPr>
              <a:t>In the end we have 35 columns, up from 16</a:t>
            </a:r>
          </a:p>
          <a:p>
            <a:pPr lvl="1"/>
            <a:r>
              <a:rPr lang="en-US" sz="1500" dirty="0">
                <a:cs typeface="Calibri"/>
              </a:rPr>
              <a:t>If we used One Hot: we would have had over 200 columns!</a:t>
            </a:r>
          </a:p>
        </p:txBody>
      </p:sp>
      <p:pic>
        <p:nvPicPr>
          <p:cNvPr id="6" name="Picture 6" descr="Text&#10;&#10;Description automatically generated">
            <a:extLst>
              <a:ext uri="{FF2B5EF4-FFF2-40B4-BE49-F238E27FC236}">
                <a16:creationId xmlns:a16="http://schemas.microsoft.com/office/drawing/2014/main" id="{3653F76E-EFFF-9714-B842-84F507675B10}"/>
              </a:ext>
            </a:extLst>
          </p:cNvPr>
          <p:cNvPicPr>
            <a:picLocks noChangeAspect="1"/>
          </p:cNvPicPr>
          <p:nvPr/>
        </p:nvPicPr>
        <p:blipFill>
          <a:blip r:embed="rId2"/>
          <a:stretch>
            <a:fillRect/>
          </a:stretch>
        </p:blipFill>
        <p:spPr>
          <a:xfrm>
            <a:off x="5619154" y="868312"/>
            <a:ext cx="4982307" cy="1119898"/>
          </a:xfrm>
          <a:prstGeom prst="rect">
            <a:avLst/>
          </a:prstGeom>
        </p:spPr>
      </p:pic>
      <p:pic>
        <p:nvPicPr>
          <p:cNvPr id="7" name="Picture 7" descr="Text&#10;&#10;Description automatically generated">
            <a:extLst>
              <a:ext uri="{FF2B5EF4-FFF2-40B4-BE49-F238E27FC236}">
                <a16:creationId xmlns:a16="http://schemas.microsoft.com/office/drawing/2014/main" id="{8EF694E6-1E65-DF9C-C46F-EC50A596876E}"/>
              </a:ext>
            </a:extLst>
          </p:cNvPr>
          <p:cNvPicPr>
            <a:picLocks noChangeAspect="1"/>
          </p:cNvPicPr>
          <p:nvPr/>
        </p:nvPicPr>
        <p:blipFill>
          <a:blip r:embed="rId3"/>
          <a:stretch>
            <a:fillRect/>
          </a:stretch>
        </p:blipFill>
        <p:spPr>
          <a:xfrm>
            <a:off x="5621650" y="2773859"/>
            <a:ext cx="5403144" cy="1057799"/>
          </a:xfrm>
          <a:prstGeom prst="rect">
            <a:avLst/>
          </a:prstGeom>
        </p:spPr>
      </p:pic>
      <p:pic>
        <p:nvPicPr>
          <p:cNvPr id="8" name="Picture 8" descr="Text&#10;&#10;Description automatically generated">
            <a:extLst>
              <a:ext uri="{FF2B5EF4-FFF2-40B4-BE49-F238E27FC236}">
                <a16:creationId xmlns:a16="http://schemas.microsoft.com/office/drawing/2014/main" id="{B8010BE2-B732-3D6E-ABFF-B8FD374B6526}"/>
              </a:ext>
            </a:extLst>
          </p:cNvPr>
          <p:cNvPicPr>
            <a:picLocks noChangeAspect="1"/>
          </p:cNvPicPr>
          <p:nvPr/>
        </p:nvPicPr>
        <p:blipFill>
          <a:blip r:embed="rId4"/>
          <a:stretch>
            <a:fillRect/>
          </a:stretch>
        </p:blipFill>
        <p:spPr>
          <a:xfrm>
            <a:off x="6050845" y="4668004"/>
            <a:ext cx="3977922" cy="1063880"/>
          </a:xfrm>
          <a:prstGeom prst="rect">
            <a:avLst/>
          </a:prstGeom>
        </p:spPr>
      </p:pic>
      <p:sp>
        <p:nvSpPr>
          <p:cNvPr id="9" name="Arrow: Right 8">
            <a:extLst>
              <a:ext uri="{FF2B5EF4-FFF2-40B4-BE49-F238E27FC236}">
                <a16:creationId xmlns:a16="http://schemas.microsoft.com/office/drawing/2014/main" id="{5E4ED7FF-99E2-FB11-CCD1-23DD46CE9C36}"/>
              </a:ext>
            </a:extLst>
          </p:cNvPr>
          <p:cNvSpPr/>
          <p:nvPr/>
        </p:nvSpPr>
        <p:spPr>
          <a:xfrm rot="5400000">
            <a:off x="7511795" y="4054516"/>
            <a:ext cx="642057" cy="3033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9420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46F15-D0C1-90BB-BF9D-4C4C7152445E}"/>
              </a:ext>
            </a:extLst>
          </p:cNvPr>
          <p:cNvSpPr>
            <a:spLocks noGrp="1"/>
          </p:cNvSpPr>
          <p:nvPr>
            <p:ph type="title"/>
          </p:nvPr>
        </p:nvSpPr>
        <p:spPr/>
        <p:txBody>
          <a:bodyPr/>
          <a:lstStyle/>
          <a:p>
            <a:r>
              <a:rPr lang="en-US" dirty="0">
                <a:cs typeface="Calibri Light"/>
              </a:rPr>
              <a:t>Testing Models</a:t>
            </a:r>
            <a:endParaRPr lang="en-US" dirty="0"/>
          </a:p>
        </p:txBody>
      </p:sp>
      <p:sp>
        <p:nvSpPr>
          <p:cNvPr id="3" name="Text Placeholder 2">
            <a:extLst>
              <a:ext uri="{FF2B5EF4-FFF2-40B4-BE49-F238E27FC236}">
                <a16:creationId xmlns:a16="http://schemas.microsoft.com/office/drawing/2014/main" id="{082466BD-01B0-3C02-3616-7A96539EFD35}"/>
              </a:ext>
            </a:extLst>
          </p:cNvPr>
          <p:cNvSpPr>
            <a:spLocks noGrp="1"/>
          </p:cNvSpPr>
          <p:nvPr>
            <p:ph type="body" idx="1"/>
          </p:nvPr>
        </p:nvSpPr>
        <p:spPr/>
        <p:txBody>
          <a:bodyPr vert="horz" lIns="91440" tIns="45720" rIns="91440" bIns="45720" rtlCol="0" anchor="t">
            <a:normAutofit/>
          </a:bodyPr>
          <a:lstStyle/>
          <a:p>
            <a:r>
              <a:rPr lang="en-US" dirty="0">
                <a:cs typeface="Calibri"/>
              </a:rPr>
              <a:t>Try many models with their default </a:t>
            </a:r>
            <a:r>
              <a:rPr lang="en-US">
                <a:cs typeface="Calibri"/>
              </a:rPr>
              <a:t>parameters and </a:t>
            </a:r>
            <a:r>
              <a:rPr lang="en-US" dirty="0">
                <a:cs typeface="Calibri"/>
              </a:rPr>
              <a:t>find the best ones</a:t>
            </a:r>
            <a:endParaRPr lang="en-US" dirty="0"/>
          </a:p>
        </p:txBody>
      </p:sp>
    </p:spTree>
    <p:extLst>
      <p:ext uri="{BB962C8B-B14F-4D97-AF65-F5344CB8AC3E}">
        <p14:creationId xmlns:p14="http://schemas.microsoft.com/office/powerpoint/2010/main" val="3649654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D96C9-4C02-FF5E-E950-4787EB7F27C3}"/>
              </a:ext>
            </a:extLst>
          </p:cNvPr>
          <p:cNvSpPr>
            <a:spLocks noGrp="1"/>
          </p:cNvSpPr>
          <p:nvPr>
            <p:ph type="title"/>
          </p:nvPr>
        </p:nvSpPr>
        <p:spPr>
          <a:xfrm>
            <a:off x="838200" y="174625"/>
            <a:ext cx="10515600" cy="1325563"/>
          </a:xfrm>
        </p:spPr>
        <p:txBody>
          <a:bodyPr>
            <a:normAutofit/>
          </a:bodyPr>
          <a:lstStyle/>
          <a:p>
            <a:r>
              <a:rPr lang="en-US" sz="4000" dirty="0">
                <a:cs typeface="Calibri Light"/>
              </a:rPr>
              <a:t>Example (Linear Regression)</a:t>
            </a:r>
            <a:endParaRPr lang="en-US" dirty="0"/>
          </a:p>
        </p:txBody>
      </p:sp>
      <p:sp>
        <p:nvSpPr>
          <p:cNvPr id="7" name="TextBox 6">
            <a:extLst>
              <a:ext uri="{FF2B5EF4-FFF2-40B4-BE49-F238E27FC236}">
                <a16:creationId xmlns:a16="http://schemas.microsoft.com/office/drawing/2014/main" id="{6BBB514C-002D-F248-A583-16BF185C4835}"/>
              </a:ext>
            </a:extLst>
          </p:cNvPr>
          <p:cNvSpPr txBox="1"/>
          <p:nvPr/>
        </p:nvSpPr>
        <p:spPr>
          <a:xfrm>
            <a:off x="838200" y="1548097"/>
            <a:ext cx="5608623" cy="12618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900" dirty="0">
                <a:ea typeface="+mn-lt"/>
                <a:cs typeface="+mn-lt"/>
              </a:rPr>
              <a:t>Fit training data, test on test data. For every model we record R2 score, Mean Absolute Percentage Error (MAPE) and Root Mean Squared Error (RMSE) so we can compare the 13 different models</a:t>
            </a:r>
            <a:endParaRPr lang="en-US" dirty="0">
              <a:cs typeface="Calibri" panose="020F0502020204030204"/>
            </a:endParaRPr>
          </a:p>
        </p:txBody>
      </p:sp>
      <p:pic>
        <p:nvPicPr>
          <p:cNvPr id="5" name="Picture 5" descr="Text&#10;&#10;Description automatically generated">
            <a:extLst>
              <a:ext uri="{FF2B5EF4-FFF2-40B4-BE49-F238E27FC236}">
                <a16:creationId xmlns:a16="http://schemas.microsoft.com/office/drawing/2014/main" id="{DD7C4EDF-5F9C-8CA7-1F61-978E9F702EC7}"/>
              </a:ext>
            </a:extLst>
          </p:cNvPr>
          <p:cNvPicPr>
            <a:picLocks noChangeAspect="1"/>
          </p:cNvPicPr>
          <p:nvPr/>
        </p:nvPicPr>
        <p:blipFill>
          <a:blip r:embed="rId2"/>
          <a:stretch>
            <a:fillRect/>
          </a:stretch>
        </p:blipFill>
        <p:spPr>
          <a:xfrm>
            <a:off x="6519769" y="1292970"/>
            <a:ext cx="4346329" cy="3645202"/>
          </a:xfrm>
          <a:prstGeom prst="rect">
            <a:avLst/>
          </a:prstGeom>
        </p:spPr>
      </p:pic>
      <p:pic>
        <p:nvPicPr>
          <p:cNvPr id="6" name="Picture 7">
            <a:extLst>
              <a:ext uri="{FF2B5EF4-FFF2-40B4-BE49-F238E27FC236}">
                <a16:creationId xmlns:a16="http://schemas.microsoft.com/office/drawing/2014/main" id="{31064650-29D1-1C03-EE52-49EA554E996A}"/>
              </a:ext>
            </a:extLst>
          </p:cNvPr>
          <p:cNvPicPr>
            <a:picLocks noChangeAspect="1"/>
          </p:cNvPicPr>
          <p:nvPr/>
        </p:nvPicPr>
        <p:blipFill>
          <a:blip r:embed="rId3"/>
          <a:stretch>
            <a:fillRect/>
          </a:stretch>
        </p:blipFill>
        <p:spPr>
          <a:xfrm>
            <a:off x="3355311" y="3427495"/>
            <a:ext cx="3009547" cy="2137480"/>
          </a:xfrm>
          <a:prstGeom prst="rect">
            <a:avLst/>
          </a:prstGeom>
        </p:spPr>
      </p:pic>
    </p:spTree>
    <p:extLst>
      <p:ext uri="{BB962C8B-B14F-4D97-AF65-F5344CB8AC3E}">
        <p14:creationId xmlns:p14="http://schemas.microsoft.com/office/powerpoint/2010/main" val="3914082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5C987D2-7173-4E3E-8050-66B337EE3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4" descr="Chart, bar chart&#10;&#10;Description automatically generated">
            <a:extLst>
              <a:ext uri="{FF2B5EF4-FFF2-40B4-BE49-F238E27FC236}">
                <a16:creationId xmlns:a16="http://schemas.microsoft.com/office/drawing/2014/main" id="{69A26282-F2C5-D25B-17CE-BF7FE0A3A528}"/>
              </a:ext>
            </a:extLst>
          </p:cNvPr>
          <p:cNvPicPr>
            <a:picLocks noChangeAspect="1"/>
          </p:cNvPicPr>
          <p:nvPr/>
        </p:nvPicPr>
        <p:blipFill>
          <a:blip r:embed="rId2"/>
          <a:stretch>
            <a:fillRect/>
          </a:stretch>
        </p:blipFill>
        <p:spPr>
          <a:xfrm>
            <a:off x="181614" y="232111"/>
            <a:ext cx="5184766" cy="1993665"/>
          </a:xfrm>
          <a:prstGeom prst="rect">
            <a:avLst/>
          </a:prstGeom>
        </p:spPr>
      </p:pic>
      <p:sp>
        <p:nvSpPr>
          <p:cNvPr id="14" name="Freeform 44">
            <a:extLst>
              <a:ext uri="{FF2B5EF4-FFF2-40B4-BE49-F238E27FC236}">
                <a16:creationId xmlns:a16="http://schemas.microsoft.com/office/drawing/2014/main" id="{C2BE09AA-2EBF-4AE1-A44F-00DE1F460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12CBB1B2-298B-4D88-B306-3976FCDF1E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699196" y="635715"/>
            <a:ext cx="5852722"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696D96C9-4C02-FF5E-E950-4787EB7F27C3}"/>
              </a:ext>
            </a:extLst>
          </p:cNvPr>
          <p:cNvSpPr>
            <a:spLocks noGrp="1"/>
          </p:cNvSpPr>
          <p:nvPr>
            <p:ph type="title"/>
          </p:nvPr>
        </p:nvSpPr>
        <p:spPr>
          <a:xfrm>
            <a:off x="6096000" y="804328"/>
            <a:ext cx="5300553" cy="1205821"/>
          </a:xfrm>
        </p:spPr>
        <p:txBody>
          <a:bodyPr vert="horz" lIns="91440" tIns="45720" rIns="91440" bIns="45720" rtlCol="0" anchor="ctr">
            <a:normAutofit/>
          </a:bodyPr>
          <a:lstStyle/>
          <a:p>
            <a:r>
              <a:rPr lang="en-US" sz="3600">
                <a:solidFill>
                  <a:srgbClr val="FEFFFF"/>
                </a:solidFill>
              </a:rPr>
              <a:t>Comparing all models</a:t>
            </a:r>
          </a:p>
        </p:txBody>
      </p:sp>
      <p:pic>
        <p:nvPicPr>
          <p:cNvPr id="6" name="Picture 7" descr="Chart, bar chart, histogram&#10;&#10;Description automatically generated">
            <a:extLst>
              <a:ext uri="{FF2B5EF4-FFF2-40B4-BE49-F238E27FC236}">
                <a16:creationId xmlns:a16="http://schemas.microsoft.com/office/drawing/2014/main" id="{4BCA0F50-1EF2-A328-0E35-62594CDC4D62}"/>
              </a:ext>
            </a:extLst>
          </p:cNvPr>
          <p:cNvPicPr>
            <a:picLocks noChangeAspect="1"/>
          </p:cNvPicPr>
          <p:nvPr/>
        </p:nvPicPr>
        <p:blipFill>
          <a:blip r:embed="rId3"/>
          <a:stretch>
            <a:fillRect/>
          </a:stretch>
        </p:blipFill>
        <p:spPr>
          <a:xfrm>
            <a:off x="200286" y="2255824"/>
            <a:ext cx="5158837" cy="2099280"/>
          </a:xfrm>
          <a:prstGeom prst="rect">
            <a:avLst/>
          </a:prstGeom>
        </p:spPr>
      </p:pic>
      <p:pic>
        <p:nvPicPr>
          <p:cNvPr id="5" name="Picture 5" descr="Chart, bar chart&#10;&#10;Description automatically generated">
            <a:extLst>
              <a:ext uri="{FF2B5EF4-FFF2-40B4-BE49-F238E27FC236}">
                <a16:creationId xmlns:a16="http://schemas.microsoft.com/office/drawing/2014/main" id="{A84CEDA8-1B2A-2346-4681-3D9B22B70980}"/>
              </a:ext>
            </a:extLst>
          </p:cNvPr>
          <p:cNvPicPr>
            <a:picLocks noChangeAspect="1"/>
          </p:cNvPicPr>
          <p:nvPr/>
        </p:nvPicPr>
        <p:blipFill>
          <a:blip r:embed="rId4"/>
          <a:stretch>
            <a:fillRect/>
          </a:stretch>
        </p:blipFill>
        <p:spPr>
          <a:xfrm>
            <a:off x="203751" y="4405465"/>
            <a:ext cx="5180746" cy="2061285"/>
          </a:xfrm>
          <a:prstGeom prst="rect">
            <a:avLst/>
          </a:prstGeom>
        </p:spPr>
      </p:pic>
      <p:graphicFrame>
        <p:nvGraphicFramePr>
          <p:cNvPr id="18" name="TextBox 6">
            <a:extLst>
              <a:ext uri="{FF2B5EF4-FFF2-40B4-BE49-F238E27FC236}">
                <a16:creationId xmlns:a16="http://schemas.microsoft.com/office/drawing/2014/main" id="{324C34FA-90C7-F32E-D68A-2086DA508FCE}"/>
              </a:ext>
            </a:extLst>
          </p:cNvPr>
          <p:cNvGraphicFramePr/>
          <p:nvPr/>
        </p:nvGraphicFramePr>
        <p:xfrm>
          <a:off x="6096000" y="2490436"/>
          <a:ext cx="4980619" cy="356717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735072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46F15-D0C1-90BB-BF9D-4C4C7152445E}"/>
              </a:ext>
            </a:extLst>
          </p:cNvPr>
          <p:cNvSpPr>
            <a:spLocks noGrp="1"/>
          </p:cNvSpPr>
          <p:nvPr>
            <p:ph type="title"/>
          </p:nvPr>
        </p:nvSpPr>
        <p:spPr/>
        <p:txBody>
          <a:bodyPr/>
          <a:lstStyle/>
          <a:p>
            <a:r>
              <a:rPr lang="en-US" dirty="0">
                <a:cs typeface="Calibri Light"/>
              </a:rPr>
              <a:t>Hyperparameter Tuning</a:t>
            </a:r>
            <a:endParaRPr lang="en-US" dirty="0"/>
          </a:p>
        </p:txBody>
      </p:sp>
      <p:sp>
        <p:nvSpPr>
          <p:cNvPr id="3" name="Text Placeholder 2">
            <a:extLst>
              <a:ext uri="{FF2B5EF4-FFF2-40B4-BE49-F238E27FC236}">
                <a16:creationId xmlns:a16="http://schemas.microsoft.com/office/drawing/2014/main" id="{082466BD-01B0-3C02-3616-7A96539EFD35}"/>
              </a:ext>
            </a:extLst>
          </p:cNvPr>
          <p:cNvSpPr>
            <a:spLocks noGrp="1"/>
          </p:cNvSpPr>
          <p:nvPr>
            <p:ph type="body" idx="1"/>
          </p:nvPr>
        </p:nvSpPr>
        <p:spPr/>
        <p:txBody>
          <a:bodyPr vert="horz" lIns="91440" tIns="45720" rIns="91440" bIns="45720" rtlCol="0" anchor="t">
            <a:normAutofit/>
          </a:bodyPr>
          <a:lstStyle/>
          <a:p>
            <a:r>
              <a:rPr lang="en-US" dirty="0">
                <a:cs typeface="Calibri"/>
              </a:rPr>
              <a:t>Try models with different sets of settings to find the most optimal settings</a:t>
            </a:r>
          </a:p>
        </p:txBody>
      </p:sp>
    </p:spTree>
    <p:extLst>
      <p:ext uri="{BB962C8B-B14F-4D97-AF65-F5344CB8AC3E}">
        <p14:creationId xmlns:p14="http://schemas.microsoft.com/office/powerpoint/2010/main" val="3700564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F9295-DACC-F93F-3B61-4B0701AFD53A}"/>
              </a:ext>
            </a:extLst>
          </p:cNvPr>
          <p:cNvSpPr>
            <a:spLocks noGrp="1"/>
          </p:cNvSpPr>
          <p:nvPr>
            <p:ph type="title"/>
          </p:nvPr>
        </p:nvSpPr>
        <p:spPr/>
        <p:txBody>
          <a:bodyPr>
            <a:normAutofit/>
          </a:bodyPr>
          <a:lstStyle/>
          <a:p>
            <a:r>
              <a:rPr lang="en-US" sz="4000" dirty="0">
                <a:cs typeface="Calibri Light"/>
              </a:rPr>
              <a:t>Regression Task: </a:t>
            </a:r>
            <a:br>
              <a:rPr lang="en-US" sz="4000" dirty="0">
                <a:cs typeface="Calibri Light"/>
              </a:rPr>
            </a:br>
            <a:r>
              <a:rPr lang="en-US" sz="4000" dirty="0">
                <a:cs typeface="Calibri Light"/>
              </a:rPr>
              <a:t>Laptop Data</a:t>
            </a:r>
            <a:endParaRPr lang="en-US" sz="4000" b="1" dirty="0">
              <a:ea typeface="Calibri Light" panose="020F0302020204030204"/>
              <a:cs typeface="Calibri Light" panose="020F0302020204030204"/>
            </a:endParaRPr>
          </a:p>
        </p:txBody>
      </p:sp>
      <p:sp>
        <p:nvSpPr>
          <p:cNvPr id="3" name="Content Placeholder 2">
            <a:extLst>
              <a:ext uri="{FF2B5EF4-FFF2-40B4-BE49-F238E27FC236}">
                <a16:creationId xmlns:a16="http://schemas.microsoft.com/office/drawing/2014/main" id="{000EA6EC-A926-55A4-606A-DEA2CFC79317}"/>
              </a:ext>
            </a:extLst>
          </p:cNvPr>
          <p:cNvSpPr>
            <a:spLocks noGrp="1"/>
          </p:cNvSpPr>
          <p:nvPr>
            <p:ph idx="1"/>
          </p:nvPr>
        </p:nvSpPr>
        <p:spPr>
          <a:xfrm>
            <a:off x="838200" y="1825625"/>
            <a:ext cx="10515600" cy="4936949"/>
          </a:xfrm>
        </p:spPr>
        <p:txBody>
          <a:bodyPr vert="horz" lIns="91440" tIns="45720" rIns="91440" bIns="45720" rtlCol="0" anchor="t">
            <a:normAutofit/>
          </a:bodyPr>
          <a:lstStyle/>
          <a:p>
            <a:r>
              <a:rPr lang="en-US" sz="2400" dirty="0">
                <a:cs typeface="Calibri"/>
              </a:rPr>
              <a:t>Target:  Price ($)</a:t>
            </a:r>
            <a:endParaRPr lang="en-US" dirty="0">
              <a:cs typeface="Calibri"/>
            </a:endParaRPr>
          </a:p>
          <a:p>
            <a:r>
              <a:rPr lang="en-US" sz="2400" dirty="0">
                <a:cs typeface="Calibri"/>
              </a:rPr>
              <a:t>Potential Features</a:t>
            </a:r>
            <a:r>
              <a:rPr lang="en-US" sz="2400" dirty="0">
                <a:ea typeface="Calibri" panose="020F0502020204030204"/>
                <a:cs typeface="Calibri" panose="020F0502020204030204"/>
              </a:rPr>
              <a:t>: </a:t>
            </a:r>
            <a:endParaRPr lang="en-US">
              <a:cs typeface="Calibri"/>
            </a:endParaRPr>
          </a:p>
          <a:p>
            <a:pPr lvl="1"/>
            <a:r>
              <a:rPr lang="en-US" sz="2000" dirty="0">
                <a:ea typeface="Calibri" panose="020F0502020204030204"/>
                <a:cs typeface="Calibri" panose="020F0502020204030204"/>
              </a:rPr>
              <a:t>Brand</a:t>
            </a:r>
          </a:p>
          <a:p>
            <a:pPr lvl="1"/>
            <a:r>
              <a:rPr lang="en-US" sz="2000" dirty="0">
                <a:ea typeface="Calibri" panose="020F0502020204030204"/>
                <a:cs typeface="Calibri" panose="020F0502020204030204"/>
              </a:rPr>
              <a:t>Type</a:t>
            </a:r>
          </a:p>
          <a:p>
            <a:pPr lvl="1"/>
            <a:r>
              <a:rPr lang="en-US" sz="2000" dirty="0">
                <a:ea typeface="Calibri" panose="020F0502020204030204"/>
                <a:cs typeface="Calibri" panose="020F0502020204030204"/>
              </a:rPr>
              <a:t>Screen Size   </a:t>
            </a:r>
          </a:p>
          <a:p>
            <a:pPr lvl="1"/>
            <a:r>
              <a:rPr lang="en-US" sz="2000" dirty="0">
                <a:ea typeface="Calibri" panose="020F0502020204030204"/>
                <a:cs typeface="Calibri" panose="020F0502020204030204"/>
              </a:rPr>
              <a:t>Screen Specs       ------&gt; IPS(binary) , Touchscreen (binary)</a:t>
            </a:r>
          </a:p>
          <a:p>
            <a:pPr lvl="1"/>
            <a:r>
              <a:rPr lang="en-US" sz="2000" dirty="0">
                <a:ea typeface="Calibri" panose="020F0502020204030204"/>
                <a:cs typeface="Calibri" panose="020F0502020204030204"/>
              </a:rPr>
              <a:t>CPU</a:t>
            </a:r>
          </a:p>
          <a:p>
            <a:pPr lvl="1"/>
            <a:r>
              <a:rPr lang="en-US" sz="2000" dirty="0">
                <a:ea typeface="Calibri" panose="020F0502020204030204"/>
                <a:cs typeface="Calibri" panose="020F0502020204030204"/>
              </a:rPr>
              <a:t>RAM</a:t>
            </a:r>
          </a:p>
          <a:p>
            <a:pPr lvl="1"/>
            <a:r>
              <a:rPr lang="en-US" sz="2000" dirty="0">
                <a:ea typeface="Calibri" panose="020F0502020204030204"/>
                <a:cs typeface="Calibri" panose="020F0502020204030204"/>
              </a:rPr>
              <a:t>Hard Disk (Storage)   ----&gt; HDD , SSD, Hybrid, </a:t>
            </a:r>
            <a:r>
              <a:rPr lang="en-US" sz="2000" dirty="0" err="1">
                <a:ea typeface="Calibri" panose="020F0502020204030204"/>
                <a:cs typeface="Calibri" panose="020F0502020204030204"/>
              </a:rPr>
              <a:t>Flash_Storage</a:t>
            </a:r>
            <a:endParaRPr lang="en-US" sz="2000" dirty="0">
              <a:ea typeface="Calibri" panose="020F0502020204030204"/>
              <a:cs typeface="Calibri" panose="020F0502020204030204"/>
            </a:endParaRPr>
          </a:p>
          <a:p>
            <a:pPr lvl="1"/>
            <a:r>
              <a:rPr lang="en-US" sz="2000" dirty="0">
                <a:ea typeface="Calibri" panose="020F0502020204030204"/>
                <a:cs typeface="Calibri" panose="020F0502020204030204"/>
              </a:rPr>
              <a:t>GPU  ----&gt; GPU Brand</a:t>
            </a:r>
          </a:p>
          <a:p>
            <a:pPr lvl="1"/>
            <a:r>
              <a:rPr lang="en-US" sz="2000" dirty="0">
                <a:ea typeface="Calibri" panose="020F0502020204030204"/>
                <a:cs typeface="Calibri" panose="020F0502020204030204"/>
              </a:rPr>
              <a:t>Operating System (OS)</a:t>
            </a:r>
          </a:p>
          <a:p>
            <a:pPr lvl="1"/>
            <a:r>
              <a:rPr lang="en-US" sz="2000" dirty="0">
                <a:ea typeface="Calibri" panose="020F0502020204030204"/>
                <a:cs typeface="Calibri" panose="020F0502020204030204"/>
              </a:rPr>
              <a:t>Weight (kg)</a:t>
            </a:r>
          </a:p>
          <a:p>
            <a:pPr marL="0" indent="0">
              <a:buNone/>
            </a:pPr>
            <a:endParaRPr lang="en-US" sz="2400" dirty="0">
              <a:ea typeface="Calibri" panose="020F0502020204030204"/>
              <a:cs typeface="Calibri" panose="020F0502020204030204"/>
            </a:endParaRPr>
          </a:p>
          <a:p>
            <a:pPr lvl="1"/>
            <a:endParaRPr lang="en-US" sz="2000" dirty="0">
              <a:ea typeface="Calibri" panose="020F0502020204030204"/>
              <a:cs typeface="Calibri" panose="020F0502020204030204"/>
            </a:endParaRPr>
          </a:p>
          <a:p>
            <a:pPr lvl="1"/>
            <a:endParaRPr lang="en-US" sz="2000" dirty="0">
              <a:ea typeface="Calibri" panose="020F0502020204030204"/>
              <a:cs typeface="Calibri" panose="020F0502020204030204"/>
            </a:endParaRPr>
          </a:p>
        </p:txBody>
      </p:sp>
      <p:sp>
        <p:nvSpPr>
          <p:cNvPr id="4" name="TextBox 3">
            <a:extLst>
              <a:ext uri="{FF2B5EF4-FFF2-40B4-BE49-F238E27FC236}">
                <a16:creationId xmlns:a16="http://schemas.microsoft.com/office/drawing/2014/main" id="{475B41DC-FF98-A68C-939A-A1A03DCAAE0B}"/>
              </a:ext>
            </a:extLst>
          </p:cNvPr>
          <p:cNvSpPr txBox="1"/>
          <p:nvPr/>
        </p:nvSpPr>
        <p:spPr>
          <a:xfrm>
            <a:off x="3990622" y="30099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Pixel Density (PPI)</a:t>
            </a:r>
            <a:endParaRPr lang="en-US" dirty="0">
              <a:cs typeface="Calibri"/>
            </a:endParaRPr>
          </a:p>
        </p:txBody>
      </p:sp>
      <p:cxnSp>
        <p:nvCxnSpPr>
          <p:cNvPr id="5" name="Straight Arrow Connector 4">
            <a:extLst>
              <a:ext uri="{FF2B5EF4-FFF2-40B4-BE49-F238E27FC236}">
                <a16:creationId xmlns:a16="http://schemas.microsoft.com/office/drawing/2014/main" id="{8C11FBE7-168C-5241-1A79-AD38C64A3B4F}"/>
              </a:ext>
            </a:extLst>
          </p:cNvPr>
          <p:cNvCxnSpPr/>
          <p:nvPr/>
        </p:nvCxnSpPr>
        <p:spPr>
          <a:xfrm flipV="1">
            <a:off x="2908300" y="3201811"/>
            <a:ext cx="1069620" cy="2568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0333B89-8F74-4F84-BCFA-808F616C2839}"/>
              </a:ext>
            </a:extLst>
          </p:cNvPr>
          <p:cNvCxnSpPr>
            <a:cxnSpLocks/>
          </p:cNvCxnSpPr>
          <p:nvPr/>
        </p:nvCxnSpPr>
        <p:spPr>
          <a:xfrm flipV="1">
            <a:off x="3007078" y="3328812"/>
            <a:ext cx="921454" cy="496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7601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5B820-5251-0303-7900-4A6F246335E1}"/>
              </a:ext>
            </a:extLst>
          </p:cNvPr>
          <p:cNvSpPr>
            <a:spLocks noGrp="1"/>
          </p:cNvSpPr>
          <p:nvPr>
            <p:ph type="title"/>
          </p:nvPr>
        </p:nvSpPr>
        <p:spPr>
          <a:xfrm>
            <a:off x="887589" y="-58208"/>
            <a:ext cx="10515600" cy="1325563"/>
          </a:xfrm>
        </p:spPr>
        <p:txBody>
          <a:bodyPr/>
          <a:lstStyle/>
          <a:p>
            <a:r>
              <a:rPr lang="en-US" sz="3500" dirty="0" err="1">
                <a:cs typeface="Calibri Light"/>
              </a:rPr>
              <a:t>GridSearchCV</a:t>
            </a:r>
            <a:r>
              <a:rPr lang="en-US" sz="3500" dirty="0">
                <a:cs typeface="Calibri Light"/>
              </a:rPr>
              <a:t> (Random Forest Example)</a:t>
            </a:r>
          </a:p>
        </p:txBody>
      </p:sp>
      <p:sp>
        <p:nvSpPr>
          <p:cNvPr id="5" name="TextBox 4">
            <a:extLst>
              <a:ext uri="{FF2B5EF4-FFF2-40B4-BE49-F238E27FC236}">
                <a16:creationId xmlns:a16="http://schemas.microsoft.com/office/drawing/2014/main" id="{C3650A41-54E8-1892-7125-8037A029E169}"/>
              </a:ext>
            </a:extLst>
          </p:cNvPr>
          <p:cNvSpPr txBox="1"/>
          <p:nvPr/>
        </p:nvSpPr>
        <p:spPr>
          <a:xfrm>
            <a:off x="886178" y="1401233"/>
            <a:ext cx="5353755" cy="18466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1900" dirty="0"/>
              <a:t>Create parameter grid</a:t>
            </a:r>
            <a:endParaRPr lang="en-US"/>
          </a:p>
          <a:p>
            <a:pPr marL="342900" indent="-342900">
              <a:buFont typeface="Arial"/>
              <a:buChar char="•"/>
            </a:pPr>
            <a:r>
              <a:rPr lang="en-US" sz="1900" dirty="0">
                <a:cs typeface="Calibri"/>
              </a:rPr>
              <a:t>Fit data to </a:t>
            </a:r>
            <a:r>
              <a:rPr lang="en-US" sz="1900" dirty="0" err="1">
                <a:cs typeface="Calibri"/>
              </a:rPr>
              <a:t>GridSearch</a:t>
            </a:r>
            <a:r>
              <a:rPr lang="en-US" sz="1900" dirty="0">
                <a:cs typeface="Calibri"/>
              </a:rPr>
              <a:t> with scoring set to 'R2'</a:t>
            </a:r>
          </a:p>
          <a:p>
            <a:pPr marL="800100" lvl="1" indent="-342900">
              <a:buFont typeface="Arial"/>
              <a:buChar char="•"/>
            </a:pPr>
            <a:r>
              <a:rPr lang="en-US" sz="1900" dirty="0">
                <a:cs typeface="Calibri"/>
              </a:rPr>
              <a:t>This means the model will search for parameters with best R2 score</a:t>
            </a:r>
          </a:p>
          <a:p>
            <a:pPr marL="342900" indent="-342900">
              <a:buFont typeface="Arial"/>
              <a:buChar char="•"/>
            </a:pPr>
            <a:r>
              <a:rPr lang="en-US" sz="1900" dirty="0">
                <a:cs typeface="Calibri"/>
              </a:rPr>
              <a:t>Run </a:t>
            </a:r>
            <a:r>
              <a:rPr lang="en-US" sz="1900" dirty="0" err="1">
                <a:cs typeface="Calibri"/>
              </a:rPr>
              <a:t>GridSearch</a:t>
            </a:r>
            <a:r>
              <a:rPr lang="en-US" sz="1900" dirty="0">
                <a:cs typeface="Calibri"/>
              </a:rPr>
              <a:t> for each of the 3 models.</a:t>
            </a:r>
            <a:endParaRPr lang="en-US" dirty="0">
              <a:cs typeface="Calibri" panose="020F0502020204030204"/>
            </a:endParaRPr>
          </a:p>
          <a:p>
            <a:pPr marL="342900" indent="-342900">
              <a:buFont typeface="Arial"/>
              <a:buChar char="•"/>
            </a:pPr>
            <a:r>
              <a:rPr lang="en-US" sz="1900" dirty="0">
                <a:cs typeface="Calibri"/>
              </a:rPr>
              <a:t>Get best parameters</a:t>
            </a:r>
          </a:p>
        </p:txBody>
      </p:sp>
      <p:sp>
        <p:nvSpPr>
          <p:cNvPr id="10" name="TextBox 9">
            <a:extLst>
              <a:ext uri="{FF2B5EF4-FFF2-40B4-BE49-F238E27FC236}">
                <a16:creationId xmlns:a16="http://schemas.microsoft.com/office/drawing/2014/main" id="{DB0DFB5C-06C0-68C4-F536-1FE16CC6B43C}"/>
              </a:ext>
            </a:extLst>
          </p:cNvPr>
          <p:cNvSpPr txBox="1"/>
          <p:nvPr/>
        </p:nvSpPr>
        <p:spPr>
          <a:xfrm>
            <a:off x="1189567" y="4569177"/>
            <a:ext cx="7138810" cy="3847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900" dirty="0">
                <a:cs typeface="Calibri"/>
              </a:rPr>
              <a:t>Let's save these tuned parameters and test them properly now</a:t>
            </a:r>
          </a:p>
        </p:txBody>
      </p:sp>
      <p:pic>
        <p:nvPicPr>
          <p:cNvPr id="3" name="Picture 3" descr="Text&#10;&#10;Description automatically generated">
            <a:extLst>
              <a:ext uri="{FF2B5EF4-FFF2-40B4-BE49-F238E27FC236}">
                <a16:creationId xmlns:a16="http://schemas.microsoft.com/office/drawing/2014/main" id="{1F8E9774-0EA1-A36E-1861-6840DFBBF0AA}"/>
              </a:ext>
            </a:extLst>
          </p:cNvPr>
          <p:cNvPicPr>
            <a:picLocks noChangeAspect="1"/>
          </p:cNvPicPr>
          <p:nvPr/>
        </p:nvPicPr>
        <p:blipFill>
          <a:blip r:embed="rId2"/>
          <a:stretch>
            <a:fillRect/>
          </a:stretch>
        </p:blipFill>
        <p:spPr>
          <a:xfrm>
            <a:off x="6184900" y="1089867"/>
            <a:ext cx="4394199" cy="2251153"/>
          </a:xfrm>
          <a:prstGeom prst="rect">
            <a:avLst/>
          </a:prstGeom>
        </p:spPr>
      </p:pic>
      <p:pic>
        <p:nvPicPr>
          <p:cNvPr id="4" name="Picture 6" descr="Text&#10;&#10;Description automatically generated">
            <a:extLst>
              <a:ext uri="{FF2B5EF4-FFF2-40B4-BE49-F238E27FC236}">
                <a16:creationId xmlns:a16="http://schemas.microsoft.com/office/drawing/2014/main" id="{63688D0A-C361-FE42-856D-E896D1CCC899}"/>
              </a:ext>
            </a:extLst>
          </p:cNvPr>
          <p:cNvPicPr>
            <a:picLocks noChangeAspect="1"/>
          </p:cNvPicPr>
          <p:nvPr/>
        </p:nvPicPr>
        <p:blipFill>
          <a:blip r:embed="rId3"/>
          <a:stretch>
            <a:fillRect/>
          </a:stretch>
        </p:blipFill>
        <p:spPr>
          <a:xfrm>
            <a:off x="773289" y="3714692"/>
            <a:ext cx="10821811" cy="486947"/>
          </a:xfrm>
          <a:prstGeom prst="rect">
            <a:avLst/>
          </a:prstGeom>
        </p:spPr>
      </p:pic>
    </p:spTree>
    <p:extLst>
      <p:ext uri="{BB962C8B-B14F-4D97-AF65-F5344CB8AC3E}">
        <p14:creationId xmlns:p14="http://schemas.microsoft.com/office/powerpoint/2010/main" val="27809469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5B820-5251-0303-7900-4A6F246335E1}"/>
              </a:ext>
            </a:extLst>
          </p:cNvPr>
          <p:cNvSpPr>
            <a:spLocks noGrp="1"/>
          </p:cNvSpPr>
          <p:nvPr>
            <p:ph type="title"/>
          </p:nvPr>
        </p:nvSpPr>
        <p:spPr>
          <a:xfrm>
            <a:off x="838200" y="-142875"/>
            <a:ext cx="10515600" cy="1325563"/>
          </a:xfrm>
        </p:spPr>
        <p:txBody>
          <a:bodyPr>
            <a:normAutofit/>
          </a:bodyPr>
          <a:lstStyle/>
          <a:p>
            <a:r>
              <a:rPr lang="en-US" sz="3800" dirty="0">
                <a:cs typeface="Calibri Light"/>
              </a:rPr>
              <a:t>Final Test with Tuned Parameters</a:t>
            </a:r>
          </a:p>
        </p:txBody>
      </p:sp>
      <p:sp>
        <p:nvSpPr>
          <p:cNvPr id="5" name="TextBox 4">
            <a:extLst>
              <a:ext uri="{FF2B5EF4-FFF2-40B4-BE49-F238E27FC236}">
                <a16:creationId xmlns:a16="http://schemas.microsoft.com/office/drawing/2014/main" id="{C3650A41-54E8-1892-7125-8037A029E169}"/>
              </a:ext>
            </a:extLst>
          </p:cNvPr>
          <p:cNvSpPr txBox="1"/>
          <p:nvPr/>
        </p:nvSpPr>
        <p:spPr>
          <a:xfrm>
            <a:off x="836789" y="2212622"/>
            <a:ext cx="7421033" cy="18466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1900" dirty="0">
                <a:cs typeface="Calibri"/>
              </a:rPr>
              <a:t>Test new tuned parameters on test data, then get feature importance (only random forest was applicable for this)</a:t>
            </a:r>
          </a:p>
          <a:p>
            <a:pPr marL="342900" indent="-342900">
              <a:buFont typeface="Arial"/>
              <a:buChar char="•"/>
            </a:pPr>
            <a:r>
              <a:rPr lang="en-US" sz="1900" dirty="0">
                <a:cs typeface="Calibri"/>
              </a:rPr>
              <a:t>Measure scores like R2,MAPE and RMSE</a:t>
            </a:r>
          </a:p>
          <a:p>
            <a:pPr marL="342900" indent="-342900">
              <a:buFont typeface="Arial"/>
              <a:buChar char="•"/>
            </a:pPr>
            <a:endParaRPr lang="en-US" sz="1900" dirty="0">
              <a:cs typeface="Calibri"/>
            </a:endParaRPr>
          </a:p>
          <a:p>
            <a:pPr marL="342900" indent="-342900">
              <a:buFont typeface="Arial"/>
              <a:buChar char="•"/>
            </a:pPr>
            <a:endParaRPr lang="en-US" sz="1900" dirty="0">
              <a:cs typeface="Calibri"/>
            </a:endParaRPr>
          </a:p>
          <a:p>
            <a:pPr marL="342900" indent="-342900">
              <a:buFont typeface="Arial"/>
              <a:buChar char="•"/>
            </a:pPr>
            <a:r>
              <a:rPr lang="en-US" sz="1900" dirty="0">
                <a:cs typeface="Calibri"/>
              </a:rPr>
              <a:t>Plot a Residual Plot</a:t>
            </a:r>
          </a:p>
        </p:txBody>
      </p:sp>
      <p:pic>
        <p:nvPicPr>
          <p:cNvPr id="6" name="Picture 6" descr="Text&#10;&#10;Description automatically generated">
            <a:extLst>
              <a:ext uri="{FF2B5EF4-FFF2-40B4-BE49-F238E27FC236}">
                <a16:creationId xmlns:a16="http://schemas.microsoft.com/office/drawing/2014/main" id="{DA943348-8005-7ABF-E86A-E669F485DEED}"/>
              </a:ext>
            </a:extLst>
          </p:cNvPr>
          <p:cNvPicPr>
            <a:picLocks noChangeAspect="1"/>
          </p:cNvPicPr>
          <p:nvPr/>
        </p:nvPicPr>
        <p:blipFill>
          <a:blip r:embed="rId2"/>
          <a:stretch>
            <a:fillRect/>
          </a:stretch>
        </p:blipFill>
        <p:spPr>
          <a:xfrm>
            <a:off x="836789" y="977382"/>
            <a:ext cx="7350477" cy="1100293"/>
          </a:xfrm>
          <a:prstGeom prst="rect">
            <a:avLst/>
          </a:prstGeom>
        </p:spPr>
      </p:pic>
      <p:pic>
        <p:nvPicPr>
          <p:cNvPr id="7" name="Picture 7" descr="Text&#10;&#10;Description automatically generated">
            <a:extLst>
              <a:ext uri="{FF2B5EF4-FFF2-40B4-BE49-F238E27FC236}">
                <a16:creationId xmlns:a16="http://schemas.microsoft.com/office/drawing/2014/main" id="{AFECBE84-17EC-07AF-ED9C-178D06D7F23E}"/>
              </a:ext>
            </a:extLst>
          </p:cNvPr>
          <p:cNvPicPr>
            <a:picLocks noChangeAspect="1"/>
          </p:cNvPicPr>
          <p:nvPr/>
        </p:nvPicPr>
        <p:blipFill>
          <a:blip r:embed="rId3"/>
          <a:stretch>
            <a:fillRect/>
          </a:stretch>
        </p:blipFill>
        <p:spPr>
          <a:xfrm>
            <a:off x="8252179" y="1014978"/>
            <a:ext cx="3603977" cy="2330379"/>
          </a:xfrm>
          <a:prstGeom prst="rect">
            <a:avLst/>
          </a:prstGeom>
        </p:spPr>
      </p:pic>
      <p:pic>
        <p:nvPicPr>
          <p:cNvPr id="8" name="Picture 8" descr="A picture containing chart&#10;&#10;Description automatically generated">
            <a:extLst>
              <a:ext uri="{FF2B5EF4-FFF2-40B4-BE49-F238E27FC236}">
                <a16:creationId xmlns:a16="http://schemas.microsoft.com/office/drawing/2014/main" id="{6D91C869-54F9-8E23-D52E-05C59BCE0B4E}"/>
              </a:ext>
            </a:extLst>
          </p:cNvPr>
          <p:cNvPicPr>
            <a:picLocks noChangeAspect="1"/>
          </p:cNvPicPr>
          <p:nvPr/>
        </p:nvPicPr>
        <p:blipFill>
          <a:blip r:embed="rId4"/>
          <a:stretch>
            <a:fillRect/>
          </a:stretch>
        </p:blipFill>
        <p:spPr>
          <a:xfrm>
            <a:off x="3454400" y="3489379"/>
            <a:ext cx="7223477" cy="3117743"/>
          </a:xfrm>
          <a:prstGeom prst="rect">
            <a:avLst/>
          </a:prstGeom>
        </p:spPr>
      </p:pic>
    </p:spTree>
    <p:extLst>
      <p:ext uri="{BB962C8B-B14F-4D97-AF65-F5344CB8AC3E}">
        <p14:creationId xmlns:p14="http://schemas.microsoft.com/office/powerpoint/2010/main" val="30539951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46F15-D0C1-90BB-BF9D-4C4C7152445E}"/>
              </a:ext>
            </a:extLst>
          </p:cNvPr>
          <p:cNvSpPr>
            <a:spLocks noGrp="1"/>
          </p:cNvSpPr>
          <p:nvPr>
            <p:ph type="title"/>
          </p:nvPr>
        </p:nvSpPr>
        <p:spPr/>
        <p:txBody>
          <a:bodyPr/>
          <a:lstStyle/>
          <a:p>
            <a:r>
              <a:rPr lang="en-US" dirty="0">
                <a:cs typeface="Calibri Light"/>
              </a:rPr>
              <a:t>Final Results</a:t>
            </a:r>
            <a:endParaRPr lang="en-US" dirty="0"/>
          </a:p>
        </p:txBody>
      </p:sp>
      <p:sp>
        <p:nvSpPr>
          <p:cNvPr id="3" name="Text Placeholder 2">
            <a:extLst>
              <a:ext uri="{FF2B5EF4-FFF2-40B4-BE49-F238E27FC236}">
                <a16:creationId xmlns:a16="http://schemas.microsoft.com/office/drawing/2014/main" id="{082466BD-01B0-3C02-3616-7A96539EFD35}"/>
              </a:ext>
            </a:extLst>
          </p:cNvPr>
          <p:cNvSpPr>
            <a:spLocks noGrp="1"/>
          </p:cNvSpPr>
          <p:nvPr>
            <p:ph type="body" idx="1"/>
          </p:nvPr>
        </p:nvSpPr>
        <p:spPr/>
        <p:txBody>
          <a:bodyPr vert="horz" lIns="91440" tIns="45720" rIns="91440" bIns="45720" rtlCol="0" anchor="t">
            <a:normAutofit/>
          </a:bodyPr>
          <a:lstStyle/>
          <a:p>
            <a:r>
              <a:rPr lang="en-US" dirty="0">
                <a:cs typeface="Calibri"/>
              </a:rPr>
              <a:t>Compare scores and decide which model to use</a:t>
            </a:r>
          </a:p>
        </p:txBody>
      </p:sp>
    </p:spTree>
    <p:extLst>
      <p:ext uri="{BB962C8B-B14F-4D97-AF65-F5344CB8AC3E}">
        <p14:creationId xmlns:p14="http://schemas.microsoft.com/office/powerpoint/2010/main" val="3232379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550F5B9-399F-4FAD-AE6C-ED65F9A43A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C25B820-5251-0303-7900-4A6F246335E1}"/>
              </a:ext>
            </a:extLst>
          </p:cNvPr>
          <p:cNvSpPr>
            <a:spLocks noGrp="1"/>
          </p:cNvSpPr>
          <p:nvPr>
            <p:ph type="title"/>
          </p:nvPr>
        </p:nvSpPr>
        <p:spPr>
          <a:xfrm>
            <a:off x="841248" y="510047"/>
            <a:ext cx="3300984" cy="1645920"/>
          </a:xfrm>
        </p:spPr>
        <p:txBody>
          <a:bodyPr vert="horz" lIns="91440" tIns="45720" rIns="91440" bIns="45720" rtlCol="0" anchor="ctr">
            <a:normAutofit/>
          </a:bodyPr>
          <a:lstStyle/>
          <a:p>
            <a:r>
              <a:rPr lang="en-US" sz="2800"/>
              <a:t>Final Scores</a:t>
            </a:r>
          </a:p>
        </p:txBody>
      </p:sp>
      <p:sp>
        <p:nvSpPr>
          <p:cNvPr id="17" name="Rectangle 16">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10864" y="1323863"/>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C3650A41-54E8-1892-7125-8037A029E169}"/>
              </a:ext>
            </a:extLst>
          </p:cNvPr>
          <p:cNvSpPr txBox="1"/>
          <p:nvPr/>
        </p:nvSpPr>
        <p:spPr>
          <a:xfrm>
            <a:off x="4581144" y="510047"/>
            <a:ext cx="6858000" cy="164592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endParaRPr lang="en-US" sz="1300" dirty="0"/>
          </a:p>
          <a:p>
            <a:pPr>
              <a:lnSpc>
                <a:spcPct val="90000"/>
              </a:lnSpc>
              <a:spcAft>
                <a:spcPts val="600"/>
              </a:spcAft>
            </a:pPr>
            <a:r>
              <a:rPr lang="en-US" sz="1300" dirty="0">
                <a:cs typeface="Calibri" panose="020F0502020204030204"/>
              </a:rPr>
              <a:t>After testing all 3 models:</a:t>
            </a:r>
          </a:p>
          <a:p>
            <a:pPr indent="-228600">
              <a:lnSpc>
                <a:spcPct val="90000"/>
              </a:lnSpc>
              <a:spcAft>
                <a:spcPts val="600"/>
              </a:spcAft>
              <a:buFont typeface="Arial" panose="020B0604020202020204" pitchFamily="34" charset="0"/>
              <a:buChar char="•"/>
            </a:pPr>
            <a:r>
              <a:rPr lang="en-US" sz="1300" dirty="0"/>
              <a:t>Random Forest scored the best in all 3 metrics (RMSE,R2 and MAPE)</a:t>
            </a:r>
          </a:p>
          <a:p>
            <a:pPr indent="-228600">
              <a:lnSpc>
                <a:spcPct val="90000"/>
              </a:lnSpc>
              <a:spcAft>
                <a:spcPts val="600"/>
              </a:spcAft>
              <a:buFont typeface="Arial" panose="020B0604020202020204" pitchFamily="34" charset="0"/>
              <a:buChar char="•"/>
            </a:pPr>
            <a:r>
              <a:rPr lang="en-US" sz="1300" dirty="0">
                <a:cs typeface="Calibri"/>
              </a:rPr>
              <a:t>However, the difference in scores are extremely small so any of the 3 models could work well</a:t>
            </a:r>
            <a:endParaRPr lang="en-US" sz="1300" dirty="0"/>
          </a:p>
          <a:p>
            <a:pPr indent="-228600">
              <a:lnSpc>
                <a:spcPct val="90000"/>
              </a:lnSpc>
              <a:spcAft>
                <a:spcPts val="600"/>
              </a:spcAft>
              <a:buFont typeface="Arial" panose="020B0604020202020204" pitchFamily="34" charset="0"/>
              <a:buChar char="•"/>
            </a:pPr>
            <a:r>
              <a:rPr lang="en-US" sz="1300" b="1" dirty="0"/>
              <a:t>Still, we will choose </a:t>
            </a:r>
            <a:r>
              <a:rPr lang="en-US" sz="1300" b="1" dirty="0" err="1"/>
              <a:t>RandomForest</a:t>
            </a:r>
            <a:r>
              <a:rPr lang="en-US" sz="1300" b="1" dirty="0"/>
              <a:t> with tuned parameters as our final model</a:t>
            </a:r>
            <a:endParaRPr lang="en-US" sz="1300" dirty="0"/>
          </a:p>
          <a:p>
            <a:pPr indent="-228600">
              <a:lnSpc>
                <a:spcPct val="90000"/>
              </a:lnSpc>
              <a:spcAft>
                <a:spcPts val="600"/>
              </a:spcAft>
              <a:buFont typeface="Arial" panose="020B0604020202020204" pitchFamily="34" charset="0"/>
              <a:buChar char="•"/>
            </a:pPr>
            <a:endParaRPr lang="en-US" sz="1300"/>
          </a:p>
          <a:p>
            <a:pPr indent="-228600">
              <a:lnSpc>
                <a:spcPct val="90000"/>
              </a:lnSpc>
              <a:spcAft>
                <a:spcPts val="600"/>
              </a:spcAft>
              <a:buFont typeface="Arial" panose="020B0604020202020204" pitchFamily="34" charset="0"/>
              <a:buChar char="•"/>
            </a:pPr>
            <a:endParaRPr lang="en-US" sz="1300"/>
          </a:p>
          <a:p>
            <a:pPr indent="-228600">
              <a:lnSpc>
                <a:spcPct val="90000"/>
              </a:lnSpc>
              <a:spcAft>
                <a:spcPts val="600"/>
              </a:spcAft>
              <a:buFont typeface="Arial" panose="020B0604020202020204" pitchFamily="34" charset="0"/>
              <a:buChar char="•"/>
            </a:pPr>
            <a:endParaRPr lang="en-US" sz="1300"/>
          </a:p>
        </p:txBody>
      </p:sp>
      <p:pic>
        <p:nvPicPr>
          <p:cNvPr id="8" name="Picture 8" descr="Chart, bar chart&#10;&#10;Description automatically generated">
            <a:extLst>
              <a:ext uri="{FF2B5EF4-FFF2-40B4-BE49-F238E27FC236}">
                <a16:creationId xmlns:a16="http://schemas.microsoft.com/office/drawing/2014/main" id="{E475D38B-D7D1-2903-DAA9-AC7769554A65}"/>
              </a:ext>
            </a:extLst>
          </p:cNvPr>
          <p:cNvPicPr>
            <a:picLocks noChangeAspect="1"/>
          </p:cNvPicPr>
          <p:nvPr/>
        </p:nvPicPr>
        <p:blipFill>
          <a:blip r:embed="rId2"/>
          <a:stretch>
            <a:fillRect/>
          </a:stretch>
        </p:blipFill>
        <p:spPr>
          <a:xfrm>
            <a:off x="595996" y="2521797"/>
            <a:ext cx="3550358" cy="4020310"/>
          </a:xfrm>
          <a:prstGeom prst="rect">
            <a:avLst/>
          </a:prstGeom>
        </p:spPr>
      </p:pic>
      <p:pic>
        <p:nvPicPr>
          <p:cNvPr id="3" name="Picture 3" descr="Chart, bar chart&#10;&#10;Description automatically generated">
            <a:extLst>
              <a:ext uri="{FF2B5EF4-FFF2-40B4-BE49-F238E27FC236}">
                <a16:creationId xmlns:a16="http://schemas.microsoft.com/office/drawing/2014/main" id="{A94AA06C-DFED-60A8-0437-7D46BE290901}"/>
              </a:ext>
            </a:extLst>
          </p:cNvPr>
          <p:cNvPicPr>
            <a:picLocks noChangeAspect="1"/>
          </p:cNvPicPr>
          <p:nvPr/>
        </p:nvPicPr>
        <p:blipFill>
          <a:blip r:embed="rId3"/>
          <a:stretch>
            <a:fillRect/>
          </a:stretch>
        </p:blipFill>
        <p:spPr>
          <a:xfrm>
            <a:off x="4312562" y="2521797"/>
            <a:ext cx="3682746" cy="4020310"/>
          </a:xfrm>
          <a:prstGeom prst="rect">
            <a:avLst/>
          </a:prstGeom>
        </p:spPr>
      </p:pic>
      <p:pic>
        <p:nvPicPr>
          <p:cNvPr id="4" name="Picture 7" descr="Chart, bar chart&#10;&#10;Description automatically generated">
            <a:extLst>
              <a:ext uri="{FF2B5EF4-FFF2-40B4-BE49-F238E27FC236}">
                <a16:creationId xmlns:a16="http://schemas.microsoft.com/office/drawing/2014/main" id="{FA9D4022-5146-BA09-F2A9-FD673ABD81FA}"/>
              </a:ext>
            </a:extLst>
          </p:cNvPr>
          <p:cNvPicPr>
            <a:picLocks noChangeAspect="1"/>
          </p:cNvPicPr>
          <p:nvPr/>
        </p:nvPicPr>
        <p:blipFill>
          <a:blip r:embed="rId4"/>
          <a:stretch>
            <a:fillRect/>
          </a:stretch>
        </p:blipFill>
        <p:spPr>
          <a:xfrm>
            <a:off x="8075083" y="2521797"/>
            <a:ext cx="3737336" cy="4020310"/>
          </a:xfrm>
          <a:prstGeom prst="rect">
            <a:avLst/>
          </a:prstGeom>
        </p:spPr>
      </p:pic>
    </p:spTree>
    <p:extLst>
      <p:ext uri="{BB962C8B-B14F-4D97-AF65-F5344CB8AC3E}">
        <p14:creationId xmlns:p14="http://schemas.microsoft.com/office/powerpoint/2010/main" val="29430157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5B820-5251-0303-7900-4A6F246335E1}"/>
              </a:ext>
            </a:extLst>
          </p:cNvPr>
          <p:cNvSpPr>
            <a:spLocks noGrp="1"/>
          </p:cNvSpPr>
          <p:nvPr>
            <p:ph type="title"/>
          </p:nvPr>
        </p:nvSpPr>
        <p:spPr>
          <a:xfrm>
            <a:off x="1063977" y="61736"/>
            <a:ext cx="10064045" cy="1142119"/>
          </a:xfrm>
        </p:spPr>
        <p:txBody>
          <a:bodyPr/>
          <a:lstStyle/>
          <a:p>
            <a:r>
              <a:rPr lang="en-US" sz="4000" dirty="0">
                <a:cs typeface="Calibri Light"/>
              </a:rPr>
              <a:t>Feature Importance</a:t>
            </a:r>
          </a:p>
        </p:txBody>
      </p:sp>
      <p:sp>
        <p:nvSpPr>
          <p:cNvPr id="5" name="TextBox 4">
            <a:extLst>
              <a:ext uri="{FF2B5EF4-FFF2-40B4-BE49-F238E27FC236}">
                <a16:creationId xmlns:a16="http://schemas.microsoft.com/office/drawing/2014/main" id="{C3650A41-54E8-1892-7125-8037A029E169}"/>
              </a:ext>
            </a:extLst>
          </p:cNvPr>
          <p:cNvSpPr txBox="1"/>
          <p:nvPr/>
        </p:nvSpPr>
        <p:spPr>
          <a:xfrm>
            <a:off x="787400" y="984955"/>
            <a:ext cx="10250310"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900" dirty="0">
                <a:cs typeface="Calibri"/>
              </a:rPr>
              <a:t>When looking at Feature Importance of this Random Forest model, RAM was most important feature along with SSD, Weight and Pixel Density. The rest were more negligible </a:t>
            </a:r>
          </a:p>
        </p:txBody>
      </p:sp>
      <p:pic>
        <p:nvPicPr>
          <p:cNvPr id="4" name="Picture 5" descr="Histogram&#10;&#10;Description automatically generated">
            <a:extLst>
              <a:ext uri="{FF2B5EF4-FFF2-40B4-BE49-F238E27FC236}">
                <a16:creationId xmlns:a16="http://schemas.microsoft.com/office/drawing/2014/main" id="{3F6A2773-455D-2CB3-30BA-906BDA56AC0E}"/>
              </a:ext>
            </a:extLst>
          </p:cNvPr>
          <p:cNvPicPr>
            <a:picLocks noChangeAspect="1"/>
          </p:cNvPicPr>
          <p:nvPr/>
        </p:nvPicPr>
        <p:blipFill>
          <a:blip r:embed="rId2"/>
          <a:stretch>
            <a:fillRect/>
          </a:stretch>
        </p:blipFill>
        <p:spPr>
          <a:xfrm>
            <a:off x="970844" y="1825867"/>
            <a:ext cx="9375422" cy="4977209"/>
          </a:xfrm>
          <a:prstGeom prst="rect">
            <a:avLst/>
          </a:prstGeom>
        </p:spPr>
      </p:pic>
    </p:spTree>
    <p:extLst>
      <p:ext uri="{BB962C8B-B14F-4D97-AF65-F5344CB8AC3E}">
        <p14:creationId xmlns:p14="http://schemas.microsoft.com/office/powerpoint/2010/main" val="31751379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A8B4D-1843-9EB2-4920-8B8CD182AABD}"/>
              </a:ext>
            </a:extLst>
          </p:cNvPr>
          <p:cNvSpPr>
            <a:spLocks noGrp="1"/>
          </p:cNvSpPr>
          <p:nvPr>
            <p:ph type="title"/>
          </p:nvPr>
        </p:nvSpPr>
        <p:spPr/>
        <p:txBody>
          <a:bodyPr/>
          <a:lstStyle/>
          <a:p>
            <a:r>
              <a:rPr lang="en-US" dirty="0">
                <a:cs typeface="Calibri Light"/>
              </a:rPr>
              <a:t>Thanks for listening :)</a:t>
            </a:r>
            <a:endParaRPr lang="en-US" dirty="0"/>
          </a:p>
        </p:txBody>
      </p:sp>
    </p:spTree>
    <p:extLst>
      <p:ext uri="{BB962C8B-B14F-4D97-AF65-F5344CB8AC3E}">
        <p14:creationId xmlns:p14="http://schemas.microsoft.com/office/powerpoint/2010/main" val="3093995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46F15-D0C1-90BB-BF9D-4C4C7152445E}"/>
              </a:ext>
            </a:extLst>
          </p:cNvPr>
          <p:cNvSpPr>
            <a:spLocks noGrp="1"/>
          </p:cNvSpPr>
          <p:nvPr>
            <p:ph type="title"/>
          </p:nvPr>
        </p:nvSpPr>
        <p:spPr/>
        <p:txBody>
          <a:bodyPr/>
          <a:lstStyle/>
          <a:p>
            <a:r>
              <a:rPr lang="en-US" dirty="0">
                <a:cs typeface="Calibri Light"/>
              </a:rPr>
              <a:t>Data </a:t>
            </a:r>
            <a:r>
              <a:rPr lang="en-US" dirty="0" err="1">
                <a:cs typeface="Calibri Light"/>
              </a:rPr>
              <a:t>Visualisation</a:t>
            </a:r>
            <a:endParaRPr lang="en-US" dirty="0" err="1"/>
          </a:p>
        </p:txBody>
      </p:sp>
      <p:sp>
        <p:nvSpPr>
          <p:cNvPr id="3" name="Text Placeholder 2">
            <a:extLst>
              <a:ext uri="{FF2B5EF4-FFF2-40B4-BE49-F238E27FC236}">
                <a16:creationId xmlns:a16="http://schemas.microsoft.com/office/drawing/2014/main" id="{082466BD-01B0-3C02-3616-7A96539EFD35}"/>
              </a:ext>
            </a:extLst>
          </p:cNvPr>
          <p:cNvSpPr>
            <a:spLocks noGrp="1"/>
          </p:cNvSpPr>
          <p:nvPr>
            <p:ph type="body" idx="1"/>
          </p:nvPr>
        </p:nvSpPr>
        <p:spPr/>
        <p:txBody>
          <a:bodyPr vert="horz" lIns="91440" tIns="45720" rIns="91440" bIns="45720" rtlCol="0" anchor="t">
            <a:normAutofit/>
          </a:bodyPr>
          <a:lstStyle/>
          <a:p>
            <a:r>
              <a:rPr lang="en-US" dirty="0">
                <a:cs typeface="Calibri"/>
              </a:rPr>
              <a:t>Understanding our data and features</a:t>
            </a:r>
            <a:endParaRPr lang="en-US" dirty="0"/>
          </a:p>
        </p:txBody>
      </p:sp>
    </p:spTree>
    <p:extLst>
      <p:ext uri="{BB962C8B-B14F-4D97-AF65-F5344CB8AC3E}">
        <p14:creationId xmlns:p14="http://schemas.microsoft.com/office/powerpoint/2010/main" val="917896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44720-21AC-40BB-3C11-46B6B777680B}"/>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dirty="0"/>
              <a:t>IPS Displays</a:t>
            </a:r>
            <a:endParaRPr lang="en-US" sz="3600" kern="1200" dirty="0">
              <a:latin typeface="+mj-lt"/>
              <a:ea typeface="Calibri Light"/>
              <a:cs typeface="Calibri Light"/>
            </a:endParaRPr>
          </a:p>
        </p:txBody>
      </p:sp>
      <p:sp>
        <p:nvSpPr>
          <p:cNvPr id="5" name="TextBox 4">
            <a:extLst>
              <a:ext uri="{FF2B5EF4-FFF2-40B4-BE49-F238E27FC236}">
                <a16:creationId xmlns:a16="http://schemas.microsoft.com/office/drawing/2014/main" id="{547FAE9D-3D6E-E110-0978-6BBAD5D83D78}"/>
              </a:ext>
            </a:extLst>
          </p:cNvPr>
          <p:cNvSpPr txBox="1"/>
          <p:nvPr/>
        </p:nvSpPr>
        <p:spPr>
          <a:xfrm>
            <a:off x="685802" y="1712426"/>
            <a:ext cx="3853162" cy="439398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1900" dirty="0">
                <a:ea typeface="Calibri"/>
                <a:cs typeface="Calibri"/>
              </a:rPr>
              <a:t>IPS (in-plane switching) is widely regarded as superior panel technology (best colors and viewing angles)</a:t>
            </a:r>
          </a:p>
          <a:p>
            <a:pPr indent="-228600">
              <a:lnSpc>
                <a:spcPct val="90000"/>
              </a:lnSpc>
              <a:spcAft>
                <a:spcPts val="600"/>
              </a:spcAft>
              <a:buFont typeface="Arial" panose="020B0604020202020204" pitchFamily="34" charset="0"/>
              <a:buChar char="•"/>
            </a:pPr>
            <a:r>
              <a:rPr lang="en-US" sz="1900" dirty="0">
                <a:ea typeface="Calibri"/>
                <a:cs typeface="Calibri"/>
              </a:rPr>
              <a:t>Some of the laptops have this technology and are more expensive on average than those without</a:t>
            </a:r>
          </a:p>
        </p:txBody>
      </p:sp>
      <p:pic>
        <p:nvPicPr>
          <p:cNvPr id="7" name="Picture 7" descr="Chart, bar chart, box and whisker chart&#10;&#10;Description automatically generated">
            <a:extLst>
              <a:ext uri="{FF2B5EF4-FFF2-40B4-BE49-F238E27FC236}">
                <a16:creationId xmlns:a16="http://schemas.microsoft.com/office/drawing/2014/main" id="{9D57D4E9-0456-65BB-CC74-D449EBEE0142}"/>
              </a:ext>
            </a:extLst>
          </p:cNvPr>
          <p:cNvPicPr>
            <a:picLocks noGrp="1" noChangeAspect="1"/>
          </p:cNvPicPr>
          <p:nvPr>
            <p:ph idx="1"/>
          </p:nvPr>
        </p:nvPicPr>
        <p:blipFill>
          <a:blip r:embed="rId2"/>
          <a:stretch>
            <a:fillRect/>
          </a:stretch>
        </p:blipFill>
        <p:spPr>
          <a:xfrm>
            <a:off x="4650671" y="1494455"/>
            <a:ext cx="7370938" cy="3743677"/>
          </a:xfrm>
        </p:spPr>
      </p:pic>
    </p:spTree>
    <p:extLst>
      <p:ext uri="{BB962C8B-B14F-4D97-AF65-F5344CB8AC3E}">
        <p14:creationId xmlns:p14="http://schemas.microsoft.com/office/powerpoint/2010/main" val="2709123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44720-21AC-40BB-3C11-46B6B777680B}"/>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dirty="0"/>
              <a:t>Touchscreen Displays</a:t>
            </a:r>
            <a:endParaRPr lang="en-US" sz="3600" kern="1200" dirty="0">
              <a:latin typeface="+mj-lt"/>
              <a:ea typeface="Calibri Light"/>
              <a:cs typeface="Calibri Light"/>
            </a:endParaRPr>
          </a:p>
        </p:txBody>
      </p:sp>
      <p:sp>
        <p:nvSpPr>
          <p:cNvPr id="5" name="TextBox 4">
            <a:extLst>
              <a:ext uri="{FF2B5EF4-FFF2-40B4-BE49-F238E27FC236}">
                <a16:creationId xmlns:a16="http://schemas.microsoft.com/office/drawing/2014/main" id="{547FAE9D-3D6E-E110-0978-6BBAD5D83D78}"/>
              </a:ext>
            </a:extLst>
          </p:cNvPr>
          <p:cNvSpPr txBox="1"/>
          <p:nvPr/>
        </p:nvSpPr>
        <p:spPr>
          <a:xfrm>
            <a:off x="685802" y="1712426"/>
            <a:ext cx="3853162" cy="439398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1900" dirty="0">
                <a:cs typeface="Calibri"/>
              </a:rPr>
              <a:t>Touchscreens allow users to use the screen like their phone for convenience</a:t>
            </a:r>
            <a:endParaRPr lang="en-US" dirty="0">
              <a:cs typeface="Calibri"/>
            </a:endParaRPr>
          </a:p>
          <a:p>
            <a:pPr indent="-228600">
              <a:lnSpc>
                <a:spcPct val="90000"/>
              </a:lnSpc>
              <a:spcAft>
                <a:spcPts val="600"/>
              </a:spcAft>
              <a:buFont typeface="Arial" panose="020B0604020202020204" pitchFamily="34" charset="0"/>
              <a:buChar char="•"/>
            </a:pPr>
            <a:r>
              <a:rPr lang="en-US" sz="1900" dirty="0">
                <a:cs typeface="Calibri"/>
              </a:rPr>
              <a:t>This feature is rare in this dataset, but laptops with the feature are generally more expensive</a:t>
            </a:r>
          </a:p>
        </p:txBody>
      </p:sp>
      <p:pic>
        <p:nvPicPr>
          <p:cNvPr id="6" name="Picture 7" descr="Chart, bar chart, box and whisker chart&#10;&#10;Description automatically generated">
            <a:extLst>
              <a:ext uri="{FF2B5EF4-FFF2-40B4-BE49-F238E27FC236}">
                <a16:creationId xmlns:a16="http://schemas.microsoft.com/office/drawing/2014/main" id="{CA4E288F-6CC7-5B77-2018-ABCC5F11AD12}"/>
              </a:ext>
            </a:extLst>
          </p:cNvPr>
          <p:cNvPicPr>
            <a:picLocks noGrp="1" noChangeAspect="1"/>
          </p:cNvPicPr>
          <p:nvPr>
            <p:ph idx="1"/>
          </p:nvPr>
        </p:nvPicPr>
        <p:blipFill>
          <a:blip r:embed="rId2"/>
          <a:stretch>
            <a:fillRect/>
          </a:stretch>
        </p:blipFill>
        <p:spPr>
          <a:xfrm>
            <a:off x="4589287" y="1645091"/>
            <a:ext cx="7564261" cy="3795183"/>
          </a:xfrm>
        </p:spPr>
      </p:pic>
    </p:spTree>
    <p:extLst>
      <p:ext uri="{BB962C8B-B14F-4D97-AF65-F5344CB8AC3E}">
        <p14:creationId xmlns:p14="http://schemas.microsoft.com/office/powerpoint/2010/main" val="2963295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44720-21AC-40BB-3C11-46B6B777680B}"/>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dirty="0"/>
              <a:t>Operating System</a:t>
            </a:r>
            <a:endParaRPr lang="en-US" sz="3600" kern="1200" dirty="0">
              <a:latin typeface="+mj-lt"/>
              <a:ea typeface="Calibri Light"/>
              <a:cs typeface="Calibri Light"/>
            </a:endParaRPr>
          </a:p>
        </p:txBody>
      </p:sp>
      <p:sp>
        <p:nvSpPr>
          <p:cNvPr id="5" name="TextBox 4">
            <a:extLst>
              <a:ext uri="{FF2B5EF4-FFF2-40B4-BE49-F238E27FC236}">
                <a16:creationId xmlns:a16="http://schemas.microsoft.com/office/drawing/2014/main" id="{547FAE9D-3D6E-E110-0978-6BBAD5D83D78}"/>
              </a:ext>
            </a:extLst>
          </p:cNvPr>
          <p:cNvSpPr txBox="1"/>
          <p:nvPr/>
        </p:nvSpPr>
        <p:spPr>
          <a:xfrm>
            <a:off x="643469" y="1507815"/>
            <a:ext cx="3853162" cy="517714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1900" dirty="0">
                <a:cs typeface="Calibri"/>
              </a:rPr>
              <a:t>Mac OS is the least common OS in the dataset by far, followed closely by Linux/other OS. It is largely dominated by Windows laptops.</a:t>
            </a:r>
          </a:p>
          <a:p>
            <a:pPr lvl="1" indent="-228600">
              <a:lnSpc>
                <a:spcPct val="90000"/>
              </a:lnSpc>
              <a:spcAft>
                <a:spcPts val="600"/>
              </a:spcAft>
              <a:buFont typeface="Arial" panose="020B0604020202020204" pitchFamily="34" charset="0"/>
              <a:buChar char="•"/>
            </a:pPr>
            <a:r>
              <a:rPr lang="en-US" sz="1900" dirty="0">
                <a:cs typeface="Calibri"/>
              </a:rPr>
              <a:t>Logical as Apple only makes a few </a:t>
            </a:r>
            <a:r>
              <a:rPr lang="en-US" sz="1900" dirty="0" err="1">
                <a:cs typeface="Calibri"/>
              </a:rPr>
              <a:t>Macbooks</a:t>
            </a:r>
            <a:r>
              <a:rPr lang="en-US" sz="1900" dirty="0">
                <a:cs typeface="Calibri"/>
              </a:rPr>
              <a:t> compared to the multitude of manufacturers creating Windows laptops</a:t>
            </a:r>
          </a:p>
          <a:p>
            <a:pPr indent="-228600">
              <a:lnSpc>
                <a:spcPct val="90000"/>
              </a:lnSpc>
              <a:spcAft>
                <a:spcPts val="600"/>
              </a:spcAft>
              <a:buFont typeface="Arial" panose="020B0604020202020204" pitchFamily="34" charset="0"/>
              <a:buChar char="•"/>
            </a:pPr>
            <a:r>
              <a:rPr lang="en-US" sz="1900" dirty="0">
                <a:cs typeface="Calibri"/>
              </a:rPr>
              <a:t>Mac laptops are the most expensive type on average, </a:t>
            </a:r>
            <a:r>
              <a:rPr lang="en-US" sz="1900" dirty="0" err="1">
                <a:cs typeface="Calibri"/>
              </a:rPr>
              <a:t>folowed</a:t>
            </a:r>
            <a:r>
              <a:rPr lang="en-US" sz="1900" dirty="0">
                <a:cs typeface="Calibri"/>
              </a:rPr>
              <a:t> by Windows then Linux</a:t>
            </a:r>
          </a:p>
          <a:p>
            <a:pPr lvl="1" indent="-228600">
              <a:lnSpc>
                <a:spcPct val="90000"/>
              </a:lnSpc>
              <a:spcAft>
                <a:spcPts val="600"/>
              </a:spcAft>
              <a:buFont typeface="Arial" panose="020B0604020202020204" pitchFamily="34" charset="0"/>
              <a:buChar char="•"/>
            </a:pPr>
            <a:r>
              <a:rPr lang="en-US" sz="1900" dirty="0">
                <a:cs typeface="Calibri"/>
              </a:rPr>
              <a:t>Logical because Apple makes premium products, Windows has a mix of premium and budget, and Linux are mostly budget laptops (Linux is free)</a:t>
            </a:r>
          </a:p>
        </p:txBody>
      </p:sp>
      <p:pic>
        <p:nvPicPr>
          <p:cNvPr id="7" name="Picture 7" descr="Chart, bar chart&#10;&#10;Description automatically generated">
            <a:extLst>
              <a:ext uri="{FF2B5EF4-FFF2-40B4-BE49-F238E27FC236}">
                <a16:creationId xmlns:a16="http://schemas.microsoft.com/office/drawing/2014/main" id="{0C6B2AA6-66AA-8BA3-C9A6-892BA65C2F33}"/>
              </a:ext>
            </a:extLst>
          </p:cNvPr>
          <p:cNvPicPr>
            <a:picLocks noGrp="1" noChangeAspect="1"/>
          </p:cNvPicPr>
          <p:nvPr>
            <p:ph idx="1"/>
          </p:nvPr>
        </p:nvPicPr>
        <p:blipFill>
          <a:blip r:embed="rId2"/>
          <a:stretch>
            <a:fillRect/>
          </a:stretch>
        </p:blipFill>
        <p:spPr>
          <a:xfrm>
            <a:off x="4676423" y="1532203"/>
            <a:ext cx="7516988" cy="3788127"/>
          </a:xfrm>
        </p:spPr>
      </p:pic>
    </p:spTree>
    <p:extLst>
      <p:ext uri="{BB962C8B-B14F-4D97-AF65-F5344CB8AC3E}">
        <p14:creationId xmlns:p14="http://schemas.microsoft.com/office/powerpoint/2010/main" val="2864790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44720-21AC-40BB-3C11-46B6B777680B}"/>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dirty="0"/>
              <a:t>Type of Laptop</a:t>
            </a:r>
            <a:endParaRPr lang="en-US" sz="3600" kern="1200" dirty="0">
              <a:latin typeface="+mj-lt"/>
              <a:ea typeface="Calibri Light"/>
              <a:cs typeface="Calibri Light"/>
            </a:endParaRPr>
          </a:p>
        </p:txBody>
      </p:sp>
      <p:sp>
        <p:nvSpPr>
          <p:cNvPr id="5" name="TextBox 4">
            <a:extLst>
              <a:ext uri="{FF2B5EF4-FFF2-40B4-BE49-F238E27FC236}">
                <a16:creationId xmlns:a16="http://schemas.microsoft.com/office/drawing/2014/main" id="{547FAE9D-3D6E-E110-0978-6BBAD5D83D78}"/>
              </a:ext>
            </a:extLst>
          </p:cNvPr>
          <p:cNvSpPr txBox="1"/>
          <p:nvPr/>
        </p:nvSpPr>
        <p:spPr>
          <a:xfrm>
            <a:off x="643469" y="1507815"/>
            <a:ext cx="10972217" cy="517714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1900" dirty="0">
                <a:cs typeface="Calibri"/>
              </a:rPr>
              <a:t>Notebooks are the most common, followed by gaming laptops</a:t>
            </a:r>
          </a:p>
          <a:p>
            <a:pPr indent="-228600">
              <a:lnSpc>
                <a:spcPct val="90000"/>
              </a:lnSpc>
              <a:spcAft>
                <a:spcPts val="600"/>
              </a:spcAft>
              <a:buFont typeface="Arial" panose="020B0604020202020204" pitchFamily="34" charset="0"/>
              <a:buChar char="•"/>
            </a:pPr>
            <a:r>
              <a:rPr lang="en-US" sz="1900" dirty="0">
                <a:cs typeface="Calibri"/>
              </a:rPr>
              <a:t>Workstations are the most expensive laptop, logical because they have the best specifications, followed by gaming laptops</a:t>
            </a:r>
          </a:p>
          <a:p>
            <a:pPr indent="-228600">
              <a:lnSpc>
                <a:spcPct val="90000"/>
              </a:lnSpc>
              <a:spcAft>
                <a:spcPts val="600"/>
              </a:spcAft>
              <a:buFont typeface="Arial" panose="020B0604020202020204" pitchFamily="34" charset="0"/>
              <a:buChar char="•"/>
            </a:pPr>
            <a:r>
              <a:rPr lang="en-US" sz="1900" dirty="0">
                <a:cs typeface="Calibri"/>
              </a:rPr>
              <a:t>Note: </a:t>
            </a:r>
            <a:r>
              <a:rPr lang="en-US" sz="1900" dirty="0" err="1">
                <a:cs typeface="Calibri"/>
              </a:rPr>
              <a:t>Ultrabooks</a:t>
            </a:r>
            <a:r>
              <a:rPr lang="en-US" sz="1900" dirty="0">
                <a:cs typeface="Calibri"/>
              </a:rPr>
              <a:t> are high-end thin notebooks, Netbooks are weak laptops meant for internet apps, 2in1 or 'Hybrid' laptops are laptops AND tablets</a:t>
            </a:r>
          </a:p>
        </p:txBody>
      </p:sp>
      <p:pic>
        <p:nvPicPr>
          <p:cNvPr id="6" name="Picture 7" descr="Chart&#10;&#10;Description automatically generated">
            <a:extLst>
              <a:ext uri="{FF2B5EF4-FFF2-40B4-BE49-F238E27FC236}">
                <a16:creationId xmlns:a16="http://schemas.microsoft.com/office/drawing/2014/main" id="{8E19DA96-A448-35EB-CF01-CB819A72F279}"/>
              </a:ext>
            </a:extLst>
          </p:cNvPr>
          <p:cNvPicPr>
            <a:picLocks noGrp="1" noChangeAspect="1"/>
          </p:cNvPicPr>
          <p:nvPr>
            <p:ph idx="1"/>
          </p:nvPr>
        </p:nvPicPr>
        <p:blipFill>
          <a:blip r:embed="rId2"/>
          <a:stretch>
            <a:fillRect/>
          </a:stretch>
        </p:blipFill>
        <p:spPr>
          <a:xfrm>
            <a:off x="39159" y="3212307"/>
            <a:ext cx="12120738" cy="3221918"/>
          </a:xfrm>
        </p:spPr>
      </p:pic>
    </p:spTree>
    <p:extLst>
      <p:ext uri="{BB962C8B-B14F-4D97-AF65-F5344CB8AC3E}">
        <p14:creationId xmlns:p14="http://schemas.microsoft.com/office/powerpoint/2010/main" val="4094111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44720-21AC-40BB-3C11-46B6B777680B}"/>
              </a:ext>
            </a:extLst>
          </p:cNvPr>
          <p:cNvSpPr>
            <a:spLocks noGrp="1"/>
          </p:cNvSpPr>
          <p:nvPr>
            <p:ph type="title"/>
          </p:nvPr>
        </p:nvSpPr>
        <p:spPr>
          <a:xfrm>
            <a:off x="643467" y="138290"/>
            <a:ext cx="10905066" cy="1135737"/>
          </a:xfrm>
        </p:spPr>
        <p:txBody>
          <a:bodyPr vert="horz" lIns="91440" tIns="45720" rIns="91440" bIns="45720" rtlCol="0" anchor="ctr">
            <a:normAutofit/>
          </a:bodyPr>
          <a:lstStyle/>
          <a:p>
            <a:r>
              <a:rPr lang="en-US" sz="3600" dirty="0"/>
              <a:t>Brand of Laptop</a:t>
            </a:r>
            <a:endParaRPr lang="en-US" sz="3600" kern="1200" dirty="0">
              <a:latin typeface="+mj-lt"/>
              <a:ea typeface="Calibri Light"/>
              <a:cs typeface="Calibri Light"/>
            </a:endParaRPr>
          </a:p>
        </p:txBody>
      </p:sp>
      <p:sp>
        <p:nvSpPr>
          <p:cNvPr id="5" name="TextBox 4">
            <a:extLst>
              <a:ext uri="{FF2B5EF4-FFF2-40B4-BE49-F238E27FC236}">
                <a16:creationId xmlns:a16="http://schemas.microsoft.com/office/drawing/2014/main" id="{547FAE9D-3D6E-E110-0978-6BBAD5D83D78}"/>
              </a:ext>
            </a:extLst>
          </p:cNvPr>
          <p:cNvSpPr txBox="1"/>
          <p:nvPr/>
        </p:nvSpPr>
        <p:spPr>
          <a:xfrm>
            <a:off x="643469" y="1176204"/>
            <a:ext cx="10972217" cy="517714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1900" dirty="0">
                <a:cs typeface="Calibri"/>
              </a:rPr>
              <a:t>Lenovo, Dell and HP dominate in terms of most common laptop</a:t>
            </a:r>
          </a:p>
          <a:p>
            <a:pPr indent="-228600">
              <a:lnSpc>
                <a:spcPct val="90000"/>
              </a:lnSpc>
              <a:spcAft>
                <a:spcPts val="600"/>
              </a:spcAft>
              <a:buFont typeface="Arial" panose="020B0604020202020204" pitchFamily="34" charset="0"/>
              <a:buChar char="•"/>
            </a:pPr>
            <a:r>
              <a:rPr lang="en-US" sz="1900" dirty="0">
                <a:cs typeface="Calibri"/>
              </a:rPr>
              <a:t>Razer have very expensive laptops on average</a:t>
            </a:r>
          </a:p>
          <a:p>
            <a:pPr indent="-228600">
              <a:lnSpc>
                <a:spcPct val="90000"/>
              </a:lnSpc>
              <a:spcAft>
                <a:spcPts val="600"/>
              </a:spcAft>
              <a:buFont typeface="Arial" panose="020B0604020202020204" pitchFamily="34" charset="0"/>
              <a:buChar char="•"/>
            </a:pPr>
            <a:r>
              <a:rPr lang="en-US" sz="1900" dirty="0">
                <a:cs typeface="Calibri"/>
              </a:rPr>
              <a:t>Other windows brands are quite similar in terms of average price, even Apple is comparable</a:t>
            </a:r>
          </a:p>
        </p:txBody>
      </p:sp>
      <p:pic>
        <p:nvPicPr>
          <p:cNvPr id="7" name="Picture 7" descr="Chart, histogram&#10;&#10;Description automatically generated">
            <a:extLst>
              <a:ext uri="{FF2B5EF4-FFF2-40B4-BE49-F238E27FC236}">
                <a16:creationId xmlns:a16="http://schemas.microsoft.com/office/drawing/2014/main" id="{872F0EA6-6234-59FA-CE52-B5DA6EB84967}"/>
              </a:ext>
            </a:extLst>
          </p:cNvPr>
          <p:cNvPicPr>
            <a:picLocks noGrp="1" noChangeAspect="1"/>
          </p:cNvPicPr>
          <p:nvPr>
            <p:ph idx="1"/>
          </p:nvPr>
        </p:nvPicPr>
        <p:blipFill>
          <a:blip r:embed="rId2"/>
          <a:stretch>
            <a:fillRect/>
          </a:stretch>
        </p:blipFill>
        <p:spPr>
          <a:xfrm>
            <a:off x="873478" y="2888700"/>
            <a:ext cx="10515600" cy="3918521"/>
          </a:xfrm>
        </p:spPr>
      </p:pic>
    </p:spTree>
    <p:extLst>
      <p:ext uri="{BB962C8B-B14F-4D97-AF65-F5344CB8AC3E}">
        <p14:creationId xmlns:p14="http://schemas.microsoft.com/office/powerpoint/2010/main" val="228595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44720-21AC-40BB-3C11-46B6B777680B}"/>
              </a:ext>
            </a:extLst>
          </p:cNvPr>
          <p:cNvSpPr>
            <a:spLocks noGrp="1"/>
          </p:cNvSpPr>
          <p:nvPr>
            <p:ph type="title"/>
          </p:nvPr>
        </p:nvSpPr>
        <p:spPr>
          <a:xfrm>
            <a:off x="643467" y="138290"/>
            <a:ext cx="10905066" cy="1135737"/>
          </a:xfrm>
        </p:spPr>
        <p:txBody>
          <a:bodyPr vert="horz" lIns="91440" tIns="45720" rIns="91440" bIns="45720" rtlCol="0" anchor="ctr">
            <a:normAutofit/>
          </a:bodyPr>
          <a:lstStyle/>
          <a:p>
            <a:r>
              <a:rPr lang="en-US" sz="3600" dirty="0"/>
              <a:t>Weight vs Price</a:t>
            </a:r>
            <a:endParaRPr lang="en-US" sz="3600" kern="1200" dirty="0">
              <a:latin typeface="+mj-lt"/>
              <a:ea typeface="Calibri Light"/>
              <a:cs typeface="Calibri Light"/>
            </a:endParaRPr>
          </a:p>
        </p:txBody>
      </p:sp>
      <p:sp>
        <p:nvSpPr>
          <p:cNvPr id="5" name="TextBox 4">
            <a:extLst>
              <a:ext uri="{FF2B5EF4-FFF2-40B4-BE49-F238E27FC236}">
                <a16:creationId xmlns:a16="http://schemas.microsoft.com/office/drawing/2014/main" id="{547FAE9D-3D6E-E110-0978-6BBAD5D83D78}"/>
              </a:ext>
            </a:extLst>
          </p:cNvPr>
          <p:cNvSpPr txBox="1"/>
          <p:nvPr/>
        </p:nvSpPr>
        <p:spPr>
          <a:xfrm>
            <a:off x="643469" y="1176204"/>
            <a:ext cx="10972217" cy="517714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1900" dirty="0">
                <a:cs typeface="Calibri"/>
              </a:rPr>
              <a:t>Scatterplot a bit messy because most laptops lie in the same weight categories</a:t>
            </a:r>
            <a:endParaRPr lang="en-US">
              <a:cs typeface="Calibri" panose="020F0502020204030204"/>
            </a:endParaRPr>
          </a:p>
          <a:p>
            <a:pPr>
              <a:buFont typeface="Arial" panose="020B0604020202020204" pitchFamily="34" charset="0"/>
              <a:buChar char="•"/>
            </a:pPr>
            <a:r>
              <a:rPr lang="en-US" sz="1900" dirty="0">
                <a:ea typeface="+mn-lt"/>
                <a:cs typeface="+mn-lt"/>
              </a:rPr>
              <a:t>  Not much of a clear relationship, there are some points on the right (heavy weight) that are generally of higher price but there are too few data points to consider it a clear relationship</a:t>
            </a:r>
            <a:endParaRPr lang="en-US" sz="1900" dirty="0">
              <a:cs typeface="Calibri"/>
            </a:endParaRPr>
          </a:p>
          <a:p>
            <a:pPr>
              <a:buFont typeface="Arial" panose="020B0604020202020204" pitchFamily="34" charset="0"/>
              <a:buChar char="•"/>
            </a:pPr>
            <a:r>
              <a:rPr lang="en-US" sz="1900" dirty="0">
                <a:ea typeface="+mn-lt"/>
                <a:cs typeface="+mn-lt"/>
              </a:rPr>
              <a:t>  This makes sense because being a light weight laptop is also something demanded for and can cause a laptop be expensive (</a:t>
            </a:r>
            <a:r>
              <a:rPr lang="en-US" sz="1900" dirty="0" err="1">
                <a:ea typeface="+mn-lt"/>
                <a:cs typeface="+mn-lt"/>
              </a:rPr>
              <a:t>eg.</a:t>
            </a:r>
            <a:r>
              <a:rPr lang="en-US" sz="1900" dirty="0">
                <a:ea typeface="+mn-lt"/>
                <a:cs typeface="+mn-lt"/>
              </a:rPr>
              <a:t> </a:t>
            </a:r>
            <a:r>
              <a:rPr lang="en-US" sz="1900" dirty="0" err="1">
                <a:ea typeface="+mn-lt"/>
                <a:cs typeface="+mn-lt"/>
              </a:rPr>
              <a:t>Ultrabooks</a:t>
            </a:r>
            <a:r>
              <a:rPr lang="en-US" sz="1900" dirty="0">
                <a:ea typeface="+mn-lt"/>
                <a:cs typeface="+mn-lt"/>
              </a:rPr>
              <a:t>)</a:t>
            </a:r>
            <a:endParaRPr lang="en-US" dirty="0"/>
          </a:p>
          <a:p>
            <a:pPr indent="-228600">
              <a:lnSpc>
                <a:spcPct val="90000"/>
              </a:lnSpc>
              <a:spcAft>
                <a:spcPts val="600"/>
              </a:spcAft>
              <a:buFont typeface="Arial" panose="020B0604020202020204" pitchFamily="34" charset="0"/>
              <a:buChar char="•"/>
            </a:pPr>
            <a:endParaRPr lang="en-US" sz="1900" dirty="0">
              <a:cs typeface="Calibri"/>
            </a:endParaRPr>
          </a:p>
        </p:txBody>
      </p:sp>
      <p:pic>
        <p:nvPicPr>
          <p:cNvPr id="10" name="Picture 10" descr="Chart, scatter chart&#10;&#10;Description automatically generated">
            <a:extLst>
              <a:ext uri="{FF2B5EF4-FFF2-40B4-BE49-F238E27FC236}">
                <a16:creationId xmlns:a16="http://schemas.microsoft.com/office/drawing/2014/main" id="{52A419E9-5817-4DEC-13BB-117DE3A081B8}"/>
              </a:ext>
            </a:extLst>
          </p:cNvPr>
          <p:cNvPicPr>
            <a:picLocks noGrp="1" noChangeAspect="1"/>
          </p:cNvPicPr>
          <p:nvPr>
            <p:ph idx="1"/>
          </p:nvPr>
        </p:nvPicPr>
        <p:blipFill>
          <a:blip r:embed="rId2"/>
          <a:stretch>
            <a:fillRect/>
          </a:stretch>
        </p:blipFill>
        <p:spPr>
          <a:xfrm>
            <a:off x="873478" y="2912202"/>
            <a:ext cx="10515600" cy="3575184"/>
          </a:xfrm>
        </p:spPr>
      </p:pic>
    </p:spTree>
    <p:extLst>
      <p:ext uri="{BB962C8B-B14F-4D97-AF65-F5344CB8AC3E}">
        <p14:creationId xmlns:p14="http://schemas.microsoft.com/office/powerpoint/2010/main" val="327293483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8</TotalTime>
  <Words>1034</Words>
  <Application>Microsoft Office PowerPoint</Application>
  <PresentationFormat>Widescreen</PresentationFormat>
  <Paragraphs>124</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AIML Part B: Regression </vt:lpstr>
      <vt:lpstr>Regression Task:  Laptop Data</vt:lpstr>
      <vt:lpstr>Data Visualisation</vt:lpstr>
      <vt:lpstr>IPS Displays</vt:lpstr>
      <vt:lpstr>Touchscreen Displays</vt:lpstr>
      <vt:lpstr>Operating System</vt:lpstr>
      <vt:lpstr>Type of Laptop</vt:lpstr>
      <vt:lpstr>Brand of Laptop</vt:lpstr>
      <vt:lpstr>Weight vs Price</vt:lpstr>
      <vt:lpstr>Numerical Columns </vt:lpstr>
      <vt:lpstr>Data Processing</vt:lpstr>
      <vt:lpstr>PowerPoint Presentation</vt:lpstr>
      <vt:lpstr>PowerPoint Presentation</vt:lpstr>
      <vt:lpstr>Storage Column</vt:lpstr>
      <vt:lpstr>Encoding Categorical Columns</vt:lpstr>
      <vt:lpstr>Testing Models</vt:lpstr>
      <vt:lpstr>Example (Linear Regression)</vt:lpstr>
      <vt:lpstr>Comparing all models</vt:lpstr>
      <vt:lpstr>Hyperparameter Tuning</vt:lpstr>
      <vt:lpstr>GridSearchCV (Random Forest Example)</vt:lpstr>
      <vt:lpstr>Final Test with Tuned Parameters</vt:lpstr>
      <vt:lpstr>Final Results</vt:lpstr>
      <vt:lpstr>Final Scores</vt:lpstr>
      <vt:lpstr>Feature Importance</vt:lpstr>
      <vt:lpstr>Thanks for listening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JAYDEN YAP JEAN HNG</cp:lastModifiedBy>
  <cp:revision>1018</cp:revision>
  <dcterms:created xsi:type="dcterms:W3CDTF">2022-06-08T14:34:20Z</dcterms:created>
  <dcterms:modified xsi:type="dcterms:W3CDTF">2022-06-28T15:34:57Z</dcterms:modified>
</cp:coreProperties>
</file>