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8D9FC-491B-BD47-EE2C-A140C878C3F6}" v="4" dt="2022-08-14T06:58:28.537"/>
    <p1510:client id="{AC23A34C-7D74-4CF6-B29A-1081DA965F35}" v="2" dt="2022-08-12T14:09:48.955"/>
    <p1510:client id="{F790ED16-F72B-2504-6ACD-BA165A5AED99}" v="1884" dt="2022-08-12T10:16:46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EN YAP JEAN HNG" userId="S::jaydenyap.21@ichat.sp.edu.sg::66824b3b-90af-48ae-91f4-73f35fb89cd2" providerId="AD" clId="Web-{F790ED16-F72B-2504-6ACD-BA165A5AED99}"/>
    <pc:docChg chg="addSld delSld modSld">
      <pc:chgData name="JAYDEN YAP JEAN HNG" userId="S::jaydenyap.21@ichat.sp.edu.sg::66824b3b-90af-48ae-91f4-73f35fb89cd2" providerId="AD" clId="Web-{F790ED16-F72B-2504-6ACD-BA165A5AED99}" dt="2022-08-12T10:16:46.013" v="1492" actId="14100"/>
      <pc:docMkLst>
        <pc:docMk/>
      </pc:docMkLst>
      <pc:sldChg chg="modSp">
        <pc:chgData name="JAYDEN YAP JEAN HNG" userId="S::jaydenyap.21@ichat.sp.edu.sg::66824b3b-90af-48ae-91f4-73f35fb89cd2" providerId="AD" clId="Web-{F790ED16-F72B-2504-6ACD-BA165A5AED99}" dt="2022-08-12T09:14:49.961" v="11" actId="20577"/>
        <pc:sldMkLst>
          <pc:docMk/>
          <pc:sldMk cId="109857222" sldId="256"/>
        </pc:sldMkLst>
        <pc:spChg chg="mod">
          <ac:chgData name="JAYDEN YAP JEAN HNG" userId="S::jaydenyap.21@ichat.sp.edu.sg::66824b3b-90af-48ae-91f4-73f35fb89cd2" providerId="AD" clId="Web-{F790ED16-F72B-2504-6ACD-BA165A5AED99}" dt="2022-08-12T09:14:49.961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08:42:50.450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JAYDEN YAP JEAN HNG" userId="S::jaydenyap.21@ichat.sp.edu.sg::66824b3b-90af-48ae-91f4-73f35fb89cd2" providerId="AD" clId="Web-{F790ED16-F72B-2504-6ACD-BA165A5AED99}" dt="2022-08-12T09:31:18.085" v="159" actId="1076"/>
        <pc:sldMkLst>
          <pc:docMk/>
          <pc:sldMk cId="352514130" sldId="257"/>
        </pc:sldMkLst>
        <pc:spChg chg="mod">
          <ac:chgData name="JAYDEN YAP JEAN HNG" userId="S::jaydenyap.21@ichat.sp.edu.sg::66824b3b-90af-48ae-91f4-73f35fb89cd2" providerId="AD" clId="Web-{F790ED16-F72B-2504-6ACD-BA165A5AED99}" dt="2022-08-12T09:29:13.830" v="92" actId="1076"/>
          <ac:spMkLst>
            <pc:docMk/>
            <pc:sldMk cId="352514130" sldId="257"/>
            <ac:spMk id="2" creationId="{AAC53315-33E4-5EB2-8339-2C73CD8CA36D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09:31:18.085" v="159" actId="1076"/>
          <ac:spMkLst>
            <pc:docMk/>
            <pc:sldMk cId="352514130" sldId="257"/>
            <ac:spMk id="3" creationId="{7C80FF24-976E-92BA-1B73-CE95976BF365}"/>
          </ac:spMkLst>
        </pc:spChg>
        <pc:picChg chg="add mod">
          <ac:chgData name="JAYDEN YAP JEAN HNG" userId="S::jaydenyap.21@ichat.sp.edu.sg::66824b3b-90af-48ae-91f4-73f35fb89cd2" providerId="AD" clId="Web-{F790ED16-F72B-2504-6ACD-BA165A5AED99}" dt="2022-08-12T09:29:19.268" v="97" actId="1076"/>
          <ac:picMkLst>
            <pc:docMk/>
            <pc:sldMk cId="352514130" sldId="257"/>
            <ac:picMk id="4" creationId="{3A276854-5962-D3C7-765D-39A4F50DD9A0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30:07.832" v="108" actId="1076"/>
          <ac:picMkLst>
            <pc:docMk/>
            <pc:sldMk cId="352514130" sldId="257"/>
            <ac:picMk id="5" creationId="{C3B0B1FF-6F08-D442-ACC4-8974AAB3EFD2}"/>
          </ac:picMkLst>
        </pc:picChg>
      </pc:sldChg>
      <pc:sldChg chg="addSp delSp modSp new">
        <pc:chgData name="JAYDEN YAP JEAN HNG" userId="S::jaydenyap.21@ichat.sp.edu.sg::66824b3b-90af-48ae-91f4-73f35fb89cd2" providerId="AD" clId="Web-{F790ED16-F72B-2504-6ACD-BA165A5AED99}" dt="2022-08-12T09:36:50.673" v="327" actId="1076"/>
        <pc:sldMkLst>
          <pc:docMk/>
          <pc:sldMk cId="1351756570" sldId="258"/>
        </pc:sldMkLst>
        <pc:spChg chg="mod">
          <ac:chgData name="JAYDEN YAP JEAN HNG" userId="S::jaydenyap.21@ichat.sp.edu.sg::66824b3b-90af-48ae-91f4-73f35fb89cd2" providerId="AD" clId="Web-{F790ED16-F72B-2504-6ACD-BA165A5AED99}" dt="2022-08-12T09:32:41.869" v="173" actId="20577"/>
          <ac:spMkLst>
            <pc:docMk/>
            <pc:sldMk cId="1351756570" sldId="258"/>
            <ac:spMk id="2" creationId="{29600DF4-BA68-59BE-C653-A555F415D38F}"/>
          </ac:spMkLst>
        </pc:spChg>
        <pc:spChg chg="add del mod">
          <ac:chgData name="JAYDEN YAP JEAN HNG" userId="S::jaydenyap.21@ichat.sp.edu.sg::66824b3b-90af-48ae-91f4-73f35fb89cd2" providerId="AD" clId="Web-{F790ED16-F72B-2504-6ACD-BA165A5AED99}" dt="2022-08-12T09:36:48.501" v="325" actId="20577"/>
          <ac:spMkLst>
            <pc:docMk/>
            <pc:sldMk cId="1351756570" sldId="258"/>
            <ac:spMk id="3" creationId="{9AE9C781-5E52-8216-24D7-FAD37B9EC7A0}"/>
          </ac:spMkLst>
        </pc:spChg>
        <pc:picChg chg="add del mod ord">
          <ac:chgData name="JAYDEN YAP JEAN HNG" userId="S::jaydenyap.21@ichat.sp.edu.sg::66824b3b-90af-48ae-91f4-73f35fb89cd2" providerId="AD" clId="Web-{F790ED16-F72B-2504-6ACD-BA165A5AED99}" dt="2022-08-12T09:32:44.291" v="175"/>
          <ac:picMkLst>
            <pc:docMk/>
            <pc:sldMk cId="1351756570" sldId="258"/>
            <ac:picMk id="4" creationId="{A97C67E6-9D55-090D-A86B-9A72C46EF693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36:14.578" v="313" actId="1076"/>
          <ac:picMkLst>
            <pc:docMk/>
            <pc:sldMk cId="1351756570" sldId="258"/>
            <ac:picMk id="5" creationId="{207766A7-A5BD-AADB-59D1-75BC94B3E3B2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36:35.141" v="320" actId="1076"/>
          <ac:picMkLst>
            <pc:docMk/>
            <pc:sldMk cId="1351756570" sldId="258"/>
            <ac:picMk id="6" creationId="{6CA0472C-0C6D-23FD-B721-9B891D62608C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36:49.204" v="326" actId="1076"/>
          <ac:picMkLst>
            <pc:docMk/>
            <pc:sldMk cId="1351756570" sldId="258"/>
            <ac:picMk id="7" creationId="{AB8AE663-E8EF-60C2-C371-3AE76188805C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36:50.673" v="327" actId="1076"/>
          <ac:picMkLst>
            <pc:docMk/>
            <pc:sldMk cId="1351756570" sldId="258"/>
            <ac:picMk id="8" creationId="{E7D6B8E8-71DD-344F-4EE8-85C67F33E904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36:33.876" v="319" actId="1076"/>
          <ac:picMkLst>
            <pc:docMk/>
            <pc:sldMk cId="1351756570" sldId="258"/>
            <ac:picMk id="9" creationId="{85AC5C76-3454-BBFF-0EBD-87648304F78B}"/>
          </ac:picMkLst>
        </pc:picChg>
      </pc:sldChg>
      <pc:sldChg chg="addSp delSp modSp add">
        <pc:chgData name="JAYDEN YAP JEAN HNG" userId="S::jaydenyap.21@ichat.sp.edu.sg::66824b3b-90af-48ae-91f4-73f35fb89cd2" providerId="AD" clId="Web-{F790ED16-F72B-2504-6ACD-BA165A5AED99}" dt="2022-08-12T09:43:10.450" v="584" actId="1076"/>
        <pc:sldMkLst>
          <pc:docMk/>
          <pc:sldMk cId="2008114478" sldId="259"/>
        </pc:sldMkLst>
        <pc:spChg chg="mod">
          <ac:chgData name="JAYDEN YAP JEAN HNG" userId="S::jaydenyap.21@ichat.sp.edu.sg::66824b3b-90af-48ae-91f4-73f35fb89cd2" providerId="AD" clId="Web-{F790ED16-F72B-2504-6ACD-BA165A5AED99}" dt="2022-08-12T09:38:14.457" v="347" actId="1076"/>
          <ac:spMkLst>
            <pc:docMk/>
            <pc:sldMk cId="2008114478" sldId="259"/>
            <ac:spMk id="2" creationId="{29600DF4-BA68-59BE-C653-A555F415D38F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09:41:13.041" v="462" actId="1076"/>
          <ac:spMkLst>
            <pc:docMk/>
            <pc:sldMk cId="2008114478" sldId="259"/>
            <ac:spMk id="3" creationId="{9AE9C781-5E52-8216-24D7-FAD37B9EC7A0}"/>
          </ac:spMkLst>
        </pc:spChg>
        <pc:spChg chg="add mod">
          <ac:chgData name="JAYDEN YAP JEAN HNG" userId="S::jaydenyap.21@ichat.sp.edu.sg::66824b3b-90af-48ae-91f4-73f35fb89cd2" providerId="AD" clId="Web-{F790ED16-F72B-2504-6ACD-BA165A5AED99}" dt="2022-08-12T09:41:16.056" v="463" actId="1076"/>
          <ac:spMkLst>
            <pc:docMk/>
            <pc:sldMk cId="2008114478" sldId="259"/>
            <ac:spMk id="12" creationId="{EA1E004D-94E8-C8F6-D9E6-076925758F51}"/>
          </ac:spMkLst>
        </pc:spChg>
        <pc:spChg chg="add mod">
          <ac:chgData name="JAYDEN YAP JEAN HNG" userId="S::jaydenyap.21@ichat.sp.edu.sg::66824b3b-90af-48ae-91f4-73f35fb89cd2" providerId="AD" clId="Web-{F790ED16-F72B-2504-6ACD-BA165A5AED99}" dt="2022-08-12T09:43:10.450" v="584" actId="1076"/>
          <ac:spMkLst>
            <pc:docMk/>
            <pc:sldMk cId="2008114478" sldId="259"/>
            <ac:spMk id="13" creationId="{8AF31AF2-593E-1D71-C702-9E16546FE97D}"/>
          </ac:spMkLst>
        </pc:spChg>
        <pc:picChg chg="add del mod">
          <ac:chgData name="JAYDEN YAP JEAN HNG" userId="S::jaydenyap.21@ichat.sp.edu.sg::66824b3b-90af-48ae-91f4-73f35fb89cd2" providerId="AD" clId="Web-{F790ED16-F72B-2504-6ACD-BA165A5AED99}" dt="2022-08-12T09:38:00.207" v="343"/>
          <ac:picMkLst>
            <pc:docMk/>
            <pc:sldMk cId="2008114478" sldId="259"/>
            <ac:picMk id="4" creationId="{51E72970-8AAD-DF86-A20C-C794B99E4654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09:37:37.862" v="334"/>
          <ac:picMkLst>
            <pc:docMk/>
            <pc:sldMk cId="2008114478" sldId="259"/>
            <ac:picMk id="5" creationId="{207766A7-A5BD-AADB-59D1-75BC94B3E3B2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09:37:37.424" v="333"/>
          <ac:picMkLst>
            <pc:docMk/>
            <pc:sldMk cId="2008114478" sldId="259"/>
            <ac:picMk id="6" creationId="{6CA0472C-0C6D-23FD-B721-9B891D62608C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09:37:38.627" v="336"/>
          <ac:picMkLst>
            <pc:docMk/>
            <pc:sldMk cId="2008114478" sldId="259"/>
            <ac:picMk id="7" creationId="{AB8AE663-E8EF-60C2-C371-3AE76188805C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09:37:38.237" v="335"/>
          <ac:picMkLst>
            <pc:docMk/>
            <pc:sldMk cId="2008114478" sldId="259"/>
            <ac:picMk id="8" creationId="{E7D6B8E8-71DD-344F-4EE8-85C67F33E904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09:37:37.049" v="332"/>
          <ac:picMkLst>
            <pc:docMk/>
            <pc:sldMk cId="2008114478" sldId="259"/>
            <ac:picMk id="9" creationId="{85AC5C76-3454-BBFF-0EBD-87648304F78B}"/>
          </ac:picMkLst>
        </pc:picChg>
        <pc:picChg chg="add mod modCrop">
          <ac:chgData name="JAYDEN YAP JEAN HNG" userId="S::jaydenyap.21@ichat.sp.edu.sg::66824b3b-90af-48ae-91f4-73f35fb89cd2" providerId="AD" clId="Web-{F790ED16-F72B-2504-6ACD-BA165A5AED99}" dt="2022-08-12T09:43:04.356" v="582" actId="14100"/>
          <ac:picMkLst>
            <pc:docMk/>
            <pc:sldMk cId="2008114478" sldId="259"/>
            <ac:picMk id="10" creationId="{0956D7AE-8C11-5F03-EBF7-A67B030EA8F0}"/>
          </ac:picMkLst>
        </pc:picChg>
        <pc:picChg chg="add mod modCrop">
          <ac:chgData name="JAYDEN YAP JEAN HNG" userId="S::jaydenyap.21@ichat.sp.edu.sg::66824b3b-90af-48ae-91f4-73f35fb89cd2" providerId="AD" clId="Web-{F790ED16-F72B-2504-6ACD-BA165A5AED99}" dt="2022-08-12T09:43:06.778" v="583" actId="14100"/>
          <ac:picMkLst>
            <pc:docMk/>
            <pc:sldMk cId="2008114478" sldId="259"/>
            <ac:picMk id="11" creationId="{7D1DD8B6-B17E-D7BA-71E7-7C22F85043B2}"/>
          </ac:picMkLst>
        </pc:picChg>
      </pc:sldChg>
      <pc:sldChg chg="addSp delSp modSp add replId">
        <pc:chgData name="JAYDEN YAP JEAN HNG" userId="S::jaydenyap.21@ichat.sp.edu.sg::66824b3b-90af-48ae-91f4-73f35fb89cd2" providerId="AD" clId="Web-{F790ED16-F72B-2504-6ACD-BA165A5AED99}" dt="2022-08-12T09:48:06.695" v="723" actId="14100"/>
        <pc:sldMkLst>
          <pc:docMk/>
          <pc:sldMk cId="804025381" sldId="260"/>
        </pc:sldMkLst>
        <pc:spChg chg="mod">
          <ac:chgData name="JAYDEN YAP JEAN HNG" userId="S::jaydenyap.21@ichat.sp.edu.sg::66824b3b-90af-48ae-91f4-73f35fb89cd2" providerId="AD" clId="Web-{F790ED16-F72B-2504-6ACD-BA165A5AED99}" dt="2022-08-12T09:46:37.378" v="669" actId="20577"/>
          <ac:spMkLst>
            <pc:docMk/>
            <pc:sldMk cId="804025381" sldId="260"/>
            <ac:spMk id="3" creationId="{9AE9C781-5E52-8216-24D7-FAD37B9EC7A0}"/>
          </ac:spMkLst>
        </pc:spChg>
        <pc:spChg chg="add mod">
          <ac:chgData name="JAYDEN YAP JEAN HNG" userId="S::jaydenyap.21@ichat.sp.edu.sg::66824b3b-90af-48ae-91f4-73f35fb89cd2" providerId="AD" clId="Web-{F790ED16-F72B-2504-6ACD-BA165A5AED99}" dt="2022-08-12T09:48:01.507" v="720" actId="1076"/>
          <ac:spMkLst>
            <pc:docMk/>
            <pc:sldMk cId="804025381" sldId="260"/>
            <ac:spMk id="7" creationId="{F9D467DA-841B-14BC-213B-DEB403E6E316}"/>
          </ac:spMkLst>
        </pc:spChg>
        <pc:spChg chg="del mod">
          <ac:chgData name="JAYDEN YAP JEAN HNG" userId="S::jaydenyap.21@ichat.sp.edu.sg::66824b3b-90af-48ae-91f4-73f35fb89cd2" providerId="AD" clId="Web-{F790ED16-F72B-2504-6ACD-BA165A5AED99}" dt="2022-08-12T09:44:17.812" v="596"/>
          <ac:spMkLst>
            <pc:docMk/>
            <pc:sldMk cId="804025381" sldId="260"/>
            <ac:spMk id="12" creationId="{EA1E004D-94E8-C8F6-D9E6-076925758F51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09:48:06.695" v="723" actId="14100"/>
          <ac:spMkLst>
            <pc:docMk/>
            <pc:sldMk cId="804025381" sldId="260"/>
            <ac:spMk id="13" creationId="{8AF31AF2-593E-1D71-C702-9E16546FE97D}"/>
          </ac:spMkLst>
        </pc:spChg>
        <pc:picChg chg="add mod">
          <ac:chgData name="JAYDEN YAP JEAN HNG" userId="S::jaydenyap.21@ichat.sp.edu.sg::66824b3b-90af-48ae-91f4-73f35fb89cd2" providerId="AD" clId="Web-{F790ED16-F72B-2504-6ACD-BA165A5AED99}" dt="2022-08-12T09:46:01.362" v="661" actId="1076"/>
          <ac:picMkLst>
            <pc:docMk/>
            <pc:sldMk cId="804025381" sldId="260"/>
            <ac:picMk id="4" creationId="{D4E964AE-317C-A728-CABD-BD052548369C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48:02.335" v="721" actId="1076"/>
          <ac:picMkLst>
            <pc:docMk/>
            <pc:sldMk cId="804025381" sldId="260"/>
            <ac:picMk id="5" creationId="{D65FE602-E15B-F054-F464-268D8874D814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09:44:07.218" v="588"/>
          <ac:picMkLst>
            <pc:docMk/>
            <pc:sldMk cId="804025381" sldId="260"/>
            <ac:picMk id="10" creationId="{0956D7AE-8C11-5F03-EBF7-A67B030EA8F0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09:44:08.671" v="589"/>
          <ac:picMkLst>
            <pc:docMk/>
            <pc:sldMk cId="804025381" sldId="260"/>
            <ac:picMk id="11" creationId="{7D1DD8B6-B17E-D7BA-71E7-7C22F85043B2}"/>
          </ac:picMkLst>
        </pc:picChg>
      </pc:sldChg>
      <pc:sldChg chg="addSp delSp modSp add">
        <pc:chgData name="JAYDEN YAP JEAN HNG" userId="S::jaydenyap.21@ichat.sp.edu.sg::66824b3b-90af-48ae-91f4-73f35fb89cd2" providerId="AD" clId="Web-{F790ED16-F72B-2504-6ACD-BA165A5AED99}" dt="2022-08-12T09:53:49.252" v="844" actId="20577"/>
        <pc:sldMkLst>
          <pc:docMk/>
          <pc:sldMk cId="4144255720" sldId="261"/>
        </pc:sldMkLst>
        <pc:spChg chg="mod">
          <ac:chgData name="JAYDEN YAP JEAN HNG" userId="S::jaydenyap.21@ichat.sp.edu.sg::66824b3b-90af-48ae-91f4-73f35fb89cd2" providerId="AD" clId="Web-{F790ED16-F72B-2504-6ACD-BA165A5AED99}" dt="2022-08-12T09:49:28.728" v="748" actId="20577"/>
          <ac:spMkLst>
            <pc:docMk/>
            <pc:sldMk cId="4144255720" sldId="261"/>
            <ac:spMk id="2" creationId="{29600DF4-BA68-59BE-C653-A555F415D38F}"/>
          </ac:spMkLst>
        </pc:spChg>
        <pc:spChg chg="del">
          <ac:chgData name="JAYDEN YAP JEAN HNG" userId="S::jaydenyap.21@ichat.sp.edu.sg::66824b3b-90af-48ae-91f4-73f35fb89cd2" providerId="AD" clId="Web-{F790ED16-F72B-2504-6ACD-BA165A5AED99}" dt="2022-08-12T09:49:05.431" v="737"/>
          <ac:spMkLst>
            <pc:docMk/>
            <pc:sldMk cId="4144255720" sldId="261"/>
            <ac:spMk id="3" creationId="{9AE9C781-5E52-8216-24D7-FAD37B9EC7A0}"/>
          </ac:spMkLst>
        </pc:spChg>
        <pc:spChg chg="del">
          <ac:chgData name="JAYDEN YAP JEAN HNG" userId="S::jaydenyap.21@ichat.sp.edu.sg::66824b3b-90af-48ae-91f4-73f35fb89cd2" providerId="AD" clId="Web-{F790ED16-F72B-2504-6ACD-BA165A5AED99}" dt="2022-08-12T09:49:02.603" v="736"/>
          <ac:spMkLst>
            <pc:docMk/>
            <pc:sldMk cId="4144255720" sldId="261"/>
            <ac:spMk id="7" creationId="{F9D467DA-841B-14BC-213B-DEB403E6E316}"/>
          </ac:spMkLst>
        </pc:spChg>
        <pc:spChg chg="add del mod">
          <ac:chgData name="JAYDEN YAP JEAN HNG" userId="S::jaydenyap.21@ichat.sp.edu.sg::66824b3b-90af-48ae-91f4-73f35fb89cd2" providerId="AD" clId="Web-{F790ED16-F72B-2504-6ACD-BA165A5AED99}" dt="2022-08-12T09:49:07.165" v="739"/>
          <ac:spMkLst>
            <pc:docMk/>
            <pc:sldMk cId="4144255720" sldId="261"/>
            <ac:spMk id="9" creationId="{DC227398-306F-7CCF-F182-226F6F57BB39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09:53:49.252" v="844" actId="20577"/>
          <ac:spMkLst>
            <pc:docMk/>
            <pc:sldMk cId="4144255720" sldId="261"/>
            <ac:spMk id="13" creationId="{8AF31AF2-593E-1D71-C702-9E16546FE97D}"/>
          </ac:spMkLst>
        </pc:spChg>
        <pc:picChg chg="del">
          <ac:chgData name="JAYDEN YAP JEAN HNG" userId="S::jaydenyap.21@ichat.sp.edu.sg::66824b3b-90af-48ae-91f4-73f35fb89cd2" providerId="AD" clId="Web-{F790ED16-F72B-2504-6ACD-BA165A5AED99}" dt="2022-08-12T09:48:45.258" v="729"/>
          <ac:picMkLst>
            <pc:docMk/>
            <pc:sldMk cId="4144255720" sldId="261"/>
            <ac:picMk id="4" creationId="{D4E964AE-317C-A728-CABD-BD052548369C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09:48:59.306" v="735"/>
          <ac:picMkLst>
            <pc:docMk/>
            <pc:sldMk cId="4144255720" sldId="261"/>
            <ac:picMk id="5" creationId="{D65FE602-E15B-F054-F464-268D8874D814}"/>
          </ac:picMkLst>
        </pc:picChg>
        <pc:picChg chg="add del mod">
          <ac:chgData name="JAYDEN YAP JEAN HNG" userId="S::jaydenyap.21@ichat.sp.edu.sg::66824b3b-90af-48ae-91f4-73f35fb89cd2" providerId="AD" clId="Web-{F790ED16-F72B-2504-6ACD-BA165A5AED99}" dt="2022-08-12T09:49:26.306" v="747"/>
          <ac:picMkLst>
            <pc:docMk/>
            <pc:sldMk cId="4144255720" sldId="261"/>
            <ac:picMk id="6" creationId="{4647BD7D-1669-D2B7-7608-0EF307950A49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53:40.439" v="832" actId="1076"/>
          <ac:picMkLst>
            <pc:docMk/>
            <pc:sldMk cId="4144255720" sldId="261"/>
            <ac:picMk id="10" creationId="{4959C93A-1CE5-4164-1B40-D9282F0AAEB8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53:37.923" v="830" actId="1076"/>
          <ac:picMkLst>
            <pc:docMk/>
            <pc:sldMk cId="4144255720" sldId="261"/>
            <ac:picMk id="11" creationId="{33518E53-C0D0-4599-3D22-558B43A1FBFB}"/>
          </ac:picMkLst>
        </pc:picChg>
      </pc:sldChg>
      <pc:sldChg chg="addSp modSp add">
        <pc:chgData name="JAYDEN YAP JEAN HNG" userId="S::jaydenyap.21@ichat.sp.edu.sg::66824b3b-90af-48ae-91f4-73f35fb89cd2" providerId="AD" clId="Web-{F790ED16-F72B-2504-6ACD-BA165A5AED99}" dt="2022-08-12T09:56:28.006" v="908" actId="20577"/>
        <pc:sldMkLst>
          <pc:docMk/>
          <pc:sldMk cId="1140828412" sldId="262"/>
        </pc:sldMkLst>
        <pc:spChg chg="mod">
          <ac:chgData name="JAYDEN YAP JEAN HNG" userId="S::jaydenyap.21@ichat.sp.edu.sg::66824b3b-90af-48ae-91f4-73f35fb89cd2" providerId="AD" clId="Web-{F790ED16-F72B-2504-6ACD-BA165A5AED99}" dt="2022-08-12T09:49:20.775" v="746" actId="20577"/>
          <ac:spMkLst>
            <pc:docMk/>
            <pc:sldMk cId="1140828412" sldId="262"/>
            <ac:spMk id="2" creationId="{29600DF4-BA68-59BE-C653-A555F415D38F}"/>
          </ac:spMkLst>
        </pc:spChg>
        <pc:spChg chg="add mod">
          <ac:chgData name="JAYDEN YAP JEAN HNG" userId="S::jaydenyap.21@ichat.sp.edu.sg::66824b3b-90af-48ae-91f4-73f35fb89cd2" providerId="AD" clId="Web-{F790ED16-F72B-2504-6ACD-BA165A5AED99}" dt="2022-08-12T09:56:19.975" v="903" actId="1076"/>
          <ac:spMkLst>
            <pc:docMk/>
            <pc:sldMk cId="1140828412" sldId="262"/>
            <ac:spMk id="7" creationId="{0A4199CB-B298-3ED7-59BC-6B383528F1BC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09:56:28.006" v="908" actId="20577"/>
          <ac:spMkLst>
            <pc:docMk/>
            <pc:sldMk cId="1140828412" sldId="262"/>
            <ac:spMk id="13" creationId="{8AF31AF2-593E-1D71-C702-9E16546FE97D}"/>
          </ac:spMkLst>
        </pc:spChg>
        <pc:picChg chg="add mod">
          <ac:chgData name="JAYDEN YAP JEAN HNG" userId="S::jaydenyap.21@ichat.sp.edu.sg::66824b3b-90af-48ae-91f4-73f35fb89cd2" providerId="AD" clId="Web-{F790ED16-F72B-2504-6ACD-BA165A5AED99}" dt="2022-08-12T09:56:03.771" v="889" actId="1076"/>
          <ac:picMkLst>
            <pc:docMk/>
            <pc:sldMk cId="1140828412" sldId="262"/>
            <ac:picMk id="3" creationId="{6C96B4D3-A9E9-AF07-DF88-843A16114992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56:02.240" v="888" actId="1076"/>
          <ac:picMkLst>
            <pc:docMk/>
            <pc:sldMk cId="1140828412" sldId="262"/>
            <ac:picMk id="4" creationId="{8F6DCB32-DD40-3499-B506-2A91D05651D9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56:00.959" v="887" actId="1076"/>
          <ac:picMkLst>
            <pc:docMk/>
            <pc:sldMk cId="1140828412" sldId="262"/>
            <ac:picMk id="5" creationId="{FDB598C3-096F-35E1-19D9-D5C9F4538A97}"/>
          </ac:picMkLst>
        </pc:picChg>
        <pc:picChg chg="mod">
          <ac:chgData name="JAYDEN YAP JEAN HNG" userId="S::jaydenyap.21@ichat.sp.edu.sg::66824b3b-90af-48ae-91f4-73f35fb89cd2" providerId="AD" clId="Web-{F790ED16-F72B-2504-6ACD-BA165A5AED99}" dt="2022-08-12T09:55:45.615" v="883" actId="1076"/>
          <ac:picMkLst>
            <pc:docMk/>
            <pc:sldMk cId="1140828412" sldId="262"/>
            <ac:picMk id="6" creationId="{4647BD7D-1669-D2B7-7608-0EF307950A49}"/>
          </ac:picMkLst>
        </pc:picChg>
      </pc:sldChg>
      <pc:sldChg chg="delSp add del">
        <pc:chgData name="JAYDEN YAP JEAN HNG" userId="S::jaydenyap.21@ichat.sp.edu.sg::66824b3b-90af-48ae-91f4-73f35fb89cd2" providerId="AD" clId="Web-{F790ED16-F72B-2504-6ACD-BA165A5AED99}" dt="2022-08-12T09:48:53.212" v="733"/>
        <pc:sldMkLst>
          <pc:docMk/>
          <pc:sldMk cId="2386556155" sldId="262"/>
        </pc:sldMkLst>
        <pc:picChg chg="del">
          <ac:chgData name="JAYDEN YAP JEAN HNG" userId="S::jaydenyap.21@ichat.sp.edu.sg::66824b3b-90af-48ae-91f4-73f35fb89cd2" providerId="AD" clId="Web-{F790ED16-F72B-2504-6ACD-BA165A5AED99}" dt="2022-08-12T09:48:48.086" v="731"/>
          <ac:picMkLst>
            <pc:docMk/>
            <pc:sldMk cId="2386556155" sldId="262"/>
            <ac:picMk id="4" creationId="{D4E964AE-317C-A728-CABD-BD052548369C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09:48:50.274" v="732"/>
          <ac:picMkLst>
            <pc:docMk/>
            <pc:sldMk cId="2386556155" sldId="262"/>
            <ac:picMk id="5" creationId="{D65FE602-E15B-F054-F464-268D8874D814}"/>
          </ac:picMkLst>
        </pc:picChg>
      </pc:sldChg>
      <pc:sldChg chg="add">
        <pc:chgData name="JAYDEN YAP JEAN HNG" userId="S::jaydenyap.21@ichat.sp.edu.sg::66824b3b-90af-48ae-91f4-73f35fb89cd2" providerId="AD" clId="Web-{F790ED16-F72B-2504-6ACD-BA165A5AED99}" dt="2022-08-12T09:56:32.100" v="909"/>
        <pc:sldMkLst>
          <pc:docMk/>
          <pc:sldMk cId="4142310641" sldId="263"/>
        </pc:sldMkLst>
      </pc:sldChg>
      <pc:sldChg chg="addSp delSp modSp new">
        <pc:chgData name="JAYDEN YAP JEAN HNG" userId="S::jaydenyap.21@ichat.sp.edu.sg::66824b3b-90af-48ae-91f4-73f35fb89cd2" providerId="AD" clId="Web-{F790ED16-F72B-2504-6ACD-BA165A5AED99}" dt="2022-08-12T10:02:00.345" v="1110" actId="20577"/>
        <pc:sldMkLst>
          <pc:docMk/>
          <pc:sldMk cId="1878082465" sldId="264"/>
        </pc:sldMkLst>
        <pc:spChg chg="mod">
          <ac:chgData name="JAYDEN YAP JEAN HNG" userId="S::jaydenyap.21@ichat.sp.edu.sg::66824b3b-90af-48ae-91f4-73f35fb89cd2" providerId="AD" clId="Web-{F790ED16-F72B-2504-6ACD-BA165A5AED99}" dt="2022-08-12T09:57:50.087" v="967" actId="1076"/>
          <ac:spMkLst>
            <pc:docMk/>
            <pc:sldMk cId="1878082465" sldId="264"/>
            <ac:spMk id="2" creationId="{BCFCECFA-43A5-987D-C888-3433867ED809}"/>
          </ac:spMkLst>
        </pc:spChg>
        <pc:spChg chg="add del mod">
          <ac:chgData name="JAYDEN YAP JEAN HNG" userId="S::jaydenyap.21@ichat.sp.edu.sg::66824b3b-90af-48ae-91f4-73f35fb89cd2" providerId="AD" clId="Web-{F790ED16-F72B-2504-6ACD-BA165A5AED99}" dt="2022-08-12T10:02:00.345" v="1110" actId="20577"/>
          <ac:spMkLst>
            <pc:docMk/>
            <pc:sldMk cId="1878082465" sldId="264"/>
            <ac:spMk id="3" creationId="{B2F0DD3F-A672-A6C0-7697-67BEB085BF19}"/>
          </ac:spMkLst>
        </pc:spChg>
        <pc:picChg chg="add del mod ord">
          <ac:chgData name="JAYDEN YAP JEAN HNG" userId="S::jaydenyap.21@ichat.sp.edu.sg::66824b3b-90af-48ae-91f4-73f35fb89cd2" providerId="AD" clId="Web-{F790ED16-F72B-2504-6ACD-BA165A5AED99}" dt="2022-08-12T09:56:59.242" v="919"/>
          <ac:picMkLst>
            <pc:docMk/>
            <pc:sldMk cId="1878082465" sldId="264"/>
            <ac:picMk id="4" creationId="{5EC3F432-8635-4BFD-D995-888B2A805117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58:44.542" v="994" actId="14100"/>
          <ac:picMkLst>
            <pc:docMk/>
            <pc:sldMk cId="1878082465" sldId="264"/>
            <ac:picMk id="5" creationId="{D1EF7B42-BEA3-F252-1B69-26F28A47FACC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09:58:43.198" v="993" actId="1076"/>
          <ac:picMkLst>
            <pc:docMk/>
            <pc:sldMk cId="1878082465" sldId="264"/>
            <ac:picMk id="6" creationId="{A03BFB04-3ADF-5270-8C87-27C35D745B99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10:01:25.969" v="1087" actId="1076"/>
          <ac:picMkLst>
            <pc:docMk/>
            <pc:sldMk cId="1878082465" sldId="264"/>
            <ac:picMk id="7" creationId="{A15415E4-EAD5-1A98-5F10-2B109B8183BC}"/>
          </ac:picMkLst>
        </pc:picChg>
      </pc:sldChg>
      <pc:sldChg chg="addSp delSp modSp add">
        <pc:chgData name="JAYDEN YAP JEAN HNG" userId="S::jaydenyap.21@ichat.sp.edu.sg::66824b3b-90af-48ae-91f4-73f35fb89cd2" providerId="AD" clId="Web-{F790ED16-F72B-2504-6ACD-BA165A5AED99}" dt="2022-08-12T10:05:28.366" v="1234" actId="1076"/>
        <pc:sldMkLst>
          <pc:docMk/>
          <pc:sldMk cId="1692195029" sldId="265"/>
        </pc:sldMkLst>
        <pc:spChg chg="mod">
          <ac:chgData name="JAYDEN YAP JEAN HNG" userId="S::jaydenyap.21@ichat.sp.edu.sg::66824b3b-90af-48ae-91f4-73f35fb89cd2" providerId="AD" clId="Web-{F790ED16-F72B-2504-6ACD-BA165A5AED99}" dt="2022-08-12T10:02:54.127" v="1119" actId="20577"/>
          <ac:spMkLst>
            <pc:docMk/>
            <pc:sldMk cId="1692195029" sldId="265"/>
            <ac:spMk id="2" creationId="{BCFCECFA-43A5-987D-C888-3433867ED809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10:05:22.241" v="1231" actId="20577"/>
          <ac:spMkLst>
            <pc:docMk/>
            <pc:sldMk cId="1692195029" sldId="265"/>
            <ac:spMk id="3" creationId="{B2F0DD3F-A672-A6C0-7697-67BEB085BF19}"/>
          </ac:spMkLst>
        </pc:spChg>
        <pc:picChg chg="add mod">
          <ac:chgData name="JAYDEN YAP JEAN HNG" userId="S::jaydenyap.21@ichat.sp.edu.sg::66824b3b-90af-48ae-91f4-73f35fb89cd2" providerId="AD" clId="Web-{F790ED16-F72B-2504-6ACD-BA165A5AED99}" dt="2022-08-12T10:04:06.176" v="1165" actId="1076"/>
          <ac:picMkLst>
            <pc:docMk/>
            <pc:sldMk cId="1692195029" sldId="265"/>
            <ac:picMk id="4" creationId="{5A653F94-B429-2DF9-7F53-8BC43416C5BE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10:03:17.300" v="1142"/>
          <ac:picMkLst>
            <pc:docMk/>
            <pc:sldMk cId="1692195029" sldId="265"/>
            <ac:picMk id="5" creationId="{D1EF7B42-BEA3-F252-1B69-26F28A47FACC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10:03:16.894" v="1141"/>
          <ac:picMkLst>
            <pc:docMk/>
            <pc:sldMk cId="1692195029" sldId="265"/>
            <ac:picMk id="6" creationId="{A03BFB04-3ADF-5270-8C87-27C35D745B99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10:03:16.519" v="1140"/>
          <ac:picMkLst>
            <pc:docMk/>
            <pc:sldMk cId="1692195029" sldId="265"/>
            <ac:picMk id="7" creationId="{A15415E4-EAD5-1A98-5F10-2B109B8183BC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10:05:28.366" v="1234" actId="1076"/>
          <ac:picMkLst>
            <pc:docMk/>
            <pc:sldMk cId="1692195029" sldId="265"/>
            <ac:picMk id="8" creationId="{CD9308C7-3AA7-C5A4-39F6-F4B2AAF6CC1A}"/>
          </ac:picMkLst>
        </pc:picChg>
      </pc:sldChg>
      <pc:sldChg chg="addSp delSp modSp add">
        <pc:chgData name="JAYDEN YAP JEAN HNG" userId="S::jaydenyap.21@ichat.sp.edu.sg::66824b3b-90af-48ae-91f4-73f35fb89cd2" providerId="AD" clId="Web-{F790ED16-F72B-2504-6ACD-BA165A5AED99}" dt="2022-08-12T10:09:58.188" v="1394" actId="20577"/>
        <pc:sldMkLst>
          <pc:docMk/>
          <pc:sldMk cId="1020471145" sldId="266"/>
        </pc:sldMkLst>
        <pc:spChg chg="mod">
          <ac:chgData name="JAYDEN YAP JEAN HNG" userId="S::jaydenyap.21@ichat.sp.edu.sg::66824b3b-90af-48ae-91f4-73f35fb89cd2" providerId="AD" clId="Web-{F790ED16-F72B-2504-6ACD-BA165A5AED99}" dt="2022-08-12T10:09:09.483" v="1351" actId="1076"/>
          <ac:spMkLst>
            <pc:docMk/>
            <pc:sldMk cId="1020471145" sldId="266"/>
            <ac:spMk id="2" creationId="{BCFCECFA-43A5-987D-C888-3433867ED809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10:09:58.188" v="1394" actId="20577"/>
          <ac:spMkLst>
            <pc:docMk/>
            <pc:sldMk cId="1020471145" sldId="266"/>
            <ac:spMk id="3" creationId="{B2F0DD3F-A672-A6C0-7697-67BEB085BF19}"/>
          </ac:spMkLst>
        </pc:spChg>
        <pc:picChg chg="del">
          <ac:chgData name="JAYDEN YAP JEAN HNG" userId="S::jaydenyap.21@ichat.sp.edu.sg::66824b3b-90af-48ae-91f4-73f35fb89cd2" providerId="AD" clId="Web-{F790ED16-F72B-2504-6ACD-BA165A5AED99}" dt="2022-08-12T10:08:36.185" v="1345"/>
          <ac:picMkLst>
            <pc:docMk/>
            <pc:sldMk cId="1020471145" sldId="266"/>
            <ac:picMk id="4" creationId="{5A653F94-B429-2DF9-7F53-8BC43416C5BE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10:09:12.468" v="1352" actId="1076"/>
          <ac:picMkLst>
            <pc:docMk/>
            <pc:sldMk cId="1020471145" sldId="266"/>
            <ac:picMk id="5" creationId="{11D2A7E5-DE15-2F69-D68E-811B1705F9DE}"/>
          </ac:picMkLst>
        </pc:picChg>
        <pc:picChg chg="del">
          <ac:chgData name="JAYDEN YAP JEAN HNG" userId="S::jaydenyap.21@ichat.sp.edu.sg::66824b3b-90af-48ae-91f4-73f35fb89cd2" providerId="AD" clId="Web-{F790ED16-F72B-2504-6ACD-BA165A5AED99}" dt="2022-08-12T10:08:36.732" v="1346"/>
          <ac:picMkLst>
            <pc:docMk/>
            <pc:sldMk cId="1020471145" sldId="266"/>
            <ac:picMk id="8" creationId="{CD9308C7-3AA7-C5A4-39F6-F4B2AAF6CC1A}"/>
          </ac:picMkLst>
        </pc:picChg>
      </pc:sldChg>
      <pc:sldChg chg="addSp delSp modSp add">
        <pc:chgData name="JAYDEN YAP JEAN HNG" userId="S::jaydenyap.21@ichat.sp.edu.sg::66824b3b-90af-48ae-91f4-73f35fb89cd2" providerId="AD" clId="Web-{F790ED16-F72B-2504-6ACD-BA165A5AED99}" dt="2022-08-12T10:16:46.013" v="1492" actId="14100"/>
        <pc:sldMkLst>
          <pc:docMk/>
          <pc:sldMk cId="2590643622" sldId="267"/>
        </pc:sldMkLst>
        <pc:spChg chg="mod">
          <ac:chgData name="JAYDEN YAP JEAN HNG" userId="S::jaydenyap.21@ichat.sp.edu.sg::66824b3b-90af-48ae-91f4-73f35fb89cd2" providerId="AD" clId="Web-{F790ED16-F72B-2504-6ACD-BA165A5AED99}" dt="2022-08-12T10:09:25.562" v="1354" actId="20577"/>
          <ac:spMkLst>
            <pc:docMk/>
            <pc:sldMk cId="2590643622" sldId="267"/>
            <ac:spMk id="2" creationId="{BCFCECFA-43A5-987D-C888-3433867ED809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10:16:32.372" v="1484" actId="14100"/>
          <ac:spMkLst>
            <pc:docMk/>
            <pc:sldMk cId="2590643622" sldId="267"/>
            <ac:spMk id="3" creationId="{B2F0DD3F-A672-A6C0-7697-67BEB085BF19}"/>
          </ac:spMkLst>
        </pc:spChg>
        <pc:picChg chg="add del mod">
          <ac:chgData name="JAYDEN YAP JEAN HNG" userId="S::jaydenyap.21@ichat.sp.edu.sg::66824b3b-90af-48ae-91f4-73f35fb89cd2" providerId="AD" clId="Web-{F790ED16-F72B-2504-6ACD-BA165A5AED99}" dt="2022-08-12T10:15:11.088" v="1429"/>
          <ac:picMkLst>
            <pc:docMk/>
            <pc:sldMk cId="2590643622" sldId="267"/>
            <ac:picMk id="4" creationId="{329E87E1-E7E7-EFB6-5CE4-1C58935D7065}"/>
          </ac:picMkLst>
        </pc:picChg>
        <pc:picChg chg="del mod">
          <ac:chgData name="JAYDEN YAP JEAN HNG" userId="S::jaydenyap.21@ichat.sp.edu.sg::66824b3b-90af-48ae-91f4-73f35fb89cd2" providerId="AD" clId="Web-{F790ED16-F72B-2504-6ACD-BA165A5AED99}" dt="2022-08-12T10:14:37.602" v="1417"/>
          <ac:picMkLst>
            <pc:docMk/>
            <pc:sldMk cId="2590643622" sldId="267"/>
            <ac:picMk id="5" creationId="{11D2A7E5-DE15-2F69-D68E-811B1705F9DE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10:16:45.903" v="1489" actId="14100"/>
          <ac:picMkLst>
            <pc:docMk/>
            <pc:sldMk cId="2590643622" sldId="267"/>
            <ac:picMk id="6" creationId="{CE9E5B2F-CBBF-8AD4-131F-9C3D528BA80E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10:16:45.981" v="1491" actId="14100"/>
          <ac:picMkLst>
            <pc:docMk/>
            <pc:sldMk cId="2590643622" sldId="267"/>
            <ac:picMk id="7" creationId="{6096266A-63B4-2A1D-EE47-F42CA775CDB9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10:16:45.934" v="1490" actId="14100"/>
          <ac:picMkLst>
            <pc:docMk/>
            <pc:sldMk cId="2590643622" sldId="267"/>
            <ac:picMk id="8" creationId="{9AD6AA4B-FFFE-5794-BD2F-0D275334C4E5}"/>
          </ac:picMkLst>
        </pc:picChg>
        <pc:picChg chg="add mod">
          <ac:chgData name="JAYDEN YAP JEAN HNG" userId="S::jaydenyap.21@ichat.sp.edu.sg::66824b3b-90af-48ae-91f4-73f35fb89cd2" providerId="AD" clId="Web-{F790ED16-F72B-2504-6ACD-BA165A5AED99}" dt="2022-08-12T10:16:46.013" v="1492" actId="14100"/>
          <ac:picMkLst>
            <pc:docMk/>
            <pc:sldMk cId="2590643622" sldId="267"/>
            <ac:picMk id="9" creationId="{1A91D723-C0DC-9038-88D2-2F50D4A6D4D4}"/>
          </ac:picMkLst>
        </pc:picChg>
      </pc:sldChg>
      <pc:sldChg chg="addSp modSp new">
        <pc:chgData name="JAYDEN YAP JEAN HNG" userId="S::jaydenyap.21@ichat.sp.edu.sg::66824b3b-90af-48ae-91f4-73f35fb89cd2" providerId="AD" clId="Web-{F790ED16-F72B-2504-6ACD-BA165A5AED99}" dt="2022-08-12T10:15:40.089" v="1454" actId="1076"/>
        <pc:sldMkLst>
          <pc:docMk/>
          <pc:sldMk cId="2222733178" sldId="268"/>
        </pc:sldMkLst>
        <pc:spChg chg="mod">
          <ac:chgData name="JAYDEN YAP JEAN HNG" userId="S::jaydenyap.21@ichat.sp.edu.sg::66824b3b-90af-48ae-91f4-73f35fb89cd2" providerId="AD" clId="Web-{F790ED16-F72B-2504-6ACD-BA165A5AED99}" dt="2022-08-12T10:15:34.260" v="1452" actId="20577"/>
          <ac:spMkLst>
            <pc:docMk/>
            <pc:sldMk cId="2222733178" sldId="268"/>
            <ac:spMk id="2" creationId="{1B92FCA0-4C0A-7DFA-CAAD-24A579230BE6}"/>
          </ac:spMkLst>
        </pc:spChg>
        <pc:spChg chg="mod">
          <ac:chgData name="JAYDEN YAP JEAN HNG" userId="S::jaydenyap.21@ichat.sp.edu.sg::66824b3b-90af-48ae-91f4-73f35fb89cd2" providerId="AD" clId="Web-{F790ED16-F72B-2504-6ACD-BA165A5AED99}" dt="2022-08-12T10:15:36.401" v="1453" actId="20577"/>
          <ac:spMkLst>
            <pc:docMk/>
            <pc:sldMk cId="2222733178" sldId="268"/>
            <ac:spMk id="3" creationId="{424C4C08-7E16-5223-3FC6-0718F9110827}"/>
          </ac:spMkLst>
        </pc:spChg>
        <pc:picChg chg="add mod">
          <ac:chgData name="JAYDEN YAP JEAN HNG" userId="S::jaydenyap.21@ichat.sp.edu.sg::66824b3b-90af-48ae-91f4-73f35fb89cd2" providerId="AD" clId="Web-{F790ED16-F72B-2504-6ACD-BA165A5AED99}" dt="2022-08-12T10:15:40.089" v="1454" actId="1076"/>
          <ac:picMkLst>
            <pc:docMk/>
            <pc:sldMk cId="2222733178" sldId="268"/>
            <ac:picMk id="4" creationId="{6CA536E8-B551-0A6A-2C8D-C5DC2310BAA8}"/>
          </ac:picMkLst>
        </pc:picChg>
      </pc:sldChg>
    </pc:docChg>
  </pc:docChgLst>
  <pc:docChgLst>
    <pc:chgData name="JAYDEN YAP JEAN HNG" userId="S::jaydenyap.21@ichat.sp.edu.sg::66824b3b-90af-48ae-91f4-73f35fb89cd2" providerId="AD" clId="Web-{AC23A34C-7D74-4CF6-B29A-1081DA965F35}"/>
    <pc:docChg chg="modSld">
      <pc:chgData name="JAYDEN YAP JEAN HNG" userId="S::jaydenyap.21@ichat.sp.edu.sg::66824b3b-90af-48ae-91f4-73f35fb89cd2" providerId="AD" clId="Web-{AC23A34C-7D74-4CF6-B29A-1081DA965F35}" dt="2022-08-12T14:09:47.267" v="0" actId="20577"/>
      <pc:docMkLst>
        <pc:docMk/>
      </pc:docMkLst>
      <pc:sldChg chg="modSp">
        <pc:chgData name="JAYDEN YAP JEAN HNG" userId="S::jaydenyap.21@ichat.sp.edu.sg::66824b3b-90af-48ae-91f4-73f35fb89cd2" providerId="AD" clId="Web-{AC23A34C-7D74-4CF6-B29A-1081DA965F35}" dt="2022-08-12T14:09:47.267" v="0" actId="20577"/>
        <pc:sldMkLst>
          <pc:docMk/>
          <pc:sldMk cId="2222733178" sldId="268"/>
        </pc:sldMkLst>
        <pc:spChg chg="mod">
          <ac:chgData name="JAYDEN YAP JEAN HNG" userId="S::jaydenyap.21@ichat.sp.edu.sg::66824b3b-90af-48ae-91f4-73f35fb89cd2" providerId="AD" clId="Web-{AC23A34C-7D74-4CF6-B29A-1081DA965F35}" dt="2022-08-12T14:09:47.267" v="0" actId="20577"/>
          <ac:spMkLst>
            <pc:docMk/>
            <pc:sldMk cId="2222733178" sldId="268"/>
            <ac:spMk id="2" creationId="{1B92FCA0-4C0A-7DFA-CAAD-24A579230BE6}"/>
          </ac:spMkLst>
        </pc:spChg>
      </pc:sldChg>
    </pc:docChg>
  </pc:docChgLst>
  <pc:docChgLst>
    <pc:chgData name="JAYDEN YAP JEAN HNG" userId="S::jaydenyap.21@ichat.sp.edu.sg::66824b3b-90af-48ae-91f4-73f35fb89cd2" providerId="AD" clId="Web-{7FC8D9FC-491B-BD47-EE2C-A140C878C3F6}"/>
    <pc:docChg chg="modSld modMainMaster">
      <pc:chgData name="JAYDEN YAP JEAN HNG" userId="S::jaydenyap.21@ichat.sp.edu.sg::66824b3b-90af-48ae-91f4-73f35fb89cd2" providerId="AD" clId="Web-{7FC8D9FC-491B-BD47-EE2C-A140C878C3F6}" dt="2022-08-14T06:58:28.537" v="3"/>
      <pc:docMkLst>
        <pc:docMk/>
      </pc:docMkLst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109857222" sldId="256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352514130" sldId="257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1351756570" sldId="258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2008114478" sldId="259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804025381" sldId="260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4144255720" sldId="261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1140828412" sldId="262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4142310641" sldId="263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1878082465" sldId="264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1692195029" sldId="265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1020471145" sldId="266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2590643622" sldId="267"/>
        </pc:sldMkLst>
      </pc:sldChg>
      <pc:sldChg chg="modTransition">
        <pc:chgData name="JAYDEN YAP JEAN HNG" userId="S::jaydenyap.21@ichat.sp.edu.sg::66824b3b-90af-48ae-91f4-73f35fb89cd2" providerId="AD" clId="Web-{7FC8D9FC-491B-BD47-EE2C-A140C878C3F6}" dt="2022-08-14T06:58:28.537" v="3"/>
        <pc:sldMkLst>
          <pc:docMk/>
          <pc:sldMk cId="2222733178" sldId="268"/>
        </pc:sldMkLst>
      </pc:sldChg>
      <pc:sldMasterChg chg="modTransition modSldLayout">
        <pc:chgData name="JAYDEN YAP JEAN HNG" userId="S::jaydenyap.21@ichat.sp.edu.sg::66824b3b-90af-48ae-91f4-73f35fb89cd2" providerId="AD" clId="Web-{7FC8D9FC-491B-BD47-EE2C-A140C878C3F6}" dt="2022-08-14T06:58:28.537" v="3"/>
        <pc:sldMasterMkLst>
          <pc:docMk/>
          <pc:sldMasterMk cId="2460954070" sldId="2147483660"/>
        </pc:sldMasterMkLst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JAYDEN YAP JEAN HNG" userId="S::jaydenyap.21@ichat.sp.edu.sg::66824b3b-90af-48ae-91f4-73f35fb89cd2" providerId="AD" clId="Web-{7FC8D9FC-491B-BD47-EE2C-A140C878C3F6}" dt="2022-08-14T06:58:28.537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AIML Part A Time Series: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Air Pollution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Jayden Yap Jean Hng p2112790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ECFA-43A5-987D-C888-3433867E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68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DD3F-A672-A6C0-7697-67BEB085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55" y="1508125"/>
            <a:ext cx="62540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ARIMA, SARIMAX and VARMAX can use Exogenous variables and produced best results so we will tune these 3 models</a:t>
            </a:r>
            <a:endParaRPr lang="en-US"/>
          </a:p>
          <a:p>
            <a:r>
              <a:rPr lang="en-US" sz="2000">
                <a:cs typeface="Calibri"/>
              </a:rPr>
              <a:t>Tune twice , once without seasonality component and one with it</a:t>
            </a:r>
          </a:p>
          <a:p>
            <a:r>
              <a:rPr lang="en-US" sz="2000">
                <a:cs typeface="Calibri"/>
              </a:rPr>
              <a:t>Tune the 'order' and '</a:t>
            </a:r>
            <a:r>
              <a:rPr lang="en-US" sz="2000" err="1">
                <a:cs typeface="Calibri"/>
              </a:rPr>
              <a:t>seasonal_order</a:t>
            </a:r>
            <a:r>
              <a:rPr lang="en-US" sz="2000">
                <a:cs typeface="Calibri"/>
              </a:rPr>
              <a:t>' parameters respectively with range of (</a:t>
            </a:r>
            <a:r>
              <a:rPr lang="en-US" sz="2000" err="1">
                <a:cs typeface="Calibri"/>
              </a:rPr>
              <a:t>p,d,q</a:t>
            </a:r>
            <a:r>
              <a:rPr lang="en-US" sz="2000">
                <a:cs typeface="Calibri"/>
              </a:rPr>
              <a:t>) values</a:t>
            </a:r>
          </a:p>
          <a:p>
            <a:r>
              <a:rPr lang="en-US" sz="2000">
                <a:cs typeface="Calibri"/>
              </a:rPr>
              <a:t>Then display best RMSE score for each gas with best configuration orders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5A653F94-B429-2DF9-7F53-8BC43416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79" y="1509649"/>
            <a:ext cx="4196644" cy="1856093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CD9308C7-3AA7-C5A4-39F6-F4B2AAF6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79" y="3573212"/>
            <a:ext cx="3314700" cy="10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ECFA-43A5-987D-C888-3433867E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DD3F-A672-A6C0-7697-67BEB085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44" y="1218847"/>
            <a:ext cx="6254045" cy="5275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For final testing we have to train with ALL training data on the actual test set to submit</a:t>
            </a:r>
          </a:p>
          <a:p>
            <a:r>
              <a:rPr lang="en-US" sz="1800">
                <a:cs typeface="Calibri"/>
              </a:rPr>
              <a:t>Since we have 4 gases to predict, we will take the best model for each gas, these 4 models will form 1 set of results</a:t>
            </a:r>
            <a:endParaRPr lang="en-US"/>
          </a:p>
          <a:p>
            <a:r>
              <a:rPr lang="en-US" sz="1800">
                <a:cs typeface="Calibri"/>
              </a:rPr>
              <a:t>I try 3 different sets of results to produce 3 sets of results</a:t>
            </a:r>
          </a:p>
          <a:p>
            <a:r>
              <a:rPr lang="en-US" sz="1800">
                <a:cs typeface="Calibri"/>
              </a:rPr>
              <a:t>Set 1:</a:t>
            </a:r>
          </a:p>
          <a:p>
            <a:pPr lvl="1"/>
            <a:r>
              <a:rPr lang="en-US" sz="1600">
                <a:ea typeface="+mn-lt"/>
                <a:cs typeface="+mn-lt"/>
              </a:rPr>
              <a:t>O3: SARIMAX </a:t>
            </a:r>
            <a:r>
              <a:rPr lang="en-US" sz="1600" err="1">
                <a:ea typeface="+mn-lt"/>
                <a:cs typeface="+mn-lt"/>
              </a:rPr>
              <a:t>seasonal_order</a:t>
            </a:r>
            <a:r>
              <a:rPr lang="en-US" sz="1600">
                <a:ea typeface="+mn-lt"/>
                <a:cs typeface="+mn-lt"/>
              </a:rPr>
              <a:t>=(8, 0, 2, 7)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CO: SARIMAX </a:t>
            </a:r>
            <a:r>
              <a:rPr lang="en-US" sz="1600" err="1">
                <a:ea typeface="+mn-lt"/>
                <a:cs typeface="+mn-lt"/>
              </a:rPr>
              <a:t>seasonal_order</a:t>
            </a:r>
            <a:r>
              <a:rPr lang="en-US" sz="1600">
                <a:ea typeface="+mn-lt"/>
                <a:cs typeface="+mn-lt"/>
              </a:rPr>
              <a:t>=(4, 1, 1, 7)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NO2: SARIMAX </a:t>
            </a:r>
            <a:r>
              <a:rPr lang="en-US" sz="1600" err="1">
                <a:ea typeface="+mn-lt"/>
                <a:cs typeface="+mn-lt"/>
              </a:rPr>
              <a:t>seasonal_order</a:t>
            </a:r>
            <a:r>
              <a:rPr lang="en-US" sz="1600">
                <a:ea typeface="+mn-lt"/>
                <a:cs typeface="+mn-lt"/>
              </a:rPr>
              <a:t>=(4, 0, 1, 7)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HC: SARIMAX </a:t>
            </a:r>
            <a:r>
              <a:rPr lang="en-US" sz="1600" err="1">
                <a:ea typeface="+mn-lt"/>
                <a:cs typeface="+mn-lt"/>
              </a:rPr>
              <a:t>seasonal_order</a:t>
            </a:r>
            <a:r>
              <a:rPr lang="en-US" sz="1600">
                <a:ea typeface="+mn-lt"/>
                <a:cs typeface="+mn-lt"/>
              </a:rPr>
              <a:t>=(8, 1, 2, 7)</a:t>
            </a:r>
            <a:endParaRPr lang="en-US"/>
          </a:p>
          <a:p>
            <a:r>
              <a:rPr lang="en-US" sz="1800">
                <a:cs typeface="Calibri"/>
              </a:rPr>
              <a:t>Set 2:</a:t>
            </a:r>
          </a:p>
          <a:p>
            <a:pPr lvl="1"/>
            <a:r>
              <a:rPr lang="en-US" sz="1600">
                <a:ea typeface="+mn-lt"/>
                <a:cs typeface="+mn-lt"/>
              </a:rPr>
              <a:t>O3: SARIMAX </a:t>
            </a:r>
            <a:r>
              <a:rPr lang="en-US" sz="1600" err="1">
                <a:ea typeface="+mn-lt"/>
                <a:cs typeface="+mn-lt"/>
              </a:rPr>
              <a:t>seasonal_order</a:t>
            </a:r>
            <a:r>
              <a:rPr lang="en-US" sz="1600">
                <a:ea typeface="+mn-lt"/>
                <a:cs typeface="+mn-lt"/>
              </a:rPr>
              <a:t>=(8, 0, 2, 7)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CO: SARIMAX </a:t>
            </a:r>
            <a:r>
              <a:rPr lang="en-US" sz="1600" err="1">
                <a:ea typeface="+mn-lt"/>
                <a:cs typeface="+mn-lt"/>
              </a:rPr>
              <a:t>seasonal_order</a:t>
            </a:r>
            <a:r>
              <a:rPr lang="en-US" sz="1600">
                <a:ea typeface="+mn-lt"/>
                <a:cs typeface="+mn-lt"/>
              </a:rPr>
              <a:t>=(4, 1, 1, 7)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NO2: ARIMA </a:t>
            </a:r>
            <a:r>
              <a:rPr lang="en-US" sz="1600" err="1">
                <a:ea typeface="+mn-lt"/>
                <a:cs typeface="+mn-lt"/>
              </a:rPr>
              <a:t>seasonal_order</a:t>
            </a:r>
            <a:r>
              <a:rPr lang="en-US" sz="1600">
                <a:ea typeface="+mn-lt"/>
                <a:cs typeface="+mn-lt"/>
              </a:rPr>
              <a:t>=(1, 0, 0, 7)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HC: ARIMA </a:t>
            </a:r>
            <a:r>
              <a:rPr lang="en-US" sz="1600" err="1">
                <a:ea typeface="+mn-lt"/>
                <a:cs typeface="+mn-lt"/>
              </a:rPr>
              <a:t>seasonal_order</a:t>
            </a:r>
            <a:r>
              <a:rPr lang="en-US" sz="1600">
                <a:ea typeface="+mn-lt"/>
                <a:cs typeface="+mn-lt"/>
              </a:rPr>
              <a:t>=(10, 0, 8, 7)</a:t>
            </a:r>
            <a:endParaRPr lang="en-US" sz="1600"/>
          </a:p>
          <a:p>
            <a:r>
              <a:rPr lang="en-US" sz="2000">
                <a:cs typeface="Calibri"/>
              </a:rPr>
              <a:t>Set 3:</a:t>
            </a:r>
          </a:p>
          <a:p>
            <a:pPr lvl="1"/>
            <a:r>
              <a:rPr lang="en-US" sz="1600">
                <a:ea typeface="+mn-lt"/>
                <a:cs typeface="+mn-lt"/>
              </a:rPr>
              <a:t>VARIMAX with order: (0, 3), c trend for ALL gases</a:t>
            </a:r>
            <a:endParaRPr lang="en-US" sz="1600">
              <a:cs typeface="Calibri"/>
            </a:endParaRPr>
          </a:p>
          <a:p>
            <a:pPr lvl="1"/>
            <a:endParaRPr lang="en-US" sz="1400">
              <a:cs typeface="Calibri"/>
            </a:endParaRPr>
          </a:p>
          <a:p>
            <a:pPr lvl="1"/>
            <a:endParaRPr lang="en-US" sz="1600">
              <a:cs typeface="Calibri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1D2A7E5-DE15-2F69-D68E-811B1705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623" y="859267"/>
            <a:ext cx="3702755" cy="23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7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ECFA-43A5-987D-C888-3433867E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Best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DD3F-A672-A6C0-7697-67BEB085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44" y="1218847"/>
            <a:ext cx="10861322" cy="5275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Best performing dataset on Kaggle was Set 3 VARIMAX</a:t>
            </a:r>
          </a:p>
          <a:p>
            <a:r>
              <a:rPr lang="en-US" sz="1800">
                <a:cs typeface="Calibri"/>
              </a:rPr>
              <a:t>Produce 4 graphs for each gas with new predicted values</a:t>
            </a:r>
          </a:p>
          <a:p>
            <a:r>
              <a:rPr lang="en-US" sz="1800">
                <a:cs typeface="Calibri"/>
              </a:rPr>
              <a:t>Was able to account for anomaly data in test set (very low temperature and humidity)</a:t>
            </a:r>
          </a:p>
          <a:p>
            <a:endParaRPr lang="en-US" sz="2000">
              <a:cs typeface="Calibri"/>
            </a:endParaRPr>
          </a:p>
          <a:p>
            <a:pPr lvl="1"/>
            <a:endParaRPr lang="en-US" sz="1400">
              <a:cs typeface="Calibri"/>
            </a:endParaRPr>
          </a:p>
          <a:p>
            <a:pPr lvl="1"/>
            <a:endParaRPr lang="en-US" sz="1600">
              <a:cs typeface="Calibri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E9E5B2F-CBBF-8AD4-131F-9C3D528B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44" y="2434894"/>
            <a:ext cx="3681588" cy="2277489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096266A-63B4-2A1D-EE47-F42CA775C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78" y="2392560"/>
            <a:ext cx="3681588" cy="2277489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AD6AA4B-FFFE-5794-BD2F-0D275334C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344" y="4368116"/>
            <a:ext cx="3681588" cy="2277489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A91D723-C0DC-9038-88D2-2F50D4A6D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178" y="4354005"/>
            <a:ext cx="3681588" cy="22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4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FCA0-4C0A-7DFA-CAAD-24A579230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 You !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C4C08-7E16-5223-3FC6-0718F9110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Got a good result on Kaggle!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A536E8-B551-0A6A-2C8D-C5DC2310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12" y="4084231"/>
            <a:ext cx="8606366" cy="12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3315-33E4-5EB2-8339-2C73CD8C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95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FF24-976E-92BA-1B73-CE95976B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75292"/>
            <a:ext cx="10515600" cy="5416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Training set:</a:t>
            </a:r>
          </a:p>
          <a:p>
            <a:pPr lvl="1"/>
            <a:r>
              <a:rPr lang="en-US" sz="2000">
                <a:cs typeface="Calibri"/>
              </a:rPr>
              <a:t>328 days of data for 4 gases, CO, HC, NO2 and O3</a:t>
            </a:r>
          </a:p>
          <a:p>
            <a:pPr lvl="1"/>
            <a:r>
              <a:rPr lang="en-US" sz="2000">
                <a:cs typeface="Calibri"/>
              </a:rPr>
              <a:t>1312 total rows</a:t>
            </a:r>
          </a:p>
          <a:p>
            <a:pPr lvl="1"/>
            <a:r>
              <a:rPr lang="en-US" sz="2000">
                <a:cs typeface="Calibri"/>
              </a:rPr>
              <a:t>Columns:</a:t>
            </a:r>
          </a:p>
          <a:p>
            <a:pPr lvl="2"/>
            <a:r>
              <a:rPr lang="en-US">
                <a:cs typeface="Calibri"/>
              </a:rPr>
              <a:t>Date</a:t>
            </a:r>
          </a:p>
          <a:p>
            <a:pPr lvl="2"/>
            <a:r>
              <a:rPr lang="en-US">
                <a:cs typeface="Calibri"/>
              </a:rPr>
              <a:t>Gas name</a:t>
            </a:r>
          </a:p>
          <a:p>
            <a:pPr lvl="2"/>
            <a:r>
              <a:rPr lang="en-US">
                <a:cs typeface="Calibri"/>
              </a:rPr>
              <a:t>Gas pollutant value</a:t>
            </a:r>
          </a:p>
          <a:p>
            <a:pPr lvl="2"/>
            <a:r>
              <a:rPr lang="en-US">
                <a:cs typeface="Calibri"/>
              </a:rPr>
              <a:t>Temperature (in C) of day -&gt; Exogenous variable</a:t>
            </a:r>
          </a:p>
          <a:p>
            <a:pPr lvl="2"/>
            <a:r>
              <a:rPr lang="en-US">
                <a:cs typeface="Calibri"/>
              </a:rPr>
              <a:t>Relative Humidity of day -&gt; Exogenous variable</a:t>
            </a:r>
          </a:p>
          <a:p>
            <a:r>
              <a:rPr lang="en-US" sz="2000">
                <a:cs typeface="Calibri"/>
              </a:rPr>
              <a:t>Test set:</a:t>
            </a:r>
          </a:p>
          <a:p>
            <a:pPr lvl="1"/>
            <a:r>
              <a:rPr lang="en-US" sz="2000">
                <a:cs typeface="Calibri"/>
              </a:rPr>
              <a:t>63 days of data </a:t>
            </a:r>
          </a:p>
          <a:p>
            <a:pPr lvl="1"/>
            <a:r>
              <a:rPr lang="en-US" sz="2000">
                <a:cs typeface="Calibri"/>
              </a:rPr>
              <a:t>Temperature and Relative Humidity</a:t>
            </a:r>
          </a:p>
          <a:p>
            <a:pPr lvl="1"/>
            <a:r>
              <a:rPr lang="en-US" sz="2000">
                <a:cs typeface="Calibri"/>
              </a:rPr>
              <a:t>Gas name and gas value to be predicted by us </a:t>
            </a:r>
          </a:p>
          <a:p>
            <a:pPr lvl="1"/>
            <a:r>
              <a:rPr lang="en-US" sz="2000">
                <a:cs typeface="Calibri"/>
              </a:rPr>
              <a:t>252 total predictions</a:t>
            </a:r>
          </a:p>
          <a:p>
            <a:pPr lvl="1"/>
            <a:endParaRPr lang="en-US" sz="20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276854-5962-D3C7-765D-39A4F50D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1409284"/>
            <a:ext cx="3547534" cy="1499434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B0B1FF-6F08-D442-ACC4-8974AAB3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4473249"/>
            <a:ext cx="2743200" cy="21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DF4-BA68-59BE-C653-A555F415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C781-5E52-8216-24D7-FAD37B9E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56" y="1599847"/>
            <a:ext cx="913976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Change Date column into the index , as well as converting to Datetime Datatype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Pivot training set so one row for each day (instead of 4) ----&gt;</a:t>
            </a:r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Same for test set, we will add the gas columns with their values later after predictions        -------------------&gt;                                                            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7766A7-A5BD-AADB-59D1-75BC94B3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10" y="2312717"/>
            <a:ext cx="3455811" cy="197151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CA0472C-0C6D-23FD-B721-9B891D62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89" y="3297322"/>
            <a:ext cx="3314700" cy="76429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B8AE663-E8EF-60C2-C371-3AE761888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3" y="5453099"/>
            <a:ext cx="2743200" cy="848360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D6B8E8-71DD-344F-4EE8-85C67F33E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938" y="4734630"/>
            <a:ext cx="2276123" cy="192546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85AC5C76-3454-BBFF-0EBD-87648304F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89" y="2050829"/>
            <a:ext cx="3646311" cy="6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5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DF4-BA68-59BE-C653-A555F415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5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Data </a:t>
            </a:r>
            <a:r>
              <a:rPr lang="en-US" err="1">
                <a:cs typeface="Calibri Light"/>
              </a:rPr>
              <a:t>Visualisation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C781-5E52-8216-24D7-FAD37B9E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846"/>
            <a:ext cx="913976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cs typeface="Calibri"/>
              </a:rPr>
              <a:t>Visualise</a:t>
            </a:r>
            <a:r>
              <a:rPr lang="en-US" sz="2000">
                <a:cs typeface="Calibri"/>
              </a:rPr>
              <a:t> relationships between:</a:t>
            </a:r>
          </a:p>
          <a:p>
            <a:pPr lvl="1"/>
            <a:r>
              <a:rPr lang="en-US" sz="1800">
                <a:cs typeface="Calibri"/>
              </a:rPr>
              <a:t>Pollutant Value and </a:t>
            </a:r>
            <a:r>
              <a:rPr lang="en-US" sz="1800" b="1">
                <a:cs typeface="Calibri"/>
              </a:rPr>
              <a:t>Temperature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956D7AE-8C11-5F03-EBF7-A67B030EA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" r="49405" b="-186"/>
          <a:stretch/>
        </p:blipFill>
        <p:spPr>
          <a:xfrm>
            <a:off x="1838679" y="1920555"/>
            <a:ext cx="2997901" cy="314386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D1DD8B6-B17E-D7BA-71E7-7C22F8504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95" r="99" b="-186"/>
          <a:stretch/>
        </p:blipFill>
        <p:spPr>
          <a:xfrm>
            <a:off x="5825065" y="1920555"/>
            <a:ext cx="2906197" cy="3143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1E004D-94E8-C8F6-D9E6-076925758F51}"/>
              </a:ext>
            </a:extLst>
          </p:cNvPr>
          <p:cNvSpPr txBox="1"/>
          <p:nvPr/>
        </p:nvSpPr>
        <p:spPr>
          <a:xfrm>
            <a:off x="5599288" y="1514122"/>
            <a:ext cx="48810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Pollutant Value and </a:t>
            </a:r>
            <a:r>
              <a:rPr lang="en-US" b="1"/>
              <a:t>Relative Humidity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31AF2-593E-1D71-C702-9E16546FE97D}"/>
              </a:ext>
            </a:extLst>
          </p:cNvPr>
          <p:cNvSpPr txBox="1"/>
          <p:nvPr/>
        </p:nvSpPr>
        <p:spPr>
          <a:xfrm>
            <a:off x="1401233" y="5218289"/>
            <a:ext cx="89732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Overall, we can see that there is a </a:t>
            </a:r>
            <a:r>
              <a:rPr lang="en-US" b="1"/>
              <a:t>linear positive relationship</a:t>
            </a:r>
            <a:r>
              <a:rPr lang="en-US"/>
              <a:t> for both variables. </a:t>
            </a:r>
            <a:r>
              <a:rPr lang="en-US" err="1"/>
              <a:t>I.e</a:t>
            </a:r>
            <a:r>
              <a:rPr lang="en-US"/>
              <a:t> more humidity = more pollutants, higher temperature = more pollutants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It is important for algorithms to take into account these variables when predicting, so likely that algorithms that take into account </a:t>
            </a:r>
            <a:r>
              <a:rPr lang="en-US" b="1">
                <a:cs typeface="Calibri"/>
              </a:rPr>
              <a:t>Exogenous variables</a:t>
            </a:r>
            <a:r>
              <a:rPr lang="en-US">
                <a:cs typeface="Calibri"/>
              </a:rPr>
              <a:t> are needed</a:t>
            </a:r>
          </a:p>
        </p:txBody>
      </p:sp>
    </p:spTree>
    <p:extLst>
      <p:ext uri="{BB962C8B-B14F-4D97-AF65-F5344CB8AC3E}">
        <p14:creationId xmlns:p14="http://schemas.microsoft.com/office/powerpoint/2010/main" val="200811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DF4-BA68-59BE-C653-A555F415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5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Data </a:t>
            </a:r>
            <a:r>
              <a:rPr lang="en-US" err="1">
                <a:cs typeface="Calibri Light"/>
              </a:rPr>
              <a:t>Visualisation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C781-5E52-8216-24D7-FAD37B9E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846"/>
            <a:ext cx="3960991" cy="908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Plot the pollution value over time 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(</a:t>
            </a:r>
            <a:r>
              <a:rPr lang="en-GB" sz="1800">
                <a:ea typeface="+mn-lt"/>
                <a:cs typeface="+mn-lt"/>
              </a:rPr>
              <a:t>colour</a:t>
            </a:r>
            <a:r>
              <a:rPr lang="en-US" sz="1800">
                <a:ea typeface="+mn-lt"/>
                <a:cs typeface="+mn-lt"/>
              </a:rPr>
              <a:t> indicates gas name)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31AF2-593E-1D71-C702-9E16546FE97D}"/>
              </a:ext>
            </a:extLst>
          </p:cNvPr>
          <p:cNvSpPr txBox="1"/>
          <p:nvPr/>
        </p:nvSpPr>
        <p:spPr>
          <a:xfrm>
            <a:off x="1344788" y="5098345"/>
            <a:ext cx="931897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Overall, there is a lot of noise and there are not many patterns easy to notice by eye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There are a few days where temperature and humidity drops to extremely low levels (negative values)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These are outliers that we need our algorithms to be able to capture, especially because test set also contains days with negative values like this.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4E964AE-317C-A728-CABD-BD052548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7" y="2021558"/>
            <a:ext cx="4754033" cy="2906608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D65FE602-E15B-F054-F464-268D8874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89" y="1221630"/>
            <a:ext cx="3702755" cy="35327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D467DA-841B-14BC-213B-DEB403E6E316}"/>
              </a:ext>
            </a:extLst>
          </p:cNvPr>
          <p:cNvSpPr txBox="1">
            <a:spLocks/>
          </p:cNvSpPr>
          <p:nvPr/>
        </p:nvSpPr>
        <p:spPr>
          <a:xfrm>
            <a:off x="6134099" y="827969"/>
            <a:ext cx="4920546" cy="908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cs typeface="Calibri"/>
              </a:rPr>
              <a:t>Plot the temperature and humidity over time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02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DF4-BA68-59BE-C653-A555F415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5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Stationarity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31AF2-593E-1D71-C702-9E16546FE97D}"/>
              </a:ext>
            </a:extLst>
          </p:cNvPr>
          <p:cNvSpPr txBox="1"/>
          <p:nvPr/>
        </p:nvSpPr>
        <p:spPr>
          <a:xfrm>
            <a:off x="999066" y="1316567"/>
            <a:ext cx="98834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Stationary data: Properties</a:t>
            </a:r>
            <a:r>
              <a:rPr lang="en-US">
                <a:ea typeface="+mn-lt"/>
                <a:cs typeface="+mn-lt"/>
              </a:rPr>
              <a:t> do not depend on the time at which the series is observed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Use </a:t>
            </a:r>
            <a:r>
              <a:rPr lang="en-US" err="1">
                <a:cs typeface="Calibri" panose="020F0502020204030204"/>
              </a:rPr>
              <a:t>Adfuller</a:t>
            </a:r>
            <a:r>
              <a:rPr lang="en-US">
                <a:cs typeface="Calibri" panose="020F0502020204030204"/>
              </a:rPr>
              <a:t> test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NOTE: There could still be trends or seasonal components but it is likely that they are not strong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Results show that all results were stationary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4959C93A-1CE5-4164-1B40-D9282F0A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46" y="2627488"/>
            <a:ext cx="2421252" cy="3860801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33518E53-C0D0-4599-3D22-558B43A1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89" y="2628831"/>
            <a:ext cx="3596922" cy="38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DF4-BA68-59BE-C653-A555F415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5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Seasonal Decomposition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31AF2-593E-1D71-C702-9E16546FE97D}"/>
              </a:ext>
            </a:extLst>
          </p:cNvPr>
          <p:cNvSpPr txBox="1"/>
          <p:nvPr/>
        </p:nvSpPr>
        <p:spPr>
          <a:xfrm>
            <a:off x="1344788" y="5098345"/>
            <a:ext cx="93189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Trend shows non-linearity , hence no strong trend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However, there is some seasonality that is 6-7 days long cycles (1 week)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This goes for all 4 of the gases</a:t>
            </a:r>
          </a:p>
        </p:txBody>
      </p:sp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4647BD7D-1669-D2B7-7608-0EF30795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3" y="1064689"/>
            <a:ext cx="7371644" cy="3910177"/>
          </a:xfrm>
          <a:prstGeom prst="rect">
            <a:avLst/>
          </a:prstGeom>
        </p:spPr>
      </p:pic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6C96B4D3-A9E9-AF07-DF88-843A1611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844" y="750398"/>
            <a:ext cx="2743200" cy="1448426"/>
          </a:xfrm>
          <a:prstGeom prst="rect">
            <a:avLst/>
          </a:prstGeom>
        </p:spPr>
      </p:pic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8F6DCB32-DD40-3499-B506-2A91D0565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844" y="2203659"/>
            <a:ext cx="2743200" cy="1462903"/>
          </a:xfrm>
          <a:prstGeom prst="rect">
            <a:avLst/>
          </a:prstGeom>
        </p:spPr>
      </p:pic>
      <p:pic>
        <p:nvPicPr>
          <p:cNvPr id="5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DB598C3-096F-35E1-19D9-D5C9F4538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844" y="3597634"/>
            <a:ext cx="2743200" cy="1454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99CB-B298-3ED7-59BC-6B383528F1BC}"/>
              </a:ext>
            </a:extLst>
          </p:cNvPr>
          <p:cNvSpPr txBox="1"/>
          <p:nvPr/>
        </p:nvSpPr>
        <p:spPr>
          <a:xfrm>
            <a:off x="8428565" y="265290"/>
            <a:ext cx="3674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Other gases results were similar</a:t>
            </a:r>
          </a:p>
        </p:txBody>
      </p:sp>
    </p:spTree>
    <p:extLst>
      <p:ext uri="{BB962C8B-B14F-4D97-AF65-F5344CB8AC3E}">
        <p14:creationId xmlns:p14="http://schemas.microsoft.com/office/powerpoint/2010/main" val="114082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DF4-BA68-59BE-C653-A555F415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5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Seasonal Decomposition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31AF2-593E-1D71-C702-9E16546FE97D}"/>
              </a:ext>
            </a:extLst>
          </p:cNvPr>
          <p:cNvSpPr txBox="1"/>
          <p:nvPr/>
        </p:nvSpPr>
        <p:spPr>
          <a:xfrm>
            <a:off x="1344788" y="5098345"/>
            <a:ext cx="93189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Trend shows non-linearity , hence no strong trend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However, there is some seasonality that is 6-7 days long cycles (1 week)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This goes for all 4 of the gases</a:t>
            </a:r>
          </a:p>
        </p:txBody>
      </p:sp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4647BD7D-1669-D2B7-7608-0EF30795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3" y="1064689"/>
            <a:ext cx="7371644" cy="3910177"/>
          </a:xfrm>
          <a:prstGeom prst="rect">
            <a:avLst/>
          </a:prstGeom>
        </p:spPr>
      </p:pic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6C96B4D3-A9E9-AF07-DF88-843A1611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844" y="750398"/>
            <a:ext cx="2743200" cy="1448426"/>
          </a:xfrm>
          <a:prstGeom prst="rect">
            <a:avLst/>
          </a:prstGeom>
        </p:spPr>
      </p:pic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8F6DCB32-DD40-3499-B506-2A91D0565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844" y="2203659"/>
            <a:ext cx="2743200" cy="1462903"/>
          </a:xfrm>
          <a:prstGeom prst="rect">
            <a:avLst/>
          </a:prstGeom>
        </p:spPr>
      </p:pic>
      <p:pic>
        <p:nvPicPr>
          <p:cNvPr id="5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DB598C3-096F-35E1-19D9-D5C9F4538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844" y="3597634"/>
            <a:ext cx="2743200" cy="1454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99CB-B298-3ED7-59BC-6B383528F1BC}"/>
              </a:ext>
            </a:extLst>
          </p:cNvPr>
          <p:cNvSpPr txBox="1"/>
          <p:nvPr/>
        </p:nvSpPr>
        <p:spPr>
          <a:xfrm>
            <a:off x="8428565" y="265290"/>
            <a:ext cx="3674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Other gases results were similar</a:t>
            </a:r>
          </a:p>
        </p:txBody>
      </p:sp>
    </p:spTree>
    <p:extLst>
      <p:ext uri="{BB962C8B-B14F-4D97-AF65-F5344CB8AC3E}">
        <p14:creationId xmlns:p14="http://schemas.microsoft.com/office/powerpoint/2010/main" val="414231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ECFA-43A5-987D-C888-3433867E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68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Testing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DD3F-A672-A6C0-7697-67BEB085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55" y="1508125"/>
            <a:ext cx="62540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First split the TRAIN data further into train and test sets </a:t>
            </a:r>
          </a:p>
          <a:p>
            <a:r>
              <a:rPr lang="en-US" sz="2000">
                <a:cs typeface="Calibri"/>
              </a:rPr>
              <a:t>We will have 82 test days</a:t>
            </a:r>
          </a:p>
          <a:p>
            <a:r>
              <a:rPr lang="en-US" sz="2000">
                <a:cs typeface="Calibri"/>
              </a:rPr>
              <a:t>For each model: </a:t>
            </a:r>
          </a:p>
          <a:p>
            <a:pPr lvl="1"/>
            <a:r>
              <a:rPr lang="en-US" sz="1800">
                <a:cs typeface="Calibri"/>
              </a:rPr>
              <a:t>Fit training set, test on test set for all 4 gases' values</a:t>
            </a:r>
          </a:p>
          <a:p>
            <a:pPr lvl="1"/>
            <a:r>
              <a:rPr lang="en-US" sz="1800">
                <a:cs typeface="Calibri"/>
              </a:rPr>
              <a:t>Measure AIC and BIC scores which measure model complexity, generally lower will be better</a:t>
            </a:r>
          </a:p>
          <a:p>
            <a:pPr lvl="1"/>
            <a:r>
              <a:rPr lang="en-US" sz="1800">
                <a:cs typeface="Calibri"/>
              </a:rPr>
              <a:t>Measure RMSE against true value, lower is better</a:t>
            </a:r>
          </a:p>
          <a:p>
            <a:r>
              <a:rPr lang="en-US" sz="2000">
                <a:cs typeface="Calibri"/>
              </a:rPr>
              <a:t>Models tested:</a:t>
            </a:r>
          </a:p>
          <a:p>
            <a:pPr lvl="1"/>
            <a:r>
              <a:rPr lang="en-US" sz="1800" err="1">
                <a:cs typeface="Calibri"/>
              </a:rPr>
              <a:t>Exponentional</a:t>
            </a:r>
            <a:r>
              <a:rPr lang="en-US" sz="1800">
                <a:cs typeface="Calibri"/>
              </a:rPr>
              <a:t> Smoothing</a:t>
            </a:r>
          </a:p>
          <a:p>
            <a:pPr lvl="1"/>
            <a:r>
              <a:rPr lang="en-US" sz="1800">
                <a:cs typeface="Calibri"/>
              </a:rPr>
              <a:t>ARIMA</a:t>
            </a:r>
          </a:p>
          <a:p>
            <a:pPr lvl="1"/>
            <a:r>
              <a:rPr lang="en-US" sz="1800">
                <a:cs typeface="Calibri"/>
              </a:rPr>
              <a:t>SARIMAX</a:t>
            </a:r>
          </a:p>
          <a:p>
            <a:pPr lvl="1"/>
            <a:r>
              <a:rPr lang="en-US" sz="1800">
                <a:cs typeface="Calibri"/>
              </a:rPr>
              <a:t>VARMAX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1EF7B42-BEA3-F252-1B69-26F28A47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844" y="1351247"/>
            <a:ext cx="2863144" cy="61361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03BFB04-3ADF-5270-8C87-27C35D74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845" y="2336436"/>
            <a:ext cx="4231921" cy="278484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15415E4-EAD5-1A98-5F10-2B109B81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068" y="3908045"/>
            <a:ext cx="2136422" cy="29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AIML Part A Time Series: Air Pollution Data</vt:lpstr>
      <vt:lpstr>Dataset</vt:lpstr>
      <vt:lpstr>Data Cleaning</vt:lpstr>
      <vt:lpstr>Data Visualisation</vt:lpstr>
      <vt:lpstr>Data Visualisation</vt:lpstr>
      <vt:lpstr>Stationarity Test</vt:lpstr>
      <vt:lpstr>Seasonal Decomposition</vt:lpstr>
      <vt:lpstr>Seasonal Decomposition</vt:lpstr>
      <vt:lpstr>Testing Models</vt:lpstr>
      <vt:lpstr>Hyperparameter tuning</vt:lpstr>
      <vt:lpstr>Final results</vt:lpstr>
      <vt:lpstr>Best set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2022-08-12T08:41:15Z</dcterms:created>
  <dcterms:modified xsi:type="dcterms:W3CDTF">2022-08-14T06:58:35Z</dcterms:modified>
</cp:coreProperties>
</file>