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2A1663-7C78-4939-BA3F-1CDC630215E7}" v="6" dt="2022-08-14T06:58:18.184"/>
    <p1510:client id="{D82ACD28-B24E-7417-AA9B-1FE16B2F1AC2}" v="2656" dt="2022-08-12T12:48:11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DEN YAP JEAN HNG" userId="S::jaydenyap.21@ichat.sp.edu.sg::66824b3b-90af-48ae-91f4-73f35fb89cd2" providerId="AD" clId="Web-{602A1663-7C78-4939-BA3F-1CDC630215E7}"/>
    <pc:docChg chg="modSld modMainMaster">
      <pc:chgData name="JAYDEN YAP JEAN HNG" userId="S::jaydenyap.21@ichat.sp.edu.sg::66824b3b-90af-48ae-91f4-73f35fb89cd2" providerId="AD" clId="Web-{602A1663-7C78-4939-BA3F-1CDC630215E7}" dt="2022-08-14T06:58:18.184" v="5"/>
      <pc:docMkLst>
        <pc:docMk/>
      </pc:docMkLst>
      <pc:sldChg chg="modTransition">
        <pc:chgData name="JAYDEN YAP JEAN HNG" userId="S::jaydenyap.21@ichat.sp.edu.sg::66824b3b-90af-48ae-91f4-73f35fb89cd2" providerId="AD" clId="Web-{602A1663-7C78-4939-BA3F-1CDC630215E7}" dt="2022-08-14T06:58:18.184" v="5"/>
        <pc:sldMkLst>
          <pc:docMk/>
          <pc:sldMk cId="109857222" sldId="256"/>
        </pc:sldMkLst>
      </pc:sldChg>
      <pc:sldChg chg="modTransition">
        <pc:chgData name="JAYDEN YAP JEAN HNG" userId="S::jaydenyap.21@ichat.sp.edu.sg::66824b3b-90af-48ae-91f4-73f35fb89cd2" providerId="AD" clId="Web-{602A1663-7C78-4939-BA3F-1CDC630215E7}" dt="2022-08-14T06:58:18.184" v="5"/>
        <pc:sldMkLst>
          <pc:docMk/>
          <pc:sldMk cId="3086189332" sldId="257"/>
        </pc:sldMkLst>
      </pc:sldChg>
      <pc:sldChg chg="modTransition">
        <pc:chgData name="JAYDEN YAP JEAN HNG" userId="S::jaydenyap.21@ichat.sp.edu.sg::66824b3b-90af-48ae-91f4-73f35fb89cd2" providerId="AD" clId="Web-{602A1663-7C78-4939-BA3F-1CDC630215E7}" dt="2022-08-14T06:58:18.184" v="5"/>
        <pc:sldMkLst>
          <pc:docMk/>
          <pc:sldMk cId="1927911342" sldId="258"/>
        </pc:sldMkLst>
      </pc:sldChg>
      <pc:sldChg chg="modTransition">
        <pc:chgData name="JAYDEN YAP JEAN HNG" userId="S::jaydenyap.21@ichat.sp.edu.sg::66824b3b-90af-48ae-91f4-73f35fb89cd2" providerId="AD" clId="Web-{602A1663-7C78-4939-BA3F-1CDC630215E7}" dt="2022-08-14T06:58:18.184" v="5"/>
        <pc:sldMkLst>
          <pc:docMk/>
          <pc:sldMk cId="575257502" sldId="260"/>
        </pc:sldMkLst>
      </pc:sldChg>
      <pc:sldChg chg="modTransition">
        <pc:chgData name="JAYDEN YAP JEAN HNG" userId="S::jaydenyap.21@ichat.sp.edu.sg::66824b3b-90af-48ae-91f4-73f35fb89cd2" providerId="AD" clId="Web-{602A1663-7C78-4939-BA3F-1CDC630215E7}" dt="2022-08-14T06:58:18.184" v="5"/>
        <pc:sldMkLst>
          <pc:docMk/>
          <pc:sldMk cId="4092098390" sldId="261"/>
        </pc:sldMkLst>
      </pc:sldChg>
      <pc:sldChg chg="modTransition">
        <pc:chgData name="JAYDEN YAP JEAN HNG" userId="S::jaydenyap.21@ichat.sp.edu.sg::66824b3b-90af-48ae-91f4-73f35fb89cd2" providerId="AD" clId="Web-{602A1663-7C78-4939-BA3F-1CDC630215E7}" dt="2022-08-14T06:58:18.184" v="5"/>
        <pc:sldMkLst>
          <pc:docMk/>
          <pc:sldMk cId="2554383345" sldId="262"/>
        </pc:sldMkLst>
      </pc:sldChg>
      <pc:sldChg chg="modTransition">
        <pc:chgData name="JAYDEN YAP JEAN HNG" userId="S::jaydenyap.21@ichat.sp.edu.sg::66824b3b-90af-48ae-91f4-73f35fb89cd2" providerId="AD" clId="Web-{602A1663-7C78-4939-BA3F-1CDC630215E7}" dt="2022-08-14T06:58:18.184" v="5"/>
        <pc:sldMkLst>
          <pc:docMk/>
          <pc:sldMk cId="1720847295" sldId="263"/>
        </pc:sldMkLst>
      </pc:sldChg>
      <pc:sldChg chg="modTransition">
        <pc:chgData name="JAYDEN YAP JEAN HNG" userId="S::jaydenyap.21@ichat.sp.edu.sg::66824b3b-90af-48ae-91f4-73f35fb89cd2" providerId="AD" clId="Web-{602A1663-7C78-4939-BA3F-1CDC630215E7}" dt="2022-08-14T06:58:18.184" v="5"/>
        <pc:sldMkLst>
          <pc:docMk/>
          <pc:sldMk cId="2695816340" sldId="264"/>
        </pc:sldMkLst>
      </pc:sldChg>
      <pc:sldChg chg="modTransition">
        <pc:chgData name="JAYDEN YAP JEAN HNG" userId="S::jaydenyap.21@ichat.sp.edu.sg::66824b3b-90af-48ae-91f4-73f35fb89cd2" providerId="AD" clId="Web-{602A1663-7C78-4939-BA3F-1CDC630215E7}" dt="2022-08-14T06:58:18.184" v="5"/>
        <pc:sldMkLst>
          <pc:docMk/>
          <pc:sldMk cId="2840576291" sldId="265"/>
        </pc:sldMkLst>
      </pc:sldChg>
      <pc:sldChg chg="modTransition">
        <pc:chgData name="JAYDEN YAP JEAN HNG" userId="S::jaydenyap.21@ichat.sp.edu.sg::66824b3b-90af-48ae-91f4-73f35fb89cd2" providerId="AD" clId="Web-{602A1663-7C78-4939-BA3F-1CDC630215E7}" dt="2022-08-14T06:58:18.184" v="5"/>
        <pc:sldMkLst>
          <pc:docMk/>
          <pc:sldMk cId="1336386818" sldId="266"/>
        </pc:sldMkLst>
      </pc:sldChg>
      <pc:sldChg chg="modTransition">
        <pc:chgData name="JAYDEN YAP JEAN HNG" userId="S::jaydenyap.21@ichat.sp.edu.sg::66824b3b-90af-48ae-91f4-73f35fb89cd2" providerId="AD" clId="Web-{602A1663-7C78-4939-BA3F-1CDC630215E7}" dt="2022-08-14T06:58:18.184" v="5"/>
        <pc:sldMkLst>
          <pc:docMk/>
          <pc:sldMk cId="3152460838" sldId="267"/>
        </pc:sldMkLst>
      </pc:sldChg>
      <pc:sldChg chg="modTransition">
        <pc:chgData name="JAYDEN YAP JEAN HNG" userId="S::jaydenyap.21@ichat.sp.edu.sg::66824b3b-90af-48ae-91f4-73f35fb89cd2" providerId="AD" clId="Web-{602A1663-7C78-4939-BA3F-1CDC630215E7}" dt="2022-08-14T06:58:18.184" v="5"/>
        <pc:sldMkLst>
          <pc:docMk/>
          <pc:sldMk cId="4009977134" sldId="268"/>
        </pc:sldMkLst>
      </pc:sldChg>
      <pc:sldChg chg="modTransition">
        <pc:chgData name="JAYDEN YAP JEAN HNG" userId="S::jaydenyap.21@ichat.sp.edu.sg::66824b3b-90af-48ae-91f4-73f35fb89cd2" providerId="AD" clId="Web-{602A1663-7C78-4939-BA3F-1CDC630215E7}" dt="2022-08-14T06:58:18.184" v="5"/>
        <pc:sldMkLst>
          <pc:docMk/>
          <pc:sldMk cId="721016473" sldId="269"/>
        </pc:sldMkLst>
      </pc:sldChg>
      <pc:sldChg chg="modTransition">
        <pc:chgData name="JAYDEN YAP JEAN HNG" userId="S::jaydenyap.21@ichat.sp.edu.sg::66824b3b-90af-48ae-91f4-73f35fb89cd2" providerId="AD" clId="Web-{602A1663-7C78-4939-BA3F-1CDC630215E7}" dt="2022-08-14T06:58:18.184" v="5"/>
        <pc:sldMkLst>
          <pc:docMk/>
          <pc:sldMk cId="1505739585" sldId="270"/>
        </pc:sldMkLst>
      </pc:sldChg>
      <pc:sldMasterChg chg="modTransition modSldLayout">
        <pc:chgData name="JAYDEN YAP JEAN HNG" userId="S::jaydenyap.21@ichat.sp.edu.sg::66824b3b-90af-48ae-91f4-73f35fb89cd2" providerId="AD" clId="Web-{602A1663-7C78-4939-BA3F-1CDC630215E7}" dt="2022-08-14T06:58:18.184" v="5"/>
        <pc:sldMasterMkLst>
          <pc:docMk/>
          <pc:sldMasterMk cId="2460954070" sldId="2147483660"/>
        </pc:sldMasterMkLst>
        <pc:sldLayoutChg chg="modTransition">
          <pc:chgData name="JAYDEN YAP JEAN HNG" userId="S::jaydenyap.21@ichat.sp.edu.sg::66824b3b-90af-48ae-91f4-73f35fb89cd2" providerId="AD" clId="Web-{602A1663-7C78-4939-BA3F-1CDC630215E7}" dt="2022-08-14T06:58:18.184" v="5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JAYDEN YAP JEAN HNG" userId="S::jaydenyap.21@ichat.sp.edu.sg::66824b3b-90af-48ae-91f4-73f35fb89cd2" providerId="AD" clId="Web-{602A1663-7C78-4939-BA3F-1CDC630215E7}" dt="2022-08-14T06:58:18.184" v="5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JAYDEN YAP JEAN HNG" userId="S::jaydenyap.21@ichat.sp.edu.sg::66824b3b-90af-48ae-91f4-73f35fb89cd2" providerId="AD" clId="Web-{602A1663-7C78-4939-BA3F-1CDC630215E7}" dt="2022-08-14T06:58:18.184" v="5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JAYDEN YAP JEAN HNG" userId="S::jaydenyap.21@ichat.sp.edu.sg::66824b3b-90af-48ae-91f4-73f35fb89cd2" providerId="AD" clId="Web-{602A1663-7C78-4939-BA3F-1CDC630215E7}" dt="2022-08-14T06:58:18.184" v="5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JAYDEN YAP JEAN HNG" userId="S::jaydenyap.21@ichat.sp.edu.sg::66824b3b-90af-48ae-91f4-73f35fb89cd2" providerId="AD" clId="Web-{602A1663-7C78-4939-BA3F-1CDC630215E7}" dt="2022-08-14T06:58:18.184" v="5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JAYDEN YAP JEAN HNG" userId="S::jaydenyap.21@ichat.sp.edu.sg::66824b3b-90af-48ae-91f4-73f35fb89cd2" providerId="AD" clId="Web-{602A1663-7C78-4939-BA3F-1CDC630215E7}" dt="2022-08-14T06:58:18.184" v="5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JAYDEN YAP JEAN HNG" userId="S::jaydenyap.21@ichat.sp.edu.sg::66824b3b-90af-48ae-91f4-73f35fb89cd2" providerId="AD" clId="Web-{602A1663-7C78-4939-BA3F-1CDC630215E7}" dt="2022-08-14T06:58:18.184" v="5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JAYDEN YAP JEAN HNG" userId="S::jaydenyap.21@ichat.sp.edu.sg::66824b3b-90af-48ae-91f4-73f35fb89cd2" providerId="AD" clId="Web-{602A1663-7C78-4939-BA3F-1CDC630215E7}" dt="2022-08-14T06:58:18.184" v="5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JAYDEN YAP JEAN HNG" userId="S::jaydenyap.21@ichat.sp.edu.sg::66824b3b-90af-48ae-91f4-73f35fb89cd2" providerId="AD" clId="Web-{602A1663-7C78-4939-BA3F-1CDC630215E7}" dt="2022-08-14T06:58:18.184" v="5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JAYDEN YAP JEAN HNG" userId="S::jaydenyap.21@ichat.sp.edu.sg::66824b3b-90af-48ae-91f4-73f35fb89cd2" providerId="AD" clId="Web-{602A1663-7C78-4939-BA3F-1CDC630215E7}" dt="2022-08-14T06:58:18.184" v="5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JAYDEN YAP JEAN HNG" userId="S::jaydenyap.21@ichat.sp.edu.sg::66824b3b-90af-48ae-91f4-73f35fb89cd2" providerId="AD" clId="Web-{602A1663-7C78-4939-BA3F-1CDC630215E7}" dt="2022-08-14T06:58:18.184" v="5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JAYDEN YAP JEAN HNG" userId="S::jaydenyap.21@ichat.sp.edu.sg::66824b3b-90af-48ae-91f4-73f35fb89cd2" providerId="AD" clId="Web-{D82ACD28-B24E-7417-AA9B-1FE16B2F1AC2}"/>
    <pc:docChg chg="addSld delSld modSld">
      <pc:chgData name="JAYDEN YAP JEAN HNG" userId="S::jaydenyap.21@ichat.sp.edu.sg::66824b3b-90af-48ae-91f4-73f35fb89cd2" providerId="AD" clId="Web-{D82ACD28-B24E-7417-AA9B-1FE16B2F1AC2}" dt="2022-08-12T12:48:11.858" v="2528"/>
      <pc:docMkLst>
        <pc:docMk/>
      </pc:docMkLst>
      <pc:sldChg chg="modSp">
        <pc:chgData name="JAYDEN YAP JEAN HNG" userId="S::jaydenyap.21@ichat.sp.edu.sg::66824b3b-90af-48ae-91f4-73f35fb89cd2" providerId="AD" clId="Web-{D82ACD28-B24E-7417-AA9B-1FE16B2F1AC2}" dt="2022-08-12T10:27:36.243" v="40" actId="20577"/>
        <pc:sldMkLst>
          <pc:docMk/>
          <pc:sldMk cId="109857222" sldId="256"/>
        </pc:sldMkLst>
        <pc:spChg chg="mod">
          <ac:chgData name="JAYDEN YAP JEAN HNG" userId="S::jaydenyap.21@ichat.sp.edu.sg::66824b3b-90af-48ae-91f4-73f35fb89cd2" providerId="AD" clId="Web-{D82ACD28-B24E-7417-AA9B-1FE16B2F1AC2}" dt="2022-08-12T10:27:29.086" v="2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AYDEN YAP JEAN HNG" userId="S::jaydenyap.21@ichat.sp.edu.sg::66824b3b-90af-48ae-91f4-73f35fb89cd2" providerId="AD" clId="Web-{D82ACD28-B24E-7417-AA9B-1FE16B2F1AC2}" dt="2022-08-12T10:27:36.243" v="4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">
        <pc:chgData name="JAYDEN YAP JEAN HNG" userId="S::jaydenyap.21@ichat.sp.edu.sg::66824b3b-90af-48ae-91f4-73f35fb89cd2" providerId="AD" clId="Web-{D82ACD28-B24E-7417-AA9B-1FE16B2F1AC2}" dt="2022-08-12T11:43:24.684" v="530" actId="1076"/>
        <pc:sldMkLst>
          <pc:docMk/>
          <pc:sldMk cId="3086189332" sldId="257"/>
        </pc:sldMkLst>
        <pc:spChg chg="mod">
          <ac:chgData name="JAYDEN YAP JEAN HNG" userId="S::jaydenyap.21@ichat.sp.edu.sg::66824b3b-90af-48ae-91f4-73f35fb89cd2" providerId="AD" clId="Web-{D82ACD28-B24E-7417-AA9B-1FE16B2F1AC2}" dt="2022-08-12T11:42:59.682" v="528" actId="20577"/>
          <ac:spMkLst>
            <pc:docMk/>
            <pc:sldMk cId="3086189332" sldId="257"/>
            <ac:spMk id="2" creationId="{F8CB82C8-83DC-EEBF-4982-96EB813C8098}"/>
          </ac:spMkLst>
        </pc:spChg>
        <pc:spChg chg="del">
          <ac:chgData name="JAYDEN YAP JEAN HNG" userId="S::jaydenyap.21@ichat.sp.edu.sg::66824b3b-90af-48ae-91f4-73f35fb89cd2" providerId="AD" clId="Web-{D82ACD28-B24E-7417-AA9B-1FE16B2F1AC2}" dt="2022-08-12T11:35:00.756" v="291"/>
          <ac:spMkLst>
            <pc:docMk/>
            <pc:sldMk cId="3086189332" sldId="257"/>
            <ac:spMk id="3" creationId="{BA49B2B7-DB99-F644-B9E4-E0E60BF0B599}"/>
          </ac:spMkLst>
        </pc:spChg>
        <pc:spChg chg="add del mod">
          <ac:chgData name="JAYDEN YAP JEAN HNG" userId="S::jaydenyap.21@ichat.sp.edu.sg::66824b3b-90af-48ae-91f4-73f35fb89cd2" providerId="AD" clId="Web-{D82ACD28-B24E-7417-AA9B-1FE16B2F1AC2}" dt="2022-08-12T11:37:35.127" v="357"/>
          <ac:spMkLst>
            <pc:docMk/>
            <pc:sldMk cId="3086189332" sldId="257"/>
            <ac:spMk id="6" creationId="{30BC1158-1B5E-AB77-83CF-BFFD74984236}"/>
          </ac:spMkLst>
        </pc:spChg>
        <pc:spChg chg="add mod">
          <ac:chgData name="JAYDEN YAP JEAN HNG" userId="S::jaydenyap.21@ichat.sp.edu.sg::66824b3b-90af-48ae-91f4-73f35fb89cd2" providerId="AD" clId="Web-{D82ACD28-B24E-7417-AA9B-1FE16B2F1AC2}" dt="2022-08-12T11:43:24.684" v="530" actId="1076"/>
          <ac:spMkLst>
            <pc:docMk/>
            <pc:sldMk cId="3086189332" sldId="257"/>
            <ac:spMk id="9" creationId="{7A28BCE4-C04C-A168-6581-A3950D956A96}"/>
          </ac:spMkLst>
        </pc:spChg>
        <pc:spChg chg="add del mod">
          <ac:chgData name="JAYDEN YAP JEAN HNG" userId="S::jaydenyap.21@ichat.sp.edu.sg::66824b3b-90af-48ae-91f4-73f35fb89cd2" providerId="AD" clId="Web-{D82ACD28-B24E-7417-AA9B-1FE16B2F1AC2}" dt="2022-08-12T11:41:25.316" v="408"/>
          <ac:spMkLst>
            <pc:docMk/>
            <pc:sldMk cId="3086189332" sldId="257"/>
            <ac:spMk id="11" creationId="{A805C15C-E6BD-BFD5-15CD-27CA8F8921FD}"/>
          </ac:spMkLst>
        </pc:spChg>
        <pc:picChg chg="add del mod ord">
          <ac:chgData name="JAYDEN YAP JEAN HNG" userId="S::jaydenyap.21@ichat.sp.edu.sg::66824b3b-90af-48ae-91f4-73f35fb89cd2" providerId="AD" clId="Web-{D82ACD28-B24E-7417-AA9B-1FE16B2F1AC2}" dt="2022-08-12T11:37:08.203" v="356"/>
          <ac:picMkLst>
            <pc:docMk/>
            <pc:sldMk cId="3086189332" sldId="257"/>
            <ac:picMk id="4" creationId="{D6938DC7-1147-D80A-96F5-EFAF49A37228}"/>
          </ac:picMkLst>
        </pc:picChg>
        <pc:picChg chg="add del mod ord">
          <ac:chgData name="JAYDEN YAP JEAN HNG" userId="S::jaydenyap.21@ichat.sp.edu.sg::66824b3b-90af-48ae-91f4-73f35fb89cd2" providerId="AD" clId="Web-{D82ACD28-B24E-7417-AA9B-1FE16B2F1AC2}" dt="2022-08-12T11:41:24.582" v="407"/>
          <ac:picMkLst>
            <pc:docMk/>
            <pc:sldMk cId="3086189332" sldId="257"/>
            <ac:picMk id="7" creationId="{DF355DA3-E2EB-9989-318A-A5D33052F979}"/>
          </ac:picMkLst>
        </pc:picChg>
        <pc:picChg chg="add mod ord">
          <ac:chgData name="JAYDEN YAP JEAN HNG" userId="S::jaydenyap.21@ichat.sp.edu.sg::66824b3b-90af-48ae-91f4-73f35fb89cd2" providerId="AD" clId="Web-{D82ACD28-B24E-7417-AA9B-1FE16B2F1AC2}" dt="2022-08-12T11:41:34.817" v="413" actId="1076"/>
          <ac:picMkLst>
            <pc:docMk/>
            <pc:sldMk cId="3086189332" sldId="257"/>
            <ac:picMk id="12" creationId="{E569C571-EF58-6103-F5D4-C2E79885C406}"/>
          </ac:picMkLst>
        </pc:picChg>
      </pc:sldChg>
      <pc:sldChg chg="addSp modSp add">
        <pc:chgData name="JAYDEN YAP JEAN HNG" userId="S::jaydenyap.21@ichat.sp.edu.sg::66824b3b-90af-48ae-91f4-73f35fb89cd2" providerId="AD" clId="Web-{D82ACD28-B24E-7417-AA9B-1FE16B2F1AC2}" dt="2022-08-12T11:37:03.125" v="355" actId="20577"/>
        <pc:sldMkLst>
          <pc:docMk/>
          <pc:sldMk cId="1927911342" sldId="258"/>
        </pc:sldMkLst>
        <pc:spChg chg="mod">
          <ac:chgData name="JAYDEN YAP JEAN HNG" userId="S::jaydenyap.21@ichat.sp.edu.sg::66824b3b-90af-48ae-91f4-73f35fb89cd2" providerId="AD" clId="Web-{D82ACD28-B24E-7417-AA9B-1FE16B2F1AC2}" dt="2022-08-12T11:26:44.797" v="62" actId="1076"/>
          <ac:spMkLst>
            <pc:docMk/>
            <pc:sldMk cId="1927911342" sldId="258"/>
            <ac:spMk id="2" creationId="{F8CB82C8-83DC-EEBF-4982-96EB813C8098}"/>
          </ac:spMkLst>
        </pc:spChg>
        <pc:spChg chg="mod">
          <ac:chgData name="JAYDEN YAP JEAN HNG" userId="S::jaydenyap.21@ichat.sp.edu.sg::66824b3b-90af-48ae-91f4-73f35fb89cd2" providerId="AD" clId="Web-{D82ACD28-B24E-7417-AA9B-1FE16B2F1AC2}" dt="2022-08-12T11:34:24.550" v="284" actId="20577"/>
          <ac:spMkLst>
            <pc:docMk/>
            <pc:sldMk cId="1927911342" sldId="258"/>
            <ac:spMk id="3" creationId="{BA49B2B7-DB99-F644-B9E4-E0E60BF0B599}"/>
          </ac:spMkLst>
        </pc:spChg>
        <pc:spChg chg="add mod">
          <ac:chgData name="JAYDEN YAP JEAN HNG" userId="S::jaydenyap.21@ichat.sp.edu.sg::66824b3b-90af-48ae-91f4-73f35fb89cd2" providerId="AD" clId="Web-{D82ACD28-B24E-7417-AA9B-1FE16B2F1AC2}" dt="2022-08-12T11:37:03.125" v="355" actId="20577"/>
          <ac:spMkLst>
            <pc:docMk/>
            <pc:sldMk cId="1927911342" sldId="258"/>
            <ac:spMk id="6" creationId="{33927179-AA60-36C9-5817-E7F7161A3AE2}"/>
          </ac:spMkLst>
        </pc:spChg>
        <pc:picChg chg="add mod">
          <ac:chgData name="JAYDEN YAP JEAN HNG" userId="S::jaydenyap.21@ichat.sp.edu.sg::66824b3b-90af-48ae-91f4-73f35fb89cd2" providerId="AD" clId="Web-{D82ACD28-B24E-7417-AA9B-1FE16B2F1AC2}" dt="2022-08-12T11:35:13.742" v="296" actId="1076"/>
          <ac:picMkLst>
            <pc:docMk/>
            <pc:sldMk cId="1927911342" sldId="258"/>
            <ac:picMk id="4" creationId="{AFA41C37-A69E-017B-F743-0F10677FB65B}"/>
          </ac:picMkLst>
        </pc:picChg>
        <pc:picChg chg="add mod">
          <ac:chgData name="JAYDEN YAP JEAN HNG" userId="S::jaydenyap.21@ichat.sp.edu.sg::66824b3b-90af-48ae-91f4-73f35fb89cd2" providerId="AD" clId="Web-{D82ACD28-B24E-7417-AA9B-1FE16B2F1AC2}" dt="2022-08-12T11:36:30.857" v="338" actId="14100"/>
          <ac:picMkLst>
            <pc:docMk/>
            <pc:sldMk cId="1927911342" sldId="258"/>
            <ac:picMk id="5" creationId="{297AFD44-E7BB-D153-1972-1B5D43B83FAD}"/>
          </ac:picMkLst>
        </pc:picChg>
      </pc:sldChg>
      <pc:sldChg chg="add del">
        <pc:chgData name="JAYDEN YAP JEAN HNG" userId="S::jaydenyap.21@ichat.sp.edu.sg::66824b3b-90af-48ae-91f4-73f35fb89cd2" providerId="AD" clId="Web-{D82ACD28-B24E-7417-AA9B-1FE16B2F1AC2}" dt="2022-08-12T11:49:11.429" v="533"/>
        <pc:sldMkLst>
          <pc:docMk/>
          <pc:sldMk cId="2554439989" sldId="259"/>
        </pc:sldMkLst>
      </pc:sldChg>
      <pc:sldChg chg="addSp delSp modSp add replId">
        <pc:chgData name="JAYDEN YAP JEAN HNG" userId="S::jaydenyap.21@ichat.sp.edu.sg::66824b3b-90af-48ae-91f4-73f35fb89cd2" providerId="AD" clId="Web-{D82ACD28-B24E-7417-AA9B-1FE16B2F1AC2}" dt="2022-08-12T11:53:34.495" v="565" actId="20577"/>
        <pc:sldMkLst>
          <pc:docMk/>
          <pc:sldMk cId="575257502" sldId="260"/>
        </pc:sldMkLst>
        <pc:spChg chg="mod">
          <ac:chgData name="JAYDEN YAP JEAN HNG" userId="S::jaydenyap.21@ichat.sp.edu.sg::66824b3b-90af-48ae-91f4-73f35fb89cd2" providerId="AD" clId="Web-{D82ACD28-B24E-7417-AA9B-1FE16B2F1AC2}" dt="2022-08-12T11:49:33.884" v="554" actId="20577"/>
          <ac:spMkLst>
            <pc:docMk/>
            <pc:sldMk cId="575257502" sldId="260"/>
            <ac:spMk id="2" creationId="{F8CB82C8-83DC-EEBF-4982-96EB813C8098}"/>
          </ac:spMkLst>
        </pc:spChg>
        <pc:spChg chg="add del mod">
          <ac:chgData name="JAYDEN YAP JEAN HNG" userId="S::jaydenyap.21@ichat.sp.edu.sg::66824b3b-90af-48ae-91f4-73f35fb89cd2" providerId="AD" clId="Web-{D82ACD28-B24E-7417-AA9B-1FE16B2F1AC2}" dt="2022-08-12T11:49:37.978" v="555"/>
          <ac:spMkLst>
            <pc:docMk/>
            <pc:sldMk cId="575257502" sldId="260"/>
            <ac:spMk id="5" creationId="{B6E7B8F7-E409-6FEB-C2B5-07069BF9DE37}"/>
          </ac:spMkLst>
        </pc:spChg>
        <pc:spChg chg="mod">
          <ac:chgData name="JAYDEN YAP JEAN HNG" userId="S::jaydenyap.21@ichat.sp.edu.sg::66824b3b-90af-48ae-91f4-73f35fb89cd2" providerId="AD" clId="Web-{D82ACD28-B24E-7417-AA9B-1FE16B2F1AC2}" dt="2022-08-12T11:53:34.495" v="565" actId="20577"/>
          <ac:spMkLst>
            <pc:docMk/>
            <pc:sldMk cId="575257502" sldId="260"/>
            <ac:spMk id="9" creationId="{7A28BCE4-C04C-A168-6581-A3950D956A96}"/>
          </ac:spMkLst>
        </pc:spChg>
        <pc:picChg chg="add mod">
          <ac:chgData name="JAYDEN YAP JEAN HNG" userId="S::jaydenyap.21@ichat.sp.edu.sg::66824b3b-90af-48ae-91f4-73f35fb89cd2" providerId="AD" clId="Web-{D82ACD28-B24E-7417-AA9B-1FE16B2F1AC2}" dt="2022-08-12T11:49:28.305" v="542" actId="1076"/>
          <ac:picMkLst>
            <pc:docMk/>
            <pc:sldMk cId="575257502" sldId="260"/>
            <ac:picMk id="3" creationId="{4F7511C7-1DD7-838E-A489-E6CA4804F09C}"/>
          </ac:picMkLst>
        </pc:picChg>
        <pc:picChg chg="del">
          <ac:chgData name="JAYDEN YAP JEAN HNG" userId="S::jaydenyap.21@ichat.sp.edu.sg::66824b3b-90af-48ae-91f4-73f35fb89cd2" providerId="AD" clId="Web-{D82ACD28-B24E-7417-AA9B-1FE16B2F1AC2}" dt="2022-08-12T11:49:15.242" v="535"/>
          <ac:picMkLst>
            <pc:docMk/>
            <pc:sldMk cId="575257502" sldId="260"/>
            <ac:picMk id="12" creationId="{E569C571-EF58-6103-F5D4-C2E79885C406}"/>
          </ac:picMkLst>
        </pc:picChg>
      </pc:sldChg>
      <pc:sldChg chg="addSp delSp modSp add">
        <pc:chgData name="JAYDEN YAP JEAN HNG" userId="S::jaydenyap.21@ichat.sp.edu.sg::66824b3b-90af-48ae-91f4-73f35fb89cd2" providerId="AD" clId="Web-{D82ACD28-B24E-7417-AA9B-1FE16B2F1AC2}" dt="2022-08-12T11:55:23.300" v="590" actId="1076"/>
        <pc:sldMkLst>
          <pc:docMk/>
          <pc:sldMk cId="4092098390" sldId="261"/>
        </pc:sldMkLst>
        <pc:spChg chg="mod">
          <ac:chgData name="JAYDEN YAP JEAN HNG" userId="S::jaydenyap.21@ichat.sp.edu.sg::66824b3b-90af-48ae-91f4-73f35fb89cd2" providerId="AD" clId="Web-{D82ACD28-B24E-7417-AA9B-1FE16B2F1AC2}" dt="2022-08-12T11:55:19.784" v="589" actId="20577"/>
          <ac:spMkLst>
            <pc:docMk/>
            <pc:sldMk cId="4092098390" sldId="261"/>
            <ac:spMk id="9" creationId="{7A28BCE4-C04C-A168-6581-A3950D956A96}"/>
          </ac:spMkLst>
        </pc:spChg>
        <pc:picChg chg="del">
          <ac:chgData name="JAYDEN YAP JEAN HNG" userId="S::jaydenyap.21@ichat.sp.edu.sg::66824b3b-90af-48ae-91f4-73f35fb89cd2" providerId="AD" clId="Web-{D82ACD28-B24E-7417-AA9B-1FE16B2F1AC2}" dt="2022-08-12T11:54:20.202" v="567"/>
          <ac:picMkLst>
            <pc:docMk/>
            <pc:sldMk cId="4092098390" sldId="261"/>
            <ac:picMk id="3" creationId="{4F7511C7-1DD7-838E-A489-E6CA4804F09C}"/>
          </ac:picMkLst>
        </pc:picChg>
        <pc:picChg chg="add mod">
          <ac:chgData name="JAYDEN YAP JEAN HNG" userId="S::jaydenyap.21@ichat.sp.edu.sg::66824b3b-90af-48ae-91f4-73f35fb89cd2" providerId="AD" clId="Web-{D82ACD28-B24E-7417-AA9B-1FE16B2F1AC2}" dt="2022-08-12T11:55:23.300" v="590" actId="1076"/>
          <ac:picMkLst>
            <pc:docMk/>
            <pc:sldMk cId="4092098390" sldId="261"/>
            <ac:picMk id="4" creationId="{53C88144-E143-83C3-1267-DBF29B5EBBA0}"/>
          </ac:picMkLst>
        </pc:picChg>
      </pc:sldChg>
      <pc:sldChg chg="addSp delSp modSp add">
        <pc:chgData name="JAYDEN YAP JEAN HNG" userId="S::jaydenyap.21@ichat.sp.edu.sg::66824b3b-90af-48ae-91f4-73f35fb89cd2" providerId="AD" clId="Web-{D82ACD28-B24E-7417-AA9B-1FE16B2F1AC2}" dt="2022-08-12T12:05:09.257" v="1093" actId="20577"/>
        <pc:sldMkLst>
          <pc:docMk/>
          <pc:sldMk cId="2554383345" sldId="262"/>
        </pc:sldMkLst>
        <pc:spChg chg="mod">
          <ac:chgData name="JAYDEN YAP JEAN HNG" userId="S::jaydenyap.21@ichat.sp.edu.sg::66824b3b-90af-48ae-91f4-73f35fb89cd2" providerId="AD" clId="Web-{D82ACD28-B24E-7417-AA9B-1FE16B2F1AC2}" dt="2022-08-12T11:56:53.795" v="648" actId="1076"/>
          <ac:spMkLst>
            <pc:docMk/>
            <pc:sldMk cId="2554383345" sldId="262"/>
            <ac:spMk id="2" creationId="{F8CB82C8-83DC-EEBF-4982-96EB813C8098}"/>
          </ac:spMkLst>
        </pc:spChg>
        <pc:spChg chg="mod">
          <ac:chgData name="JAYDEN YAP JEAN HNG" userId="S::jaydenyap.21@ichat.sp.edu.sg::66824b3b-90af-48ae-91f4-73f35fb89cd2" providerId="AD" clId="Web-{D82ACD28-B24E-7417-AA9B-1FE16B2F1AC2}" dt="2022-08-12T12:05:09.257" v="1093" actId="20577"/>
          <ac:spMkLst>
            <pc:docMk/>
            <pc:sldMk cId="2554383345" sldId="262"/>
            <ac:spMk id="9" creationId="{7A28BCE4-C04C-A168-6581-A3950D956A96}"/>
          </ac:spMkLst>
        </pc:spChg>
        <pc:picChg chg="add mod">
          <ac:chgData name="JAYDEN YAP JEAN HNG" userId="S::jaydenyap.21@ichat.sp.edu.sg::66824b3b-90af-48ae-91f4-73f35fb89cd2" providerId="AD" clId="Web-{D82ACD28-B24E-7417-AA9B-1FE16B2F1AC2}" dt="2022-08-12T12:03:33.125" v="1040" actId="1076"/>
          <ac:picMkLst>
            <pc:docMk/>
            <pc:sldMk cId="2554383345" sldId="262"/>
            <ac:picMk id="3" creationId="{000923DF-588A-6A23-741E-00F906E6A463}"/>
          </ac:picMkLst>
        </pc:picChg>
        <pc:picChg chg="del">
          <ac:chgData name="JAYDEN YAP JEAN HNG" userId="S::jaydenyap.21@ichat.sp.edu.sg::66824b3b-90af-48ae-91f4-73f35fb89cd2" providerId="AD" clId="Web-{D82ACD28-B24E-7417-AA9B-1FE16B2F1AC2}" dt="2022-08-12T11:56:12.057" v="633"/>
          <ac:picMkLst>
            <pc:docMk/>
            <pc:sldMk cId="2554383345" sldId="262"/>
            <ac:picMk id="4" creationId="{53C88144-E143-83C3-1267-DBF29B5EBBA0}"/>
          </ac:picMkLst>
        </pc:picChg>
        <pc:picChg chg="add mod">
          <ac:chgData name="JAYDEN YAP JEAN HNG" userId="S::jaydenyap.21@ichat.sp.edu.sg::66824b3b-90af-48ae-91f4-73f35fb89cd2" providerId="AD" clId="Web-{D82ACD28-B24E-7417-AA9B-1FE16B2F1AC2}" dt="2022-08-12T12:03:35.906" v="1041" actId="1076"/>
          <ac:picMkLst>
            <pc:docMk/>
            <pc:sldMk cId="2554383345" sldId="262"/>
            <ac:picMk id="5" creationId="{7115B139-6FF1-1E99-EB8E-95E8FB089BAA}"/>
          </ac:picMkLst>
        </pc:picChg>
        <pc:picChg chg="add mod">
          <ac:chgData name="JAYDEN YAP JEAN HNG" userId="S::jaydenyap.21@ichat.sp.edu.sg::66824b3b-90af-48ae-91f4-73f35fb89cd2" providerId="AD" clId="Web-{D82ACD28-B24E-7417-AA9B-1FE16B2F1AC2}" dt="2022-08-12T12:03:42.203" v="1044" actId="1076"/>
          <ac:picMkLst>
            <pc:docMk/>
            <pc:sldMk cId="2554383345" sldId="262"/>
            <ac:picMk id="6" creationId="{2E748F4E-B7EA-8201-489D-1433EBD71642}"/>
          </ac:picMkLst>
        </pc:picChg>
        <pc:picChg chg="add mod">
          <ac:chgData name="JAYDEN YAP JEAN HNG" userId="S::jaydenyap.21@ichat.sp.edu.sg::66824b3b-90af-48ae-91f4-73f35fb89cd2" providerId="AD" clId="Web-{D82ACD28-B24E-7417-AA9B-1FE16B2F1AC2}" dt="2022-08-12T12:04:12.174" v="1063" actId="1076"/>
          <ac:picMkLst>
            <pc:docMk/>
            <pc:sldMk cId="2554383345" sldId="262"/>
            <ac:picMk id="7" creationId="{17E5BDC4-26DB-A99B-4509-FC961FB0FA1C}"/>
          </ac:picMkLst>
        </pc:picChg>
      </pc:sldChg>
      <pc:sldChg chg="addSp delSp modSp add">
        <pc:chgData name="JAYDEN YAP JEAN HNG" userId="S::jaydenyap.21@ichat.sp.edu.sg::66824b3b-90af-48ae-91f4-73f35fb89cd2" providerId="AD" clId="Web-{D82ACD28-B24E-7417-AA9B-1FE16B2F1AC2}" dt="2022-08-12T12:02:02.462" v="1009" actId="1076"/>
        <pc:sldMkLst>
          <pc:docMk/>
          <pc:sldMk cId="1720847295" sldId="263"/>
        </pc:sldMkLst>
        <pc:spChg chg="mod">
          <ac:chgData name="JAYDEN YAP JEAN HNG" userId="S::jaydenyap.21@ichat.sp.edu.sg::66824b3b-90af-48ae-91f4-73f35fb89cd2" providerId="AD" clId="Web-{D82ACD28-B24E-7417-AA9B-1FE16B2F1AC2}" dt="2022-08-12T11:58:27.161" v="736" actId="20577"/>
          <ac:spMkLst>
            <pc:docMk/>
            <pc:sldMk cId="1720847295" sldId="263"/>
            <ac:spMk id="2" creationId="{F8CB82C8-83DC-EEBF-4982-96EB813C8098}"/>
          </ac:spMkLst>
        </pc:spChg>
        <pc:spChg chg="mod">
          <ac:chgData name="JAYDEN YAP JEAN HNG" userId="S::jaydenyap.21@ichat.sp.edu.sg::66824b3b-90af-48ae-91f4-73f35fb89cd2" providerId="AD" clId="Web-{D82ACD28-B24E-7417-AA9B-1FE16B2F1AC2}" dt="2022-08-12T12:01:57.524" v="1006" actId="20577"/>
          <ac:spMkLst>
            <pc:docMk/>
            <pc:sldMk cId="1720847295" sldId="263"/>
            <ac:spMk id="9" creationId="{7A28BCE4-C04C-A168-6581-A3950D956A96}"/>
          </ac:spMkLst>
        </pc:spChg>
        <pc:picChg chg="del">
          <ac:chgData name="JAYDEN YAP JEAN HNG" userId="S::jaydenyap.21@ichat.sp.edu.sg::66824b3b-90af-48ae-91f4-73f35fb89cd2" providerId="AD" clId="Web-{D82ACD28-B24E-7417-AA9B-1FE16B2F1AC2}" dt="2022-08-12T11:58:29.114" v="738"/>
          <ac:picMkLst>
            <pc:docMk/>
            <pc:sldMk cId="1720847295" sldId="263"/>
            <ac:picMk id="3" creationId="{000923DF-588A-6A23-741E-00F906E6A463}"/>
          </ac:picMkLst>
        </pc:picChg>
        <pc:picChg chg="add del mod">
          <ac:chgData name="JAYDEN YAP JEAN HNG" userId="S::jaydenyap.21@ichat.sp.edu.sg::66824b3b-90af-48ae-91f4-73f35fb89cd2" providerId="AD" clId="Web-{D82ACD28-B24E-7417-AA9B-1FE16B2F1AC2}" dt="2022-08-12T12:00:42.971" v="911"/>
          <ac:picMkLst>
            <pc:docMk/>
            <pc:sldMk cId="1720847295" sldId="263"/>
            <ac:picMk id="4" creationId="{747D84C6-51B5-6A04-89B0-EC46BE654AC7}"/>
          </ac:picMkLst>
        </pc:picChg>
        <pc:picChg chg="del">
          <ac:chgData name="JAYDEN YAP JEAN HNG" userId="S::jaydenyap.21@ichat.sp.edu.sg::66824b3b-90af-48ae-91f4-73f35fb89cd2" providerId="AD" clId="Web-{D82ACD28-B24E-7417-AA9B-1FE16B2F1AC2}" dt="2022-08-12T11:58:29.474" v="739"/>
          <ac:picMkLst>
            <pc:docMk/>
            <pc:sldMk cId="1720847295" sldId="263"/>
            <ac:picMk id="5" creationId="{7115B139-6FF1-1E99-EB8E-95E8FB089BAA}"/>
          </ac:picMkLst>
        </pc:picChg>
        <pc:picChg chg="del">
          <ac:chgData name="JAYDEN YAP JEAN HNG" userId="S::jaydenyap.21@ichat.sp.edu.sg::66824b3b-90af-48ae-91f4-73f35fb89cd2" providerId="AD" clId="Web-{D82ACD28-B24E-7417-AA9B-1FE16B2F1AC2}" dt="2022-08-12T11:58:28.489" v="737"/>
          <ac:picMkLst>
            <pc:docMk/>
            <pc:sldMk cId="1720847295" sldId="263"/>
            <ac:picMk id="6" creationId="{2E748F4E-B7EA-8201-489D-1433EBD71642}"/>
          </ac:picMkLst>
        </pc:picChg>
        <pc:picChg chg="add mod">
          <ac:chgData name="JAYDEN YAP JEAN HNG" userId="S::jaydenyap.21@ichat.sp.edu.sg::66824b3b-90af-48ae-91f4-73f35fb89cd2" providerId="AD" clId="Web-{D82ACD28-B24E-7417-AA9B-1FE16B2F1AC2}" dt="2022-08-12T12:02:02.462" v="1009" actId="1076"/>
          <ac:picMkLst>
            <pc:docMk/>
            <pc:sldMk cId="1720847295" sldId="263"/>
            <ac:picMk id="7" creationId="{A4257958-3BD5-2D7C-19B6-AECCB7CB88AF}"/>
          </ac:picMkLst>
        </pc:picChg>
        <pc:picChg chg="add mod">
          <ac:chgData name="JAYDEN YAP JEAN HNG" userId="S::jaydenyap.21@ichat.sp.edu.sg::66824b3b-90af-48ae-91f4-73f35fb89cd2" providerId="AD" clId="Web-{D82ACD28-B24E-7417-AA9B-1FE16B2F1AC2}" dt="2022-08-12T12:01:59.243" v="1008" actId="14100"/>
          <ac:picMkLst>
            <pc:docMk/>
            <pc:sldMk cId="1720847295" sldId="263"/>
            <ac:picMk id="8" creationId="{FBC1A47A-4C1A-82B7-3755-87EE86C1886F}"/>
          </ac:picMkLst>
        </pc:picChg>
      </pc:sldChg>
      <pc:sldChg chg="addSp delSp modSp add">
        <pc:chgData name="JAYDEN YAP JEAN HNG" userId="S::jaydenyap.21@ichat.sp.edu.sg::66824b3b-90af-48ae-91f4-73f35fb89cd2" providerId="AD" clId="Web-{D82ACD28-B24E-7417-AA9B-1FE16B2F1AC2}" dt="2022-08-12T12:08:38.272" v="1294" actId="20577"/>
        <pc:sldMkLst>
          <pc:docMk/>
          <pc:sldMk cId="2695816340" sldId="264"/>
        </pc:sldMkLst>
        <pc:spChg chg="mod">
          <ac:chgData name="JAYDEN YAP JEAN HNG" userId="S::jaydenyap.21@ichat.sp.edu.sg::66824b3b-90af-48ae-91f4-73f35fb89cd2" providerId="AD" clId="Web-{D82ACD28-B24E-7417-AA9B-1FE16B2F1AC2}" dt="2022-08-12T12:06:00.839" v="1097" actId="20577"/>
          <ac:spMkLst>
            <pc:docMk/>
            <pc:sldMk cId="2695816340" sldId="264"/>
            <ac:spMk id="2" creationId="{F8CB82C8-83DC-EEBF-4982-96EB813C8098}"/>
          </ac:spMkLst>
        </pc:spChg>
        <pc:spChg chg="add mod">
          <ac:chgData name="JAYDEN YAP JEAN HNG" userId="S::jaydenyap.21@ichat.sp.edu.sg::66824b3b-90af-48ae-91f4-73f35fb89cd2" providerId="AD" clId="Web-{D82ACD28-B24E-7417-AA9B-1FE16B2F1AC2}" dt="2022-08-12T12:08:38.272" v="1294" actId="20577"/>
          <ac:spMkLst>
            <pc:docMk/>
            <pc:sldMk cId="2695816340" sldId="264"/>
            <ac:spMk id="5" creationId="{D789E003-9182-9E5A-E25D-05EAB1758FB9}"/>
          </ac:spMkLst>
        </pc:spChg>
        <pc:spChg chg="mod">
          <ac:chgData name="JAYDEN YAP JEAN HNG" userId="S::jaydenyap.21@ichat.sp.edu.sg::66824b3b-90af-48ae-91f4-73f35fb89cd2" providerId="AD" clId="Web-{D82ACD28-B24E-7417-AA9B-1FE16B2F1AC2}" dt="2022-08-12T12:06:56.405" v="1143" actId="14100"/>
          <ac:spMkLst>
            <pc:docMk/>
            <pc:sldMk cId="2695816340" sldId="264"/>
            <ac:spMk id="9" creationId="{7A28BCE4-C04C-A168-6581-A3950D956A96}"/>
          </ac:spMkLst>
        </pc:spChg>
        <pc:picChg chg="add mod">
          <ac:chgData name="JAYDEN YAP JEAN HNG" userId="S::jaydenyap.21@ichat.sp.edu.sg::66824b3b-90af-48ae-91f4-73f35fb89cd2" providerId="AD" clId="Web-{D82ACD28-B24E-7417-AA9B-1FE16B2F1AC2}" dt="2022-08-12T12:06:50.874" v="1139" actId="1076"/>
          <ac:picMkLst>
            <pc:docMk/>
            <pc:sldMk cId="2695816340" sldId="264"/>
            <ac:picMk id="3" creationId="{38B5B651-3363-A1CA-09A8-DED92FF2AE09}"/>
          </ac:picMkLst>
        </pc:picChg>
        <pc:picChg chg="add del mod">
          <ac:chgData name="JAYDEN YAP JEAN HNG" userId="S::jaydenyap.21@ichat.sp.edu.sg::66824b3b-90af-48ae-91f4-73f35fb89cd2" providerId="AD" clId="Web-{D82ACD28-B24E-7417-AA9B-1FE16B2F1AC2}" dt="2022-08-12T12:06:59.796" v="1145"/>
          <ac:picMkLst>
            <pc:docMk/>
            <pc:sldMk cId="2695816340" sldId="264"/>
            <ac:picMk id="4" creationId="{12C6BE57-EDD0-7B78-882C-53E2C0A8C659}"/>
          </ac:picMkLst>
        </pc:picChg>
        <pc:picChg chg="add mod">
          <ac:chgData name="JAYDEN YAP JEAN HNG" userId="S::jaydenyap.21@ichat.sp.edu.sg::66824b3b-90af-48ae-91f4-73f35fb89cd2" providerId="AD" clId="Web-{D82ACD28-B24E-7417-AA9B-1FE16B2F1AC2}" dt="2022-08-12T12:08:28.287" v="1279" actId="1076"/>
          <ac:picMkLst>
            <pc:docMk/>
            <pc:sldMk cId="2695816340" sldId="264"/>
            <ac:picMk id="6" creationId="{F45860D6-0023-8920-F556-C4FDF56B18B2}"/>
          </ac:picMkLst>
        </pc:picChg>
        <pc:picChg chg="del">
          <ac:chgData name="JAYDEN YAP JEAN HNG" userId="S::jaydenyap.21@ichat.sp.edu.sg::66824b3b-90af-48ae-91f4-73f35fb89cd2" providerId="AD" clId="Web-{D82ACD28-B24E-7417-AA9B-1FE16B2F1AC2}" dt="2022-08-12T12:06:46.186" v="1136"/>
          <ac:picMkLst>
            <pc:docMk/>
            <pc:sldMk cId="2695816340" sldId="264"/>
            <ac:picMk id="7" creationId="{A4257958-3BD5-2D7C-19B6-AECCB7CB88AF}"/>
          </ac:picMkLst>
        </pc:picChg>
        <pc:picChg chg="del">
          <ac:chgData name="JAYDEN YAP JEAN HNG" userId="S::jaydenyap.21@ichat.sp.edu.sg::66824b3b-90af-48ae-91f4-73f35fb89cd2" providerId="AD" clId="Web-{D82ACD28-B24E-7417-AA9B-1FE16B2F1AC2}" dt="2022-08-12T12:06:45.983" v="1135"/>
          <ac:picMkLst>
            <pc:docMk/>
            <pc:sldMk cId="2695816340" sldId="264"/>
            <ac:picMk id="8" creationId="{FBC1A47A-4C1A-82B7-3755-87EE86C1886F}"/>
          </ac:picMkLst>
        </pc:picChg>
      </pc:sldChg>
      <pc:sldChg chg="add">
        <pc:chgData name="JAYDEN YAP JEAN HNG" userId="S::jaydenyap.21@ichat.sp.edu.sg::66824b3b-90af-48ae-91f4-73f35fb89cd2" providerId="AD" clId="Web-{D82ACD28-B24E-7417-AA9B-1FE16B2F1AC2}" dt="2022-08-12T12:08:42.413" v="1295"/>
        <pc:sldMkLst>
          <pc:docMk/>
          <pc:sldMk cId="2840576291" sldId="265"/>
        </pc:sldMkLst>
      </pc:sldChg>
      <pc:sldChg chg="addSp delSp modSp add replId">
        <pc:chgData name="JAYDEN YAP JEAN HNG" userId="S::jaydenyap.21@ichat.sp.edu.sg::66824b3b-90af-48ae-91f4-73f35fb89cd2" providerId="AD" clId="Web-{D82ACD28-B24E-7417-AA9B-1FE16B2F1AC2}" dt="2022-08-12T12:32:53.959" v="1940" actId="1076"/>
        <pc:sldMkLst>
          <pc:docMk/>
          <pc:sldMk cId="1336386818" sldId="266"/>
        </pc:sldMkLst>
        <pc:spChg chg="mod">
          <ac:chgData name="JAYDEN YAP JEAN HNG" userId="S::jaydenyap.21@ichat.sp.edu.sg::66824b3b-90af-48ae-91f4-73f35fb89cd2" providerId="AD" clId="Web-{D82ACD28-B24E-7417-AA9B-1FE16B2F1AC2}" dt="2022-08-12T12:09:05.728" v="1299" actId="20577"/>
          <ac:spMkLst>
            <pc:docMk/>
            <pc:sldMk cId="1336386818" sldId="266"/>
            <ac:spMk id="2" creationId="{F8CB82C8-83DC-EEBF-4982-96EB813C8098}"/>
          </ac:spMkLst>
        </pc:spChg>
        <pc:spChg chg="mod">
          <ac:chgData name="JAYDEN YAP JEAN HNG" userId="S::jaydenyap.21@ichat.sp.edu.sg::66824b3b-90af-48ae-91f4-73f35fb89cd2" providerId="AD" clId="Web-{D82ACD28-B24E-7417-AA9B-1FE16B2F1AC2}" dt="2022-08-12T12:32:50.303" v="1936" actId="14100"/>
          <ac:spMkLst>
            <pc:docMk/>
            <pc:sldMk cId="1336386818" sldId="266"/>
            <ac:spMk id="5" creationId="{D789E003-9182-9E5A-E25D-05EAB1758FB9}"/>
          </ac:spMkLst>
        </pc:spChg>
        <pc:spChg chg="del mod">
          <ac:chgData name="JAYDEN YAP JEAN HNG" userId="S::jaydenyap.21@ichat.sp.edu.sg::66824b3b-90af-48ae-91f4-73f35fb89cd2" providerId="AD" clId="Web-{D82ACD28-B24E-7417-AA9B-1FE16B2F1AC2}" dt="2022-08-12T12:10:16.436" v="1313"/>
          <ac:spMkLst>
            <pc:docMk/>
            <pc:sldMk cId="1336386818" sldId="266"/>
            <ac:spMk id="9" creationId="{7A28BCE4-C04C-A168-6581-A3950D956A96}"/>
          </ac:spMkLst>
        </pc:spChg>
        <pc:spChg chg="add del mod">
          <ac:chgData name="JAYDEN YAP JEAN HNG" userId="S::jaydenyap.21@ichat.sp.edu.sg::66824b3b-90af-48ae-91f4-73f35fb89cd2" providerId="AD" clId="Web-{D82ACD28-B24E-7417-AA9B-1FE16B2F1AC2}" dt="2022-08-12T12:28:46.894" v="1735"/>
          <ac:spMkLst>
            <pc:docMk/>
            <pc:sldMk cId="1336386818" sldId="266"/>
            <ac:spMk id="11" creationId="{0A08DB50-B4C1-FDE5-3F3E-61BB43DA0E30}"/>
          </ac:spMkLst>
        </pc:spChg>
        <pc:spChg chg="add del mod">
          <ac:chgData name="JAYDEN YAP JEAN HNG" userId="S::jaydenyap.21@ichat.sp.edu.sg::66824b3b-90af-48ae-91f4-73f35fb89cd2" providerId="AD" clId="Web-{D82ACD28-B24E-7417-AA9B-1FE16B2F1AC2}" dt="2022-08-12T12:24:16.249" v="1677"/>
          <ac:spMkLst>
            <pc:docMk/>
            <pc:sldMk cId="1336386818" sldId="266"/>
            <ac:spMk id="14" creationId="{82AF7739-4F1B-5A54-D6BE-8A111216B5D0}"/>
          </ac:spMkLst>
        </pc:spChg>
        <pc:picChg chg="del">
          <ac:chgData name="JAYDEN YAP JEAN HNG" userId="S::jaydenyap.21@ichat.sp.edu.sg::66824b3b-90af-48ae-91f4-73f35fb89cd2" providerId="AD" clId="Web-{D82ACD28-B24E-7417-AA9B-1FE16B2F1AC2}" dt="2022-08-12T12:09:13.634" v="1302"/>
          <ac:picMkLst>
            <pc:docMk/>
            <pc:sldMk cId="1336386818" sldId="266"/>
            <ac:picMk id="3" creationId="{38B5B651-3363-A1CA-09A8-DED92FF2AE09}"/>
          </ac:picMkLst>
        </pc:picChg>
        <pc:picChg chg="add del mod">
          <ac:chgData name="JAYDEN YAP JEAN HNG" userId="S::jaydenyap.21@ichat.sp.edu.sg::66824b3b-90af-48ae-91f4-73f35fb89cd2" providerId="AD" clId="Web-{D82ACD28-B24E-7417-AA9B-1FE16B2F1AC2}" dt="2022-08-12T12:28:41.487" v="1733"/>
          <ac:picMkLst>
            <pc:docMk/>
            <pc:sldMk cId="1336386818" sldId="266"/>
            <ac:picMk id="4" creationId="{84AA4BCE-80AB-9290-396D-1FD6B0189289}"/>
          </ac:picMkLst>
        </pc:picChg>
        <pc:picChg chg="del">
          <ac:chgData name="JAYDEN YAP JEAN HNG" userId="S::jaydenyap.21@ichat.sp.edu.sg::66824b3b-90af-48ae-91f4-73f35fb89cd2" providerId="AD" clId="Web-{D82ACD28-B24E-7417-AA9B-1FE16B2F1AC2}" dt="2022-08-12T12:09:13.041" v="1301"/>
          <ac:picMkLst>
            <pc:docMk/>
            <pc:sldMk cId="1336386818" sldId="266"/>
            <ac:picMk id="6" creationId="{F45860D6-0023-8920-F556-C4FDF56B18B2}"/>
          </ac:picMkLst>
        </pc:picChg>
        <pc:picChg chg="add del mod">
          <ac:chgData name="JAYDEN YAP JEAN HNG" userId="S::jaydenyap.21@ichat.sp.edu.sg::66824b3b-90af-48ae-91f4-73f35fb89cd2" providerId="AD" clId="Web-{D82ACD28-B24E-7417-AA9B-1FE16B2F1AC2}" dt="2022-08-12T12:13:34.998" v="1480"/>
          <ac:picMkLst>
            <pc:docMk/>
            <pc:sldMk cId="1336386818" sldId="266"/>
            <ac:picMk id="7" creationId="{446B4A57-1162-31B2-7657-E90F3D7C48B8}"/>
          </ac:picMkLst>
        </pc:picChg>
        <pc:picChg chg="add del mod modCrop">
          <ac:chgData name="JAYDEN YAP JEAN HNG" userId="S::jaydenyap.21@ichat.sp.edu.sg::66824b3b-90af-48ae-91f4-73f35fb89cd2" providerId="AD" clId="Web-{D82ACD28-B24E-7417-AA9B-1FE16B2F1AC2}" dt="2022-08-12T12:28:38.549" v="1731"/>
          <ac:picMkLst>
            <pc:docMk/>
            <pc:sldMk cId="1336386818" sldId="266"/>
            <ac:picMk id="8" creationId="{A4D6EDD6-21BF-7B02-B344-35DFD76B69CB}"/>
          </ac:picMkLst>
        </pc:picChg>
        <pc:picChg chg="add del mod">
          <ac:chgData name="JAYDEN YAP JEAN HNG" userId="S::jaydenyap.21@ichat.sp.edu.sg::66824b3b-90af-48ae-91f4-73f35fb89cd2" providerId="AD" clId="Web-{D82ACD28-B24E-7417-AA9B-1FE16B2F1AC2}" dt="2022-08-12T12:28:56.520" v="1739"/>
          <ac:picMkLst>
            <pc:docMk/>
            <pc:sldMk cId="1336386818" sldId="266"/>
            <ac:picMk id="10" creationId="{FD60BD54-46C8-A32B-B809-8DC4607D0F60}"/>
          </ac:picMkLst>
        </pc:picChg>
        <pc:picChg chg="add del mod">
          <ac:chgData name="JAYDEN YAP JEAN HNG" userId="S::jaydenyap.21@ichat.sp.edu.sg::66824b3b-90af-48ae-91f4-73f35fb89cd2" providerId="AD" clId="Web-{D82ACD28-B24E-7417-AA9B-1FE16B2F1AC2}" dt="2022-08-12T12:19:50.479" v="1577"/>
          <ac:picMkLst>
            <pc:docMk/>
            <pc:sldMk cId="1336386818" sldId="266"/>
            <ac:picMk id="12" creationId="{AE87BB45-0AAA-2BAD-C16C-623E5886443C}"/>
          </ac:picMkLst>
        </pc:picChg>
        <pc:picChg chg="add del mod">
          <ac:chgData name="JAYDEN YAP JEAN HNG" userId="S::jaydenyap.21@ichat.sp.edu.sg::66824b3b-90af-48ae-91f4-73f35fb89cd2" providerId="AD" clId="Web-{D82ACD28-B24E-7417-AA9B-1FE16B2F1AC2}" dt="2022-08-12T12:24:14.952" v="1676"/>
          <ac:picMkLst>
            <pc:docMk/>
            <pc:sldMk cId="1336386818" sldId="266"/>
            <ac:picMk id="13" creationId="{FCCAD291-A83B-728D-BEFC-E58DB4C0278B}"/>
          </ac:picMkLst>
        </pc:picChg>
        <pc:picChg chg="add mod">
          <ac:chgData name="JAYDEN YAP JEAN HNG" userId="S::jaydenyap.21@ichat.sp.edu.sg::66824b3b-90af-48ae-91f4-73f35fb89cd2" providerId="AD" clId="Web-{D82ACD28-B24E-7417-AA9B-1FE16B2F1AC2}" dt="2022-08-12T12:32:53.959" v="1940" actId="1076"/>
          <ac:picMkLst>
            <pc:docMk/>
            <pc:sldMk cId="1336386818" sldId="266"/>
            <ac:picMk id="15" creationId="{77A3D818-FBDF-9CE9-1AC2-2FE16792BB77}"/>
          </ac:picMkLst>
        </pc:picChg>
      </pc:sldChg>
      <pc:sldChg chg="add del">
        <pc:chgData name="JAYDEN YAP JEAN HNG" userId="S::jaydenyap.21@ichat.sp.edu.sg::66824b3b-90af-48ae-91f4-73f35fb89cd2" providerId="AD" clId="Web-{D82ACD28-B24E-7417-AA9B-1FE16B2F1AC2}" dt="2022-08-12T12:20:09.886" v="1581"/>
        <pc:sldMkLst>
          <pc:docMk/>
          <pc:sldMk cId="1941765915" sldId="267"/>
        </pc:sldMkLst>
      </pc:sldChg>
      <pc:sldChg chg="addSp delSp modSp add replId">
        <pc:chgData name="JAYDEN YAP JEAN HNG" userId="S::jaydenyap.21@ichat.sp.edu.sg::66824b3b-90af-48ae-91f4-73f35fb89cd2" providerId="AD" clId="Web-{D82ACD28-B24E-7417-AA9B-1FE16B2F1AC2}" dt="2022-08-12T12:34:55.658" v="2084" actId="20577"/>
        <pc:sldMkLst>
          <pc:docMk/>
          <pc:sldMk cId="3152460838" sldId="267"/>
        </pc:sldMkLst>
        <pc:spChg chg="mod">
          <ac:chgData name="JAYDEN YAP JEAN HNG" userId="S::jaydenyap.21@ichat.sp.edu.sg::66824b3b-90af-48ae-91f4-73f35fb89cd2" providerId="AD" clId="Web-{D82ACD28-B24E-7417-AA9B-1FE16B2F1AC2}" dt="2022-08-12T12:27:52.890" v="1730" actId="20577"/>
          <ac:spMkLst>
            <pc:docMk/>
            <pc:sldMk cId="3152460838" sldId="267"/>
            <ac:spMk id="2" creationId="{F8CB82C8-83DC-EEBF-4982-96EB813C8098}"/>
          </ac:spMkLst>
        </pc:spChg>
        <pc:spChg chg="mod">
          <ac:chgData name="JAYDEN YAP JEAN HNG" userId="S::jaydenyap.21@ichat.sp.edu.sg::66824b3b-90af-48ae-91f4-73f35fb89cd2" providerId="AD" clId="Web-{D82ACD28-B24E-7417-AA9B-1FE16B2F1AC2}" dt="2022-08-12T12:34:43.500" v="2078" actId="20577"/>
          <ac:spMkLst>
            <pc:docMk/>
            <pc:sldMk cId="3152460838" sldId="267"/>
            <ac:spMk id="5" creationId="{D789E003-9182-9E5A-E25D-05EAB1758FB9}"/>
          </ac:spMkLst>
        </pc:spChg>
        <pc:spChg chg="add mod">
          <ac:chgData name="JAYDEN YAP JEAN HNG" userId="S::jaydenyap.21@ichat.sp.edu.sg::66824b3b-90af-48ae-91f4-73f35fb89cd2" providerId="AD" clId="Web-{D82ACD28-B24E-7417-AA9B-1FE16B2F1AC2}" dt="2022-08-12T12:34:52.173" v="2082" actId="20577"/>
          <ac:spMkLst>
            <pc:docMk/>
            <pc:sldMk cId="3152460838" sldId="267"/>
            <ac:spMk id="7" creationId="{BFB4B482-169C-D4B8-1B58-38C15EAC7C87}"/>
          </ac:spMkLst>
        </pc:spChg>
        <pc:spChg chg="add mod">
          <ac:chgData name="JAYDEN YAP JEAN HNG" userId="S::jaydenyap.21@ichat.sp.edu.sg::66824b3b-90af-48ae-91f4-73f35fb89cd2" providerId="AD" clId="Web-{D82ACD28-B24E-7417-AA9B-1FE16B2F1AC2}" dt="2022-08-12T12:34:55.658" v="2084" actId="20577"/>
          <ac:spMkLst>
            <pc:docMk/>
            <pc:sldMk cId="3152460838" sldId="267"/>
            <ac:spMk id="9" creationId="{AAFA7D87-D308-CB92-D5B2-7980559E9FF8}"/>
          </ac:spMkLst>
        </pc:spChg>
        <pc:spChg chg="del">
          <ac:chgData name="JAYDEN YAP JEAN HNG" userId="S::jaydenyap.21@ichat.sp.edu.sg::66824b3b-90af-48ae-91f4-73f35fb89cd2" providerId="AD" clId="Web-{D82ACD28-B24E-7417-AA9B-1FE16B2F1AC2}" dt="2022-08-12T12:23:26.385" v="1639"/>
          <ac:spMkLst>
            <pc:docMk/>
            <pc:sldMk cId="3152460838" sldId="267"/>
            <ac:spMk id="11" creationId="{0A08DB50-B4C1-FDE5-3F3E-61BB43DA0E30}"/>
          </ac:spMkLst>
        </pc:spChg>
        <pc:spChg chg="del">
          <ac:chgData name="JAYDEN YAP JEAN HNG" userId="S::jaydenyap.21@ichat.sp.edu.sg::66824b3b-90af-48ae-91f4-73f35fb89cd2" providerId="AD" clId="Web-{D82ACD28-B24E-7417-AA9B-1FE16B2F1AC2}" dt="2022-08-12T12:23:27.370" v="1640"/>
          <ac:spMkLst>
            <pc:docMk/>
            <pc:sldMk cId="3152460838" sldId="267"/>
            <ac:spMk id="14" creationId="{82AF7739-4F1B-5A54-D6BE-8A111216B5D0}"/>
          </ac:spMkLst>
        </pc:spChg>
        <pc:picChg chg="add mod">
          <ac:chgData name="JAYDEN YAP JEAN HNG" userId="S::jaydenyap.21@ichat.sp.edu.sg::66824b3b-90af-48ae-91f4-73f35fb89cd2" providerId="AD" clId="Web-{D82ACD28-B24E-7417-AA9B-1FE16B2F1AC2}" dt="2022-08-12T12:34:45.594" v="2079" actId="1076"/>
          <ac:picMkLst>
            <pc:docMk/>
            <pc:sldMk cId="3152460838" sldId="267"/>
            <ac:picMk id="3" creationId="{29A7E501-ECE1-D904-27A6-A912F9DCABC3}"/>
          </ac:picMkLst>
        </pc:picChg>
        <pc:picChg chg="del">
          <ac:chgData name="JAYDEN YAP JEAN HNG" userId="S::jaydenyap.21@ichat.sp.edu.sg::66824b3b-90af-48ae-91f4-73f35fb89cd2" providerId="AD" clId="Web-{D82ACD28-B24E-7417-AA9B-1FE16B2F1AC2}" dt="2022-08-12T12:20:49.546" v="1609"/>
          <ac:picMkLst>
            <pc:docMk/>
            <pc:sldMk cId="3152460838" sldId="267"/>
            <ac:picMk id="4" creationId="{84AA4BCE-80AB-9290-396D-1FD6B0189289}"/>
          </ac:picMkLst>
        </pc:picChg>
        <pc:picChg chg="add mod">
          <ac:chgData name="JAYDEN YAP JEAN HNG" userId="S::jaydenyap.21@ichat.sp.edu.sg::66824b3b-90af-48ae-91f4-73f35fb89cd2" providerId="AD" clId="Web-{D82ACD28-B24E-7417-AA9B-1FE16B2F1AC2}" dt="2022-08-12T12:34:47.563" v="2080" actId="1076"/>
          <ac:picMkLst>
            <pc:docMk/>
            <pc:sldMk cId="3152460838" sldId="267"/>
            <ac:picMk id="6" creationId="{B8AA5ADC-4385-9732-F55D-EF19B023B5BF}"/>
          </ac:picMkLst>
        </pc:picChg>
        <pc:picChg chg="del">
          <ac:chgData name="JAYDEN YAP JEAN HNG" userId="S::jaydenyap.21@ichat.sp.edu.sg::66824b3b-90af-48ae-91f4-73f35fb89cd2" providerId="AD" clId="Web-{D82ACD28-B24E-7417-AA9B-1FE16B2F1AC2}" dt="2022-08-12T12:23:25.151" v="1638"/>
          <ac:picMkLst>
            <pc:docMk/>
            <pc:sldMk cId="3152460838" sldId="267"/>
            <ac:picMk id="8" creationId="{A4D6EDD6-21BF-7B02-B344-35DFD76B69CB}"/>
          </ac:picMkLst>
        </pc:picChg>
        <pc:picChg chg="mod">
          <ac:chgData name="JAYDEN YAP JEAN HNG" userId="S::jaydenyap.21@ichat.sp.edu.sg::66824b3b-90af-48ae-91f4-73f35fb89cd2" providerId="AD" clId="Web-{D82ACD28-B24E-7417-AA9B-1FE16B2F1AC2}" dt="2022-08-12T12:34:21.655" v="2070" actId="1076"/>
          <ac:picMkLst>
            <pc:docMk/>
            <pc:sldMk cId="3152460838" sldId="267"/>
            <ac:picMk id="10" creationId="{FD60BD54-46C8-A32B-B809-8DC4607D0F60}"/>
          </ac:picMkLst>
        </pc:picChg>
        <pc:picChg chg="mod">
          <ac:chgData name="JAYDEN YAP JEAN HNG" userId="S::jaydenyap.21@ichat.sp.edu.sg::66824b3b-90af-48ae-91f4-73f35fb89cd2" providerId="AD" clId="Web-{D82ACD28-B24E-7417-AA9B-1FE16B2F1AC2}" dt="2022-08-12T12:34:22.514" v="2071" actId="1076"/>
          <ac:picMkLst>
            <pc:docMk/>
            <pc:sldMk cId="3152460838" sldId="267"/>
            <ac:picMk id="13" creationId="{FCCAD291-A83B-728D-BEFC-E58DB4C0278B}"/>
          </ac:picMkLst>
        </pc:picChg>
      </pc:sldChg>
      <pc:sldChg chg="addSp delSp modSp add">
        <pc:chgData name="JAYDEN YAP JEAN HNG" userId="S::jaydenyap.21@ichat.sp.edu.sg::66824b3b-90af-48ae-91f4-73f35fb89cd2" providerId="AD" clId="Web-{D82ACD28-B24E-7417-AA9B-1FE16B2F1AC2}" dt="2022-08-12T12:41:47.610" v="2431" actId="1076"/>
        <pc:sldMkLst>
          <pc:docMk/>
          <pc:sldMk cId="4009977134" sldId="268"/>
        </pc:sldMkLst>
        <pc:spChg chg="mod">
          <ac:chgData name="JAYDEN YAP JEAN HNG" userId="S::jaydenyap.21@ichat.sp.edu.sg::66824b3b-90af-48ae-91f4-73f35fb89cd2" providerId="AD" clId="Web-{D82ACD28-B24E-7417-AA9B-1FE16B2F1AC2}" dt="2022-08-12T12:27:21.356" v="1695" actId="20577"/>
          <ac:spMkLst>
            <pc:docMk/>
            <pc:sldMk cId="4009977134" sldId="268"/>
            <ac:spMk id="2" creationId="{F8CB82C8-83DC-EEBF-4982-96EB813C8098}"/>
          </ac:spMkLst>
        </pc:spChg>
        <pc:spChg chg="mod">
          <ac:chgData name="JAYDEN YAP JEAN HNG" userId="S::jaydenyap.21@ichat.sp.edu.sg::66824b3b-90af-48ae-91f4-73f35fb89cd2" providerId="AD" clId="Web-{D82ACD28-B24E-7417-AA9B-1FE16B2F1AC2}" dt="2022-08-12T12:41:42.219" v="2428" actId="20577"/>
          <ac:spMkLst>
            <pc:docMk/>
            <pc:sldMk cId="4009977134" sldId="268"/>
            <ac:spMk id="5" creationId="{D789E003-9182-9E5A-E25D-05EAB1758FB9}"/>
          </ac:spMkLst>
        </pc:spChg>
        <pc:spChg chg="add del mod">
          <ac:chgData name="JAYDEN YAP JEAN HNG" userId="S::jaydenyap.21@ichat.sp.edu.sg::66824b3b-90af-48ae-91f4-73f35fb89cd2" providerId="AD" clId="Web-{D82ACD28-B24E-7417-AA9B-1FE16B2F1AC2}" dt="2022-08-12T12:39:14.239" v="2371"/>
          <ac:spMkLst>
            <pc:docMk/>
            <pc:sldMk cId="4009977134" sldId="268"/>
            <ac:spMk id="7" creationId="{324E2D3E-4CF4-9C4F-CBA6-57DA21BE52E2}"/>
          </ac:spMkLst>
        </pc:spChg>
        <pc:picChg chg="add mod">
          <ac:chgData name="JAYDEN YAP JEAN HNG" userId="S::jaydenyap.21@ichat.sp.edu.sg::66824b3b-90af-48ae-91f4-73f35fb89cd2" providerId="AD" clId="Web-{D82ACD28-B24E-7417-AA9B-1FE16B2F1AC2}" dt="2022-08-12T12:36:00.850" v="2187" actId="1076"/>
          <ac:picMkLst>
            <pc:docMk/>
            <pc:sldMk cId="4009977134" sldId="268"/>
            <ac:picMk id="3" creationId="{2AB745B3-63DD-9030-58EF-6FA8860CCB64}"/>
          </ac:picMkLst>
        </pc:picChg>
        <pc:picChg chg="add del mod">
          <ac:chgData name="JAYDEN YAP JEAN HNG" userId="S::jaydenyap.21@ichat.sp.edu.sg::66824b3b-90af-48ae-91f4-73f35fb89cd2" providerId="AD" clId="Web-{D82ACD28-B24E-7417-AA9B-1FE16B2F1AC2}" dt="2022-08-12T12:39:12.083" v="2370"/>
          <ac:picMkLst>
            <pc:docMk/>
            <pc:sldMk cId="4009977134" sldId="268"/>
            <ac:picMk id="4" creationId="{B00E7E20-A38C-E500-B478-36AA82FD5D71}"/>
          </ac:picMkLst>
        </pc:picChg>
        <pc:picChg chg="add mod modCrop">
          <ac:chgData name="JAYDEN YAP JEAN HNG" userId="S::jaydenyap.21@ichat.sp.edu.sg::66824b3b-90af-48ae-91f4-73f35fb89cd2" providerId="AD" clId="Web-{D82ACD28-B24E-7417-AA9B-1FE16B2F1AC2}" dt="2022-08-12T12:41:45.516" v="2430" actId="1076"/>
          <ac:picMkLst>
            <pc:docMk/>
            <pc:sldMk cId="4009977134" sldId="268"/>
            <ac:picMk id="8" creationId="{82E42D66-309A-45C5-7B31-65539B249346}"/>
          </ac:picMkLst>
        </pc:picChg>
        <pc:picChg chg="add mod modCrop">
          <ac:chgData name="JAYDEN YAP JEAN HNG" userId="S::jaydenyap.21@ichat.sp.edu.sg::66824b3b-90af-48ae-91f4-73f35fb89cd2" providerId="AD" clId="Web-{D82ACD28-B24E-7417-AA9B-1FE16B2F1AC2}" dt="2022-08-12T12:41:47.610" v="2431" actId="1076"/>
          <ac:picMkLst>
            <pc:docMk/>
            <pc:sldMk cId="4009977134" sldId="268"/>
            <ac:picMk id="9" creationId="{3610FADE-0244-33F6-04CC-4A19C2741AC9}"/>
          </ac:picMkLst>
        </pc:picChg>
        <pc:picChg chg="del">
          <ac:chgData name="JAYDEN YAP JEAN HNG" userId="S::jaydenyap.21@ichat.sp.edu.sg::66824b3b-90af-48ae-91f4-73f35fb89cd2" providerId="AD" clId="Web-{D82ACD28-B24E-7417-AA9B-1FE16B2F1AC2}" dt="2022-08-12T12:35:43.739" v="2182"/>
          <ac:picMkLst>
            <pc:docMk/>
            <pc:sldMk cId="4009977134" sldId="268"/>
            <ac:picMk id="10" creationId="{FD60BD54-46C8-A32B-B809-8DC4607D0F60}"/>
          </ac:picMkLst>
        </pc:picChg>
        <pc:picChg chg="del">
          <ac:chgData name="JAYDEN YAP JEAN HNG" userId="S::jaydenyap.21@ichat.sp.edu.sg::66824b3b-90af-48ae-91f4-73f35fb89cd2" providerId="AD" clId="Web-{D82ACD28-B24E-7417-AA9B-1FE16B2F1AC2}" dt="2022-08-12T12:35:44.724" v="2183"/>
          <ac:picMkLst>
            <pc:docMk/>
            <pc:sldMk cId="4009977134" sldId="268"/>
            <ac:picMk id="13" creationId="{FCCAD291-A83B-728D-BEFC-E58DB4C0278B}"/>
          </ac:picMkLst>
        </pc:picChg>
      </pc:sldChg>
      <pc:sldChg chg="addSp delSp modSp add">
        <pc:chgData name="JAYDEN YAP JEAN HNG" userId="S::jaydenyap.21@ichat.sp.edu.sg::66824b3b-90af-48ae-91f4-73f35fb89cd2" providerId="AD" clId="Web-{D82ACD28-B24E-7417-AA9B-1FE16B2F1AC2}" dt="2022-08-12T12:47:11.197" v="2507" actId="20577"/>
        <pc:sldMkLst>
          <pc:docMk/>
          <pc:sldMk cId="721016473" sldId="269"/>
        </pc:sldMkLst>
        <pc:spChg chg="mod">
          <ac:chgData name="JAYDEN YAP JEAN HNG" userId="S::jaydenyap.21@ichat.sp.edu.sg::66824b3b-90af-48ae-91f4-73f35fb89cd2" providerId="AD" clId="Web-{D82ACD28-B24E-7417-AA9B-1FE16B2F1AC2}" dt="2022-08-12T12:46:50.773" v="2501" actId="1076"/>
          <ac:spMkLst>
            <pc:docMk/>
            <pc:sldMk cId="721016473" sldId="269"/>
            <ac:spMk id="2" creationId="{F8CB82C8-83DC-EEBF-4982-96EB813C8098}"/>
          </ac:spMkLst>
        </pc:spChg>
        <pc:spChg chg="mod">
          <ac:chgData name="JAYDEN YAP JEAN HNG" userId="S::jaydenyap.21@ichat.sp.edu.sg::66824b3b-90af-48ae-91f4-73f35fb89cd2" providerId="AD" clId="Web-{D82ACD28-B24E-7417-AA9B-1FE16B2F1AC2}" dt="2022-08-12T12:41:55.423" v="2441" actId="20577"/>
          <ac:spMkLst>
            <pc:docMk/>
            <pc:sldMk cId="721016473" sldId="269"/>
            <ac:spMk id="5" creationId="{D789E003-9182-9E5A-E25D-05EAB1758FB9}"/>
          </ac:spMkLst>
        </pc:spChg>
        <pc:spChg chg="add mod">
          <ac:chgData name="JAYDEN YAP JEAN HNG" userId="S::jaydenyap.21@ichat.sp.edu.sg::66824b3b-90af-48ae-91f4-73f35fb89cd2" providerId="AD" clId="Web-{D82ACD28-B24E-7417-AA9B-1FE16B2F1AC2}" dt="2022-08-12T12:47:11.197" v="2507" actId="20577"/>
          <ac:spMkLst>
            <pc:docMk/>
            <pc:sldMk cId="721016473" sldId="269"/>
            <ac:spMk id="10" creationId="{87B97F78-2CC3-B694-8E77-D368E6AF29A5}"/>
          </ac:spMkLst>
        </pc:spChg>
        <pc:picChg chg="del">
          <ac:chgData name="JAYDEN YAP JEAN HNG" userId="S::jaydenyap.21@ichat.sp.edu.sg::66824b3b-90af-48ae-91f4-73f35fb89cd2" providerId="AD" clId="Web-{D82ACD28-B24E-7417-AA9B-1FE16B2F1AC2}" dt="2022-08-12T12:41:55.783" v="2442"/>
          <ac:picMkLst>
            <pc:docMk/>
            <pc:sldMk cId="721016473" sldId="269"/>
            <ac:picMk id="3" creationId="{2AB745B3-63DD-9030-58EF-6FA8860CCB64}"/>
          </ac:picMkLst>
        </pc:picChg>
        <pc:picChg chg="add mod">
          <ac:chgData name="JAYDEN YAP JEAN HNG" userId="S::jaydenyap.21@ichat.sp.edu.sg::66824b3b-90af-48ae-91f4-73f35fb89cd2" providerId="AD" clId="Web-{D82ACD28-B24E-7417-AA9B-1FE16B2F1AC2}" dt="2022-08-12T12:46:40.038" v="2495" actId="1076"/>
          <ac:picMkLst>
            <pc:docMk/>
            <pc:sldMk cId="721016473" sldId="269"/>
            <ac:picMk id="4" creationId="{3192602E-9AE5-2FD0-8500-133E87D25BAA}"/>
          </ac:picMkLst>
        </pc:picChg>
        <pc:picChg chg="add mod">
          <ac:chgData name="JAYDEN YAP JEAN HNG" userId="S::jaydenyap.21@ichat.sp.edu.sg::66824b3b-90af-48ae-91f4-73f35fb89cd2" providerId="AD" clId="Web-{D82ACD28-B24E-7417-AA9B-1FE16B2F1AC2}" dt="2022-08-12T12:46:43.445" v="2498" actId="1076"/>
          <ac:picMkLst>
            <pc:docMk/>
            <pc:sldMk cId="721016473" sldId="269"/>
            <ac:picMk id="6" creationId="{5C038426-39AC-AEF0-99CF-5E98986B3AD8}"/>
          </ac:picMkLst>
        </pc:picChg>
        <pc:picChg chg="mod">
          <ac:chgData name="JAYDEN YAP JEAN HNG" userId="S::jaydenyap.21@ichat.sp.edu.sg::66824b3b-90af-48ae-91f4-73f35fb89cd2" providerId="AD" clId="Web-{D82ACD28-B24E-7417-AA9B-1FE16B2F1AC2}" dt="2022-08-12T12:46:41.367" v="2496" actId="1076"/>
          <ac:picMkLst>
            <pc:docMk/>
            <pc:sldMk cId="721016473" sldId="269"/>
            <ac:picMk id="8" creationId="{82E42D66-309A-45C5-7B31-65539B249346}"/>
          </ac:picMkLst>
        </pc:picChg>
        <pc:picChg chg="mod">
          <ac:chgData name="JAYDEN YAP JEAN HNG" userId="S::jaydenyap.21@ichat.sp.edu.sg::66824b3b-90af-48ae-91f4-73f35fb89cd2" providerId="AD" clId="Web-{D82ACD28-B24E-7417-AA9B-1FE16B2F1AC2}" dt="2022-08-12T12:46:42.429" v="2497" actId="1076"/>
          <ac:picMkLst>
            <pc:docMk/>
            <pc:sldMk cId="721016473" sldId="269"/>
            <ac:picMk id="9" creationId="{3610FADE-0244-33F6-04CC-4A19C2741AC9}"/>
          </ac:picMkLst>
        </pc:picChg>
      </pc:sldChg>
      <pc:sldChg chg="addSp delSp modSp new">
        <pc:chgData name="JAYDEN YAP JEAN HNG" userId="S::jaydenyap.21@ichat.sp.edu.sg::66824b3b-90af-48ae-91f4-73f35fb89cd2" providerId="AD" clId="Web-{D82ACD28-B24E-7417-AA9B-1FE16B2F1AC2}" dt="2022-08-12T12:48:11.858" v="2528"/>
        <pc:sldMkLst>
          <pc:docMk/>
          <pc:sldMk cId="1505739585" sldId="270"/>
        </pc:sldMkLst>
        <pc:spChg chg="mod">
          <ac:chgData name="JAYDEN YAP JEAN HNG" userId="S::jaydenyap.21@ichat.sp.edu.sg::66824b3b-90af-48ae-91f4-73f35fb89cd2" providerId="AD" clId="Web-{D82ACD28-B24E-7417-AA9B-1FE16B2F1AC2}" dt="2022-08-12T12:48:05.092" v="2522" actId="20577"/>
          <ac:spMkLst>
            <pc:docMk/>
            <pc:sldMk cId="1505739585" sldId="270"/>
            <ac:spMk id="2" creationId="{8B39D602-B132-EF46-144F-8D061089F45A}"/>
          </ac:spMkLst>
        </pc:spChg>
        <pc:spChg chg="del">
          <ac:chgData name="JAYDEN YAP JEAN HNG" userId="S::jaydenyap.21@ichat.sp.edu.sg::66824b3b-90af-48ae-91f4-73f35fb89cd2" providerId="AD" clId="Web-{D82ACD28-B24E-7417-AA9B-1FE16B2F1AC2}" dt="2022-08-12T12:48:11.858" v="2528"/>
          <ac:spMkLst>
            <pc:docMk/>
            <pc:sldMk cId="1505739585" sldId="270"/>
            <ac:spMk id="3" creationId="{48CE6821-E1C4-18C1-E339-1E4C7E91FC51}"/>
          </ac:spMkLst>
        </pc:spChg>
        <pc:picChg chg="add mod">
          <ac:chgData name="JAYDEN YAP JEAN HNG" userId="S::jaydenyap.21@ichat.sp.edu.sg::66824b3b-90af-48ae-91f4-73f35fb89cd2" providerId="AD" clId="Web-{D82ACD28-B24E-7417-AA9B-1FE16B2F1AC2}" dt="2022-08-12T12:48:10.217" v="2527" actId="1076"/>
          <ac:picMkLst>
            <pc:docMk/>
            <pc:sldMk cId="1505739585" sldId="270"/>
            <ac:picMk id="4" creationId="{4C34B82F-F532-A2DE-4AC0-4DE374CA5F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AIML Part B Clustering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Employee Data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Jayden Yap Jean Hng p2112790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82C8-83DC-EEBF-4982-96EB813C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14"/>
            <a:ext cx="10515600" cy="1325563"/>
          </a:xfrm>
        </p:spPr>
        <p:txBody>
          <a:bodyPr/>
          <a:lstStyle/>
          <a:p>
            <a:r>
              <a:rPr lang="en-US" sz="4000">
                <a:ea typeface="Calibri Light"/>
                <a:cs typeface="Calibri Light"/>
              </a:rPr>
              <a:t>Testing</a:t>
            </a:r>
            <a:r>
              <a:rPr lang="en-US" sz="4000">
                <a:ea typeface="+mj-lt"/>
                <a:cs typeface="+mj-lt"/>
              </a:rPr>
              <a:t> Models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89E003-9182-9E5A-E25D-05EAB1758FB9}"/>
              </a:ext>
            </a:extLst>
          </p:cNvPr>
          <p:cNvSpPr txBox="1">
            <a:spLocks/>
          </p:cNvSpPr>
          <p:nvPr/>
        </p:nvSpPr>
        <p:spPr>
          <a:xfrm>
            <a:off x="925689" y="1670236"/>
            <a:ext cx="6321228" cy="5187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ea typeface="Calibri"/>
                <a:cs typeface="Calibri"/>
              </a:rPr>
              <a:t>Tested 6 algorithms:</a:t>
            </a:r>
          </a:p>
          <a:p>
            <a:pPr lvl="1"/>
            <a:r>
              <a:rPr lang="en-US" sz="1600" err="1">
                <a:ea typeface="Calibri"/>
                <a:cs typeface="Calibri"/>
              </a:rPr>
              <a:t>KMeans</a:t>
            </a:r>
            <a:endParaRPr lang="en-US" sz="1600">
              <a:ea typeface="Calibri"/>
              <a:cs typeface="Calibri"/>
            </a:endParaRPr>
          </a:p>
          <a:p>
            <a:pPr lvl="1"/>
            <a:r>
              <a:rPr lang="en-US" sz="1600">
                <a:ea typeface="Calibri"/>
                <a:cs typeface="Calibri"/>
              </a:rPr>
              <a:t>Mean Shift</a:t>
            </a:r>
          </a:p>
          <a:p>
            <a:pPr lvl="1"/>
            <a:r>
              <a:rPr lang="en-US" sz="1600">
                <a:ea typeface="Calibri"/>
                <a:cs typeface="Calibri"/>
              </a:rPr>
              <a:t>Spectral Clustering</a:t>
            </a:r>
          </a:p>
          <a:p>
            <a:pPr lvl="1"/>
            <a:r>
              <a:rPr lang="en-US" sz="1600">
                <a:ea typeface="Calibri"/>
                <a:cs typeface="Calibri"/>
              </a:rPr>
              <a:t>Agglomerative Clustering</a:t>
            </a:r>
          </a:p>
          <a:p>
            <a:pPr lvl="1"/>
            <a:r>
              <a:rPr lang="en-US" sz="1600">
                <a:ea typeface="Calibri"/>
                <a:cs typeface="Calibri"/>
              </a:rPr>
              <a:t>Birch Clustering</a:t>
            </a:r>
          </a:p>
          <a:p>
            <a:pPr lvl="1"/>
            <a:r>
              <a:rPr lang="en-US" sz="1600">
                <a:ea typeface="Calibri"/>
                <a:cs typeface="Calibri"/>
              </a:rPr>
              <a:t>OPTICS</a:t>
            </a:r>
          </a:p>
          <a:p>
            <a:r>
              <a:rPr lang="en-US" sz="1800">
                <a:ea typeface="Calibri"/>
                <a:cs typeface="Calibri"/>
              </a:rPr>
              <a:t>Depending on the model: I will execute:</a:t>
            </a:r>
          </a:p>
          <a:p>
            <a:pPr lvl="1"/>
            <a:r>
              <a:rPr lang="en-US" sz="1600">
                <a:ea typeface="Calibri"/>
                <a:cs typeface="Calibri"/>
              </a:rPr>
              <a:t>Hyperparameter tuning: </a:t>
            </a:r>
            <a:r>
              <a:rPr lang="en-US" sz="1600" err="1">
                <a:ea typeface="Calibri"/>
                <a:cs typeface="Calibri"/>
              </a:rPr>
              <a:t>eg.</a:t>
            </a:r>
            <a:r>
              <a:rPr lang="en-US" sz="1600">
                <a:ea typeface="Calibri"/>
                <a:cs typeface="Calibri"/>
              </a:rPr>
              <a:t> Number of clusters for K means (k) to find best silhouette score</a:t>
            </a:r>
          </a:p>
          <a:p>
            <a:pPr lvl="1"/>
            <a:r>
              <a:rPr lang="en-US" sz="1600">
                <a:ea typeface="Calibri"/>
                <a:cs typeface="Calibri"/>
              </a:rPr>
              <a:t>Test using those parameters to get cluster labels</a:t>
            </a:r>
          </a:p>
          <a:p>
            <a:pPr lvl="1"/>
            <a:r>
              <a:rPr lang="en-US" sz="1600">
                <a:ea typeface="Calibri"/>
                <a:cs typeface="Calibri"/>
              </a:rPr>
              <a:t>Score using Silhouette Score, which is for interpretation</a:t>
            </a:r>
            <a:r>
              <a:rPr lang="en-US" sz="1600">
                <a:ea typeface="+mn-lt"/>
                <a:cs typeface="+mn-lt"/>
              </a:rPr>
              <a:t> and validation of consistency within clusters of data, higher is better</a:t>
            </a:r>
            <a:endParaRPr lang="en-US" sz="1600">
              <a:ea typeface="Calibri"/>
              <a:cs typeface="Calibri"/>
            </a:endParaRPr>
          </a:p>
          <a:p>
            <a:pPr lvl="1"/>
            <a:r>
              <a:rPr lang="en-US" sz="1600">
                <a:ea typeface="Calibri"/>
                <a:cs typeface="Calibri"/>
              </a:rPr>
              <a:t>Repeat again but use FAMD / Gower data instead to see which is more suitable</a:t>
            </a:r>
          </a:p>
          <a:p>
            <a:pPr lvl="1"/>
            <a:r>
              <a:rPr lang="en-US" sz="1600">
                <a:ea typeface="Calibri"/>
                <a:cs typeface="Calibri"/>
              </a:rPr>
              <a:t>Need to look at both score and interpretation of clusters, good score might not mean the results are meaningful</a:t>
            </a:r>
          </a:p>
          <a:p>
            <a:pPr marL="457200" lvl="1" indent="0">
              <a:buNone/>
            </a:pPr>
            <a:endParaRPr lang="en-US" sz="1600">
              <a:ea typeface="Calibri"/>
              <a:cs typeface="Calibri"/>
            </a:endParaRPr>
          </a:p>
          <a:p>
            <a:pPr lvl="1"/>
            <a:endParaRPr lang="en-US" sz="1600">
              <a:ea typeface="Calibri"/>
              <a:cs typeface="Calibri"/>
            </a:endParaRPr>
          </a:p>
          <a:p>
            <a:pPr lvl="1"/>
            <a:endParaRPr lang="en-US" sz="1600">
              <a:ea typeface="Calibri"/>
              <a:cs typeface="Calibri"/>
            </a:endParaRPr>
          </a:p>
          <a:p>
            <a:pPr lvl="1"/>
            <a:endParaRPr lang="en-US" sz="1400">
              <a:ea typeface="Calibri"/>
              <a:cs typeface="Calibri"/>
            </a:endParaRPr>
          </a:p>
          <a:p>
            <a:pPr lvl="1"/>
            <a:endParaRPr lang="en-US" sz="1400">
              <a:ea typeface="Calibri"/>
              <a:cs typeface="Calibri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77A3D818-FBDF-9CE9-1AC2-2FE16792B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091" y="1415546"/>
            <a:ext cx="3437765" cy="474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8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82C8-83DC-EEBF-4982-96EB813C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14"/>
            <a:ext cx="10515600" cy="1325563"/>
          </a:xfrm>
        </p:spPr>
        <p:txBody>
          <a:bodyPr/>
          <a:lstStyle/>
          <a:p>
            <a:r>
              <a:rPr lang="en-US" sz="4000" err="1">
                <a:ea typeface="Calibri Light"/>
                <a:cs typeface="Calibri Light"/>
              </a:rPr>
              <a:t>Visualisation</a:t>
            </a:r>
            <a:r>
              <a:rPr lang="en-US" sz="4000">
                <a:ea typeface="Calibri Light"/>
                <a:cs typeface="Calibri Light"/>
              </a:rPr>
              <a:t> of clusters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89E003-9182-9E5A-E25D-05EAB1758FB9}"/>
              </a:ext>
            </a:extLst>
          </p:cNvPr>
          <p:cNvSpPr txBox="1">
            <a:spLocks/>
          </p:cNvSpPr>
          <p:nvPr/>
        </p:nvSpPr>
        <p:spPr>
          <a:xfrm>
            <a:off x="871742" y="1670236"/>
            <a:ext cx="5613175" cy="5187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ea typeface="Calibri"/>
                <a:cs typeface="Calibri"/>
              </a:rPr>
              <a:t>To </a:t>
            </a:r>
            <a:r>
              <a:rPr lang="en-US" sz="1800" err="1">
                <a:ea typeface="Calibri"/>
                <a:cs typeface="Calibri"/>
              </a:rPr>
              <a:t>visualise</a:t>
            </a:r>
            <a:r>
              <a:rPr lang="en-US" sz="1800">
                <a:ea typeface="Calibri"/>
                <a:cs typeface="Calibri"/>
              </a:rPr>
              <a:t> clusters, I will use a function that creates a </a:t>
            </a:r>
            <a:r>
              <a:rPr lang="en-US" sz="1800" b="1" err="1">
                <a:ea typeface="Calibri"/>
                <a:cs typeface="Calibri"/>
              </a:rPr>
              <a:t>Radarchart</a:t>
            </a:r>
            <a:r>
              <a:rPr lang="en-US" sz="1800">
                <a:ea typeface="Calibri"/>
                <a:cs typeface="Calibri"/>
              </a:rPr>
              <a:t> using the cluster centers (centroids) to find average attributes of each cluster</a:t>
            </a:r>
          </a:p>
          <a:p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Calibri"/>
                <a:cs typeface="Calibri"/>
              </a:rPr>
              <a:t>To</a:t>
            </a:r>
            <a:r>
              <a:rPr lang="en-US" sz="1800">
                <a:ea typeface="+mn-lt"/>
                <a:cs typeface="+mn-lt"/>
              </a:rPr>
              <a:t> describe clusters, I will  use a set of rules automatically generated by training a </a:t>
            </a:r>
            <a:r>
              <a:rPr lang="en-US" sz="1800" b="1">
                <a:ea typeface="+mn-lt"/>
                <a:cs typeface="+mn-lt"/>
              </a:rPr>
              <a:t>Decision Tree model</a:t>
            </a:r>
            <a:r>
              <a:rPr lang="en-US" sz="1800">
                <a:ea typeface="+mn-lt"/>
                <a:cs typeface="+mn-lt"/>
              </a:rPr>
              <a:t> using original features and clustering result as the label</a:t>
            </a:r>
            <a:endParaRPr lang="en-US" sz="1800">
              <a:ea typeface="Calibri"/>
              <a:cs typeface="Calibri"/>
            </a:endParaRPr>
          </a:p>
          <a:p>
            <a:pPr lvl="1"/>
            <a:endParaRPr lang="en-US" sz="1600">
              <a:ea typeface="Calibri"/>
              <a:cs typeface="Calibri"/>
            </a:endParaRPr>
          </a:p>
          <a:p>
            <a:pPr lvl="1"/>
            <a:endParaRPr lang="en-US" sz="1400">
              <a:ea typeface="Calibri"/>
              <a:cs typeface="Calibri"/>
            </a:endParaRPr>
          </a:p>
          <a:p>
            <a:pPr lvl="1"/>
            <a:endParaRPr lang="en-US" sz="1400">
              <a:ea typeface="Calibri"/>
              <a:cs typeface="Calibri"/>
            </a:endParaRPr>
          </a:p>
        </p:txBody>
      </p:sp>
      <p:pic>
        <p:nvPicPr>
          <p:cNvPr id="10" name="Picture 10" descr="Text&#10;&#10;Description automatically generated">
            <a:extLst>
              <a:ext uri="{FF2B5EF4-FFF2-40B4-BE49-F238E27FC236}">
                <a16:creationId xmlns:a16="http://schemas.microsoft.com/office/drawing/2014/main" id="{FD60BD54-46C8-A32B-B809-8DC4607D0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61" y="4265770"/>
            <a:ext cx="6519483" cy="1529555"/>
          </a:xfrm>
          <a:prstGeom prst="rect">
            <a:avLst/>
          </a:prstGeom>
        </p:spPr>
      </p:pic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FCCAD291-A83B-728D-BEFC-E58DB4C02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614" y="3336200"/>
            <a:ext cx="2898298" cy="3442640"/>
          </a:xfrm>
          <a:prstGeom prst="rect">
            <a:avLst/>
          </a:prstGeom>
        </p:spPr>
      </p:pic>
      <p:pic>
        <p:nvPicPr>
          <p:cNvPr id="3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29A7E501-ECE1-D904-27A6-A912F9DCA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709" y="757122"/>
            <a:ext cx="2743200" cy="2228322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B8AA5ADC-4385-9732-F55D-EF19B023B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532" y="890799"/>
            <a:ext cx="2520670" cy="1738439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BFB4B482-169C-D4B8-1B58-38C15EAC7C87}"/>
              </a:ext>
            </a:extLst>
          </p:cNvPr>
          <p:cNvSpPr txBox="1"/>
          <p:nvPr/>
        </p:nvSpPr>
        <p:spPr>
          <a:xfrm>
            <a:off x="6849570" y="276478"/>
            <a:ext cx="2232052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>
                <a:ea typeface="Calibri"/>
                <a:cs typeface="Calibri"/>
              </a:rPr>
              <a:t>Radar chart function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AAFA7D87-D308-CB92-D5B2-7980559E9FF8}"/>
              </a:ext>
            </a:extLst>
          </p:cNvPr>
          <p:cNvSpPr txBox="1"/>
          <p:nvPr/>
        </p:nvSpPr>
        <p:spPr>
          <a:xfrm>
            <a:off x="7557622" y="2865928"/>
            <a:ext cx="2683857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err="1">
                <a:ea typeface="Calibri"/>
                <a:cs typeface="Calibri"/>
              </a:rPr>
              <a:t>Cluster_report</a:t>
            </a:r>
            <a:r>
              <a:rPr lang="en-US" sz="1400">
                <a:ea typeface="Calibri"/>
                <a:cs typeface="Calibri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152460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82C8-83DC-EEBF-4982-96EB813C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14"/>
            <a:ext cx="10515600" cy="1325563"/>
          </a:xfrm>
        </p:spPr>
        <p:txBody>
          <a:bodyPr/>
          <a:lstStyle/>
          <a:p>
            <a:r>
              <a:rPr lang="en-US" sz="4000">
                <a:ea typeface="Calibri Light"/>
                <a:cs typeface="Calibri Light"/>
              </a:rPr>
              <a:t>Final model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89E003-9182-9E5A-E25D-05EAB1758FB9}"/>
              </a:ext>
            </a:extLst>
          </p:cNvPr>
          <p:cNvSpPr txBox="1">
            <a:spLocks/>
          </p:cNvSpPr>
          <p:nvPr/>
        </p:nvSpPr>
        <p:spPr>
          <a:xfrm>
            <a:off x="811052" y="1454448"/>
            <a:ext cx="5613175" cy="5187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ea typeface="Calibri"/>
                <a:cs typeface="Calibri"/>
              </a:rPr>
              <a:t>From my findings I considered Birch clustering to be the best, with a silhouette score of 0.177 with 3 clusters, it was one of the best scoring ones, it also has relatively even clusters with easy interpretation </a:t>
            </a:r>
          </a:p>
          <a:p>
            <a:r>
              <a:rPr lang="en-US" sz="1800">
                <a:ea typeface="Calibri"/>
                <a:cs typeface="Calibri"/>
              </a:rPr>
              <a:t>Conducted even more hyperparameter tuning</a:t>
            </a:r>
          </a:p>
          <a:p>
            <a:pPr lvl="1"/>
            <a:r>
              <a:rPr lang="en-US" sz="1400">
                <a:ea typeface="Calibri"/>
                <a:cs typeface="Calibri"/>
              </a:rPr>
              <a:t>I could only get a small improvement of 0.01</a:t>
            </a:r>
          </a:p>
          <a:p>
            <a:pPr lvl="1"/>
            <a:r>
              <a:rPr lang="en-US" sz="1400">
                <a:ea typeface="Calibri"/>
                <a:cs typeface="Calibri"/>
              </a:rPr>
              <a:t>interpretation became worse and the clusters became more uneven, hence, use original model instead</a:t>
            </a:r>
          </a:p>
          <a:p>
            <a:r>
              <a:rPr lang="en-US" sz="1800">
                <a:ea typeface="+mn-lt"/>
                <a:cs typeface="+mn-lt"/>
              </a:rPr>
              <a:t>Hence Best model was Birch clustering with parameters (</a:t>
            </a:r>
            <a:r>
              <a:rPr lang="en-US" sz="1800" err="1">
                <a:ea typeface="+mn-lt"/>
                <a:cs typeface="+mn-lt"/>
              </a:rPr>
              <a:t>n_clusters</a:t>
            </a:r>
            <a:r>
              <a:rPr lang="en-US" sz="1800">
                <a:ea typeface="+mn-lt"/>
                <a:cs typeface="+mn-lt"/>
              </a:rPr>
              <a:t>=3,threshold=2.25,branching_factor=30)</a:t>
            </a:r>
            <a:endParaRPr lang="en-US" sz="1800">
              <a:ea typeface="Calibri" panose="020F0502020204030204"/>
              <a:cs typeface="Calibri" panose="020F0502020204030204"/>
            </a:endParaRPr>
          </a:p>
          <a:p>
            <a:endParaRPr lang="en-US" sz="1800">
              <a:ea typeface="Calibri" panose="020F0502020204030204"/>
              <a:cs typeface="Calibri" panose="020F0502020204030204"/>
            </a:endParaRPr>
          </a:p>
          <a:p>
            <a:pPr lvl="1"/>
            <a:endParaRPr lang="en-US" sz="1600">
              <a:ea typeface="Calibri"/>
              <a:cs typeface="Calibri"/>
            </a:endParaRPr>
          </a:p>
          <a:p>
            <a:pPr lvl="1"/>
            <a:endParaRPr lang="en-US" sz="1400">
              <a:ea typeface="Calibri"/>
              <a:cs typeface="Calibri"/>
            </a:endParaRPr>
          </a:p>
          <a:p>
            <a:pPr lvl="1"/>
            <a:endParaRPr lang="en-US" sz="1400">
              <a:ea typeface="Calibri"/>
              <a:cs typeface="Calibri"/>
            </a:endParaRPr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2AB745B3-63DD-9030-58EF-6FA8860C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532" y="618831"/>
            <a:ext cx="3316385" cy="2997168"/>
          </a:xfrm>
          <a:prstGeom prst="rect">
            <a:avLst/>
          </a:prstGeom>
        </p:spPr>
      </p:pic>
      <p:pic>
        <p:nvPicPr>
          <p:cNvPr id="8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82E42D66-309A-45C5-7B31-65539B249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5989" b="-323"/>
          <a:stretch/>
        </p:blipFill>
        <p:spPr>
          <a:xfrm>
            <a:off x="6895763" y="3813019"/>
            <a:ext cx="2797903" cy="2657592"/>
          </a:xfrm>
          <a:prstGeom prst="rect">
            <a:avLst/>
          </a:prstGeom>
        </p:spPr>
      </p:pic>
      <p:pic>
        <p:nvPicPr>
          <p:cNvPr id="9" name="Picture 10" descr="Chart, radar chart&#10;&#10;Description automatically generated">
            <a:extLst>
              <a:ext uri="{FF2B5EF4-FFF2-40B4-BE49-F238E27FC236}">
                <a16:creationId xmlns:a16="http://schemas.microsoft.com/office/drawing/2014/main" id="{3610FADE-0244-33F6-04CC-4A19C2741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64" r="246" b="55357"/>
          <a:stretch/>
        </p:blipFill>
        <p:spPr>
          <a:xfrm>
            <a:off x="9754948" y="3813019"/>
            <a:ext cx="1307977" cy="13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77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82C8-83DC-EEBF-4982-96EB813C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46" y="81903"/>
            <a:ext cx="10515600" cy="1325563"/>
          </a:xfrm>
        </p:spPr>
        <p:txBody>
          <a:bodyPr/>
          <a:lstStyle/>
          <a:p>
            <a:r>
              <a:rPr lang="en-US" sz="4000">
                <a:ea typeface="Calibri Light"/>
                <a:cs typeface="Calibri Light"/>
              </a:rPr>
              <a:t>Conclusion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89E003-9182-9E5A-E25D-05EAB1758FB9}"/>
              </a:ext>
            </a:extLst>
          </p:cNvPr>
          <p:cNvSpPr txBox="1">
            <a:spLocks/>
          </p:cNvSpPr>
          <p:nvPr/>
        </p:nvSpPr>
        <p:spPr>
          <a:xfrm>
            <a:off x="811052" y="1454448"/>
            <a:ext cx="5613175" cy="5187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pPr lvl="1"/>
            <a:endParaRPr lang="en-US" sz="1600">
              <a:ea typeface="Calibri"/>
              <a:cs typeface="Calibri"/>
            </a:endParaRPr>
          </a:p>
          <a:p>
            <a:pPr lvl="1"/>
            <a:endParaRPr lang="en-US" sz="1400">
              <a:ea typeface="Calibri"/>
              <a:cs typeface="Calibri"/>
            </a:endParaRPr>
          </a:p>
          <a:p>
            <a:pPr lvl="1"/>
            <a:endParaRPr lang="en-US" sz="1400">
              <a:ea typeface="Calibri"/>
              <a:cs typeface="Calibri"/>
            </a:endParaRPr>
          </a:p>
        </p:txBody>
      </p:sp>
      <p:pic>
        <p:nvPicPr>
          <p:cNvPr id="8" name="Picture 8" descr="Chart, radar chart&#10;&#10;Description automatically generated">
            <a:extLst>
              <a:ext uri="{FF2B5EF4-FFF2-40B4-BE49-F238E27FC236}">
                <a16:creationId xmlns:a16="http://schemas.microsoft.com/office/drawing/2014/main" id="{82E42D66-309A-45C5-7B31-65539B249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89" b="-323"/>
          <a:stretch/>
        </p:blipFill>
        <p:spPr>
          <a:xfrm>
            <a:off x="6430471" y="1837215"/>
            <a:ext cx="2629319" cy="2502495"/>
          </a:xfrm>
          <a:prstGeom prst="rect">
            <a:avLst/>
          </a:prstGeom>
        </p:spPr>
      </p:pic>
      <p:pic>
        <p:nvPicPr>
          <p:cNvPr id="9" name="Picture 10" descr="Chart, radar chart&#10;&#10;Description automatically generated">
            <a:extLst>
              <a:ext uri="{FF2B5EF4-FFF2-40B4-BE49-F238E27FC236}">
                <a16:creationId xmlns:a16="http://schemas.microsoft.com/office/drawing/2014/main" id="{3610FADE-0244-33F6-04CC-4A19C2741A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064" r="246" b="55357"/>
          <a:stretch/>
        </p:blipFill>
        <p:spPr>
          <a:xfrm>
            <a:off x="9228966" y="2093462"/>
            <a:ext cx="1227057" cy="1288298"/>
          </a:xfrm>
          <a:prstGeom prst="rect">
            <a:avLst/>
          </a:prstGeom>
        </p:spPr>
      </p:pic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3192602E-9AE5-2FD0-8500-133E87D25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567" y="237439"/>
            <a:ext cx="5541696" cy="1703228"/>
          </a:xfrm>
          <a:prstGeom prst="rect">
            <a:avLst/>
          </a:prstGeom>
        </p:spPr>
      </p:pic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5C038426-39AC-AEF0-99CF-5E98986B3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569" y="4298413"/>
            <a:ext cx="3801908" cy="226673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7B97F78-2CC3-B694-8E77-D368E6AF29A5}"/>
              </a:ext>
            </a:extLst>
          </p:cNvPr>
          <p:cNvSpPr txBox="1">
            <a:spLocks/>
          </p:cNvSpPr>
          <p:nvPr/>
        </p:nvSpPr>
        <p:spPr>
          <a:xfrm>
            <a:off x="316089" y="1323627"/>
            <a:ext cx="5963829" cy="51807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To answer 'Describe the characteristics of each employee cluster':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Cluster 0 consisted of </a:t>
            </a:r>
            <a:r>
              <a:rPr lang="en-US" sz="1600" b="1">
                <a:ea typeface="+mn-lt"/>
                <a:cs typeface="+mn-lt"/>
              </a:rPr>
              <a:t>average employees </a:t>
            </a:r>
            <a:r>
              <a:rPr lang="en-US" sz="1600">
                <a:ea typeface="+mn-lt"/>
                <a:cs typeface="+mn-lt"/>
              </a:rPr>
              <a:t>with no problems/outstanding qualities, in fact had lowest performance ratings (~3) but does not mean they perform bad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Cluster 1 consisted of employees with </a:t>
            </a:r>
            <a:r>
              <a:rPr lang="en-US" sz="1600" b="1">
                <a:ea typeface="+mn-lt"/>
                <a:cs typeface="+mn-lt"/>
              </a:rPr>
              <a:t>high performance</a:t>
            </a:r>
            <a:r>
              <a:rPr lang="en-US" sz="1600">
                <a:ea typeface="+mn-lt"/>
                <a:cs typeface="+mn-lt"/>
              </a:rPr>
              <a:t> but </a:t>
            </a:r>
            <a:r>
              <a:rPr lang="en-US" sz="1600" b="1">
                <a:ea typeface="+mn-lt"/>
                <a:cs typeface="+mn-lt"/>
              </a:rPr>
              <a:t>highest resignation rate</a:t>
            </a:r>
            <a:r>
              <a:rPr lang="en-US" sz="1600">
                <a:ea typeface="+mn-lt"/>
                <a:cs typeface="+mn-lt"/>
              </a:rPr>
              <a:t>, likely unhappy of not getting salary raise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Cluster 2 are the </a:t>
            </a:r>
            <a:r>
              <a:rPr lang="en-US" sz="1600" b="1">
                <a:ea typeface="+mn-lt"/>
                <a:cs typeface="+mn-lt"/>
              </a:rPr>
              <a:t>outstanding employees</a:t>
            </a:r>
            <a:r>
              <a:rPr lang="en-US" sz="1600">
                <a:ea typeface="+mn-lt"/>
                <a:cs typeface="+mn-lt"/>
              </a:rPr>
              <a:t> with high years of service, age and education, they do business travel trips the most and also get the </a:t>
            </a:r>
            <a:r>
              <a:rPr lang="en-US" sz="1600" b="1">
                <a:ea typeface="+mn-lt"/>
                <a:cs typeface="+mn-lt"/>
              </a:rPr>
              <a:t>most Salary</a:t>
            </a:r>
            <a:r>
              <a:rPr lang="en-US" sz="1600">
                <a:ea typeface="+mn-lt"/>
                <a:cs typeface="+mn-lt"/>
              </a:rPr>
              <a:t> of the 3 clusters. They have lowest resignation rate. Despite this, they actually live the furthest away from work and actually have the lowest Satisfaction rating.</a:t>
            </a:r>
          </a:p>
          <a:p>
            <a:pPr marL="0" indent="0">
              <a:buNone/>
            </a:pPr>
            <a:br>
              <a:rPr lang="en-US" sz="1600"/>
            </a:br>
            <a:r>
              <a:rPr lang="en-US" sz="1600">
                <a:ea typeface="Calibri" panose="020F0502020204030204"/>
                <a:cs typeface="Calibri" panose="020F0502020204030204"/>
              </a:rPr>
              <a:t>To answer '</a:t>
            </a:r>
            <a:r>
              <a:rPr lang="en-US" sz="1600">
                <a:ea typeface="+mn-lt"/>
                <a:cs typeface="+mn-lt"/>
              </a:rPr>
              <a:t>Which group of employee is the most vulnerable that the management should do something to retain them.':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r>
              <a:rPr lang="en-US" sz="1600">
                <a:ea typeface="+mn-lt"/>
                <a:cs typeface="+mn-lt"/>
              </a:rPr>
              <a:t>I would recommend the company to increase the pay of employees with high performance rating. If they do not receive pay raise they are the most likely to resign. </a:t>
            </a:r>
            <a:endParaRPr lang="en-US" sz="1600">
              <a:ea typeface="Calibri"/>
              <a:cs typeface="Calibri"/>
            </a:endParaRPr>
          </a:p>
          <a:p>
            <a:pPr marL="0" indent="0">
              <a:buNone/>
            </a:pPr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21016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D602-B132-EF46-144F-8D061089F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Thank you !</a:t>
            </a:r>
            <a:endParaRPr lang="en-US"/>
          </a:p>
        </p:txBody>
      </p:sp>
      <p:pic>
        <p:nvPicPr>
          <p:cNvPr id="4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4C34B82F-F532-A2DE-4AC0-4DE374CA5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11" y="3603653"/>
            <a:ext cx="2381755" cy="23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39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82C8-83DC-EEBF-4982-96EB813C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901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Dataset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9B2B7-DB99-F644-B9E4-E0E60BF0B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69" y="158257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Calibri"/>
                <a:cs typeface="Calibri"/>
              </a:rPr>
              <a:t>Data of 1470 employees</a:t>
            </a:r>
          </a:p>
          <a:p>
            <a:r>
              <a:rPr lang="en-US" sz="2000">
                <a:ea typeface="Calibri"/>
                <a:cs typeface="Calibri"/>
              </a:rPr>
              <a:t>13 Columns:</a:t>
            </a:r>
          </a:p>
          <a:p>
            <a:pPr lvl="1"/>
            <a:r>
              <a:rPr lang="en-US" sz="1600" b="1">
                <a:ea typeface="+mn-lt"/>
                <a:cs typeface="+mn-lt"/>
              </a:rPr>
              <a:t>Numerical: </a:t>
            </a:r>
            <a:r>
              <a:rPr lang="en-US" sz="1600">
                <a:ea typeface="+mn-lt"/>
                <a:cs typeface="+mn-lt"/>
              </a:rPr>
              <a:t>Age, Home Distance,  Salary, Years of Service</a:t>
            </a:r>
          </a:p>
          <a:p>
            <a:pPr lvl="1"/>
            <a:r>
              <a:rPr lang="en-US" sz="1600" b="1">
                <a:ea typeface="Calibri"/>
                <a:cs typeface="Calibri"/>
              </a:rPr>
              <a:t>Ratings: </a:t>
            </a:r>
            <a:r>
              <a:rPr lang="en-US" sz="1600">
                <a:ea typeface="Calibri"/>
                <a:cs typeface="Calibri"/>
              </a:rPr>
              <a:t>Performance, Life Balance, Satisfaction, Education</a:t>
            </a:r>
          </a:p>
          <a:p>
            <a:pPr lvl="1"/>
            <a:r>
              <a:rPr lang="en-US" sz="1600" b="1">
                <a:ea typeface="Calibri"/>
                <a:cs typeface="Calibri"/>
              </a:rPr>
              <a:t>Nominal: </a:t>
            </a:r>
            <a:r>
              <a:rPr lang="en-US" sz="1600">
                <a:ea typeface="Calibri"/>
                <a:cs typeface="Calibri"/>
              </a:rPr>
              <a:t>Gender, Marital Status, Resigned, Department</a:t>
            </a:r>
          </a:p>
          <a:p>
            <a:pPr lvl="1"/>
            <a:r>
              <a:rPr lang="en-US" sz="1600" b="1">
                <a:ea typeface="Calibri"/>
                <a:cs typeface="Calibri"/>
              </a:rPr>
              <a:t>Ordinal:</a:t>
            </a:r>
            <a:r>
              <a:rPr lang="en-US" sz="1600">
                <a:ea typeface="Calibri"/>
                <a:cs typeface="Calibri"/>
              </a:rPr>
              <a:t> Business Travel Frequency</a:t>
            </a:r>
          </a:p>
          <a:p>
            <a:r>
              <a:rPr lang="en-US" sz="2000">
                <a:ea typeface="Calibri"/>
                <a:cs typeface="Calibri"/>
              </a:rPr>
              <a:t>Unique Values</a:t>
            </a:r>
          </a:p>
          <a:p>
            <a:endParaRPr lang="en-US" sz="2000">
              <a:ea typeface="Calibri"/>
              <a:cs typeface="Calibri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AFA41C37-A69E-017B-F743-0F10677FB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42" y="3914043"/>
            <a:ext cx="4442527" cy="2742368"/>
          </a:xfrm>
          <a:prstGeom prst="rect">
            <a:avLst/>
          </a:prstGeom>
        </p:spPr>
      </p:pic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297AFD44-E7BB-D153-1972-1B5D43B83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922" y="2342532"/>
            <a:ext cx="5158603" cy="15163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27179-AA60-36C9-5817-E7F7161A3AE2}"/>
              </a:ext>
            </a:extLst>
          </p:cNvPr>
          <p:cNvSpPr txBox="1"/>
          <p:nvPr/>
        </p:nvSpPr>
        <p:spPr>
          <a:xfrm>
            <a:off x="6828736" y="4116452"/>
            <a:ext cx="496850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Correlations: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Education and Age are moderately correlated 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Salary and Age are highly correlated 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Age and Years of service are moderately correlated 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Salary and Years of Service are </a:t>
            </a:r>
            <a:r>
              <a:rPr lang="en-US" b="1">
                <a:ea typeface="+mn-lt"/>
                <a:cs typeface="+mn-lt"/>
              </a:rPr>
              <a:t>highly correlated </a:t>
            </a:r>
          </a:p>
          <a:p>
            <a:pPr lvl="1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everything else are weak/no correlation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7911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82C8-83DC-EEBF-4982-96EB813C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Data </a:t>
            </a:r>
            <a:r>
              <a:rPr lang="en-US" err="1">
                <a:ea typeface="Calibri Light"/>
                <a:cs typeface="Calibri Light"/>
              </a:rPr>
              <a:t>Visualisation</a:t>
            </a:r>
            <a:r>
              <a:rPr lang="en-US">
                <a:ea typeface="Calibri Light"/>
                <a:cs typeface="Calibri Light"/>
              </a:rPr>
              <a:t> </a:t>
            </a:r>
            <a:endParaRPr lang="en-US"/>
          </a:p>
          <a:p>
            <a:r>
              <a:rPr lang="en-US">
                <a:ea typeface="+mj-lt"/>
                <a:cs typeface="+mj-lt"/>
              </a:rPr>
              <a:t>(Categorical)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28BCE4-C04C-A168-6581-A3950D956A96}"/>
              </a:ext>
            </a:extLst>
          </p:cNvPr>
          <p:cNvSpPr txBox="1">
            <a:spLocks/>
          </p:cNvSpPr>
          <p:nvPr/>
        </p:nvSpPr>
        <p:spPr>
          <a:xfrm>
            <a:off x="871742" y="2047865"/>
            <a:ext cx="467584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ea typeface="Calibri"/>
                <a:cs typeface="Calibri"/>
              </a:rPr>
              <a:t>~800 male employees, ~600 female employees </a:t>
            </a:r>
          </a:p>
          <a:p>
            <a:r>
              <a:rPr lang="en-US" sz="2000">
                <a:ea typeface="Calibri"/>
                <a:cs typeface="Calibri"/>
              </a:rPr>
              <a:t>Most employees do business travel but only rarely</a:t>
            </a:r>
          </a:p>
          <a:p>
            <a:r>
              <a:rPr lang="en-US" sz="2000">
                <a:ea typeface="Calibri"/>
                <a:cs typeface="Calibri"/>
              </a:rPr>
              <a:t>Human resources have very few employees (&lt;100), Research &amp; Development has almost 1000</a:t>
            </a:r>
          </a:p>
          <a:p>
            <a:r>
              <a:rPr lang="en-US" sz="2000">
                <a:ea typeface="Calibri"/>
                <a:cs typeface="Calibri"/>
              </a:rPr>
              <a:t>~200 employees have resigned</a:t>
            </a: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  <p:pic>
        <p:nvPicPr>
          <p:cNvPr id="12" name="Picture 12" descr="Chart, bar chart, waterfall chart, treemap chart&#10;&#10;Description automatically generated">
            <a:extLst>
              <a:ext uri="{FF2B5EF4-FFF2-40B4-BE49-F238E27FC236}">
                <a16:creationId xmlns:a16="http://schemas.microsoft.com/office/drawing/2014/main" id="{E569C571-EF58-6103-F5D4-C2E79885C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3572" y="834350"/>
            <a:ext cx="5918785" cy="4607585"/>
          </a:xfrm>
        </p:spPr>
      </p:pic>
    </p:spTree>
    <p:extLst>
      <p:ext uri="{BB962C8B-B14F-4D97-AF65-F5344CB8AC3E}">
        <p14:creationId xmlns:p14="http://schemas.microsoft.com/office/powerpoint/2010/main" val="3086189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82C8-83DC-EEBF-4982-96EB813C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Data </a:t>
            </a:r>
            <a:r>
              <a:rPr lang="en-US" err="1">
                <a:ea typeface="Calibri Light"/>
                <a:cs typeface="Calibri Light"/>
              </a:rPr>
              <a:t>Visualisation</a:t>
            </a:r>
            <a:r>
              <a:rPr lang="en-US">
                <a:ea typeface="Calibri Light"/>
                <a:cs typeface="Calibri Light"/>
              </a:rPr>
              <a:t> </a:t>
            </a:r>
            <a:endParaRPr lang="en-US"/>
          </a:p>
          <a:p>
            <a:r>
              <a:rPr lang="en-US">
                <a:ea typeface="+mj-lt"/>
                <a:cs typeface="+mj-lt"/>
              </a:rPr>
              <a:t>(Rating Variables)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28BCE4-C04C-A168-6581-A3950D956A96}"/>
              </a:ext>
            </a:extLst>
          </p:cNvPr>
          <p:cNvSpPr txBox="1">
            <a:spLocks/>
          </p:cNvSpPr>
          <p:nvPr/>
        </p:nvSpPr>
        <p:spPr>
          <a:xfrm>
            <a:off x="871742" y="2047865"/>
            <a:ext cx="467584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ea typeface="+mn-lt"/>
                <a:cs typeface="+mn-lt"/>
              </a:rPr>
              <a:t>Education has almost normal distribution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Satisfaction is above average for most employees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Performance ratings only have 3 and 4 despite 1 and 2 being available ratings too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Life Balance has majority with 3 rating, meaning they have good life and don't spend too much time working</a:t>
            </a:r>
            <a:endParaRPr lang="en-US"/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  <p:pic>
        <p:nvPicPr>
          <p:cNvPr id="3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F7511C7-1DD7-838E-A489-E6CA4804F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842" y="682146"/>
            <a:ext cx="5797943" cy="558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5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82C8-83DC-EEBF-4982-96EB813C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Data </a:t>
            </a:r>
            <a:r>
              <a:rPr lang="en-US" err="1">
                <a:ea typeface="Calibri Light"/>
                <a:cs typeface="Calibri Light"/>
              </a:rPr>
              <a:t>Visualisation</a:t>
            </a:r>
            <a:r>
              <a:rPr lang="en-US">
                <a:ea typeface="Calibri Light"/>
                <a:cs typeface="Calibri Light"/>
              </a:rPr>
              <a:t> </a:t>
            </a:r>
            <a:endParaRPr lang="en-US"/>
          </a:p>
          <a:p>
            <a:r>
              <a:rPr lang="en-US">
                <a:ea typeface="+mj-lt"/>
                <a:cs typeface="+mj-lt"/>
              </a:rPr>
              <a:t>(Rating Variables)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28BCE4-C04C-A168-6581-A3950D956A96}"/>
              </a:ext>
            </a:extLst>
          </p:cNvPr>
          <p:cNvSpPr txBox="1">
            <a:spLocks/>
          </p:cNvSpPr>
          <p:nvPr/>
        </p:nvSpPr>
        <p:spPr>
          <a:xfrm>
            <a:off x="871742" y="2047865"/>
            <a:ext cx="467584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ea typeface="+mn-lt"/>
                <a:cs typeface="+mn-lt"/>
              </a:rPr>
              <a:t>Median age is ~36</a:t>
            </a:r>
          </a:p>
          <a:p>
            <a:r>
              <a:rPr lang="en-US" sz="2000">
                <a:ea typeface="+mn-lt"/>
                <a:cs typeface="+mn-lt"/>
              </a:rPr>
              <a:t>Median home distance is 7km (</a:t>
            </a:r>
            <a:r>
              <a:rPr lang="en-US" sz="2000" err="1">
                <a:ea typeface="+mn-lt"/>
                <a:cs typeface="+mn-lt"/>
              </a:rPr>
              <a:t>dsitance</a:t>
            </a:r>
            <a:r>
              <a:rPr lang="en-US" sz="2000">
                <a:ea typeface="+mn-lt"/>
                <a:cs typeface="+mn-lt"/>
              </a:rPr>
              <a:t> between dover and </a:t>
            </a:r>
            <a:r>
              <a:rPr lang="en-US" sz="2000" err="1">
                <a:ea typeface="+mn-lt"/>
                <a:cs typeface="+mn-lt"/>
              </a:rPr>
              <a:t>chinatown</a:t>
            </a:r>
            <a:r>
              <a:rPr lang="en-US" sz="2000">
                <a:ea typeface="+mn-lt"/>
                <a:cs typeface="+mn-lt"/>
              </a:rPr>
              <a:t>)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Median salary is ~$5000, outliers with &gt; $16000, likely executive employees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Median years of service is 5 years, only 25% of employees have &lt;3 years of service. Has 18 outliers with more than 17 years of service, likely founders or executive employees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53C88144-E143-83C3-1267-DBF29B5EB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785" y="1457271"/>
            <a:ext cx="6040703" cy="320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9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82C8-83DC-EEBF-4982-96EB813C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14"/>
            <a:ext cx="10515600" cy="1325563"/>
          </a:xfrm>
        </p:spPr>
        <p:txBody>
          <a:bodyPr/>
          <a:lstStyle/>
          <a:p>
            <a:r>
              <a:rPr lang="en-US" sz="4000">
                <a:ea typeface="Calibri Light"/>
                <a:cs typeface="Calibri Light"/>
              </a:rPr>
              <a:t>Data Processing</a:t>
            </a:r>
          </a:p>
          <a:p>
            <a:r>
              <a:rPr lang="en-US" sz="4000">
                <a:ea typeface="+mj-lt"/>
                <a:cs typeface="+mj-lt"/>
              </a:rPr>
              <a:t>(Encoding)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28BCE4-C04C-A168-6581-A3950D956A96}"/>
              </a:ext>
            </a:extLst>
          </p:cNvPr>
          <p:cNvSpPr txBox="1">
            <a:spLocks/>
          </p:cNvSpPr>
          <p:nvPr/>
        </p:nvSpPr>
        <p:spPr>
          <a:xfrm>
            <a:off x="871742" y="1838821"/>
            <a:ext cx="5006272" cy="48503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ea typeface="+mn-lt"/>
                <a:cs typeface="+mn-lt"/>
              </a:rPr>
              <a:t>Use Ordinal encoding to handle   Categorical Data    </a:t>
            </a:r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Calibri"/>
                <a:cs typeface="Calibri"/>
              </a:rPr>
              <a:t>Then use </a:t>
            </a:r>
            <a:r>
              <a:rPr lang="en-US" sz="1800" err="1">
                <a:ea typeface="Calibri"/>
                <a:cs typeface="Calibri"/>
              </a:rPr>
              <a:t>StandardScaler</a:t>
            </a:r>
            <a:r>
              <a:rPr lang="en-US" sz="1800">
                <a:ea typeface="Calibri"/>
                <a:cs typeface="Calibri"/>
              </a:rPr>
              <a:t>  for the Numerical variables </a:t>
            </a:r>
          </a:p>
          <a:p>
            <a:pPr marL="0" indent="0">
              <a:buNone/>
            </a:pPr>
            <a:endParaRPr lang="en-US" sz="1800">
              <a:ea typeface="Calibri"/>
              <a:cs typeface="Calibri"/>
            </a:endParaRPr>
          </a:p>
          <a:p>
            <a:pPr marL="0" indent="0">
              <a:buNone/>
            </a:pP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Calibri"/>
                <a:cs typeface="Calibri"/>
              </a:rPr>
              <a:t>New correlations:</a:t>
            </a:r>
          </a:p>
          <a:p>
            <a:pPr lvl="1"/>
            <a:r>
              <a:rPr lang="en-US" sz="1600">
                <a:ea typeface="+mn-lt"/>
                <a:cs typeface="+mn-lt"/>
              </a:rPr>
              <a:t>We can see that Resign has moderate negative relationship with Salary (</a:t>
            </a:r>
            <a:r>
              <a:rPr lang="en-US" sz="1600" err="1">
                <a:ea typeface="+mn-lt"/>
                <a:cs typeface="+mn-lt"/>
              </a:rPr>
              <a:t>i.e</a:t>
            </a:r>
            <a:r>
              <a:rPr lang="en-US" sz="1600">
                <a:ea typeface="+mn-lt"/>
                <a:cs typeface="+mn-lt"/>
              </a:rPr>
              <a:t> less Salary= more Resign), same with Years of Service</a:t>
            </a:r>
            <a:endParaRPr lang="en-US" sz="1600">
              <a:ea typeface="Calibri"/>
              <a:cs typeface="Calibri"/>
            </a:endParaRPr>
          </a:p>
          <a:p>
            <a:pPr lvl="1"/>
            <a:r>
              <a:rPr lang="en-US" sz="1600">
                <a:ea typeface="+mn-lt"/>
                <a:cs typeface="+mn-lt"/>
              </a:rPr>
              <a:t>Department has a moderate correlation with Salary, meaning some </a:t>
            </a:r>
            <a:r>
              <a:rPr lang="en-US" sz="1600" err="1">
                <a:ea typeface="+mn-lt"/>
                <a:cs typeface="+mn-lt"/>
              </a:rPr>
              <a:t>depeartments</a:t>
            </a:r>
            <a:r>
              <a:rPr lang="en-US" sz="1600">
                <a:ea typeface="+mn-lt"/>
                <a:cs typeface="+mn-lt"/>
              </a:rPr>
              <a:t> earn more than others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000923DF-588A-6A23-741E-00F906E6A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559" y="52083"/>
            <a:ext cx="3619838" cy="866065"/>
          </a:xfrm>
          <a:prstGeom prst="rect">
            <a:avLst/>
          </a:prstGeom>
        </p:spPr>
      </p:pic>
      <p:pic>
        <p:nvPicPr>
          <p:cNvPr id="5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7115B139-6FF1-1E99-EB8E-95E8FB089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3763" y="962541"/>
            <a:ext cx="4429040" cy="846442"/>
          </a:xfrm>
          <a:prstGeom prst="rect">
            <a:avLst/>
          </a:prstGeom>
        </p:spPr>
      </p:pic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2E748F4E-B7EA-8201-489D-1433EBD71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718" y="2392128"/>
            <a:ext cx="4166049" cy="1736578"/>
          </a:xfrm>
          <a:prstGeom prst="rect">
            <a:avLst/>
          </a:prstGeom>
        </p:spPr>
      </p:pic>
      <p:pic>
        <p:nvPicPr>
          <p:cNvPr id="7" name="Picture 7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17E5BDC4-26DB-A99B-4509-FC961FB0FA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436" y="4515647"/>
            <a:ext cx="5265217" cy="167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8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82C8-83DC-EEBF-4982-96EB813C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14"/>
            <a:ext cx="10515600" cy="1325563"/>
          </a:xfrm>
        </p:spPr>
        <p:txBody>
          <a:bodyPr/>
          <a:lstStyle/>
          <a:p>
            <a:r>
              <a:rPr lang="en-US" sz="4000">
                <a:ea typeface="Calibri Light"/>
                <a:cs typeface="Calibri Light"/>
              </a:rPr>
              <a:t>Data Processing</a:t>
            </a:r>
          </a:p>
          <a:p>
            <a:r>
              <a:rPr lang="en-US" sz="4000">
                <a:ea typeface="+mj-lt"/>
                <a:cs typeface="+mj-lt"/>
              </a:rPr>
              <a:t>(Gower Distance)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28BCE4-C04C-A168-6581-A3950D956A96}"/>
              </a:ext>
            </a:extLst>
          </p:cNvPr>
          <p:cNvSpPr txBox="1">
            <a:spLocks/>
          </p:cNvSpPr>
          <p:nvPr/>
        </p:nvSpPr>
        <p:spPr>
          <a:xfrm>
            <a:off x="871742" y="1838821"/>
            <a:ext cx="467584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ea typeface="+mn-lt"/>
                <a:cs typeface="+mn-lt"/>
              </a:rPr>
              <a:t>I</a:t>
            </a:r>
            <a:r>
              <a:rPr lang="en-US" sz="1800">
                <a:ea typeface="Calibri"/>
                <a:cs typeface="Calibri"/>
              </a:rPr>
              <a:t> will also test the Gower's distance matrix. This is an alternative to the usual </a:t>
            </a:r>
            <a:r>
              <a:rPr lang="en-US" sz="1800">
                <a:ea typeface="+mn-lt"/>
                <a:cs typeface="+mn-lt"/>
              </a:rPr>
              <a:t>Euclidean distance used in algorithms like K Means</a:t>
            </a:r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Calibri"/>
                <a:cs typeface="Calibri"/>
              </a:rPr>
              <a:t>It should be better suited to data like this one where there is a mix of numerical and categorical data</a:t>
            </a:r>
          </a:p>
          <a:p>
            <a:r>
              <a:rPr lang="en-US" sz="1800">
                <a:ea typeface="Calibri"/>
                <a:cs typeface="Calibri"/>
              </a:rPr>
              <a:t>Output is a square distance matrix (1470x1470)</a:t>
            </a:r>
          </a:p>
          <a:p>
            <a:r>
              <a:rPr lang="en-US" sz="1800">
                <a:ea typeface="Calibri"/>
                <a:cs typeface="Calibri"/>
              </a:rPr>
              <a:t>Not all algorithms support it</a:t>
            </a:r>
          </a:p>
          <a:p>
            <a:r>
              <a:rPr lang="en-US" sz="1800">
                <a:ea typeface="Calibri"/>
                <a:cs typeface="Calibri"/>
              </a:rPr>
              <a:t>Parameter is "metric='precomputed' "</a:t>
            </a: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4257958-3BD5-2D7C-19B6-AECCB7CB8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462" y="2058886"/>
            <a:ext cx="3012934" cy="177749"/>
          </a:xfrm>
          <a:prstGeom prst="rect">
            <a:avLst/>
          </a:prstGeom>
        </p:spPr>
      </p:pic>
      <p:pic>
        <p:nvPicPr>
          <p:cNvPr id="8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BC1A47A-4C1A-82B7-3755-87EE86C18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268" y="2770363"/>
            <a:ext cx="6512739" cy="158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47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82C8-83DC-EEBF-4982-96EB813C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14"/>
            <a:ext cx="10515600" cy="1325563"/>
          </a:xfrm>
        </p:spPr>
        <p:txBody>
          <a:bodyPr/>
          <a:lstStyle/>
          <a:p>
            <a:r>
              <a:rPr lang="en-US" sz="4000">
                <a:ea typeface="Calibri Light"/>
                <a:cs typeface="Calibri Light"/>
              </a:rPr>
              <a:t>Data Processing</a:t>
            </a:r>
          </a:p>
          <a:p>
            <a:r>
              <a:rPr lang="en-US" sz="4000">
                <a:ea typeface="+mj-lt"/>
                <a:cs typeface="+mj-lt"/>
              </a:rPr>
              <a:t>(FAMD)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28BCE4-C04C-A168-6581-A3950D956A96}"/>
              </a:ext>
            </a:extLst>
          </p:cNvPr>
          <p:cNvSpPr txBox="1">
            <a:spLocks/>
          </p:cNvSpPr>
          <p:nvPr/>
        </p:nvSpPr>
        <p:spPr>
          <a:xfrm>
            <a:off x="871742" y="1838821"/>
            <a:ext cx="4675848" cy="1215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ea typeface="+mn-lt"/>
                <a:cs typeface="+mn-lt"/>
              </a:rPr>
              <a:t>I</a:t>
            </a:r>
            <a:r>
              <a:rPr lang="en-US" sz="1800">
                <a:ea typeface="Calibri"/>
                <a:cs typeface="Calibri"/>
              </a:rPr>
              <a:t> will also test </a:t>
            </a:r>
            <a:r>
              <a:rPr lang="en-US" sz="1800" b="1">
                <a:ea typeface="+mn-lt"/>
                <a:cs typeface="+mn-lt"/>
              </a:rPr>
              <a:t>Factor analysis of mixed data</a:t>
            </a:r>
            <a:r>
              <a:rPr lang="en-US" sz="1800" b="1">
                <a:ea typeface="Calibri"/>
                <a:cs typeface="Calibri"/>
              </a:rPr>
              <a:t> (FAMD)</a:t>
            </a:r>
            <a:r>
              <a:rPr lang="en-US" sz="1800">
                <a:ea typeface="Calibri"/>
                <a:cs typeface="Calibri"/>
              </a:rPr>
              <a:t> This is a</a:t>
            </a:r>
            <a:r>
              <a:rPr lang="en-US" sz="1800">
                <a:ea typeface="+mn-lt"/>
                <a:cs typeface="+mn-lt"/>
              </a:rPr>
              <a:t> mix of PCA and Multi Correspondence Analysis (MCA) for mixed data</a:t>
            </a:r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8B5B651-3363-A1CA-09A8-DED92FF2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1" y="2925271"/>
            <a:ext cx="1545429" cy="354835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89E003-9182-9E5A-E25D-05EAB1758FB9}"/>
              </a:ext>
            </a:extLst>
          </p:cNvPr>
          <p:cNvSpPr txBox="1">
            <a:spLocks/>
          </p:cNvSpPr>
          <p:nvPr/>
        </p:nvSpPr>
        <p:spPr>
          <a:xfrm>
            <a:off x="2530609" y="3133546"/>
            <a:ext cx="4675848" cy="29284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ea typeface="Calibri"/>
                <a:cs typeface="Calibri"/>
              </a:rPr>
              <a:t>&lt;- Explained variance (</a:t>
            </a:r>
            <a:r>
              <a:rPr lang="en-US" sz="1800" err="1">
                <a:ea typeface="Calibri"/>
                <a:cs typeface="Calibri"/>
              </a:rPr>
              <a:t>intertia</a:t>
            </a:r>
            <a:r>
              <a:rPr lang="en-US" sz="1800">
                <a:ea typeface="Calibri"/>
                <a:cs typeface="Calibri"/>
              </a:rPr>
              <a:t>) for number of dimensions, to get &gt;70%, I need 10, so I will use 10 dimensions</a:t>
            </a:r>
          </a:p>
          <a:p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Calibri"/>
                <a:cs typeface="Calibri"/>
              </a:rPr>
              <a:t>-&gt; Final matrix is 10 columns</a:t>
            </a:r>
          </a:p>
          <a:p>
            <a:r>
              <a:rPr lang="en-US" sz="1800">
                <a:ea typeface="Calibri"/>
                <a:cs typeface="Calibri"/>
              </a:rPr>
              <a:t>In total, will be testing FAMD, Gower distance and the Normal X data with </a:t>
            </a:r>
            <a:r>
              <a:rPr lang="en-US" sz="1800" err="1">
                <a:ea typeface="Calibri"/>
                <a:cs typeface="Calibri"/>
              </a:rPr>
              <a:t>Encoding+Scaling</a:t>
            </a: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  <p:pic>
        <p:nvPicPr>
          <p:cNvPr id="6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5860D6-0023-8920-F556-C4FDF56B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205" y="3961975"/>
            <a:ext cx="4375093" cy="18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816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B82C8-83DC-EEBF-4982-96EB813C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14"/>
            <a:ext cx="10515600" cy="1325563"/>
          </a:xfrm>
        </p:spPr>
        <p:txBody>
          <a:bodyPr/>
          <a:lstStyle/>
          <a:p>
            <a:r>
              <a:rPr lang="en-US" sz="4000">
                <a:ea typeface="Calibri Light"/>
                <a:cs typeface="Calibri Light"/>
              </a:rPr>
              <a:t>Data Processing</a:t>
            </a:r>
          </a:p>
          <a:p>
            <a:r>
              <a:rPr lang="en-US" sz="4000">
                <a:ea typeface="+mj-lt"/>
                <a:cs typeface="+mj-lt"/>
              </a:rPr>
              <a:t>(FAMD)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28BCE4-C04C-A168-6581-A3950D956A96}"/>
              </a:ext>
            </a:extLst>
          </p:cNvPr>
          <p:cNvSpPr txBox="1">
            <a:spLocks/>
          </p:cNvSpPr>
          <p:nvPr/>
        </p:nvSpPr>
        <p:spPr>
          <a:xfrm>
            <a:off x="871742" y="1838821"/>
            <a:ext cx="4675848" cy="1215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ea typeface="+mn-lt"/>
                <a:cs typeface="+mn-lt"/>
              </a:rPr>
              <a:t>I</a:t>
            </a:r>
            <a:r>
              <a:rPr lang="en-US" sz="1800">
                <a:ea typeface="Calibri"/>
                <a:cs typeface="Calibri"/>
              </a:rPr>
              <a:t> will also test </a:t>
            </a:r>
            <a:r>
              <a:rPr lang="en-US" sz="1800" b="1">
                <a:ea typeface="+mn-lt"/>
                <a:cs typeface="+mn-lt"/>
              </a:rPr>
              <a:t>Factor analysis of mixed data</a:t>
            </a:r>
            <a:r>
              <a:rPr lang="en-US" sz="1800" b="1">
                <a:ea typeface="Calibri"/>
                <a:cs typeface="Calibri"/>
              </a:rPr>
              <a:t> (FAMD)</a:t>
            </a:r>
            <a:r>
              <a:rPr lang="en-US" sz="1800">
                <a:ea typeface="Calibri"/>
                <a:cs typeface="Calibri"/>
              </a:rPr>
              <a:t> This is a</a:t>
            </a:r>
            <a:r>
              <a:rPr lang="en-US" sz="1800">
                <a:ea typeface="+mn-lt"/>
                <a:cs typeface="+mn-lt"/>
              </a:rPr>
              <a:t> mix of PCA and Multi Correspondence Analysis (MCA) for mixed data</a:t>
            </a:r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8B5B651-3363-A1CA-09A8-DED92FF2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1" y="2925271"/>
            <a:ext cx="1545429" cy="354835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89E003-9182-9E5A-E25D-05EAB1758FB9}"/>
              </a:ext>
            </a:extLst>
          </p:cNvPr>
          <p:cNvSpPr txBox="1">
            <a:spLocks/>
          </p:cNvSpPr>
          <p:nvPr/>
        </p:nvSpPr>
        <p:spPr>
          <a:xfrm>
            <a:off x="2530609" y="3133546"/>
            <a:ext cx="4675848" cy="29284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ea typeface="Calibri"/>
                <a:cs typeface="Calibri"/>
              </a:rPr>
              <a:t>&lt;- Explained variance (</a:t>
            </a:r>
            <a:r>
              <a:rPr lang="en-US" sz="1800" err="1">
                <a:ea typeface="Calibri"/>
                <a:cs typeface="Calibri"/>
              </a:rPr>
              <a:t>intertia</a:t>
            </a:r>
            <a:r>
              <a:rPr lang="en-US" sz="1800">
                <a:ea typeface="Calibri"/>
                <a:cs typeface="Calibri"/>
              </a:rPr>
              <a:t>) for number of dimensions, to get &gt;70%, I need 10, so I will use 10 dimensions</a:t>
            </a:r>
          </a:p>
          <a:p>
            <a:endParaRPr lang="en-US" sz="1800">
              <a:ea typeface="Calibri"/>
              <a:cs typeface="Calibri"/>
            </a:endParaRPr>
          </a:p>
          <a:p>
            <a:r>
              <a:rPr lang="en-US" sz="1800">
                <a:ea typeface="Calibri"/>
                <a:cs typeface="Calibri"/>
              </a:rPr>
              <a:t>-&gt; Final matrix is 10 columns</a:t>
            </a:r>
          </a:p>
          <a:p>
            <a:r>
              <a:rPr lang="en-US" sz="1800">
                <a:ea typeface="Calibri"/>
                <a:cs typeface="Calibri"/>
              </a:rPr>
              <a:t>In total, will be testing FAMD, Gower distance and the Normal X data with </a:t>
            </a:r>
            <a:r>
              <a:rPr lang="en-US" sz="1800" err="1">
                <a:ea typeface="Calibri"/>
                <a:cs typeface="Calibri"/>
              </a:rPr>
              <a:t>Encoding+Scaling</a:t>
            </a: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  <a:p>
            <a:endParaRPr lang="en-US" sz="1800">
              <a:ea typeface="Calibri"/>
              <a:cs typeface="Calibri"/>
            </a:endParaRPr>
          </a:p>
        </p:txBody>
      </p:sp>
      <p:pic>
        <p:nvPicPr>
          <p:cNvPr id="6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45860D6-0023-8920-F556-C4FDF56B1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2205" y="3961975"/>
            <a:ext cx="4375093" cy="18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7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AIML Part B Clustering Employee Data</vt:lpstr>
      <vt:lpstr>Dataset</vt:lpstr>
      <vt:lpstr>Data Visualisation  (Categorical)</vt:lpstr>
      <vt:lpstr>Data Visualisation  (Rating Variables)</vt:lpstr>
      <vt:lpstr>Data Visualisation  (Rating Variables)</vt:lpstr>
      <vt:lpstr>Data Processing (Encoding)</vt:lpstr>
      <vt:lpstr>Data Processing (Gower Distance)</vt:lpstr>
      <vt:lpstr>Data Processing (FAMD)</vt:lpstr>
      <vt:lpstr>Data Processing (FAMD)</vt:lpstr>
      <vt:lpstr>Testing Models</vt:lpstr>
      <vt:lpstr>Visualisation of clusters</vt:lpstr>
      <vt:lpstr>Final model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2022-08-12T08:41:15Z</dcterms:created>
  <dcterms:modified xsi:type="dcterms:W3CDTF">2022-08-14T06:59:00Z</dcterms:modified>
</cp:coreProperties>
</file>