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12"/>
  </p:notesMasterIdLst>
  <p:sldIdLst>
    <p:sldId id="256" r:id="rId3"/>
    <p:sldId id="288" r:id="rId4"/>
    <p:sldId id="277" r:id="rId5"/>
    <p:sldId id="276" r:id="rId6"/>
    <p:sldId id="286" r:id="rId7"/>
    <p:sldId id="274" r:id="rId8"/>
    <p:sldId id="292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144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A00"/>
    <a:srgbClr val="77DFBA"/>
    <a:srgbClr val="E35F6F"/>
    <a:srgbClr val="E29C00"/>
    <a:srgbClr val="3ED29D"/>
    <a:srgbClr val="DB2D43"/>
    <a:srgbClr val="87E5DA"/>
    <a:srgbClr val="C7F2E3"/>
    <a:srgbClr val="DDF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774B5-8C03-4707-BAD5-E6D23FD10C25}" v="2062" dt="2023-10-02T19:41:09.964"/>
    <p1510:client id="{7ABB293B-6811-42A5-98F5-A26A84096985}" v="270" dt="2023-10-02T20:10:45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86"/>
      </p:cViewPr>
      <p:guideLst>
        <p:guide orient="horz" pos="2376"/>
        <p:guide pos="3840"/>
        <p:guide pos="192"/>
        <p:guide pos="7488"/>
        <p:guide orient="horz" pos="144"/>
        <p:guide orient="horz" pos="3984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3667-C213-4B4E-B710-7780F8D722E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E0AA-CF4D-4D44-A33D-4E1DE9E0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D91B-AFDA-41BD-9601-B05EDC459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E3C3A-3156-4B55-B395-74A8CBEEF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022F-AC1B-452E-A95B-CDCF9F40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51D3-1055-4DCF-8AD5-6E8A6D9A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4D75-A15E-4360-8534-12971C34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9DE5-AFD7-4B54-9338-0156E137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C711A-43AF-400C-A095-83A2523DC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D449-BA72-4040-8434-6FBAF6C2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223A-6F74-436D-9631-90A4A370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4507-7723-4FE5-80B5-B8DDBEE1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1A7B9-8AC2-4651-8CE5-53A36F9B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81C74-6AA0-4A8C-9949-256BB7F0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737C-2121-4699-B8F8-25D56970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7596-29D6-479D-B0DB-F6F6E5DD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2111-2D26-47E4-ACB3-C5F50E22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0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8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BB87-80F3-404D-AD20-D5B66E0A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698D-18E3-481E-B867-577424D0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39E9-83E7-4207-ADC3-65D8CE26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D5ED-558E-4105-AA08-16BA4C6F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ABF9-2462-42F9-9337-2DAEA48B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6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9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4563-4B4E-420B-AE56-53E7D5EC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C4EE6-FA0F-4923-AB3A-34811A3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2954-E9FB-475A-9DCA-61773F3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2E00-BE27-4060-A6DA-6304CE6E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6E3A-4CB6-4000-BEBC-B7A460AC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FE3F-97A5-48A9-9721-D014E193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BD79-08DF-4384-83EA-BB3A8C57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BF6B-0AC6-47C7-8E20-1BE7998D3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8D15-24A5-42D4-AA17-27547168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5F20C-07B2-4CBB-8464-3DDBB591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A5F62-F524-4ADA-9108-123E258C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22EE-6AC9-4F95-B0A3-0788118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1FF62-B575-4AA3-9F8D-11308CC8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1928-0189-4AD3-9605-4FC6C767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CE533-2464-4067-A8F3-E01E0FFDA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6C235-9780-4D38-A2B9-23DEE9FD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42EE1-7E33-4BD8-9DDC-DCC30148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47F4D-B5C8-414B-9EB1-B3240023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F4135-C2E6-4339-8EDF-A468D4BF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4413-BE9B-4BBD-A2DE-3F6D5F5B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825A-1D22-47A5-A033-648B8AF1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CAE31-0689-490E-9DF5-DF56DD3E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8C41E-9B77-4486-8CAF-FB644C94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6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E5979-4072-4F5B-87F6-530DD2A6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2DBDF-1BB4-4E09-9075-F4980D6A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7FE6-8DCA-4B58-95E7-48F5D222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F7A0-6910-423F-8D4D-70826D64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D106-8FF0-4057-B3EB-E62D9AAF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C00CA-419B-451A-8C71-ECCF607B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56-D720-4A85-A9AF-1825EB11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EF43-3990-4E17-B3D0-40BB9AF0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F3BD-04E5-40F0-BF65-7928F4EA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1728-4117-48F1-9029-E70DE3B8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D9FDE-81EB-495C-B18F-B696B878E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6ABC8-E1F6-41CC-8C1A-8D2C0C09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4447A-495C-4FE1-BE22-F18A3A7D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E540B-78FA-4EBE-BC02-E139F4D8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7F01-7DF6-49AD-9B97-4A482D3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E2F21-1967-43DA-A035-192B912F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60AC-F620-4FD4-A126-25D06F99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DDAB-9E39-4B43-8EE1-5E1B78A3E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925F-8766-474A-902F-0CD08D3135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F8CC-E0BD-42B7-B7DB-87FDCDD61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30B8-8C53-45F1-A07B-0192515C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682A-8E6E-4B41-AFDF-55FB86EB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9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383-EE07-4969-9B07-761D27C57D1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figma.com/file/MYTWu7geybgIETKFqXY63S/ER-MODEL?type=whiteboard&amp;node-id=303-742&amp;t=5VK1tVZ4rbV1Spu7-0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nsmes.com/2019/02/figma-raises-40m-in-series-c-funding.html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hyperlink" Target="https://pngimg.com/download/6026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itayneeman.github.io/posts/standardizing-node.js-version-in-an-npm-package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hyperlink" Target="https://blog.toright.com/posts/1214/mysql-%E6%96%B0%E5%A2%9E%E4%BD%BF%E7%94%A8%E8%80%85%E8%88%87%E6%AC%8A%E9%99%90%E8%A8%AD%E5%AE%9A-%E7%AD%86%E8%A8%98.html" TargetMode="External"/><Relationship Id="rId4" Type="http://schemas.openxmlformats.org/officeDocument/2006/relationships/hyperlink" Target="https://diegomariano.com/react/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stileex.xyz/canva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yxtruth.com/2015/03/13/bigot-watch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CF4AD-77D8-4D03-8EDC-5927D2DF1D97}"/>
              </a:ext>
            </a:extLst>
          </p:cNvPr>
          <p:cNvSpPr/>
          <p:nvPr/>
        </p:nvSpPr>
        <p:spPr>
          <a:xfrm>
            <a:off x="7020191" y="-1462082"/>
            <a:ext cx="6254816" cy="6254816"/>
          </a:xfrm>
          <a:prstGeom prst="ellipse">
            <a:avLst/>
          </a:prstGeom>
          <a:pattFill prst="pct75">
            <a:fgClr>
              <a:srgbClr val="7030A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AAC3B9-C918-4673-90F4-28E506718B11}"/>
              </a:ext>
            </a:extLst>
          </p:cNvPr>
          <p:cNvGrpSpPr/>
          <p:nvPr/>
        </p:nvGrpSpPr>
        <p:grpSpPr>
          <a:xfrm>
            <a:off x="4182028" y="3055655"/>
            <a:ext cx="9050832" cy="3621056"/>
            <a:chOff x="2100263" y="1836738"/>
            <a:chExt cx="7967662" cy="318770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41AE0466-513E-469E-BB82-D0AFE111EE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2350" y="1836738"/>
              <a:ext cx="1017588" cy="1093788"/>
            </a:xfrm>
            <a:custGeom>
              <a:avLst/>
              <a:gdLst>
                <a:gd name="T0" fmla="*/ 72 w 291"/>
                <a:gd name="T1" fmla="*/ 228 h 312"/>
                <a:gd name="T2" fmla="*/ 88 w 291"/>
                <a:gd name="T3" fmla="*/ 237 h 312"/>
                <a:gd name="T4" fmla="*/ 104 w 291"/>
                <a:gd name="T5" fmla="*/ 248 h 312"/>
                <a:gd name="T6" fmla="*/ 148 w 291"/>
                <a:gd name="T7" fmla="*/ 250 h 312"/>
                <a:gd name="T8" fmla="*/ 166 w 291"/>
                <a:gd name="T9" fmla="*/ 247 h 312"/>
                <a:gd name="T10" fmla="*/ 187 w 291"/>
                <a:gd name="T11" fmla="*/ 265 h 312"/>
                <a:gd name="T12" fmla="*/ 222 w 291"/>
                <a:gd name="T13" fmla="*/ 293 h 312"/>
                <a:gd name="T14" fmla="*/ 81 w 291"/>
                <a:gd name="T15" fmla="*/ 180 h 312"/>
                <a:gd name="T16" fmla="*/ 100 w 291"/>
                <a:gd name="T17" fmla="*/ 178 h 312"/>
                <a:gd name="T18" fmla="*/ 117 w 291"/>
                <a:gd name="T19" fmla="*/ 195 h 312"/>
                <a:gd name="T20" fmla="*/ 139 w 291"/>
                <a:gd name="T21" fmla="*/ 200 h 312"/>
                <a:gd name="T22" fmla="*/ 160 w 291"/>
                <a:gd name="T23" fmla="*/ 191 h 312"/>
                <a:gd name="T24" fmla="*/ 176 w 291"/>
                <a:gd name="T25" fmla="*/ 200 h 312"/>
                <a:gd name="T26" fmla="*/ 198 w 291"/>
                <a:gd name="T27" fmla="*/ 240 h 312"/>
                <a:gd name="T28" fmla="*/ 180 w 291"/>
                <a:gd name="T29" fmla="*/ 243 h 312"/>
                <a:gd name="T30" fmla="*/ 159 w 291"/>
                <a:gd name="T31" fmla="*/ 225 h 312"/>
                <a:gd name="T32" fmla="*/ 111 w 291"/>
                <a:gd name="T33" fmla="*/ 215 h 312"/>
                <a:gd name="T34" fmla="*/ 90 w 291"/>
                <a:gd name="T35" fmla="*/ 224 h 312"/>
                <a:gd name="T36" fmla="*/ 74 w 291"/>
                <a:gd name="T37" fmla="*/ 215 h 312"/>
                <a:gd name="T38" fmla="*/ 146 w 291"/>
                <a:gd name="T39" fmla="*/ 132 h 312"/>
                <a:gd name="T40" fmla="*/ 162 w 291"/>
                <a:gd name="T41" fmla="*/ 141 h 312"/>
                <a:gd name="T42" fmla="*/ 178 w 291"/>
                <a:gd name="T43" fmla="*/ 152 h 312"/>
                <a:gd name="T44" fmla="*/ 199 w 291"/>
                <a:gd name="T45" fmla="*/ 149 h 312"/>
                <a:gd name="T46" fmla="*/ 217 w 291"/>
                <a:gd name="T47" fmla="*/ 147 h 312"/>
                <a:gd name="T48" fmla="*/ 174 w 291"/>
                <a:gd name="T49" fmla="*/ 173 h 312"/>
                <a:gd name="T50" fmla="*/ 153 w 291"/>
                <a:gd name="T51" fmla="*/ 182 h 312"/>
                <a:gd name="T52" fmla="*/ 137 w 291"/>
                <a:gd name="T53" fmla="*/ 173 h 312"/>
                <a:gd name="T54" fmla="*/ 119 w 291"/>
                <a:gd name="T55" fmla="*/ 161 h 312"/>
                <a:gd name="T56" fmla="*/ 102 w 291"/>
                <a:gd name="T57" fmla="*/ 165 h 312"/>
                <a:gd name="T58" fmla="*/ 84 w 291"/>
                <a:gd name="T59" fmla="*/ 168 h 312"/>
                <a:gd name="T60" fmla="*/ 103 w 291"/>
                <a:gd name="T61" fmla="*/ 74 h 312"/>
                <a:gd name="T62" fmla="*/ 122 w 291"/>
                <a:gd name="T63" fmla="*/ 72 h 312"/>
                <a:gd name="T64" fmla="*/ 139 w 291"/>
                <a:gd name="T65" fmla="*/ 89 h 312"/>
                <a:gd name="T66" fmla="*/ 161 w 291"/>
                <a:gd name="T67" fmla="*/ 93 h 312"/>
                <a:gd name="T68" fmla="*/ 182 w 291"/>
                <a:gd name="T69" fmla="*/ 84 h 312"/>
                <a:gd name="T70" fmla="*/ 198 w 291"/>
                <a:gd name="T71" fmla="*/ 93 h 312"/>
                <a:gd name="T72" fmla="*/ 218 w 291"/>
                <a:gd name="T73" fmla="*/ 105 h 312"/>
                <a:gd name="T74" fmla="*/ 253 w 291"/>
                <a:gd name="T75" fmla="*/ 147 h 312"/>
                <a:gd name="T76" fmla="*/ 210 w 291"/>
                <a:gd name="T77" fmla="*/ 124 h 312"/>
                <a:gd name="T78" fmla="*/ 185 w 291"/>
                <a:gd name="T79" fmla="*/ 119 h 312"/>
                <a:gd name="T80" fmla="*/ 164 w 291"/>
                <a:gd name="T81" fmla="*/ 129 h 312"/>
                <a:gd name="T82" fmla="*/ 148 w 291"/>
                <a:gd name="T83" fmla="*/ 119 h 312"/>
                <a:gd name="T84" fmla="*/ 69 w 291"/>
                <a:gd name="T85" fmla="*/ 20 h 312"/>
                <a:gd name="T86" fmla="*/ 231 w 291"/>
                <a:gd name="T87" fmla="*/ 81 h 312"/>
                <a:gd name="T88" fmla="*/ 212 w 291"/>
                <a:gd name="T89" fmla="*/ 83 h 312"/>
                <a:gd name="T90" fmla="*/ 192 w 291"/>
                <a:gd name="T91" fmla="*/ 65 h 312"/>
                <a:gd name="T92" fmla="*/ 171 w 291"/>
                <a:gd name="T93" fmla="*/ 61 h 312"/>
                <a:gd name="T94" fmla="*/ 148 w 291"/>
                <a:gd name="T95" fmla="*/ 70 h 312"/>
                <a:gd name="T96" fmla="*/ 132 w 291"/>
                <a:gd name="T97" fmla="*/ 61 h 312"/>
                <a:gd name="T98" fmla="*/ 116 w 291"/>
                <a:gd name="T99" fmla="*/ 50 h 312"/>
                <a:gd name="T100" fmla="*/ 50 w 291"/>
                <a:gd name="T101" fmla="*/ 16 h 312"/>
                <a:gd name="T102" fmla="*/ 242 w 291"/>
                <a:gd name="T103" fmla="*/ 29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312">
                  <a:moveTo>
                    <a:pt x="222" y="293"/>
                  </a:moveTo>
                  <a:cubicBezTo>
                    <a:pt x="21" y="251"/>
                    <a:pt x="21" y="251"/>
                    <a:pt x="21" y="251"/>
                  </a:cubicBezTo>
                  <a:cubicBezTo>
                    <a:pt x="21" y="251"/>
                    <a:pt x="21" y="251"/>
                    <a:pt x="21" y="251"/>
                  </a:cubicBezTo>
                  <a:cubicBezTo>
                    <a:pt x="28" y="219"/>
                    <a:pt x="28" y="219"/>
                    <a:pt x="28" y="219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0" y="238"/>
                    <a:pt x="72" y="242"/>
                    <a:pt x="76" y="243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0" y="243"/>
                    <a:pt x="80" y="243"/>
                  </a:cubicBezTo>
                  <a:cubicBezTo>
                    <a:pt x="84" y="243"/>
                    <a:pt x="87" y="241"/>
                    <a:pt x="88" y="237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97" y="233"/>
                    <a:pt x="97" y="233"/>
                    <a:pt x="97" y="233"/>
                  </a:cubicBezTo>
                  <a:cubicBezTo>
                    <a:pt x="96" y="239"/>
                    <a:pt x="96" y="239"/>
                    <a:pt x="96" y="239"/>
                  </a:cubicBezTo>
                  <a:cubicBezTo>
                    <a:pt x="95" y="243"/>
                    <a:pt x="98" y="247"/>
                    <a:pt x="102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5" y="248"/>
                    <a:pt x="105" y="248"/>
                    <a:pt x="106" y="248"/>
                  </a:cubicBezTo>
                  <a:cubicBezTo>
                    <a:pt x="109" y="248"/>
                    <a:pt x="112" y="246"/>
                    <a:pt x="113" y="242"/>
                  </a:cubicBezTo>
                  <a:cubicBezTo>
                    <a:pt x="114" y="237"/>
                    <a:pt x="114" y="237"/>
                    <a:pt x="114" y="237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8" y="250"/>
                    <a:pt x="148" y="250"/>
                    <a:pt x="148" y="250"/>
                  </a:cubicBezTo>
                  <a:cubicBezTo>
                    <a:pt x="147" y="254"/>
                    <a:pt x="150" y="258"/>
                    <a:pt x="154" y="258"/>
                  </a:cubicBezTo>
                  <a:cubicBezTo>
                    <a:pt x="157" y="259"/>
                    <a:pt x="157" y="259"/>
                    <a:pt x="157" y="259"/>
                  </a:cubicBezTo>
                  <a:cubicBezTo>
                    <a:pt x="157" y="259"/>
                    <a:pt x="158" y="259"/>
                    <a:pt x="158" y="259"/>
                  </a:cubicBezTo>
                  <a:cubicBezTo>
                    <a:pt x="161" y="259"/>
                    <a:pt x="165" y="257"/>
                    <a:pt x="165" y="253"/>
                  </a:cubicBezTo>
                  <a:cubicBezTo>
                    <a:pt x="166" y="247"/>
                    <a:pt x="166" y="247"/>
                    <a:pt x="166" y="247"/>
                  </a:cubicBezTo>
                  <a:cubicBezTo>
                    <a:pt x="178" y="250"/>
                    <a:pt x="178" y="250"/>
                    <a:pt x="178" y="25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6" y="260"/>
                    <a:pt x="179" y="264"/>
                    <a:pt x="183" y="264"/>
                  </a:cubicBezTo>
                  <a:cubicBezTo>
                    <a:pt x="186" y="265"/>
                    <a:pt x="186" y="265"/>
                    <a:pt x="186" y="265"/>
                  </a:cubicBezTo>
                  <a:cubicBezTo>
                    <a:pt x="186" y="265"/>
                    <a:pt x="187" y="265"/>
                    <a:pt x="187" y="265"/>
                  </a:cubicBezTo>
                  <a:cubicBezTo>
                    <a:pt x="190" y="265"/>
                    <a:pt x="194" y="263"/>
                    <a:pt x="194" y="259"/>
                  </a:cubicBezTo>
                  <a:cubicBezTo>
                    <a:pt x="195" y="253"/>
                    <a:pt x="195" y="253"/>
                    <a:pt x="195" y="253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23" y="292"/>
                    <a:pt x="223" y="292"/>
                    <a:pt x="223" y="292"/>
                  </a:cubicBezTo>
                  <a:cubicBezTo>
                    <a:pt x="222" y="293"/>
                    <a:pt x="222" y="293"/>
                    <a:pt x="222" y="293"/>
                  </a:cubicBezTo>
                  <a:moveTo>
                    <a:pt x="73" y="221"/>
                  </a:moveTo>
                  <a:cubicBezTo>
                    <a:pt x="29" y="212"/>
                    <a:pt x="29" y="212"/>
                    <a:pt x="29" y="212"/>
                  </a:cubicBezTo>
                  <a:cubicBezTo>
                    <a:pt x="39" y="166"/>
                    <a:pt x="39" y="166"/>
                    <a:pt x="39" y="166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1" y="184"/>
                    <a:pt x="83" y="188"/>
                    <a:pt x="87" y="189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90" y="190"/>
                    <a:pt x="91" y="190"/>
                    <a:pt x="91" y="190"/>
                  </a:cubicBezTo>
                  <a:cubicBezTo>
                    <a:pt x="95" y="190"/>
                    <a:pt x="98" y="188"/>
                    <a:pt x="99" y="184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8" y="180"/>
                    <a:pt x="108" y="180"/>
                    <a:pt x="108" y="180"/>
                  </a:cubicBezTo>
                  <a:cubicBezTo>
                    <a:pt x="107" y="186"/>
                    <a:pt x="107" y="186"/>
                    <a:pt x="107" y="186"/>
                  </a:cubicBezTo>
                  <a:cubicBezTo>
                    <a:pt x="106" y="190"/>
                    <a:pt x="109" y="194"/>
                    <a:pt x="113" y="194"/>
                  </a:cubicBezTo>
                  <a:cubicBezTo>
                    <a:pt x="115" y="195"/>
                    <a:pt x="115" y="195"/>
                    <a:pt x="115" y="195"/>
                  </a:cubicBezTo>
                  <a:cubicBezTo>
                    <a:pt x="116" y="195"/>
                    <a:pt x="116" y="195"/>
                    <a:pt x="117" y="195"/>
                  </a:cubicBezTo>
                  <a:cubicBezTo>
                    <a:pt x="120" y="195"/>
                    <a:pt x="123" y="193"/>
                    <a:pt x="124" y="189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35" y="185"/>
                    <a:pt x="135" y="185"/>
                    <a:pt x="135" y="185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133" y="195"/>
                    <a:pt x="135" y="199"/>
                    <a:pt x="13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3" y="201"/>
                    <a:pt x="143" y="201"/>
                    <a:pt x="144" y="201"/>
                  </a:cubicBezTo>
                  <a:cubicBezTo>
                    <a:pt x="147" y="201"/>
                    <a:pt x="150" y="198"/>
                    <a:pt x="151" y="195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60" y="191"/>
                    <a:pt x="160" y="191"/>
                    <a:pt x="160" y="191"/>
                  </a:cubicBezTo>
                  <a:cubicBezTo>
                    <a:pt x="159" y="196"/>
                    <a:pt x="159" y="196"/>
                    <a:pt x="159" y="196"/>
                  </a:cubicBezTo>
                  <a:cubicBezTo>
                    <a:pt x="158" y="200"/>
                    <a:pt x="161" y="204"/>
                    <a:pt x="165" y="205"/>
                  </a:cubicBezTo>
                  <a:cubicBezTo>
                    <a:pt x="167" y="206"/>
                    <a:pt x="167" y="206"/>
                    <a:pt x="167" y="206"/>
                  </a:cubicBezTo>
                  <a:cubicBezTo>
                    <a:pt x="168" y="206"/>
                    <a:pt x="168" y="206"/>
                    <a:pt x="169" y="206"/>
                  </a:cubicBezTo>
                  <a:cubicBezTo>
                    <a:pt x="172" y="206"/>
                    <a:pt x="175" y="203"/>
                    <a:pt x="176" y="200"/>
                  </a:cubicBezTo>
                  <a:cubicBezTo>
                    <a:pt x="177" y="194"/>
                    <a:pt x="177" y="194"/>
                    <a:pt x="177" y="194"/>
                  </a:cubicBezTo>
                  <a:cubicBezTo>
                    <a:pt x="240" y="207"/>
                    <a:pt x="240" y="207"/>
                    <a:pt x="240" y="207"/>
                  </a:cubicBezTo>
                  <a:cubicBezTo>
                    <a:pt x="231" y="253"/>
                    <a:pt x="231" y="253"/>
                    <a:pt x="231" y="253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9" y="236"/>
                    <a:pt x="196" y="233"/>
                    <a:pt x="192" y="232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89" y="231"/>
                    <a:pt x="189" y="231"/>
                    <a:pt x="188" y="231"/>
                  </a:cubicBezTo>
                  <a:cubicBezTo>
                    <a:pt x="185" y="231"/>
                    <a:pt x="182" y="233"/>
                    <a:pt x="181" y="237"/>
                  </a:cubicBezTo>
                  <a:cubicBezTo>
                    <a:pt x="180" y="243"/>
                    <a:pt x="180" y="243"/>
                    <a:pt x="180" y="243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9" y="235"/>
                    <a:pt x="169" y="235"/>
                    <a:pt x="169" y="235"/>
                  </a:cubicBezTo>
                  <a:cubicBezTo>
                    <a:pt x="170" y="231"/>
                    <a:pt x="167" y="227"/>
                    <a:pt x="163" y="226"/>
                  </a:cubicBezTo>
                  <a:cubicBezTo>
                    <a:pt x="161" y="225"/>
                    <a:pt x="161" y="225"/>
                    <a:pt x="161" y="225"/>
                  </a:cubicBezTo>
                  <a:cubicBezTo>
                    <a:pt x="160" y="225"/>
                    <a:pt x="160" y="225"/>
                    <a:pt x="159" y="225"/>
                  </a:cubicBezTo>
                  <a:cubicBezTo>
                    <a:pt x="156" y="225"/>
                    <a:pt x="153" y="228"/>
                    <a:pt x="152" y="231"/>
                  </a:cubicBezTo>
                  <a:cubicBezTo>
                    <a:pt x="151" y="237"/>
                    <a:pt x="151" y="237"/>
                    <a:pt x="151" y="237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8" y="220"/>
                    <a:pt x="115" y="216"/>
                    <a:pt x="111" y="215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108" y="214"/>
                    <a:pt x="107" y="214"/>
                    <a:pt x="107" y="214"/>
                  </a:cubicBezTo>
                  <a:cubicBezTo>
                    <a:pt x="104" y="214"/>
                    <a:pt x="100" y="217"/>
                    <a:pt x="100" y="220"/>
                  </a:cubicBezTo>
                  <a:cubicBezTo>
                    <a:pt x="99" y="226"/>
                    <a:pt x="99" y="226"/>
                    <a:pt x="99" y="226"/>
                  </a:cubicBezTo>
                  <a:cubicBezTo>
                    <a:pt x="90" y="224"/>
                    <a:pt x="90" y="224"/>
                    <a:pt x="90" y="224"/>
                  </a:cubicBezTo>
                  <a:cubicBezTo>
                    <a:pt x="92" y="219"/>
                    <a:pt x="92" y="219"/>
                    <a:pt x="92" y="219"/>
                  </a:cubicBezTo>
                  <a:cubicBezTo>
                    <a:pt x="92" y="215"/>
                    <a:pt x="90" y="211"/>
                    <a:pt x="86" y="210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83" y="209"/>
                    <a:pt x="82" y="209"/>
                    <a:pt x="82" y="209"/>
                  </a:cubicBezTo>
                  <a:cubicBezTo>
                    <a:pt x="78" y="209"/>
                    <a:pt x="75" y="212"/>
                    <a:pt x="74" y="215"/>
                  </a:cubicBezTo>
                  <a:cubicBezTo>
                    <a:pt x="73" y="221"/>
                    <a:pt x="73" y="221"/>
                    <a:pt x="73" y="221"/>
                  </a:cubicBezTo>
                  <a:moveTo>
                    <a:pt x="84" y="168"/>
                  </a:moveTo>
                  <a:cubicBezTo>
                    <a:pt x="40" y="159"/>
                    <a:pt x="40" y="159"/>
                    <a:pt x="40" y="159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42"/>
                    <a:pt x="146" y="146"/>
                    <a:pt x="150" y="147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3" y="147"/>
                    <a:pt x="154" y="147"/>
                    <a:pt x="154" y="147"/>
                  </a:cubicBezTo>
                  <a:cubicBezTo>
                    <a:pt x="158" y="147"/>
                    <a:pt x="161" y="145"/>
                    <a:pt x="162" y="141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0" y="143"/>
                    <a:pt x="170" y="143"/>
                    <a:pt x="170" y="143"/>
                  </a:cubicBezTo>
                  <a:cubicBezTo>
                    <a:pt x="169" y="147"/>
                    <a:pt x="172" y="151"/>
                    <a:pt x="176" y="152"/>
                  </a:cubicBezTo>
                  <a:cubicBezTo>
                    <a:pt x="178" y="152"/>
                    <a:pt x="178" y="152"/>
                    <a:pt x="178" y="152"/>
                  </a:cubicBezTo>
                  <a:cubicBezTo>
                    <a:pt x="179" y="152"/>
                    <a:pt x="179" y="153"/>
                    <a:pt x="180" y="153"/>
                  </a:cubicBezTo>
                  <a:cubicBezTo>
                    <a:pt x="183" y="153"/>
                    <a:pt x="186" y="150"/>
                    <a:pt x="187" y="147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8" y="153"/>
                    <a:pt x="201" y="157"/>
                    <a:pt x="205" y="158"/>
                  </a:cubicBezTo>
                  <a:cubicBezTo>
                    <a:pt x="207" y="158"/>
                    <a:pt x="207" y="158"/>
                    <a:pt x="207" y="158"/>
                  </a:cubicBezTo>
                  <a:cubicBezTo>
                    <a:pt x="208" y="158"/>
                    <a:pt x="208" y="158"/>
                    <a:pt x="209" y="158"/>
                  </a:cubicBezTo>
                  <a:cubicBezTo>
                    <a:pt x="212" y="158"/>
                    <a:pt x="215" y="156"/>
                    <a:pt x="216" y="153"/>
                  </a:cubicBezTo>
                  <a:cubicBezTo>
                    <a:pt x="217" y="147"/>
                    <a:pt x="217" y="147"/>
                    <a:pt x="217" y="147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179" y="187"/>
                    <a:pt x="179" y="187"/>
                    <a:pt x="179" y="187"/>
                  </a:cubicBezTo>
                  <a:cubicBezTo>
                    <a:pt x="180" y="181"/>
                    <a:pt x="180" y="181"/>
                    <a:pt x="180" y="181"/>
                  </a:cubicBezTo>
                  <a:cubicBezTo>
                    <a:pt x="181" y="177"/>
                    <a:pt x="178" y="173"/>
                    <a:pt x="174" y="173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71" y="172"/>
                    <a:pt x="171" y="172"/>
                    <a:pt x="170" y="172"/>
                  </a:cubicBezTo>
                  <a:cubicBezTo>
                    <a:pt x="167" y="172"/>
                    <a:pt x="163" y="174"/>
                    <a:pt x="163" y="178"/>
                  </a:cubicBezTo>
                  <a:cubicBezTo>
                    <a:pt x="162" y="183"/>
                    <a:pt x="162" y="183"/>
                    <a:pt x="162" y="183"/>
                  </a:cubicBezTo>
                  <a:cubicBezTo>
                    <a:pt x="153" y="182"/>
                    <a:pt x="153" y="182"/>
                    <a:pt x="153" y="182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5" y="172"/>
                    <a:pt x="153" y="168"/>
                    <a:pt x="149" y="167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46" y="167"/>
                    <a:pt x="145" y="167"/>
                    <a:pt x="145" y="167"/>
                  </a:cubicBezTo>
                  <a:cubicBezTo>
                    <a:pt x="141" y="167"/>
                    <a:pt x="138" y="169"/>
                    <a:pt x="137" y="173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9" y="167"/>
                    <a:pt x="126" y="163"/>
                    <a:pt x="122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8" y="161"/>
                    <a:pt x="118" y="161"/>
                  </a:cubicBezTo>
                  <a:cubicBezTo>
                    <a:pt x="114" y="161"/>
                    <a:pt x="111" y="164"/>
                    <a:pt x="111" y="167"/>
                  </a:cubicBezTo>
                  <a:cubicBezTo>
                    <a:pt x="109" y="173"/>
                    <a:pt x="109" y="173"/>
                    <a:pt x="109" y="173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103" y="161"/>
                    <a:pt x="101" y="157"/>
                    <a:pt x="97" y="157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3" y="156"/>
                    <a:pt x="93" y="156"/>
                    <a:pt x="92" y="156"/>
                  </a:cubicBezTo>
                  <a:cubicBezTo>
                    <a:pt x="89" y="156"/>
                    <a:pt x="86" y="158"/>
                    <a:pt x="85" y="162"/>
                  </a:cubicBezTo>
                  <a:cubicBezTo>
                    <a:pt x="84" y="168"/>
                    <a:pt x="84" y="168"/>
                    <a:pt x="84" y="168"/>
                  </a:cubicBezTo>
                  <a:moveTo>
                    <a:pt x="147" y="125"/>
                  </a:moveTo>
                  <a:cubicBezTo>
                    <a:pt x="51" y="105"/>
                    <a:pt x="51" y="105"/>
                    <a:pt x="51" y="10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2" y="78"/>
                    <a:pt x="105" y="82"/>
                    <a:pt x="109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3" y="83"/>
                    <a:pt x="113" y="83"/>
                  </a:cubicBezTo>
                  <a:cubicBezTo>
                    <a:pt x="117" y="83"/>
                    <a:pt x="120" y="81"/>
                    <a:pt x="120" y="77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8" y="83"/>
                    <a:pt x="130" y="87"/>
                    <a:pt x="134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8" y="89"/>
                    <a:pt x="138" y="89"/>
                    <a:pt x="139" y="89"/>
                  </a:cubicBezTo>
                  <a:cubicBezTo>
                    <a:pt x="142" y="89"/>
                    <a:pt x="145" y="86"/>
                    <a:pt x="146" y="83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57" y="79"/>
                    <a:pt x="157" y="79"/>
                    <a:pt x="157" y="79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9"/>
                    <a:pt x="157" y="93"/>
                    <a:pt x="161" y="93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5" y="94"/>
                    <a:pt x="165" y="94"/>
                  </a:cubicBezTo>
                  <a:cubicBezTo>
                    <a:pt x="169" y="94"/>
                    <a:pt x="172" y="92"/>
                    <a:pt x="173" y="88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0" y="94"/>
                    <a:pt x="183" y="98"/>
                    <a:pt x="187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90" y="99"/>
                    <a:pt x="190" y="99"/>
                    <a:pt x="191" y="99"/>
                  </a:cubicBezTo>
                  <a:cubicBezTo>
                    <a:pt x="194" y="99"/>
                    <a:pt x="197" y="97"/>
                    <a:pt x="198" y="93"/>
                  </a:cubicBezTo>
                  <a:cubicBezTo>
                    <a:pt x="199" y="88"/>
                    <a:pt x="199" y="88"/>
                    <a:pt x="199" y="88"/>
                  </a:cubicBezTo>
                  <a:cubicBezTo>
                    <a:pt x="211" y="90"/>
                    <a:pt x="211" y="90"/>
                    <a:pt x="211" y="90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09" y="100"/>
                    <a:pt x="212" y="104"/>
                    <a:pt x="216" y="105"/>
                  </a:cubicBezTo>
                  <a:cubicBezTo>
                    <a:pt x="218" y="105"/>
                    <a:pt x="218" y="105"/>
                    <a:pt x="218" y="105"/>
                  </a:cubicBezTo>
                  <a:cubicBezTo>
                    <a:pt x="219" y="105"/>
                    <a:pt x="219" y="105"/>
                    <a:pt x="220" y="105"/>
                  </a:cubicBezTo>
                  <a:cubicBezTo>
                    <a:pt x="223" y="105"/>
                    <a:pt x="226" y="103"/>
                    <a:pt x="227" y="99"/>
                  </a:cubicBezTo>
                  <a:cubicBezTo>
                    <a:pt x="228" y="94"/>
                    <a:pt x="228" y="94"/>
                    <a:pt x="228" y="94"/>
                  </a:cubicBezTo>
                  <a:cubicBezTo>
                    <a:pt x="262" y="101"/>
                    <a:pt x="262" y="101"/>
                    <a:pt x="262" y="101"/>
                  </a:cubicBezTo>
                  <a:cubicBezTo>
                    <a:pt x="253" y="147"/>
                    <a:pt x="253" y="147"/>
                    <a:pt x="253" y="147"/>
                  </a:cubicBezTo>
                  <a:cubicBezTo>
                    <a:pt x="219" y="140"/>
                    <a:pt x="219" y="140"/>
                    <a:pt x="219" y="140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21" y="130"/>
                    <a:pt x="218" y="126"/>
                    <a:pt x="214" y="125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11" y="125"/>
                    <a:pt x="210" y="124"/>
                    <a:pt x="210" y="124"/>
                  </a:cubicBezTo>
                  <a:cubicBezTo>
                    <a:pt x="207" y="124"/>
                    <a:pt x="203" y="127"/>
                    <a:pt x="203" y="130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1" y="128"/>
                    <a:pt x="191" y="128"/>
                    <a:pt x="191" y="128"/>
                  </a:cubicBezTo>
                  <a:cubicBezTo>
                    <a:pt x="192" y="124"/>
                    <a:pt x="189" y="120"/>
                    <a:pt x="185" y="119"/>
                  </a:cubicBezTo>
                  <a:cubicBezTo>
                    <a:pt x="182" y="119"/>
                    <a:pt x="182" y="119"/>
                    <a:pt x="182" y="119"/>
                  </a:cubicBezTo>
                  <a:cubicBezTo>
                    <a:pt x="182" y="119"/>
                    <a:pt x="181" y="119"/>
                    <a:pt x="181" y="119"/>
                  </a:cubicBezTo>
                  <a:cubicBezTo>
                    <a:pt x="177" y="119"/>
                    <a:pt x="174" y="121"/>
                    <a:pt x="174" y="124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64" y="129"/>
                    <a:pt x="164" y="129"/>
                    <a:pt x="164" y="129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19"/>
                    <a:pt x="164" y="115"/>
                    <a:pt x="160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3"/>
                    <a:pt x="156" y="113"/>
                    <a:pt x="156" y="113"/>
                  </a:cubicBezTo>
                  <a:cubicBezTo>
                    <a:pt x="152" y="113"/>
                    <a:pt x="149" y="116"/>
                    <a:pt x="148" y="119"/>
                  </a:cubicBezTo>
                  <a:cubicBezTo>
                    <a:pt x="147" y="125"/>
                    <a:pt x="147" y="125"/>
                    <a:pt x="147" y="125"/>
                  </a:cubicBezTo>
                  <a:moveTo>
                    <a:pt x="106" y="61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64" y="93"/>
                    <a:pt x="264" y="93"/>
                    <a:pt x="264" y="93"/>
                  </a:cubicBezTo>
                  <a:cubicBezTo>
                    <a:pt x="230" y="86"/>
                    <a:pt x="230" y="86"/>
                    <a:pt x="230" y="86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2" y="77"/>
                    <a:pt x="229" y="73"/>
                    <a:pt x="225" y="72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1"/>
                    <a:pt x="221" y="71"/>
                    <a:pt x="221" y="71"/>
                  </a:cubicBezTo>
                  <a:cubicBezTo>
                    <a:pt x="217" y="71"/>
                    <a:pt x="214" y="74"/>
                    <a:pt x="214" y="77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3" y="71"/>
                    <a:pt x="200" y="67"/>
                    <a:pt x="196" y="66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3" y="65"/>
                    <a:pt x="192" y="65"/>
                    <a:pt x="192" y="65"/>
                  </a:cubicBezTo>
                  <a:cubicBezTo>
                    <a:pt x="188" y="65"/>
                    <a:pt x="185" y="68"/>
                    <a:pt x="185" y="71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6"/>
                    <a:pt x="175" y="62"/>
                    <a:pt x="171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7" y="60"/>
                    <a:pt x="167" y="60"/>
                    <a:pt x="166" y="60"/>
                  </a:cubicBezTo>
                  <a:cubicBezTo>
                    <a:pt x="163" y="60"/>
                    <a:pt x="160" y="62"/>
                    <a:pt x="159" y="66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0" y="60"/>
                    <a:pt x="148" y="56"/>
                    <a:pt x="144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5"/>
                    <a:pt x="140" y="55"/>
                    <a:pt x="140" y="55"/>
                  </a:cubicBezTo>
                  <a:cubicBezTo>
                    <a:pt x="136" y="55"/>
                    <a:pt x="133" y="57"/>
                    <a:pt x="132" y="61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5" y="55"/>
                    <a:pt x="122" y="51"/>
                    <a:pt x="119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9"/>
                    <a:pt x="115" y="49"/>
                    <a:pt x="114" y="49"/>
                  </a:cubicBezTo>
                  <a:cubicBezTo>
                    <a:pt x="111" y="49"/>
                    <a:pt x="108" y="52"/>
                    <a:pt x="107" y="55"/>
                  </a:cubicBezTo>
                  <a:cubicBezTo>
                    <a:pt x="106" y="61"/>
                    <a:pt x="106" y="61"/>
                    <a:pt x="106" y="61"/>
                  </a:cubicBezTo>
                  <a:moveTo>
                    <a:pt x="69" y="0"/>
                  </a:moveTo>
                  <a:cubicBezTo>
                    <a:pt x="60" y="0"/>
                    <a:pt x="51" y="7"/>
                    <a:pt x="50" y="16"/>
                  </a:cubicBezTo>
                  <a:cubicBezTo>
                    <a:pt x="2" y="247"/>
                    <a:pt x="2" y="247"/>
                    <a:pt x="2" y="247"/>
                  </a:cubicBezTo>
                  <a:cubicBezTo>
                    <a:pt x="0" y="258"/>
                    <a:pt x="7" y="268"/>
                    <a:pt x="18" y="270"/>
                  </a:cubicBezTo>
                  <a:cubicBezTo>
                    <a:pt x="219" y="311"/>
                    <a:pt x="219" y="311"/>
                    <a:pt x="219" y="311"/>
                  </a:cubicBezTo>
                  <a:cubicBezTo>
                    <a:pt x="220" y="312"/>
                    <a:pt x="221" y="312"/>
                    <a:pt x="223" y="312"/>
                  </a:cubicBezTo>
                  <a:cubicBezTo>
                    <a:pt x="232" y="312"/>
                    <a:pt x="240" y="305"/>
                    <a:pt x="242" y="296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91" y="55"/>
                    <a:pt x="284" y="44"/>
                    <a:pt x="274" y="42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1" y="1"/>
                    <a:pt x="70" y="0"/>
                    <a:pt x="69" y="0"/>
                  </a:cubicBezTo>
                </a:path>
              </a:pathLst>
            </a:custGeom>
            <a:solidFill>
              <a:srgbClr val="FFD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20AF186-C52D-44C7-BF1F-32BACC9F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1966913"/>
              <a:ext cx="2327275" cy="2682875"/>
            </a:xfrm>
            <a:custGeom>
              <a:avLst/>
              <a:gdLst>
                <a:gd name="T0" fmla="*/ 657 w 665"/>
                <a:gd name="T1" fmla="*/ 563 h 766"/>
                <a:gd name="T2" fmla="*/ 629 w 665"/>
                <a:gd name="T3" fmla="*/ 623 h 766"/>
                <a:gd name="T4" fmla="*/ 258 w 665"/>
                <a:gd name="T5" fmla="*/ 757 h 766"/>
                <a:gd name="T6" fmla="*/ 199 w 665"/>
                <a:gd name="T7" fmla="*/ 729 h 766"/>
                <a:gd name="T8" fmla="*/ 8 w 665"/>
                <a:gd name="T9" fmla="*/ 202 h 766"/>
                <a:gd name="T10" fmla="*/ 36 w 665"/>
                <a:gd name="T11" fmla="*/ 143 h 766"/>
                <a:gd name="T12" fmla="*/ 407 w 665"/>
                <a:gd name="T13" fmla="*/ 8 h 766"/>
                <a:gd name="T14" fmla="*/ 466 w 665"/>
                <a:gd name="T15" fmla="*/ 36 h 766"/>
                <a:gd name="T16" fmla="*/ 657 w 665"/>
                <a:gd name="T17" fmla="*/ 563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766">
                  <a:moveTo>
                    <a:pt x="657" y="563"/>
                  </a:moveTo>
                  <a:cubicBezTo>
                    <a:pt x="665" y="587"/>
                    <a:pt x="653" y="614"/>
                    <a:pt x="629" y="623"/>
                  </a:cubicBezTo>
                  <a:cubicBezTo>
                    <a:pt x="258" y="757"/>
                    <a:pt x="258" y="757"/>
                    <a:pt x="258" y="757"/>
                  </a:cubicBezTo>
                  <a:cubicBezTo>
                    <a:pt x="234" y="766"/>
                    <a:pt x="208" y="753"/>
                    <a:pt x="199" y="729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0" y="178"/>
                    <a:pt x="12" y="151"/>
                    <a:pt x="36" y="143"/>
                  </a:cubicBezTo>
                  <a:cubicBezTo>
                    <a:pt x="407" y="8"/>
                    <a:pt x="407" y="8"/>
                    <a:pt x="407" y="8"/>
                  </a:cubicBezTo>
                  <a:cubicBezTo>
                    <a:pt x="430" y="0"/>
                    <a:pt x="457" y="12"/>
                    <a:pt x="466" y="36"/>
                  </a:cubicBezTo>
                  <a:lnTo>
                    <a:pt x="657" y="563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BBB0280-50EC-4674-B6BC-60374655E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659188"/>
              <a:ext cx="1541463" cy="874713"/>
            </a:xfrm>
            <a:custGeom>
              <a:avLst/>
              <a:gdLst>
                <a:gd name="T0" fmla="*/ 0 w 971"/>
                <a:gd name="T1" fmla="*/ 322 h 551"/>
                <a:gd name="T2" fmla="*/ 84 w 971"/>
                <a:gd name="T3" fmla="*/ 551 h 551"/>
                <a:gd name="T4" fmla="*/ 971 w 971"/>
                <a:gd name="T5" fmla="*/ 229 h 551"/>
                <a:gd name="T6" fmla="*/ 889 w 971"/>
                <a:gd name="T7" fmla="*/ 0 h 551"/>
                <a:gd name="T8" fmla="*/ 0 w 971"/>
                <a:gd name="T9" fmla="*/ 32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1" h="551">
                  <a:moveTo>
                    <a:pt x="0" y="322"/>
                  </a:moveTo>
                  <a:lnTo>
                    <a:pt x="84" y="551"/>
                  </a:lnTo>
                  <a:lnTo>
                    <a:pt x="971" y="229"/>
                  </a:lnTo>
                  <a:lnTo>
                    <a:pt x="889" y="0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530E6DC-BF56-49A3-B82C-00C44F189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222501"/>
              <a:ext cx="2089150" cy="2249488"/>
            </a:xfrm>
            <a:custGeom>
              <a:avLst/>
              <a:gdLst>
                <a:gd name="T0" fmla="*/ 642 w 1316"/>
                <a:gd name="T1" fmla="*/ 0 h 1417"/>
                <a:gd name="T2" fmla="*/ 0 w 1316"/>
                <a:gd name="T3" fmla="*/ 232 h 1417"/>
                <a:gd name="T4" fmla="*/ 428 w 1316"/>
                <a:gd name="T5" fmla="*/ 1417 h 1417"/>
                <a:gd name="T6" fmla="*/ 1316 w 1316"/>
                <a:gd name="T7" fmla="*/ 1094 h 1417"/>
                <a:gd name="T8" fmla="*/ 977 w 1316"/>
                <a:gd name="T9" fmla="*/ 157 h 1417"/>
                <a:gd name="T10" fmla="*/ 642 w 1316"/>
                <a:gd name="T11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6" h="1417">
                  <a:moveTo>
                    <a:pt x="642" y="0"/>
                  </a:moveTo>
                  <a:lnTo>
                    <a:pt x="0" y="232"/>
                  </a:lnTo>
                  <a:lnTo>
                    <a:pt x="428" y="1417"/>
                  </a:lnTo>
                  <a:lnTo>
                    <a:pt x="1316" y="1094"/>
                  </a:lnTo>
                  <a:lnTo>
                    <a:pt x="977" y="15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72154F3-C5FC-459E-A77B-6C7917E89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713" y="2222501"/>
              <a:ext cx="531813" cy="388938"/>
            </a:xfrm>
            <a:custGeom>
              <a:avLst/>
              <a:gdLst>
                <a:gd name="T0" fmla="*/ 88 w 335"/>
                <a:gd name="T1" fmla="*/ 245 h 245"/>
                <a:gd name="T2" fmla="*/ 335 w 335"/>
                <a:gd name="T3" fmla="*/ 157 h 245"/>
                <a:gd name="T4" fmla="*/ 0 w 335"/>
                <a:gd name="T5" fmla="*/ 0 h 245"/>
                <a:gd name="T6" fmla="*/ 88 w 335"/>
                <a:gd name="T7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245">
                  <a:moveTo>
                    <a:pt x="88" y="245"/>
                  </a:moveTo>
                  <a:lnTo>
                    <a:pt x="335" y="157"/>
                  </a:lnTo>
                  <a:lnTo>
                    <a:pt x="0" y="0"/>
                  </a:lnTo>
                  <a:lnTo>
                    <a:pt x="88" y="245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6F1B38-5C77-4BF5-84A3-CBFE769D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025" y="3525838"/>
              <a:ext cx="1271588" cy="557213"/>
            </a:xfrm>
            <a:custGeom>
              <a:avLst/>
              <a:gdLst>
                <a:gd name="T0" fmla="*/ 776 w 801"/>
                <a:gd name="T1" fmla="*/ 0 h 351"/>
                <a:gd name="T2" fmla="*/ 0 w 801"/>
                <a:gd name="T3" fmla="*/ 280 h 351"/>
                <a:gd name="T4" fmla="*/ 26 w 801"/>
                <a:gd name="T5" fmla="*/ 351 h 351"/>
                <a:gd name="T6" fmla="*/ 801 w 801"/>
                <a:gd name="T7" fmla="*/ 70 h 351"/>
                <a:gd name="T8" fmla="*/ 776 w 801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351">
                  <a:moveTo>
                    <a:pt x="776" y="0"/>
                  </a:moveTo>
                  <a:lnTo>
                    <a:pt x="0" y="280"/>
                  </a:lnTo>
                  <a:lnTo>
                    <a:pt x="26" y="351"/>
                  </a:lnTo>
                  <a:lnTo>
                    <a:pt x="801" y="7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9EFDBF-814C-4A1F-8D49-685917C21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3302001"/>
              <a:ext cx="1271588" cy="555625"/>
            </a:xfrm>
            <a:custGeom>
              <a:avLst/>
              <a:gdLst>
                <a:gd name="T0" fmla="*/ 777 w 801"/>
                <a:gd name="T1" fmla="*/ 0 h 350"/>
                <a:gd name="T2" fmla="*/ 0 w 801"/>
                <a:gd name="T3" fmla="*/ 280 h 350"/>
                <a:gd name="T4" fmla="*/ 27 w 801"/>
                <a:gd name="T5" fmla="*/ 350 h 350"/>
                <a:gd name="T6" fmla="*/ 801 w 801"/>
                <a:gd name="T7" fmla="*/ 70 h 350"/>
                <a:gd name="T8" fmla="*/ 777 w 801"/>
                <a:gd name="T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350">
                  <a:moveTo>
                    <a:pt x="777" y="0"/>
                  </a:moveTo>
                  <a:lnTo>
                    <a:pt x="0" y="280"/>
                  </a:lnTo>
                  <a:lnTo>
                    <a:pt x="27" y="350"/>
                  </a:lnTo>
                  <a:lnTo>
                    <a:pt x="801" y="7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7866334-4ED1-469C-9948-2AF1CD808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3076576"/>
              <a:ext cx="1270000" cy="560388"/>
            </a:xfrm>
            <a:custGeom>
              <a:avLst/>
              <a:gdLst>
                <a:gd name="T0" fmla="*/ 774 w 800"/>
                <a:gd name="T1" fmla="*/ 0 h 353"/>
                <a:gd name="T2" fmla="*/ 0 w 800"/>
                <a:gd name="T3" fmla="*/ 281 h 353"/>
                <a:gd name="T4" fmla="*/ 26 w 800"/>
                <a:gd name="T5" fmla="*/ 353 h 353"/>
                <a:gd name="T6" fmla="*/ 800 w 800"/>
                <a:gd name="T7" fmla="*/ 71 h 353"/>
                <a:gd name="T8" fmla="*/ 774 w 800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0" h="353">
                  <a:moveTo>
                    <a:pt x="774" y="0"/>
                  </a:moveTo>
                  <a:lnTo>
                    <a:pt x="0" y="281"/>
                  </a:lnTo>
                  <a:lnTo>
                    <a:pt x="26" y="353"/>
                  </a:lnTo>
                  <a:lnTo>
                    <a:pt x="800" y="71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4FF85DE-6047-41F7-8419-D495E2793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0" y="2841626"/>
              <a:ext cx="1270000" cy="557213"/>
            </a:xfrm>
            <a:custGeom>
              <a:avLst/>
              <a:gdLst>
                <a:gd name="T0" fmla="*/ 774 w 800"/>
                <a:gd name="T1" fmla="*/ 0 h 351"/>
                <a:gd name="T2" fmla="*/ 0 w 800"/>
                <a:gd name="T3" fmla="*/ 281 h 351"/>
                <a:gd name="T4" fmla="*/ 24 w 800"/>
                <a:gd name="T5" fmla="*/ 351 h 351"/>
                <a:gd name="T6" fmla="*/ 800 w 800"/>
                <a:gd name="T7" fmla="*/ 71 h 351"/>
                <a:gd name="T8" fmla="*/ 774 w 800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0" h="351">
                  <a:moveTo>
                    <a:pt x="774" y="0"/>
                  </a:moveTo>
                  <a:lnTo>
                    <a:pt x="0" y="281"/>
                  </a:lnTo>
                  <a:lnTo>
                    <a:pt x="24" y="351"/>
                  </a:lnTo>
                  <a:lnTo>
                    <a:pt x="800" y="71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30282F9-7A45-42F9-8040-09006F2CB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588" y="2762251"/>
              <a:ext cx="871538" cy="415925"/>
            </a:xfrm>
            <a:custGeom>
              <a:avLst/>
              <a:gdLst>
                <a:gd name="T0" fmla="*/ 523 w 549"/>
                <a:gd name="T1" fmla="*/ 0 h 262"/>
                <a:gd name="T2" fmla="*/ 0 w 549"/>
                <a:gd name="T3" fmla="*/ 189 h 262"/>
                <a:gd name="T4" fmla="*/ 24 w 549"/>
                <a:gd name="T5" fmla="*/ 262 h 262"/>
                <a:gd name="T6" fmla="*/ 549 w 549"/>
                <a:gd name="T7" fmla="*/ 73 h 262"/>
                <a:gd name="T8" fmla="*/ 523 w 54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262">
                  <a:moveTo>
                    <a:pt x="523" y="0"/>
                  </a:moveTo>
                  <a:lnTo>
                    <a:pt x="0" y="189"/>
                  </a:lnTo>
                  <a:lnTo>
                    <a:pt x="24" y="262"/>
                  </a:lnTo>
                  <a:lnTo>
                    <a:pt x="549" y="7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F956150-AEA3-43F8-88B3-1DF6078E9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3663" y="3749676"/>
              <a:ext cx="493713" cy="325438"/>
            </a:xfrm>
            <a:custGeom>
              <a:avLst/>
              <a:gdLst>
                <a:gd name="T0" fmla="*/ 135 w 141"/>
                <a:gd name="T1" fmla="*/ 50 h 93"/>
                <a:gd name="T2" fmla="*/ 120 w 141"/>
                <a:gd name="T3" fmla="*/ 29 h 93"/>
                <a:gd name="T4" fmla="*/ 107 w 141"/>
                <a:gd name="T5" fmla="*/ 6 h 93"/>
                <a:gd name="T6" fmla="*/ 76 w 141"/>
                <a:gd name="T7" fmla="*/ 23 h 93"/>
                <a:gd name="T8" fmla="*/ 70 w 141"/>
                <a:gd name="T9" fmla="*/ 24 h 93"/>
                <a:gd name="T10" fmla="*/ 63 w 141"/>
                <a:gd name="T11" fmla="*/ 38 h 93"/>
                <a:gd name="T12" fmla="*/ 68 w 141"/>
                <a:gd name="T13" fmla="*/ 42 h 93"/>
                <a:gd name="T14" fmla="*/ 75 w 141"/>
                <a:gd name="T15" fmla="*/ 37 h 93"/>
                <a:gd name="T16" fmla="*/ 77 w 141"/>
                <a:gd name="T17" fmla="*/ 47 h 93"/>
                <a:gd name="T18" fmla="*/ 43 w 141"/>
                <a:gd name="T19" fmla="*/ 59 h 93"/>
                <a:gd name="T20" fmla="*/ 27 w 141"/>
                <a:gd name="T21" fmla="*/ 54 h 93"/>
                <a:gd name="T22" fmla="*/ 17 w 141"/>
                <a:gd name="T23" fmla="*/ 57 h 93"/>
                <a:gd name="T24" fmla="*/ 11 w 141"/>
                <a:gd name="T25" fmla="*/ 45 h 93"/>
                <a:gd name="T26" fmla="*/ 9 w 141"/>
                <a:gd name="T27" fmla="*/ 46 h 93"/>
                <a:gd name="T28" fmla="*/ 14 w 141"/>
                <a:gd name="T29" fmla="*/ 59 h 93"/>
                <a:gd name="T30" fmla="*/ 4 w 141"/>
                <a:gd name="T31" fmla="*/ 91 h 93"/>
                <a:gd name="T32" fmla="*/ 7 w 141"/>
                <a:gd name="T33" fmla="*/ 93 h 93"/>
                <a:gd name="T34" fmla="*/ 18 w 141"/>
                <a:gd name="T35" fmla="*/ 60 h 93"/>
                <a:gd name="T36" fmla="*/ 49 w 141"/>
                <a:gd name="T37" fmla="*/ 73 h 93"/>
                <a:gd name="T38" fmla="*/ 69 w 141"/>
                <a:gd name="T39" fmla="*/ 74 h 93"/>
                <a:gd name="T40" fmla="*/ 81 w 141"/>
                <a:gd name="T41" fmla="*/ 32 h 93"/>
                <a:gd name="T42" fmla="*/ 95 w 141"/>
                <a:gd name="T43" fmla="*/ 17 h 93"/>
                <a:gd name="T44" fmla="*/ 114 w 141"/>
                <a:gd name="T45" fmla="*/ 48 h 93"/>
                <a:gd name="T46" fmla="*/ 139 w 141"/>
                <a:gd name="T47" fmla="*/ 55 h 93"/>
                <a:gd name="T48" fmla="*/ 135 w 141"/>
                <a:gd name="T49" fmla="*/ 50 h 93"/>
                <a:gd name="T50" fmla="*/ 11 w 141"/>
                <a:gd name="T51" fmla="*/ 70 h 93"/>
                <a:gd name="T52" fmla="*/ 15 w 141"/>
                <a:gd name="T53" fmla="*/ 63 h 93"/>
                <a:gd name="T54" fmla="*/ 11 w 141"/>
                <a:gd name="T55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93">
                  <a:moveTo>
                    <a:pt x="135" y="50"/>
                  </a:moveTo>
                  <a:cubicBezTo>
                    <a:pt x="120" y="57"/>
                    <a:pt x="122" y="39"/>
                    <a:pt x="120" y="29"/>
                  </a:cubicBezTo>
                  <a:cubicBezTo>
                    <a:pt x="119" y="21"/>
                    <a:pt x="115" y="10"/>
                    <a:pt x="107" y="6"/>
                  </a:cubicBezTo>
                  <a:cubicBezTo>
                    <a:pt x="97" y="0"/>
                    <a:pt x="85" y="12"/>
                    <a:pt x="76" y="23"/>
                  </a:cubicBezTo>
                  <a:cubicBezTo>
                    <a:pt x="74" y="21"/>
                    <a:pt x="72" y="22"/>
                    <a:pt x="70" y="24"/>
                  </a:cubicBezTo>
                  <a:cubicBezTo>
                    <a:pt x="67" y="29"/>
                    <a:pt x="65" y="33"/>
                    <a:pt x="63" y="38"/>
                  </a:cubicBezTo>
                  <a:cubicBezTo>
                    <a:pt x="62" y="41"/>
                    <a:pt x="66" y="44"/>
                    <a:pt x="68" y="42"/>
                  </a:cubicBezTo>
                  <a:cubicBezTo>
                    <a:pt x="71" y="41"/>
                    <a:pt x="73" y="39"/>
                    <a:pt x="75" y="37"/>
                  </a:cubicBezTo>
                  <a:cubicBezTo>
                    <a:pt x="76" y="40"/>
                    <a:pt x="77" y="43"/>
                    <a:pt x="77" y="47"/>
                  </a:cubicBezTo>
                  <a:cubicBezTo>
                    <a:pt x="77" y="66"/>
                    <a:pt x="54" y="70"/>
                    <a:pt x="43" y="59"/>
                  </a:cubicBezTo>
                  <a:cubicBezTo>
                    <a:pt x="39" y="55"/>
                    <a:pt x="32" y="52"/>
                    <a:pt x="27" y="54"/>
                  </a:cubicBezTo>
                  <a:cubicBezTo>
                    <a:pt x="23" y="54"/>
                    <a:pt x="20" y="56"/>
                    <a:pt x="17" y="57"/>
                  </a:cubicBezTo>
                  <a:cubicBezTo>
                    <a:pt x="16" y="53"/>
                    <a:pt x="13" y="49"/>
                    <a:pt x="11" y="45"/>
                  </a:cubicBezTo>
                  <a:cubicBezTo>
                    <a:pt x="10" y="44"/>
                    <a:pt x="9" y="45"/>
                    <a:pt x="9" y="46"/>
                  </a:cubicBezTo>
                  <a:cubicBezTo>
                    <a:pt x="12" y="50"/>
                    <a:pt x="13" y="55"/>
                    <a:pt x="14" y="59"/>
                  </a:cubicBezTo>
                  <a:cubicBezTo>
                    <a:pt x="5" y="66"/>
                    <a:pt x="0" y="78"/>
                    <a:pt x="4" y="91"/>
                  </a:cubicBezTo>
                  <a:cubicBezTo>
                    <a:pt x="5" y="92"/>
                    <a:pt x="6" y="93"/>
                    <a:pt x="7" y="93"/>
                  </a:cubicBezTo>
                  <a:cubicBezTo>
                    <a:pt x="22" y="87"/>
                    <a:pt x="22" y="73"/>
                    <a:pt x="18" y="60"/>
                  </a:cubicBezTo>
                  <a:cubicBezTo>
                    <a:pt x="31" y="46"/>
                    <a:pt x="41" y="68"/>
                    <a:pt x="49" y="73"/>
                  </a:cubicBezTo>
                  <a:cubicBezTo>
                    <a:pt x="55" y="77"/>
                    <a:pt x="63" y="78"/>
                    <a:pt x="69" y="74"/>
                  </a:cubicBezTo>
                  <a:cubicBezTo>
                    <a:pt x="83" y="64"/>
                    <a:pt x="86" y="46"/>
                    <a:pt x="81" y="32"/>
                  </a:cubicBezTo>
                  <a:cubicBezTo>
                    <a:pt x="85" y="27"/>
                    <a:pt x="90" y="22"/>
                    <a:pt x="95" y="17"/>
                  </a:cubicBezTo>
                  <a:cubicBezTo>
                    <a:pt x="109" y="2"/>
                    <a:pt x="113" y="43"/>
                    <a:pt x="114" y="48"/>
                  </a:cubicBezTo>
                  <a:cubicBezTo>
                    <a:pt x="117" y="63"/>
                    <a:pt x="129" y="66"/>
                    <a:pt x="139" y="55"/>
                  </a:cubicBezTo>
                  <a:cubicBezTo>
                    <a:pt x="141" y="52"/>
                    <a:pt x="138" y="49"/>
                    <a:pt x="135" y="50"/>
                  </a:cubicBezTo>
                  <a:close/>
                  <a:moveTo>
                    <a:pt x="11" y="70"/>
                  </a:moveTo>
                  <a:cubicBezTo>
                    <a:pt x="13" y="67"/>
                    <a:pt x="14" y="65"/>
                    <a:pt x="15" y="63"/>
                  </a:cubicBezTo>
                  <a:cubicBezTo>
                    <a:pt x="19" y="71"/>
                    <a:pt x="17" y="73"/>
                    <a:pt x="11" y="70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EA5D85B7-23E7-4317-8FA7-64E76E15B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6225" y="2082801"/>
              <a:ext cx="576263" cy="444500"/>
            </a:xfrm>
            <a:custGeom>
              <a:avLst/>
              <a:gdLst>
                <a:gd name="T0" fmla="*/ 137 w 165"/>
                <a:gd name="T1" fmla="*/ 27 h 127"/>
                <a:gd name="T2" fmla="*/ 116 w 165"/>
                <a:gd name="T3" fmla="*/ 34 h 127"/>
                <a:gd name="T4" fmla="*/ 110 w 165"/>
                <a:gd name="T5" fmla="*/ 18 h 127"/>
                <a:gd name="T6" fmla="*/ 79 w 165"/>
                <a:gd name="T7" fmla="*/ 5 h 127"/>
                <a:gd name="T8" fmla="*/ 39 w 165"/>
                <a:gd name="T9" fmla="*/ 20 h 127"/>
                <a:gd name="T10" fmla="*/ 24 w 165"/>
                <a:gd name="T11" fmla="*/ 49 h 127"/>
                <a:gd name="T12" fmla="*/ 30 w 165"/>
                <a:gd name="T13" fmla="*/ 66 h 127"/>
                <a:gd name="T14" fmla="*/ 8 w 165"/>
                <a:gd name="T15" fmla="*/ 73 h 127"/>
                <a:gd name="T16" fmla="*/ 2 w 165"/>
                <a:gd name="T17" fmla="*/ 87 h 127"/>
                <a:gd name="T18" fmla="*/ 13 w 165"/>
                <a:gd name="T19" fmla="*/ 119 h 127"/>
                <a:gd name="T20" fmla="*/ 27 w 165"/>
                <a:gd name="T21" fmla="*/ 125 h 127"/>
                <a:gd name="T22" fmla="*/ 156 w 165"/>
                <a:gd name="T23" fmla="*/ 79 h 127"/>
                <a:gd name="T24" fmla="*/ 163 w 165"/>
                <a:gd name="T25" fmla="*/ 64 h 127"/>
                <a:gd name="T26" fmla="*/ 152 w 165"/>
                <a:gd name="T27" fmla="*/ 33 h 127"/>
                <a:gd name="T28" fmla="*/ 137 w 165"/>
                <a:gd name="T29" fmla="*/ 27 h 127"/>
                <a:gd name="T30" fmla="*/ 62 w 165"/>
                <a:gd name="T31" fmla="*/ 21 h 127"/>
                <a:gd name="T32" fmla="*/ 80 w 165"/>
                <a:gd name="T33" fmla="*/ 29 h 127"/>
                <a:gd name="T34" fmla="*/ 72 w 165"/>
                <a:gd name="T35" fmla="*/ 46 h 127"/>
                <a:gd name="T36" fmla="*/ 54 w 165"/>
                <a:gd name="T37" fmla="*/ 38 h 127"/>
                <a:gd name="T38" fmla="*/ 62 w 165"/>
                <a:gd name="T39" fmla="*/ 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37" y="27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5" y="30"/>
                    <a:pt x="113" y="24"/>
                    <a:pt x="110" y="18"/>
                  </a:cubicBezTo>
                  <a:cubicBezTo>
                    <a:pt x="106" y="6"/>
                    <a:pt x="92" y="0"/>
                    <a:pt x="79" y="5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24"/>
                    <a:pt x="20" y="38"/>
                    <a:pt x="24" y="49"/>
                  </a:cubicBezTo>
                  <a:cubicBezTo>
                    <a:pt x="26" y="56"/>
                    <a:pt x="28" y="62"/>
                    <a:pt x="30" y="66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3" y="75"/>
                    <a:pt x="0" y="82"/>
                    <a:pt x="2" y="8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5" y="124"/>
                    <a:pt x="22" y="127"/>
                    <a:pt x="27" y="125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62" y="77"/>
                    <a:pt x="165" y="70"/>
                    <a:pt x="163" y="64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49" y="27"/>
                    <a:pt x="143" y="24"/>
                    <a:pt x="137" y="27"/>
                  </a:cubicBezTo>
                  <a:close/>
                  <a:moveTo>
                    <a:pt x="62" y="21"/>
                  </a:moveTo>
                  <a:cubicBezTo>
                    <a:pt x="69" y="18"/>
                    <a:pt x="77" y="22"/>
                    <a:pt x="80" y="29"/>
                  </a:cubicBezTo>
                  <a:cubicBezTo>
                    <a:pt x="82" y="36"/>
                    <a:pt x="79" y="44"/>
                    <a:pt x="72" y="46"/>
                  </a:cubicBezTo>
                  <a:cubicBezTo>
                    <a:pt x="65" y="49"/>
                    <a:pt x="57" y="45"/>
                    <a:pt x="54" y="38"/>
                  </a:cubicBezTo>
                  <a:cubicBezTo>
                    <a:pt x="52" y="31"/>
                    <a:pt x="55" y="23"/>
                    <a:pt x="62" y="21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96DD6BF-FA3F-461A-BABB-ABE7F4AB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1836738"/>
              <a:ext cx="2314575" cy="2224088"/>
            </a:xfrm>
            <a:custGeom>
              <a:avLst/>
              <a:gdLst>
                <a:gd name="T0" fmla="*/ 563 w 661"/>
                <a:gd name="T1" fmla="*/ 2 h 635"/>
                <a:gd name="T2" fmla="*/ 58 w 661"/>
                <a:gd name="T3" fmla="*/ 36 h 635"/>
                <a:gd name="T4" fmla="*/ 2 w 661"/>
                <a:gd name="T5" fmla="*/ 99 h 635"/>
                <a:gd name="T6" fmla="*/ 11 w 661"/>
                <a:gd name="T7" fmla="*/ 234 h 635"/>
                <a:gd name="T8" fmla="*/ 25 w 661"/>
                <a:gd name="T9" fmla="*/ 442 h 635"/>
                <a:gd name="T10" fmla="*/ 34 w 661"/>
                <a:gd name="T11" fmla="*/ 577 h 635"/>
                <a:gd name="T12" fmla="*/ 97 w 661"/>
                <a:gd name="T13" fmla="*/ 632 h 635"/>
                <a:gd name="T14" fmla="*/ 603 w 661"/>
                <a:gd name="T15" fmla="*/ 599 h 635"/>
                <a:gd name="T16" fmla="*/ 658 w 661"/>
                <a:gd name="T17" fmla="*/ 536 h 635"/>
                <a:gd name="T18" fmla="*/ 649 w 661"/>
                <a:gd name="T19" fmla="*/ 401 h 635"/>
                <a:gd name="T20" fmla="*/ 636 w 661"/>
                <a:gd name="T21" fmla="*/ 192 h 635"/>
                <a:gd name="T22" fmla="*/ 627 w 661"/>
                <a:gd name="T23" fmla="*/ 57 h 635"/>
                <a:gd name="T24" fmla="*/ 563 w 661"/>
                <a:gd name="T25" fmla="*/ 2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35">
                  <a:moveTo>
                    <a:pt x="563" y="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25" y="38"/>
                    <a:pt x="0" y="66"/>
                    <a:pt x="2" y="99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25" y="442"/>
                    <a:pt x="25" y="442"/>
                    <a:pt x="25" y="442"/>
                  </a:cubicBezTo>
                  <a:cubicBezTo>
                    <a:pt x="34" y="577"/>
                    <a:pt x="34" y="577"/>
                    <a:pt x="34" y="577"/>
                  </a:cubicBezTo>
                  <a:cubicBezTo>
                    <a:pt x="36" y="610"/>
                    <a:pt x="65" y="635"/>
                    <a:pt x="97" y="632"/>
                  </a:cubicBezTo>
                  <a:cubicBezTo>
                    <a:pt x="603" y="599"/>
                    <a:pt x="603" y="599"/>
                    <a:pt x="603" y="599"/>
                  </a:cubicBezTo>
                  <a:cubicBezTo>
                    <a:pt x="636" y="597"/>
                    <a:pt x="661" y="568"/>
                    <a:pt x="658" y="536"/>
                  </a:cubicBezTo>
                  <a:cubicBezTo>
                    <a:pt x="649" y="401"/>
                    <a:pt x="649" y="401"/>
                    <a:pt x="649" y="401"/>
                  </a:cubicBezTo>
                  <a:cubicBezTo>
                    <a:pt x="636" y="192"/>
                    <a:pt x="636" y="192"/>
                    <a:pt x="636" y="192"/>
                  </a:cubicBezTo>
                  <a:cubicBezTo>
                    <a:pt x="627" y="57"/>
                    <a:pt x="627" y="57"/>
                    <a:pt x="627" y="57"/>
                  </a:cubicBezTo>
                  <a:cubicBezTo>
                    <a:pt x="624" y="24"/>
                    <a:pt x="596" y="0"/>
                    <a:pt x="563" y="2"/>
                  </a:cubicBez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9E08BCD-2F44-490D-AAEF-C9BF6F09D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292351"/>
              <a:ext cx="1903413" cy="217488"/>
            </a:xfrm>
            <a:custGeom>
              <a:avLst/>
              <a:gdLst>
                <a:gd name="T0" fmla="*/ 1199 w 1199"/>
                <a:gd name="T1" fmla="*/ 57 h 137"/>
                <a:gd name="T2" fmla="*/ 4 w 1199"/>
                <a:gd name="T3" fmla="*/ 137 h 137"/>
                <a:gd name="T4" fmla="*/ 0 w 1199"/>
                <a:gd name="T5" fmla="*/ 79 h 137"/>
                <a:gd name="T6" fmla="*/ 1195 w 1199"/>
                <a:gd name="T7" fmla="*/ 0 h 137"/>
                <a:gd name="T8" fmla="*/ 1199 w 1199"/>
                <a:gd name="T9" fmla="*/ 5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9" h="137">
                  <a:moveTo>
                    <a:pt x="1199" y="57"/>
                  </a:moveTo>
                  <a:lnTo>
                    <a:pt x="4" y="137"/>
                  </a:lnTo>
                  <a:lnTo>
                    <a:pt x="0" y="79"/>
                  </a:lnTo>
                  <a:lnTo>
                    <a:pt x="1195" y="0"/>
                  </a:lnTo>
                  <a:lnTo>
                    <a:pt x="1199" y="57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F90CE4A-1E59-4976-B73F-66E34CE0F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3654426"/>
              <a:ext cx="157163" cy="200025"/>
            </a:xfrm>
            <a:custGeom>
              <a:avLst/>
              <a:gdLst>
                <a:gd name="T0" fmla="*/ 99 w 99"/>
                <a:gd name="T1" fmla="*/ 120 h 126"/>
                <a:gd name="T2" fmla="*/ 6 w 99"/>
                <a:gd name="T3" fmla="*/ 126 h 126"/>
                <a:gd name="T4" fmla="*/ 0 w 99"/>
                <a:gd name="T5" fmla="*/ 7 h 126"/>
                <a:gd name="T6" fmla="*/ 90 w 99"/>
                <a:gd name="T7" fmla="*/ 0 h 126"/>
                <a:gd name="T8" fmla="*/ 99 w 99"/>
                <a:gd name="T9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6">
                  <a:moveTo>
                    <a:pt x="99" y="120"/>
                  </a:moveTo>
                  <a:lnTo>
                    <a:pt x="6" y="126"/>
                  </a:lnTo>
                  <a:lnTo>
                    <a:pt x="0" y="7"/>
                  </a:lnTo>
                  <a:lnTo>
                    <a:pt x="9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A31B01-4D65-4286-8A74-FFDD00247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3560763"/>
              <a:ext cx="165100" cy="279400"/>
            </a:xfrm>
            <a:custGeom>
              <a:avLst/>
              <a:gdLst>
                <a:gd name="T0" fmla="*/ 104 w 104"/>
                <a:gd name="T1" fmla="*/ 172 h 176"/>
                <a:gd name="T2" fmla="*/ 11 w 104"/>
                <a:gd name="T3" fmla="*/ 176 h 176"/>
                <a:gd name="T4" fmla="*/ 0 w 104"/>
                <a:gd name="T5" fmla="*/ 6 h 176"/>
                <a:gd name="T6" fmla="*/ 90 w 104"/>
                <a:gd name="T7" fmla="*/ 0 h 176"/>
                <a:gd name="T8" fmla="*/ 104 w 104"/>
                <a:gd name="T9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6">
                  <a:moveTo>
                    <a:pt x="104" y="172"/>
                  </a:moveTo>
                  <a:lnTo>
                    <a:pt x="11" y="176"/>
                  </a:lnTo>
                  <a:lnTo>
                    <a:pt x="0" y="6"/>
                  </a:lnTo>
                  <a:lnTo>
                    <a:pt x="90" y="0"/>
                  </a:lnTo>
                  <a:lnTo>
                    <a:pt x="104" y="172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8507944-6631-4D08-B4D3-FC267DEF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3468688"/>
              <a:ext cx="168275" cy="361950"/>
            </a:xfrm>
            <a:custGeom>
              <a:avLst/>
              <a:gdLst>
                <a:gd name="T0" fmla="*/ 106 w 106"/>
                <a:gd name="T1" fmla="*/ 221 h 228"/>
                <a:gd name="T2" fmla="*/ 16 w 106"/>
                <a:gd name="T3" fmla="*/ 228 h 228"/>
                <a:gd name="T4" fmla="*/ 0 w 106"/>
                <a:gd name="T5" fmla="*/ 7 h 228"/>
                <a:gd name="T6" fmla="*/ 93 w 106"/>
                <a:gd name="T7" fmla="*/ 0 h 228"/>
                <a:gd name="T8" fmla="*/ 106 w 106"/>
                <a:gd name="T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28">
                  <a:moveTo>
                    <a:pt x="106" y="221"/>
                  </a:moveTo>
                  <a:lnTo>
                    <a:pt x="16" y="228"/>
                  </a:lnTo>
                  <a:lnTo>
                    <a:pt x="0" y="7"/>
                  </a:lnTo>
                  <a:lnTo>
                    <a:pt x="93" y="0"/>
                  </a:lnTo>
                  <a:lnTo>
                    <a:pt x="106" y="221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6DDE490-2AD8-49AF-80B4-3AC174E3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3360738"/>
              <a:ext cx="174625" cy="455613"/>
            </a:xfrm>
            <a:custGeom>
              <a:avLst/>
              <a:gdLst>
                <a:gd name="T0" fmla="*/ 110 w 110"/>
                <a:gd name="T1" fmla="*/ 280 h 287"/>
                <a:gd name="T2" fmla="*/ 17 w 110"/>
                <a:gd name="T3" fmla="*/ 287 h 287"/>
                <a:gd name="T4" fmla="*/ 0 w 110"/>
                <a:gd name="T5" fmla="*/ 7 h 287"/>
                <a:gd name="T6" fmla="*/ 90 w 110"/>
                <a:gd name="T7" fmla="*/ 0 h 287"/>
                <a:gd name="T8" fmla="*/ 110 w 110"/>
                <a:gd name="T9" fmla="*/ 28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87">
                  <a:moveTo>
                    <a:pt x="110" y="280"/>
                  </a:moveTo>
                  <a:lnTo>
                    <a:pt x="17" y="287"/>
                  </a:lnTo>
                  <a:lnTo>
                    <a:pt x="0" y="7"/>
                  </a:lnTo>
                  <a:lnTo>
                    <a:pt x="90" y="0"/>
                  </a:lnTo>
                  <a:lnTo>
                    <a:pt x="110" y="28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EC3B786-6623-46CA-BB67-6B909485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282951"/>
              <a:ext cx="177800" cy="522288"/>
            </a:xfrm>
            <a:custGeom>
              <a:avLst/>
              <a:gdLst>
                <a:gd name="T0" fmla="*/ 112 w 112"/>
                <a:gd name="T1" fmla="*/ 323 h 329"/>
                <a:gd name="T2" fmla="*/ 22 w 112"/>
                <a:gd name="T3" fmla="*/ 329 h 329"/>
                <a:gd name="T4" fmla="*/ 0 w 112"/>
                <a:gd name="T5" fmla="*/ 7 h 329"/>
                <a:gd name="T6" fmla="*/ 92 w 112"/>
                <a:gd name="T7" fmla="*/ 0 h 329"/>
                <a:gd name="T8" fmla="*/ 112 w 112"/>
                <a:gd name="T9" fmla="*/ 32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29">
                  <a:moveTo>
                    <a:pt x="112" y="323"/>
                  </a:moveTo>
                  <a:lnTo>
                    <a:pt x="22" y="329"/>
                  </a:lnTo>
                  <a:lnTo>
                    <a:pt x="0" y="7"/>
                  </a:lnTo>
                  <a:lnTo>
                    <a:pt x="92" y="0"/>
                  </a:lnTo>
                  <a:lnTo>
                    <a:pt x="112" y="323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9EC603F0-BF06-42EC-A523-12C9D69A5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3279776"/>
              <a:ext cx="304800" cy="211138"/>
            </a:xfrm>
            <a:custGeom>
              <a:avLst/>
              <a:gdLst>
                <a:gd name="T0" fmla="*/ 86 w 87"/>
                <a:gd name="T1" fmla="*/ 0 h 60"/>
                <a:gd name="T2" fmla="*/ 64 w 87"/>
                <a:gd name="T3" fmla="*/ 14 h 60"/>
                <a:gd name="T4" fmla="*/ 73 w 87"/>
                <a:gd name="T5" fmla="*/ 19 h 60"/>
                <a:gd name="T6" fmla="*/ 2 w 87"/>
                <a:gd name="T7" fmla="*/ 55 h 60"/>
                <a:gd name="T8" fmla="*/ 0 w 87"/>
                <a:gd name="T9" fmla="*/ 57 h 60"/>
                <a:gd name="T10" fmla="*/ 2 w 87"/>
                <a:gd name="T11" fmla="*/ 60 h 60"/>
                <a:gd name="T12" fmla="*/ 6 w 87"/>
                <a:gd name="T13" fmla="*/ 60 h 60"/>
                <a:gd name="T14" fmla="*/ 77 w 87"/>
                <a:gd name="T15" fmla="*/ 21 h 60"/>
                <a:gd name="T16" fmla="*/ 87 w 87"/>
                <a:gd name="T17" fmla="*/ 27 h 60"/>
                <a:gd name="T18" fmla="*/ 86 w 87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60">
                  <a:moveTo>
                    <a:pt x="86" y="0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46" y="55"/>
                    <a:pt x="3" y="55"/>
                    <a:pt x="2" y="55"/>
                  </a:cubicBezTo>
                  <a:cubicBezTo>
                    <a:pt x="1" y="55"/>
                    <a:pt x="0" y="56"/>
                    <a:pt x="0" y="57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2" y="60"/>
                    <a:pt x="4" y="60"/>
                    <a:pt x="6" y="60"/>
                  </a:cubicBezTo>
                  <a:cubicBezTo>
                    <a:pt x="18" y="59"/>
                    <a:pt x="53" y="54"/>
                    <a:pt x="77" y="21"/>
                  </a:cubicBezTo>
                  <a:cubicBezTo>
                    <a:pt x="87" y="27"/>
                    <a:pt x="87" y="27"/>
                    <a:pt x="87" y="2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F80D84B-3DF1-484F-B601-11DA0392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2811463"/>
              <a:ext cx="874713" cy="136525"/>
            </a:xfrm>
            <a:custGeom>
              <a:avLst/>
              <a:gdLst>
                <a:gd name="T0" fmla="*/ 551 w 551"/>
                <a:gd name="T1" fmla="*/ 48 h 86"/>
                <a:gd name="T2" fmla="*/ 2 w 551"/>
                <a:gd name="T3" fmla="*/ 86 h 86"/>
                <a:gd name="T4" fmla="*/ 0 w 551"/>
                <a:gd name="T5" fmla="*/ 37 h 86"/>
                <a:gd name="T6" fmla="*/ 549 w 551"/>
                <a:gd name="T7" fmla="*/ 0 h 86"/>
                <a:gd name="T8" fmla="*/ 551 w 551"/>
                <a:gd name="T9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6">
                  <a:moveTo>
                    <a:pt x="551" y="48"/>
                  </a:moveTo>
                  <a:lnTo>
                    <a:pt x="2" y="86"/>
                  </a:lnTo>
                  <a:lnTo>
                    <a:pt x="0" y="37"/>
                  </a:lnTo>
                  <a:lnTo>
                    <a:pt x="549" y="0"/>
                  </a:lnTo>
                  <a:lnTo>
                    <a:pt x="551" y="48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F3584D61-72B4-48B5-9241-DC2FA3AA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0" y="2663826"/>
              <a:ext cx="874713" cy="133350"/>
            </a:xfrm>
            <a:custGeom>
              <a:avLst/>
              <a:gdLst>
                <a:gd name="T0" fmla="*/ 551 w 551"/>
                <a:gd name="T1" fmla="*/ 48 h 84"/>
                <a:gd name="T2" fmla="*/ 2 w 551"/>
                <a:gd name="T3" fmla="*/ 84 h 84"/>
                <a:gd name="T4" fmla="*/ 0 w 551"/>
                <a:gd name="T5" fmla="*/ 35 h 84"/>
                <a:gd name="T6" fmla="*/ 549 w 551"/>
                <a:gd name="T7" fmla="*/ 0 h 84"/>
                <a:gd name="T8" fmla="*/ 551 w 551"/>
                <a:gd name="T9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4">
                  <a:moveTo>
                    <a:pt x="551" y="48"/>
                  </a:moveTo>
                  <a:lnTo>
                    <a:pt x="2" y="84"/>
                  </a:lnTo>
                  <a:lnTo>
                    <a:pt x="0" y="35"/>
                  </a:lnTo>
                  <a:lnTo>
                    <a:pt x="549" y="0"/>
                  </a:lnTo>
                  <a:lnTo>
                    <a:pt x="551" y="48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94196362-06DC-44AD-9968-5F0EA685C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925" y="2513013"/>
              <a:ext cx="874713" cy="136525"/>
            </a:xfrm>
            <a:custGeom>
              <a:avLst/>
              <a:gdLst>
                <a:gd name="T0" fmla="*/ 551 w 551"/>
                <a:gd name="T1" fmla="*/ 49 h 86"/>
                <a:gd name="T2" fmla="*/ 4 w 551"/>
                <a:gd name="T3" fmla="*/ 86 h 86"/>
                <a:gd name="T4" fmla="*/ 0 w 551"/>
                <a:gd name="T5" fmla="*/ 38 h 86"/>
                <a:gd name="T6" fmla="*/ 549 w 551"/>
                <a:gd name="T7" fmla="*/ 0 h 86"/>
                <a:gd name="T8" fmla="*/ 551 w 551"/>
                <a:gd name="T9" fmla="*/ 4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6">
                  <a:moveTo>
                    <a:pt x="551" y="49"/>
                  </a:moveTo>
                  <a:lnTo>
                    <a:pt x="4" y="86"/>
                  </a:lnTo>
                  <a:lnTo>
                    <a:pt x="0" y="38"/>
                  </a:lnTo>
                  <a:lnTo>
                    <a:pt x="549" y="0"/>
                  </a:lnTo>
                  <a:lnTo>
                    <a:pt x="551" y="49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8909886-4AE9-49CF-8B01-F29E286FB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088" y="2960688"/>
              <a:ext cx="876300" cy="133350"/>
            </a:xfrm>
            <a:custGeom>
              <a:avLst/>
              <a:gdLst>
                <a:gd name="T0" fmla="*/ 552 w 552"/>
                <a:gd name="T1" fmla="*/ 49 h 84"/>
                <a:gd name="T2" fmla="*/ 3 w 552"/>
                <a:gd name="T3" fmla="*/ 84 h 84"/>
                <a:gd name="T4" fmla="*/ 0 w 552"/>
                <a:gd name="T5" fmla="*/ 36 h 84"/>
                <a:gd name="T6" fmla="*/ 549 w 552"/>
                <a:gd name="T7" fmla="*/ 0 h 84"/>
                <a:gd name="T8" fmla="*/ 552 w 552"/>
                <a:gd name="T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84">
                  <a:moveTo>
                    <a:pt x="552" y="49"/>
                  </a:moveTo>
                  <a:lnTo>
                    <a:pt x="3" y="84"/>
                  </a:lnTo>
                  <a:lnTo>
                    <a:pt x="0" y="36"/>
                  </a:lnTo>
                  <a:lnTo>
                    <a:pt x="549" y="0"/>
                  </a:lnTo>
                  <a:lnTo>
                    <a:pt x="552" y="49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54CFF603-9183-4063-800B-FAED3326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3108326"/>
              <a:ext cx="877888" cy="136525"/>
            </a:xfrm>
            <a:custGeom>
              <a:avLst/>
              <a:gdLst>
                <a:gd name="T0" fmla="*/ 553 w 553"/>
                <a:gd name="T1" fmla="*/ 49 h 86"/>
                <a:gd name="T2" fmla="*/ 4 w 553"/>
                <a:gd name="T3" fmla="*/ 86 h 86"/>
                <a:gd name="T4" fmla="*/ 0 w 553"/>
                <a:gd name="T5" fmla="*/ 38 h 86"/>
                <a:gd name="T6" fmla="*/ 549 w 553"/>
                <a:gd name="T7" fmla="*/ 0 h 86"/>
                <a:gd name="T8" fmla="*/ 553 w 553"/>
                <a:gd name="T9" fmla="*/ 4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86">
                  <a:moveTo>
                    <a:pt x="553" y="49"/>
                  </a:moveTo>
                  <a:lnTo>
                    <a:pt x="4" y="86"/>
                  </a:lnTo>
                  <a:lnTo>
                    <a:pt x="0" y="38"/>
                  </a:lnTo>
                  <a:lnTo>
                    <a:pt x="549" y="0"/>
                  </a:lnTo>
                  <a:lnTo>
                    <a:pt x="553" y="49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DD02602-A667-4F1C-A9DB-F5961E51D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455988"/>
              <a:ext cx="874713" cy="136525"/>
            </a:xfrm>
            <a:custGeom>
              <a:avLst/>
              <a:gdLst>
                <a:gd name="T0" fmla="*/ 551 w 551"/>
                <a:gd name="T1" fmla="*/ 48 h 86"/>
                <a:gd name="T2" fmla="*/ 2 w 551"/>
                <a:gd name="T3" fmla="*/ 86 h 86"/>
                <a:gd name="T4" fmla="*/ 0 w 551"/>
                <a:gd name="T5" fmla="*/ 37 h 86"/>
                <a:gd name="T6" fmla="*/ 547 w 551"/>
                <a:gd name="T7" fmla="*/ 0 h 86"/>
                <a:gd name="T8" fmla="*/ 551 w 551"/>
                <a:gd name="T9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6">
                  <a:moveTo>
                    <a:pt x="551" y="48"/>
                  </a:moveTo>
                  <a:lnTo>
                    <a:pt x="2" y="86"/>
                  </a:lnTo>
                  <a:lnTo>
                    <a:pt x="0" y="37"/>
                  </a:lnTo>
                  <a:lnTo>
                    <a:pt x="547" y="0"/>
                  </a:lnTo>
                  <a:lnTo>
                    <a:pt x="551" y="48"/>
                  </a:ln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1F848037-2BB5-4FD5-94EF-C35B03EA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3624263"/>
              <a:ext cx="876300" cy="131763"/>
            </a:xfrm>
            <a:custGeom>
              <a:avLst/>
              <a:gdLst>
                <a:gd name="T0" fmla="*/ 552 w 552"/>
                <a:gd name="T1" fmla="*/ 46 h 83"/>
                <a:gd name="T2" fmla="*/ 3 w 552"/>
                <a:gd name="T3" fmla="*/ 83 h 83"/>
                <a:gd name="T4" fmla="*/ 0 w 552"/>
                <a:gd name="T5" fmla="*/ 35 h 83"/>
                <a:gd name="T6" fmla="*/ 550 w 552"/>
                <a:gd name="T7" fmla="*/ 0 h 83"/>
                <a:gd name="T8" fmla="*/ 552 w 552"/>
                <a:gd name="T9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83">
                  <a:moveTo>
                    <a:pt x="552" y="46"/>
                  </a:moveTo>
                  <a:lnTo>
                    <a:pt x="3" y="83"/>
                  </a:lnTo>
                  <a:lnTo>
                    <a:pt x="0" y="35"/>
                  </a:lnTo>
                  <a:lnTo>
                    <a:pt x="550" y="0"/>
                  </a:lnTo>
                  <a:lnTo>
                    <a:pt x="552" y="46"/>
                  </a:ln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855F311-9A6B-4AA6-BEAC-28D0C585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3787776"/>
              <a:ext cx="874713" cy="133350"/>
            </a:xfrm>
            <a:custGeom>
              <a:avLst/>
              <a:gdLst>
                <a:gd name="T0" fmla="*/ 551 w 551"/>
                <a:gd name="T1" fmla="*/ 49 h 84"/>
                <a:gd name="T2" fmla="*/ 2 w 551"/>
                <a:gd name="T3" fmla="*/ 84 h 84"/>
                <a:gd name="T4" fmla="*/ 0 w 551"/>
                <a:gd name="T5" fmla="*/ 36 h 84"/>
                <a:gd name="T6" fmla="*/ 549 w 551"/>
                <a:gd name="T7" fmla="*/ 0 h 84"/>
                <a:gd name="T8" fmla="*/ 551 w 551"/>
                <a:gd name="T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4">
                  <a:moveTo>
                    <a:pt x="551" y="49"/>
                  </a:moveTo>
                  <a:lnTo>
                    <a:pt x="2" y="84"/>
                  </a:lnTo>
                  <a:lnTo>
                    <a:pt x="0" y="36"/>
                  </a:lnTo>
                  <a:lnTo>
                    <a:pt x="549" y="0"/>
                  </a:lnTo>
                  <a:lnTo>
                    <a:pt x="551" y="49"/>
                  </a:ln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E73D6730-2087-44AA-B878-BD157BF32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2603501"/>
              <a:ext cx="423863" cy="557213"/>
            </a:xfrm>
            <a:custGeom>
              <a:avLst/>
              <a:gdLst>
                <a:gd name="T0" fmla="*/ 83 w 121"/>
                <a:gd name="T1" fmla="*/ 30 h 159"/>
                <a:gd name="T2" fmla="*/ 0 w 121"/>
                <a:gd name="T3" fmla="*/ 2 h 159"/>
                <a:gd name="T4" fmla="*/ 8 w 121"/>
                <a:gd name="T5" fmla="*/ 116 h 159"/>
                <a:gd name="T6" fmla="*/ 111 w 121"/>
                <a:gd name="T7" fmla="*/ 159 h 159"/>
                <a:gd name="T8" fmla="*/ 120 w 121"/>
                <a:gd name="T9" fmla="*/ 108 h 159"/>
                <a:gd name="T10" fmla="*/ 120 w 121"/>
                <a:gd name="T11" fmla="*/ 107 h 159"/>
                <a:gd name="T12" fmla="*/ 83 w 121"/>
                <a:gd name="T13" fmla="*/ 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59">
                  <a:moveTo>
                    <a:pt x="83" y="30"/>
                  </a:moveTo>
                  <a:cubicBezTo>
                    <a:pt x="61" y="11"/>
                    <a:pt x="32" y="0"/>
                    <a:pt x="0" y="2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18" y="143"/>
                    <a:pt x="121" y="126"/>
                    <a:pt x="120" y="108"/>
                  </a:cubicBezTo>
                  <a:cubicBezTo>
                    <a:pt x="120" y="108"/>
                    <a:pt x="120" y="107"/>
                    <a:pt x="120" y="107"/>
                  </a:cubicBezTo>
                  <a:cubicBezTo>
                    <a:pt x="118" y="76"/>
                    <a:pt x="104" y="49"/>
                    <a:pt x="83" y="30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612B5129-AC20-4471-94DF-40F630395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3009901"/>
              <a:ext cx="617538" cy="393700"/>
            </a:xfrm>
            <a:custGeom>
              <a:avLst/>
              <a:gdLst>
                <a:gd name="T0" fmla="*/ 73 w 176"/>
                <a:gd name="T1" fmla="*/ 0 h 112"/>
                <a:gd name="T2" fmla="*/ 73 w 176"/>
                <a:gd name="T3" fmla="*/ 0 h 112"/>
                <a:gd name="T4" fmla="*/ 0 w 176"/>
                <a:gd name="T5" fmla="*/ 83 h 112"/>
                <a:gd name="T6" fmla="*/ 80 w 176"/>
                <a:gd name="T7" fmla="*/ 110 h 112"/>
                <a:gd name="T8" fmla="*/ 176 w 176"/>
                <a:gd name="T9" fmla="*/ 43 h 112"/>
                <a:gd name="T10" fmla="*/ 73 w 176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12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1" y="102"/>
                    <a:pt x="50" y="112"/>
                    <a:pt x="80" y="110"/>
                  </a:cubicBezTo>
                  <a:cubicBezTo>
                    <a:pt x="124" y="107"/>
                    <a:pt x="160" y="80"/>
                    <a:pt x="176" y="43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D5E743F7-9B78-4C28-9FD2-041F4FC1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2611438"/>
              <a:ext cx="395288" cy="690563"/>
            </a:xfrm>
            <a:custGeom>
              <a:avLst/>
              <a:gdLst>
                <a:gd name="T0" fmla="*/ 8 w 113"/>
                <a:gd name="T1" fmla="*/ 71 h 197"/>
                <a:gd name="T2" fmla="*/ 1 w 113"/>
                <a:gd name="T3" fmla="*/ 119 h 197"/>
                <a:gd name="T4" fmla="*/ 1 w 113"/>
                <a:gd name="T5" fmla="*/ 121 h 197"/>
                <a:gd name="T6" fmla="*/ 40 w 113"/>
                <a:gd name="T7" fmla="*/ 197 h 197"/>
                <a:gd name="T8" fmla="*/ 113 w 113"/>
                <a:gd name="T9" fmla="*/ 114 h 197"/>
                <a:gd name="T10" fmla="*/ 105 w 113"/>
                <a:gd name="T11" fmla="*/ 0 h 197"/>
                <a:gd name="T12" fmla="*/ 8 w 113"/>
                <a:gd name="T13" fmla="*/ 7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97">
                  <a:moveTo>
                    <a:pt x="8" y="71"/>
                  </a:moveTo>
                  <a:cubicBezTo>
                    <a:pt x="2" y="86"/>
                    <a:pt x="0" y="102"/>
                    <a:pt x="1" y="119"/>
                  </a:cubicBezTo>
                  <a:cubicBezTo>
                    <a:pt x="1" y="120"/>
                    <a:pt x="1" y="121"/>
                    <a:pt x="1" y="121"/>
                  </a:cubicBezTo>
                  <a:cubicBezTo>
                    <a:pt x="3" y="152"/>
                    <a:pt x="18" y="179"/>
                    <a:pt x="40" y="197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1" y="3"/>
                    <a:pt x="24" y="32"/>
                    <a:pt x="8" y="71"/>
                  </a:cubicBezTo>
                  <a:close/>
                </a:path>
              </a:pathLst>
            </a:custGeom>
            <a:solidFill>
              <a:srgbClr val="66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618DF54-29B7-4D14-A14E-AED48F0F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088" y="3200401"/>
              <a:ext cx="1028700" cy="909638"/>
            </a:xfrm>
            <a:custGeom>
              <a:avLst/>
              <a:gdLst>
                <a:gd name="T0" fmla="*/ 66 w 294"/>
                <a:gd name="T1" fmla="*/ 259 h 260"/>
                <a:gd name="T2" fmla="*/ 69 w 294"/>
                <a:gd name="T3" fmla="*/ 260 h 260"/>
                <a:gd name="T4" fmla="*/ 239 w 294"/>
                <a:gd name="T5" fmla="*/ 249 h 260"/>
                <a:gd name="T6" fmla="*/ 285 w 294"/>
                <a:gd name="T7" fmla="*/ 190 h 260"/>
                <a:gd name="T8" fmla="*/ 288 w 294"/>
                <a:gd name="T9" fmla="*/ 163 h 260"/>
                <a:gd name="T10" fmla="*/ 289 w 294"/>
                <a:gd name="T11" fmla="*/ 120 h 260"/>
                <a:gd name="T12" fmla="*/ 277 w 294"/>
                <a:gd name="T13" fmla="*/ 79 h 260"/>
                <a:gd name="T14" fmla="*/ 277 w 294"/>
                <a:gd name="T15" fmla="*/ 57 h 260"/>
                <a:gd name="T16" fmla="*/ 247 w 294"/>
                <a:gd name="T17" fmla="*/ 26 h 260"/>
                <a:gd name="T18" fmla="*/ 160 w 294"/>
                <a:gd name="T19" fmla="*/ 2 h 260"/>
                <a:gd name="T20" fmla="*/ 96 w 294"/>
                <a:gd name="T21" fmla="*/ 7 h 260"/>
                <a:gd name="T22" fmla="*/ 93 w 294"/>
                <a:gd name="T23" fmla="*/ 9 h 260"/>
                <a:gd name="T24" fmla="*/ 11 w 294"/>
                <a:gd name="T25" fmla="*/ 89 h 260"/>
                <a:gd name="T26" fmla="*/ 1 w 294"/>
                <a:gd name="T27" fmla="*/ 127 h 260"/>
                <a:gd name="T28" fmla="*/ 1 w 294"/>
                <a:gd name="T29" fmla="*/ 152 h 260"/>
                <a:gd name="T30" fmla="*/ 42 w 294"/>
                <a:gd name="T31" fmla="*/ 240 h 260"/>
                <a:gd name="T32" fmla="*/ 66 w 294"/>
                <a:gd name="T33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4" h="260">
                  <a:moveTo>
                    <a:pt x="66" y="259"/>
                  </a:moveTo>
                  <a:cubicBezTo>
                    <a:pt x="67" y="259"/>
                    <a:pt x="68" y="260"/>
                    <a:pt x="69" y="260"/>
                  </a:cubicBezTo>
                  <a:cubicBezTo>
                    <a:pt x="239" y="249"/>
                    <a:pt x="239" y="249"/>
                    <a:pt x="239" y="249"/>
                  </a:cubicBezTo>
                  <a:cubicBezTo>
                    <a:pt x="258" y="231"/>
                    <a:pt x="275" y="213"/>
                    <a:pt x="285" y="190"/>
                  </a:cubicBezTo>
                  <a:cubicBezTo>
                    <a:pt x="283" y="181"/>
                    <a:pt x="286" y="172"/>
                    <a:pt x="288" y="163"/>
                  </a:cubicBezTo>
                  <a:cubicBezTo>
                    <a:pt x="291" y="148"/>
                    <a:pt x="294" y="134"/>
                    <a:pt x="289" y="120"/>
                  </a:cubicBezTo>
                  <a:cubicBezTo>
                    <a:pt x="284" y="106"/>
                    <a:pt x="278" y="93"/>
                    <a:pt x="277" y="79"/>
                  </a:cubicBezTo>
                  <a:cubicBezTo>
                    <a:pt x="276" y="70"/>
                    <a:pt x="276" y="64"/>
                    <a:pt x="277" y="57"/>
                  </a:cubicBezTo>
                  <a:cubicBezTo>
                    <a:pt x="270" y="45"/>
                    <a:pt x="260" y="34"/>
                    <a:pt x="247" y="26"/>
                  </a:cubicBezTo>
                  <a:cubicBezTo>
                    <a:pt x="222" y="11"/>
                    <a:pt x="190" y="0"/>
                    <a:pt x="160" y="2"/>
                  </a:cubicBezTo>
                  <a:cubicBezTo>
                    <a:pt x="140" y="3"/>
                    <a:pt x="118" y="7"/>
                    <a:pt x="96" y="7"/>
                  </a:cubicBezTo>
                  <a:cubicBezTo>
                    <a:pt x="96" y="7"/>
                    <a:pt x="95" y="8"/>
                    <a:pt x="93" y="9"/>
                  </a:cubicBezTo>
                  <a:cubicBezTo>
                    <a:pt x="61" y="24"/>
                    <a:pt x="30" y="54"/>
                    <a:pt x="11" y="89"/>
                  </a:cubicBezTo>
                  <a:cubicBezTo>
                    <a:pt x="8" y="102"/>
                    <a:pt x="2" y="114"/>
                    <a:pt x="1" y="127"/>
                  </a:cubicBezTo>
                  <a:cubicBezTo>
                    <a:pt x="0" y="135"/>
                    <a:pt x="0" y="143"/>
                    <a:pt x="1" y="152"/>
                  </a:cubicBezTo>
                  <a:cubicBezTo>
                    <a:pt x="10" y="183"/>
                    <a:pt x="23" y="214"/>
                    <a:pt x="42" y="240"/>
                  </a:cubicBezTo>
                  <a:cubicBezTo>
                    <a:pt x="50" y="247"/>
                    <a:pt x="58" y="253"/>
                    <a:pt x="66" y="259"/>
                  </a:cubicBez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86F1050-FB69-4AD0-B23B-57B6CC737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3581401"/>
              <a:ext cx="955675" cy="168275"/>
            </a:xfrm>
            <a:custGeom>
              <a:avLst/>
              <a:gdLst>
                <a:gd name="T0" fmla="*/ 270 w 273"/>
                <a:gd name="T1" fmla="*/ 11 h 48"/>
                <a:gd name="T2" fmla="*/ 266 w 273"/>
                <a:gd name="T3" fmla="*/ 0 h 48"/>
                <a:gd name="T4" fmla="*/ 0 w 273"/>
                <a:gd name="T5" fmla="*/ 18 h 48"/>
                <a:gd name="T6" fmla="*/ 2 w 273"/>
                <a:gd name="T7" fmla="*/ 48 h 48"/>
                <a:gd name="T8" fmla="*/ 273 w 273"/>
                <a:gd name="T9" fmla="*/ 30 h 48"/>
                <a:gd name="T10" fmla="*/ 270 w 273"/>
                <a:gd name="T11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48">
                  <a:moveTo>
                    <a:pt x="270" y="11"/>
                  </a:moveTo>
                  <a:cubicBezTo>
                    <a:pt x="268" y="7"/>
                    <a:pt x="267" y="3"/>
                    <a:pt x="266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3" y="24"/>
                    <a:pt x="272" y="17"/>
                    <a:pt x="270" y="11"/>
                  </a:cubicBez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24F24400-061E-4E95-8C69-851CBB1D2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225" y="3813176"/>
              <a:ext cx="912813" cy="163513"/>
            </a:xfrm>
            <a:custGeom>
              <a:avLst/>
              <a:gdLst>
                <a:gd name="T0" fmla="*/ 261 w 261"/>
                <a:gd name="T1" fmla="*/ 0 h 47"/>
                <a:gd name="T2" fmla="*/ 0 w 261"/>
                <a:gd name="T3" fmla="*/ 17 h 47"/>
                <a:gd name="T4" fmla="*/ 1 w 261"/>
                <a:gd name="T5" fmla="*/ 39 h 47"/>
                <a:gd name="T6" fmla="*/ 6 w 261"/>
                <a:gd name="T7" fmla="*/ 47 h 47"/>
                <a:gd name="T8" fmla="*/ 253 w 261"/>
                <a:gd name="T9" fmla="*/ 31 h 47"/>
                <a:gd name="T10" fmla="*/ 261 w 261"/>
                <a:gd name="T11" fmla="*/ 15 h 47"/>
                <a:gd name="T12" fmla="*/ 261 w 26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47">
                  <a:moveTo>
                    <a:pt x="26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41"/>
                    <a:pt x="4" y="44"/>
                    <a:pt x="6" y="47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6" y="26"/>
                    <a:pt x="259" y="20"/>
                    <a:pt x="261" y="15"/>
                  </a:cubicBezTo>
                  <a:cubicBezTo>
                    <a:pt x="260" y="10"/>
                    <a:pt x="261" y="5"/>
                    <a:pt x="261" y="0"/>
                  </a:cubicBez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B3F687F4-EBFA-447A-8D42-2DBC39EE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0401"/>
              <a:ext cx="679450" cy="290513"/>
            </a:xfrm>
            <a:custGeom>
              <a:avLst/>
              <a:gdLst>
                <a:gd name="T0" fmla="*/ 169 w 194"/>
                <a:gd name="T1" fmla="*/ 26 h 83"/>
                <a:gd name="T2" fmla="*/ 82 w 194"/>
                <a:gd name="T3" fmla="*/ 2 h 83"/>
                <a:gd name="T4" fmla="*/ 32 w 194"/>
                <a:gd name="T5" fmla="*/ 6 h 83"/>
                <a:gd name="T6" fmla="*/ 0 w 194"/>
                <a:gd name="T7" fmla="*/ 43 h 83"/>
                <a:gd name="T8" fmla="*/ 112 w 194"/>
                <a:gd name="T9" fmla="*/ 80 h 83"/>
                <a:gd name="T10" fmla="*/ 194 w 194"/>
                <a:gd name="T11" fmla="*/ 49 h 83"/>
                <a:gd name="T12" fmla="*/ 169 w 194"/>
                <a:gd name="T13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83">
                  <a:moveTo>
                    <a:pt x="169" y="26"/>
                  </a:moveTo>
                  <a:cubicBezTo>
                    <a:pt x="144" y="11"/>
                    <a:pt x="112" y="0"/>
                    <a:pt x="82" y="2"/>
                  </a:cubicBezTo>
                  <a:cubicBezTo>
                    <a:pt x="66" y="3"/>
                    <a:pt x="49" y="5"/>
                    <a:pt x="32" y="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0" y="68"/>
                    <a:pt x="69" y="83"/>
                    <a:pt x="112" y="80"/>
                  </a:cubicBezTo>
                  <a:cubicBezTo>
                    <a:pt x="143" y="78"/>
                    <a:pt x="171" y="67"/>
                    <a:pt x="194" y="49"/>
                  </a:cubicBezTo>
                  <a:cubicBezTo>
                    <a:pt x="188" y="40"/>
                    <a:pt x="179" y="32"/>
                    <a:pt x="169" y="26"/>
                  </a:cubicBez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62DEBDC-847E-43F3-B79C-B8048740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3221038"/>
              <a:ext cx="163513" cy="128588"/>
            </a:xfrm>
            <a:custGeom>
              <a:avLst/>
              <a:gdLst>
                <a:gd name="T0" fmla="*/ 47 w 47"/>
                <a:gd name="T1" fmla="*/ 0 h 37"/>
                <a:gd name="T2" fmla="*/ 33 w 47"/>
                <a:gd name="T3" fmla="*/ 1 h 37"/>
                <a:gd name="T4" fmla="*/ 30 w 47"/>
                <a:gd name="T5" fmla="*/ 3 h 37"/>
                <a:gd name="T6" fmla="*/ 0 w 47"/>
                <a:gd name="T7" fmla="*/ 22 h 37"/>
                <a:gd name="T8" fmla="*/ 15 w 47"/>
                <a:gd name="T9" fmla="*/ 37 h 37"/>
                <a:gd name="T10" fmla="*/ 47 w 4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7">
                  <a:moveTo>
                    <a:pt x="47" y="0"/>
                  </a:moveTo>
                  <a:cubicBezTo>
                    <a:pt x="42" y="1"/>
                    <a:pt x="38" y="1"/>
                    <a:pt x="33" y="1"/>
                  </a:cubicBezTo>
                  <a:cubicBezTo>
                    <a:pt x="33" y="1"/>
                    <a:pt x="32" y="2"/>
                    <a:pt x="30" y="3"/>
                  </a:cubicBezTo>
                  <a:cubicBezTo>
                    <a:pt x="20" y="8"/>
                    <a:pt x="10" y="14"/>
                    <a:pt x="0" y="22"/>
                  </a:cubicBezTo>
                  <a:cubicBezTo>
                    <a:pt x="4" y="27"/>
                    <a:pt x="10" y="32"/>
                    <a:pt x="15" y="3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66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58FF4D92-805C-4ADB-92A9-482E044F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037013"/>
              <a:ext cx="260350" cy="255588"/>
            </a:xfrm>
            <a:custGeom>
              <a:avLst/>
              <a:gdLst>
                <a:gd name="T0" fmla="*/ 48 w 74"/>
                <a:gd name="T1" fmla="*/ 8 h 73"/>
                <a:gd name="T2" fmla="*/ 39 w 74"/>
                <a:gd name="T3" fmla="*/ 0 h 73"/>
                <a:gd name="T4" fmla="*/ 7 w 74"/>
                <a:gd name="T5" fmla="*/ 36 h 73"/>
                <a:gd name="T6" fmla="*/ 9 w 74"/>
                <a:gd name="T7" fmla="*/ 65 h 73"/>
                <a:gd name="T8" fmla="*/ 39 w 74"/>
                <a:gd name="T9" fmla="*/ 63 h 73"/>
                <a:gd name="T10" fmla="*/ 74 w 74"/>
                <a:gd name="T11" fmla="*/ 22 h 73"/>
                <a:gd name="T12" fmla="*/ 48 w 74"/>
                <a:gd name="T13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3">
                  <a:moveTo>
                    <a:pt x="48" y="8"/>
                  </a:moveTo>
                  <a:cubicBezTo>
                    <a:pt x="45" y="6"/>
                    <a:pt x="42" y="3"/>
                    <a:pt x="39" y="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45"/>
                    <a:pt x="1" y="58"/>
                    <a:pt x="9" y="65"/>
                  </a:cubicBezTo>
                  <a:cubicBezTo>
                    <a:pt x="18" y="73"/>
                    <a:pt x="31" y="72"/>
                    <a:pt x="39" y="6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5" y="19"/>
                    <a:pt x="56" y="15"/>
                    <a:pt x="48" y="8"/>
                  </a:cubicBez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4435F9D-F09B-4AB8-9A18-CB6CFE82E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4124326"/>
              <a:ext cx="590550" cy="620713"/>
            </a:xfrm>
            <a:custGeom>
              <a:avLst/>
              <a:gdLst>
                <a:gd name="T0" fmla="*/ 83 w 169"/>
                <a:gd name="T1" fmla="*/ 19 h 177"/>
                <a:gd name="T2" fmla="*/ 15 w 169"/>
                <a:gd name="T3" fmla="*/ 97 h 177"/>
                <a:gd name="T4" fmla="*/ 22 w 169"/>
                <a:gd name="T5" fmla="*/ 160 h 177"/>
                <a:gd name="T6" fmla="*/ 86 w 169"/>
                <a:gd name="T7" fmla="*/ 158 h 177"/>
                <a:gd name="T8" fmla="*/ 154 w 169"/>
                <a:gd name="T9" fmla="*/ 81 h 177"/>
                <a:gd name="T10" fmla="*/ 147 w 169"/>
                <a:gd name="T11" fmla="*/ 17 h 177"/>
                <a:gd name="T12" fmla="*/ 83 w 169"/>
                <a:gd name="T13" fmla="*/ 1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77">
                  <a:moveTo>
                    <a:pt x="83" y="19"/>
                  </a:moveTo>
                  <a:cubicBezTo>
                    <a:pt x="15" y="97"/>
                    <a:pt x="15" y="97"/>
                    <a:pt x="15" y="97"/>
                  </a:cubicBezTo>
                  <a:cubicBezTo>
                    <a:pt x="0" y="114"/>
                    <a:pt x="3" y="143"/>
                    <a:pt x="22" y="160"/>
                  </a:cubicBezTo>
                  <a:cubicBezTo>
                    <a:pt x="42" y="177"/>
                    <a:pt x="70" y="176"/>
                    <a:pt x="86" y="158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69" y="63"/>
                    <a:pt x="166" y="35"/>
                    <a:pt x="147" y="17"/>
                  </a:cubicBezTo>
                  <a:cubicBezTo>
                    <a:pt x="127" y="0"/>
                    <a:pt x="99" y="1"/>
                    <a:pt x="83" y="19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9D3A45DF-29A5-465A-932C-7B710A0BB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050" y="3116263"/>
              <a:ext cx="1135063" cy="1130300"/>
            </a:xfrm>
            <a:custGeom>
              <a:avLst/>
              <a:gdLst>
                <a:gd name="T0" fmla="*/ 152 w 324"/>
                <a:gd name="T1" fmla="*/ 5 h 323"/>
                <a:gd name="T2" fmla="*/ 6 w 324"/>
                <a:gd name="T3" fmla="*/ 172 h 323"/>
                <a:gd name="T4" fmla="*/ 172 w 324"/>
                <a:gd name="T5" fmla="*/ 317 h 323"/>
                <a:gd name="T6" fmla="*/ 318 w 324"/>
                <a:gd name="T7" fmla="*/ 151 h 323"/>
                <a:gd name="T8" fmla="*/ 152 w 324"/>
                <a:gd name="T9" fmla="*/ 5 h 323"/>
                <a:gd name="T10" fmla="*/ 171 w 324"/>
                <a:gd name="T11" fmla="*/ 294 h 323"/>
                <a:gd name="T12" fmla="*/ 29 w 324"/>
                <a:gd name="T13" fmla="*/ 170 h 323"/>
                <a:gd name="T14" fmla="*/ 153 w 324"/>
                <a:gd name="T15" fmla="*/ 29 h 323"/>
                <a:gd name="T16" fmla="*/ 295 w 324"/>
                <a:gd name="T17" fmla="*/ 152 h 323"/>
                <a:gd name="T18" fmla="*/ 171 w 324"/>
                <a:gd name="T19" fmla="*/ 29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323">
                  <a:moveTo>
                    <a:pt x="152" y="5"/>
                  </a:moveTo>
                  <a:cubicBezTo>
                    <a:pt x="66" y="11"/>
                    <a:pt x="0" y="86"/>
                    <a:pt x="6" y="172"/>
                  </a:cubicBezTo>
                  <a:cubicBezTo>
                    <a:pt x="12" y="258"/>
                    <a:pt x="86" y="323"/>
                    <a:pt x="172" y="317"/>
                  </a:cubicBezTo>
                  <a:cubicBezTo>
                    <a:pt x="259" y="312"/>
                    <a:pt x="324" y="237"/>
                    <a:pt x="318" y="151"/>
                  </a:cubicBezTo>
                  <a:cubicBezTo>
                    <a:pt x="312" y="65"/>
                    <a:pt x="238" y="0"/>
                    <a:pt x="152" y="5"/>
                  </a:cubicBezTo>
                  <a:close/>
                  <a:moveTo>
                    <a:pt x="171" y="294"/>
                  </a:moveTo>
                  <a:cubicBezTo>
                    <a:pt x="98" y="299"/>
                    <a:pt x="34" y="243"/>
                    <a:pt x="29" y="170"/>
                  </a:cubicBezTo>
                  <a:cubicBezTo>
                    <a:pt x="24" y="97"/>
                    <a:pt x="80" y="33"/>
                    <a:pt x="153" y="29"/>
                  </a:cubicBezTo>
                  <a:cubicBezTo>
                    <a:pt x="227" y="24"/>
                    <a:pt x="290" y="79"/>
                    <a:pt x="295" y="152"/>
                  </a:cubicBezTo>
                  <a:cubicBezTo>
                    <a:pt x="300" y="226"/>
                    <a:pt x="244" y="289"/>
                    <a:pt x="171" y="294"/>
                  </a:cubicBez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FC6E4260-5EE3-4C88-8B2E-2599E6344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138" y="3952876"/>
              <a:ext cx="987425" cy="1071563"/>
            </a:xfrm>
            <a:custGeom>
              <a:avLst/>
              <a:gdLst>
                <a:gd name="T0" fmla="*/ 238 w 282"/>
                <a:gd name="T1" fmla="*/ 288 h 306"/>
                <a:gd name="T2" fmla="*/ 216 w 282"/>
                <a:gd name="T3" fmla="*/ 304 h 306"/>
                <a:gd name="T4" fmla="*/ 18 w 282"/>
                <a:gd name="T5" fmla="*/ 268 h 306"/>
                <a:gd name="T6" fmla="*/ 2 w 282"/>
                <a:gd name="T7" fmla="*/ 245 h 306"/>
                <a:gd name="T8" fmla="*/ 43 w 282"/>
                <a:gd name="T9" fmla="*/ 17 h 306"/>
                <a:gd name="T10" fmla="*/ 66 w 282"/>
                <a:gd name="T11" fmla="*/ 2 h 306"/>
                <a:gd name="T12" fmla="*/ 264 w 282"/>
                <a:gd name="T13" fmla="*/ 38 h 306"/>
                <a:gd name="T14" fmla="*/ 280 w 282"/>
                <a:gd name="T15" fmla="*/ 60 h 306"/>
                <a:gd name="T16" fmla="*/ 238 w 282"/>
                <a:gd name="T17" fmla="*/ 28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06">
                  <a:moveTo>
                    <a:pt x="238" y="288"/>
                  </a:moveTo>
                  <a:cubicBezTo>
                    <a:pt x="237" y="299"/>
                    <a:pt x="226" y="306"/>
                    <a:pt x="216" y="304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7" y="266"/>
                    <a:pt x="0" y="256"/>
                    <a:pt x="2" y="24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7"/>
                    <a:pt x="55" y="0"/>
                    <a:pt x="66" y="2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75" y="40"/>
                    <a:pt x="282" y="50"/>
                    <a:pt x="280" y="60"/>
                  </a:cubicBezTo>
                  <a:lnTo>
                    <a:pt x="238" y="288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95EB1772-0F51-4BE4-82C7-9830C81E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500" y="3952876"/>
              <a:ext cx="881063" cy="476250"/>
            </a:xfrm>
            <a:custGeom>
              <a:avLst/>
              <a:gdLst>
                <a:gd name="T0" fmla="*/ 236 w 252"/>
                <a:gd name="T1" fmla="*/ 136 h 136"/>
                <a:gd name="T2" fmla="*/ 250 w 252"/>
                <a:gd name="T3" fmla="*/ 60 h 136"/>
                <a:gd name="T4" fmla="*/ 234 w 252"/>
                <a:gd name="T5" fmla="*/ 38 h 136"/>
                <a:gd name="T6" fmla="*/ 36 w 252"/>
                <a:gd name="T7" fmla="*/ 2 h 136"/>
                <a:gd name="T8" fmla="*/ 13 w 252"/>
                <a:gd name="T9" fmla="*/ 17 h 136"/>
                <a:gd name="T10" fmla="*/ 0 w 252"/>
                <a:gd name="T11" fmla="*/ 93 h 136"/>
                <a:gd name="T12" fmla="*/ 236 w 252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36">
                  <a:moveTo>
                    <a:pt x="236" y="136"/>
                  </a:moveTo>
                  <a:cubicBezTo>
                    <a:pt x="250" y="60"/>
                    <a:pt x="250" y="60"/>
                    <a:pt x="250" y="60"/>
                  </a:cubicBezTo>
                  <a:cubicBezTo>
                    <a:pt x="252" y="50"/>
                    <a:pt x="245" y="40"/>
                    <a:pt x="234" y="38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25" y="0"/>
                    <a:pt x="15" y="7"/>
                    <a:pt x="13" y="17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236" y="136"/>
                  </a:lnTo>
                  <a:close/>
                </a:path>
              </a:pathLst>
            </a:custGeom>
            <a:solidFill>
              <a:srgbClr val="144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26C2C3B-D222-4C93-A150-C2A0A664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5" y="4344988"/>
              <a:ext cx="255588" cy="255588"/>
            </a:xfrm>
            <a:custGeom>
              <a:avLst/>
              <a:gdLst>
                <a:gd name="T0" fmla="*/ 66 w 73"/>
                <a:gd name="T1" fmla="*/ 57 h 73"/>
                <a:gd name="T2" fmla="*/ 46 w 73"/>
                <a:gd name="T3" fmla="*/ 72 h 73"/>
                <a:gd name="T4" fmla="*/ 16 w 73"/>
                <a:gd name="T5" fmla="*/ 66 h 73"/>
                <a:gd name="T6" fmla="*/ 2 w 73"/>
                <a:gd name="T7" fmla="*/ 46 h 73"/>
                <a:gd name="T8" fmla="*/ 7 w 73"/>
                <a:gd name="T9" fmla="*/ 16 h 73"/>
                <a:gd name="T10" fmla="*/ 28 w 73"/>
                <a:gd name="T11" fmla="*/ 2 h 73"/>
                <a:gd name="T12" fmla="*/ 57 w 73"/>
                <a:gd name="T13" fmla="*/ 8 h 73"/>
                <a:gd name="T14" fmla="*/ 71 w 73"/>
                <a:gd name="T15" fmla="*/ 28 h 73"/>
                <a:gd name="T16" fmla="*/ 66 w 73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>
                  <a:moveTo>
                    <a:pt x="66" y="57"/>
                  </a:moveTo>
                  <a:cubicBezTo>
                    <a:pt x="64" y="67"/>
                    <a:pt x="55" y="73"/>
                    <a:pt x="46" y="72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7" y="64"/>
                    <a:pt x="0" y="55"/>
                    <a:pt x="2" y="4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7"/>
                    <a:pt x="18" y="0"/>
                    <a:pt x="28" y="2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7" y="9"/>
                    <a:pt x="73" y="18"/>
                    <a:pt x="71" y="28"/>
                  </a:cubicBezTo>
                  <a:lnTo>
                    <a:pt x="6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53BB326D-0492-47B8-B446-A0DCC261A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3325" y="4391026"/>
              <a:ext cx="255588" cy="255588"/>
            </a:xfrm>
            <a:custGeom>
              <a:avLst/>
              <a:gdLst>
                <a:gd name="T0" fmla="*/ 66 w 73"/>
                <a:gd name="T1" fmla="*/ 57 h 73"/>
                <a:gd name="T2" fmla="*/ 46 w 73"/>
                <a:gd name="T3" fmla="*/ 71 h 73"/>
                <a:gd name="T4" fmla="*/ 16 w 73"/>
                <a:gd name="T5" fmla="*/ 66 h 73"/>
                <a:gd name="T6" fmla="*/ 2 w 73"/>
                <a:gd name="T7" fmla="*/ 46 h 73"/>
                <a:gd name="T8" fmla="*/ 7 w 73"/>
                <a:gd name="T9" fmla="*/ 16 h 73"/>
                <a:gd name="T10" fmla="*/ 28 w 73"/>
                <a:gd name="T11" fmla="*/ 2 h 73"/>
                <a:gd name="T12" fmla="*/ 57 w 73"/>
                <a:gd name="T13" fmla="*/ 7 h 73"/>
                <a:gd name="T14" fmla="*/ 71 w 73"/>
                <a:gd name="T15" fmla="*/ 28 h 73"/>
                <a:gd name="T16" fmla="*/ 66 w 73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>
                  <a:moveTo>
                    <a:pt x="66" y="57"/>
                  </a:moveTo>
                  <a:cubicBezTo>
                    <a:pt x="64" y="67"/>
                    <a:pt x="55" y="73"/>
                    <a:pt x="46" y="71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7" y="64"/>
                    <a:pt x="0" y="55"/>
                    <a:pt x="2" y="4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7"/>
                    <a:pt x="18" y="0"/>
                    <a:pt x="28" y="2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7" y="9"/>
                    <a:pt x="73" y="18"/>
                    <a:pt x="71" y="28"/>
                  </a:cubicBezTo>
                  <a:lnTo>
                    <a:pt x="6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29E859B-920C-43DF-9167-05E115CB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4437063"/>
              <a:ext cx="296863" cy="500063"/>
            </a:xfrm>
            <a:custGeom>
              <a:avLst/>
              <a:gdLst>
                <a:gd name="T0" fmla="*/ 66 w 85"/>
                <a:gd name="T1" fmla="*/ 127 h 143"/>
                <a:gd name="T2" fmla="*/ 45 w 85"/>
                <a:gd name="T3" fmla="*/ 141 h 143"/>
                <a:gd name="T4" fmla="*/ 16 w 85"/>
                <a:gd name="T5" fmla="*/ 136 h 143"/>
                <a:gd name="T6" fmla="*/ 2 w 85"/>
                <a:gd name="T7" fmla="*/ 115 h 143"/>
                <a:gd name="T8" fmla="*/ 20 w 85"/>
                <a:gd name="T9" fmla="*/ 16 h 143"/>
                <a:gd name="T10" fmla="*/ 40 w 85"/>
                <a:gd name="T11" fmla="*/ 2 h 143"/>
                <a:gd name="T12" fmla="*/ 69 w 85"/>
                <a:gd name="T13" fmla="*/ 7 h 143"/>
                <a:gd name="T14" fmla="*/ 84 w 85"/>
                <a:gd name="T15" fmla="*/ 28 h 143"/>
                <a:gd name="T16" fmla="*/ 66 w 85"/>
                <a:gd name="T17" fmla="*/ 1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3">
                  <a:moveTo>
                    <a:pt x="66" y="127"/>
                  </a:moveTo>
                  <a:cubicBezTo>
                    <a:pt x="64" y="136"/>
                    <a:pt x="55" y="143"/>
                    <a:pt x="45" y="141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6" y="134"/>
                    <a:pt x="0" y="125"/>
                    <a:pt x="2" y="1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7"/>
                    <a:pt x="31" y="0"/>
                    <a:pt x="40" y="2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9" y="9"/>
                    <a:pt x="85" y="18"/>
                    <a:pt x="84" y="28"/>
                  </a:cubicBezTo>
                  <a:lnTo>
                    <a:pt x="66" y="127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663B70D4-0EA6-480E-97D0-1FDD1DAB9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4591051"/>
              <a:ext cx="252413" cy="255588"/>
            </a:xfrm>
            <a:custGeom>
              <a:avLst/>
              <a:gdLst>
                <a:gd name="T0" fmla="*/ 65 w 72"/>
                <a:gd name="T1" fmla="*/ 57 h 73"/>
                <a:gd name="T2" fmla="*/ 45 w 72"/>
                <a:gd name="T3" fmla="*/ 71 h 73"/>
                <a:gd name="T4" fmla="*/ 16 w 72"/>
                <a:gd name="T5" fmla="*/ 66 h 73"/>
                <a:gd name="T6" fmla="*/ 1 w 72"/>
                <a:gd name="T7" fmla="*/ 45 h 73"/>
                <a:gd name="T8" fmla="*/ 7 w 72"/>
                <a:gd name="T9" fmla="*/ 16 h 73"/>
                <a:gd name="T10" fmla="*/ 27 w 72"/>
                <a:gd name="T11" fmla="*/ 2 h 73"/>
                <a:gd name="T12" fmla="*/ 57 w 72"/>
                <a:gd name="T13" fmla="*/ 7 h 73"/>
                <a:gd name="T14" fmla="*/ 71 w 72"/>
                <a:gd name="T15" fmla="*/ 27 h 73"/>
                <a:gd name="T16" fmla="*/ 65 w 72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>
                  <a:moveTo>
                    <a:pt x="65" y="57"/>
                  </a:moveTo>
                  <a:cubicBezTo>
                    <a:pt x="64" y="66"/>
                    <a:pt x="54" y="73"/>
                    <a:pt x="45" y="71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6" y="64"/>
                    <a:pt x="0" y="55"/>
                    <a:pt x="1" y="4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6"/>
                    <a:pt x="18" y="0"/>
                    <a:pt x="27" y="2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6" y="9"/>
                    <a:pt x="72" y="18"/>
                    <a:pt x="71" y="27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0C3283BD-3B85-46B0-8B84-E2AD498C3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0" y="4635501"/>
              <a:ext cx="255588" cy="255588"/>
            </a:xfrm>
            <a:custGeom>
              <a:avLst/>
              <a:gdLst>
                <a:gd name="T0" fmla="*/ 66 w 73"/>
                <a:gd name="T1" fmla="*/ 57 h 73"/>
                <a:gd name="T2" fmla="*/ 45 w 73"/>
                <a:gd name="T3" fmla="*/ 71 h 73"/>
                <a:gd name="T4" fmla="*/ 16 w 73"/>
                <a:gd name="T5" fmla="*/ 66 h 73"/>
                <a:gd name="T6" fmla="*/ 2 w 73"/>
                <a:gd name="T7" fmla="*/ 45 h 73"/>
                <a:gd name="T8" fmla="*/ 7 w 73"/>
                <a:gd name="T9" fmla="*/ 16 h 73"/>
                <a:gd name="T10" fmla="*/ 27 w 73"/>
                <a:gd name="T11" fmla="*/ 2 h 73"/>
                <a:gd name="T12" fmla="*/ 57 w 73"/>
                <a:gd name="T13" fmla="*/ 7 h 73"/>
                <a:gd name="T14" fmla="*/ 71 w 73"/>
                <a:gd name="T15" fmla="*/ 27 h 73"/>
                <a:gd name="T16" fmla="*/ 66 w 73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>
                  <a:moveTo>
                    <a:pt x="66" y="57"/>
                  </a:moveTo>
                  <a:cubicBezTo>
                    <a:pt x="64" y="66"/>
                    <a:pt x="55" y="73"/>
                    <a:pt x="45" y="71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6" y="64"/>
                    <a:pt x="0" y="55"/>
                    <a:pt x="2" y="4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6"/>
                    <a:pt x="18" y="0"/>
                    <a:pt x="27" y="2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6" y="9"/>
                    <a:pt x="73" y="18"/>
                    <a:pt x="71" y="27"/>
                  </a:cubicBezTo>
                  <a:lnTo>
                    <a:pt x="6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1315A116-AFF0-4FA6-988D-AC6D9C93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525" y="4040188"/>
              <a:ext cx="731838" cy="312738"/>
            </a:xfrm>
            <a:custGeom>
              <a:avLst/>
              <a:gdLst>
                <a:gd name="T0" fmla="*/ 204 w 209"/>
                <a:gd name="T1" fmla="*/ 72 h 89"/>
                <a:gd name="T2" fmla="*/ 181 w 209"/>
                <a:gd name="T3" fmla="*/ 87 h 89"/>
                <a:gd name="T4" fmla="*/ 18 w 209"/>
                <a:gd name="T5" fmla="*/ 58 h 89"/>
                <a:gd name="T6" fmla="*/ 2 w 209"/>
                <a:gd name="T7" fmla="*/ 35 h 89"/>
                <a:gd name="T8" fmla="*/ 6 w 209"/>
                <a:gd name="T9" fmla="*/ 17 h 89"/>
                <a:gd name="T10" fmla="*/ 28 w 209"/>
                <a:gd name="T11" fmla="*/ 2 h 89"/>
                <a:gd name="T12" fmla="*/ 191 w 209"/>
                <a:gd name="T13" fmla="*/ 31 h 89"/>
                <a:gd name="T14" fmla="*/ 207 w 209"/>
                <a:gd name="T15" fmla="*/ 54 h 89"/>
                <a:gd name="T16" fmla="*/ 204 w 209"/>
                <a:gd name="T17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89">
                  <a:moveTo>
                    <a:pt x="204" y="72"/>
                  </a:moveTo>
                  <a:cubicBezTo>
                    <a:pt x="202" y="82"/>
                    <a:pt x="192" y="89"/>
                    <a:pt x="181" y="8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7" y="56"/>
                    <a:pt x="0" y="46"/>
                    <a:pt x="2" y="3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7"/>
                    <a:pt x="17" y="0"/>
                    <a:pt x="28" y="2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202" y="33"/>
                    <a:pt x="209" y="43"/>
                    <a:pt x="207" y="54"/>
                  </a:cubicBezTo>
                  <a:lnTo>
                    <a:pt x="204" y="72"/>
                  </a:lnTo>
                  <a:close/>
                </a:path>
              </a:pathLst>
            </a:custGeom>
            <a:solidFill>
              <a:srgbClr val="5EC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8B8D070E-FF3B-4DDC-B6AB-C75982DFD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350" y="4411663"/>
              <a:ext cx="122238" cy="127000"/>
            </a:xfrm>
            <a:custGeom>
              <a:avLst/>
              <a:gdLst>
                <a:gd name="T0" fmla="*/ 4 w 77"/>
                <a:gd name="T1" fmla="*/ 20 h 80"/>
                <a:gd name="T2" fmla="*/ 28 w 77"/>
                <a:gd name="T3" fmla="*/ 24 h 80"/>
                <a:gd name="T4" fmla="*/ 33 w 77"/>
                <a:gd name="T5" fmla="*/ 0 h 80"/>
                <a:gd name="T6" fmla="*/ 57 w 77"/>
                <a:gd name="T7" fmla="*/ 4 h 80"/>
                <a:gd name="T8" fmla="*/ 53 w 77"/>
                <a:gd name="T9" fmla="*/ 29 h 80"/>
                <a:gd name="T10" fmla="*/ 77 w 77"/>
                <a:gd name="T11" fmla="*/ 35 h 80"/>
                <a:gd name="T12" fmla="*/ 73 w 77"/>
                <a:gd name="T13" fmla="*/ 57 h 80"/>
                <a:gd name="T14" fmla="*/ 48 w 77"/>
                <a:gd name="T15" fmla="*/ 53 h 80"/>
                <a:gd name="T16" fmla="*/ 44 w 77"/>
                <a:gd name="T17" fmla="*/ 80 h 80"/>
                <a:gd name="T18" fmla="*/ 20 w 77"/>
                <a:gd name="T19" fmla="*/ 75 h 80"/>
                <a:gd name="T20" fmla="*/ 24 w 77"/>
                <a:gd name="T21" fmla="*/ 49 h 80"/>
                <a:gd name="T22" fmla="*/ 0 w 77"/>
                <a:gd name="T23" fmla="*/ 44 h 80"/>
                <a:gd name="T24" fmla="*/ 4 w 77"/>
                <a:gd name="T25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80">
                  <a:moveTo>
                    <a:pt x="4" y="20"/>
                  </a:moveTo>
                  <a:lnTo>
                    <a:pt x="28" y="24"/>
                  </a:lnTo>
                  <a:lnTo>
                    <a:pt x="33" y="0"/>
                  </a:lnTo>
                  <a:lnTo>
                    <a:pt x="57" y="4"/>
                  </a:lnTo>
                  <a:lnTo>
                    <a:pt x="53" y="29"/>
                  </a:lnTo>
                  <a:lnTo>
                    <a:pt x="77" y="35"/>
                  </a:lnTo>
                  <a:lnTo>
                    <a:pt x="73" y="57"/>
                  </a:lnTo>
                  <a:lnTo>
                    <a:pt x="48" y="53"/>
                  </a:lnTo>
                  <a:lnTo>
                    <a:pt x="44" y="80"/>
                  </a:lnTo>
                  <a:lnTo>
                    <a:pt x="20" y="75"/>
                  </a:lnTo>
                  <a:lnTo>
                    <a:pt x="24" y="49"/>
                  </a:lnTo>
                  <a:lnTo>
                    <a:pt x="0" y="44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D5951D58-27CF-4633-B9D1-B6EE10EDB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4657726"/>
              <a:ext cx="119063" cy="119063"/>
            </a:xfrm>
            <a:custGeom>
              <a:avLst/>
              <a:gdLst>
                <a:gd name="T0" fmla="*/ 0 w 75"/>
                <a:gd name="T1" fmla="*/ 48 h 75"/>
                <a:gd name="T2" fmla="*/ 20 w 75"/>
                <a:gd name="T3" fmla="*/ 35 h 75"/>
                <a:gd name="T4" fmla="*/ 7 w 75"/>
                <a:gd name="T5" fmla="*/ 15 h 75"/>
                <a:gd name="T6" fmla="*/ 27 w 75"/>
                <a:gd name="T7" fmla="*/ 0 h 75"/>
                <a:gd name="T8" fmla="*/ 40 w 75"/>
                <a:gd name="T9" fmla="*/ 22 h 75"/>
                <a:gd name="T10" fmla="*/ 62 w 75"/>
                <a:gd name="T11" fmla="*/ 6 h 75"/>
                <a:gd name="T12" fmla="*/ 75 w 75"/>
                <a:gd name="T13" fmla="*/ 26 h 75"/>
                <a:gd name="T14" fmla="*/ 55 w 75"/>
                <a:gd name="T15" fmla="*/ 41 h 75"/>
                <a:gd name="T16" fmla="*/ 69 w 75"/>
                <a:gd name="T17" fmla="*/ 61 h 75"/>
                <a:gd name="T18" fmla="*/ 49 w 75"/>
                <a:gd name="T19" fmla="*/ 75 h 75"/>
                <a:gd name="T20" fmla="*/ 36 w 75"/>
                <a:gd name="T21" fmla="*/ 55 h 75"/>
                <a:gd name="T22" fmla="*/ 14 w 75"/>
                <a:gd name="T23" fmla="*/ 68 h 75"/>
                <a:gd name="T24" fmla="*/ 0 w 75"/>
                <a:gd name="T25" fmla="*/ 4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5">
                  <a:moveTo>
                    <a:pt x="0" y="48"/>
                  </a:moveTo>
                  <a:lnTo>
                    <a:pt x="20" y="35"/>
                  </a:lnTo>
                  <a:lnTo>
                    <a:pt x="7" y="15"/>
                  </a:lnTo>
                  <a:lnTo>
                    <a:pt x="27" y="0"/>
                  </a:lnTo>
                  <a:lnTo>
                    <a:pt x="40" y="22"/>
                  </a:lnTo>
                  <a:lnTo>
                    <a:pt x="62" y="6"/>
                  </a:lnTo>
                  <a:lnTo>
                    <a:pt x="75" y="26"/>
                  </a:lnTo>
                  <a:lnTo>
                    <a:pt x="55" y="41"/>
                  </a:lnTo>
                  <a:lnTo>
                    <a:pt x="69" y="61"/>
                  </a:lnTo>
                  <a:lnTo>
                    <a:pt x="49" y="75"/>
                  </a:lnTo>
                  <a:lnTo>
                    <a:pt x="36" y="55"/>
                  </a:lnTo>
                  <a:lnTo>
                    <a:pt x="14" y="6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8C8822F3-51AC-4AB1-BDB0-FD04A4610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4489451"/>
              <a:ext cx="119063" cy="58738"/>
            </a:xfrm>
            <a:custGeom>
              <a:avLst/>
              <a:gdLst>
                <a:gd name="T0" fmla="*/ 4 w 75"/>
                <a:gd name="T1" fmla="*/ 0 h 37"/>
                <a:gd name="T2" fmla="*/ 75 w 75"/>
                <a:gd name="T3" fmla="*/ 13 h 37"/>
                <a:gd name="T4" fmla="*/ 70 w 75"/>
                <a:gd name="T5" fmla="*/ 37 h 37"/>
                <a:gd name="T6" fmla="*/ 0 w 75"/>
                <a:gd name="T7" fmla="*/ 24 h 37"/>
                <a:gd name="T8" fmla="*/ 4 w 7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7">
                  <a:moveTo>
                    <a:pt x="4" y="0"/>
                  </a:moveTo>
                  <a:lnTo>
                    <a:pt x="75" y="13"/>
                  </a:lnTo>
                  <a:lnTo>
                    <a:pt x="70" y="37"/>
                  </a:lnTo>
                  <a:lnTo>
                    <a:pt x="0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C3C9B1CF-59BA-40D0-9AFE-4922A567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725" y="4733926"/>
              <a:ext cx="119063" cy="60325"/>
            </a:xfrm>
            <a:custGeom>
              <a:avLst/>
              <a:gdLst>
                <a:gd name="T0" fmla="*/ 4 w 75"/>
                <a:gd name="T1" fmla="*/ 0 h 38"/>
                <a:gd name="T2" fmla="*/ 75 w 75"/>
                <a:gd name="T3" fmla="*/ 13 h 38"/>
                <a:gd name="T4" fmla="*/ 70 w 75"/>
                <a:gd name="T5" fmla="*/ 38 h 38"/>
                <a:gd name="T6" fmla="*/ 0 w 75"/>
                <a:gd name="T7" fmla="*/ 24 h 38"/>
                <a:gd name="T8" fmla="*/ 4 w 7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8">
                  <a:moveTo>
                    <a:pt x="4" y="0"/>
                  </a:moveTo>
                  <a:lnTo>
                    <a:pt x="75" y="13"/>
                  </a:lnTo>
                  <a:lnTo>
                    <a:pt x="70" y="38"/>
                  </a:lnTo>
                  <a:lnTo>
                    <a:pt x="0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0B2A9565-F8FE-4604-BAB4-34C409F639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1775" y="4635501"/>
              <a:ext cx="115888" cy="101600"/>
            </a:xfrm>
            <a:custGeom>
              <a:avLst/>
              <a:gdLst>
                <a:gd name="T0" fmla="*/ 9 w 73"/>
                <a:gd name="T1" fmla="*/ 0 h 64"/>
                <a:gd name="T2" fmla="*/ 73 w 73"/>
                <a:gd name="T3" fmla="*/ 11 h 64"/>
                <a:gd name="T4" fmla="*/ 70 w 73"/>
                <a:gd name="T5" fmla="*/ 31 h 64"/>
                <a:gd name="T6" fmla="*/ 6 w 73"/>
                <a:gd name="T7" fmla="*/ 20 h 64"/>
                <a:gd name="T8" fmla="*/ 9 w 73"/>
                <a:gd name="T9" fmla="*/ 0 h 64"/>
                <a:gd name="T10" fmla="*/ 2 w 73"/>
                <a:gd name="T11" fmla="*/ 33 h 64"/>
                <a:gd name="T12" fmla="*/ 68 w 73"/>
                <a:gd name="T13" fmla="*/ 44 h 64"/>
                <a:gd name="T14" fmla="*/ 64 w 73"/>
                <a:gd name="T15" fmla="*/ 64 h 64"/>
                <a:gd name="T16" fmla="*/ 0 w 73"/>
                <a:gd name="T17" fmla="*/ 53 h 64"/>
                <a:gd name="T18" fmla="*/ 2 w 73"/>
                <a:gd name="T1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64">
                  <a:moveTo>
                    <a:pt x="9" y="0"/>
                  </a:moveTo>
                  <a:lnTo>
                    <a:pt x="73" y="11"/>
                  </a:lnTo>
                  <a:lnTo>
                    <a:pt x="70" y="31"/>
                  </a:lnTo>
                  <a:lnTo>
                    <a:pt x="6" y="20"/>
                  </a:lnTo>
                  <a:lnTo>
                    <a:pt x="9" y="0"/>
                  </a:lnTo>
                  <a:close/>
                  <a:moveTo>
                    <a:pt x="2" y="33"/>
                  </a:moveTo>
                  <a:lnTo>
                    <a:pt x="68" y="44"/>
                  </a:lnTo>
                  <a:lnTo>
                    <a:pt x="64" y="64"/>
                  </a:lnTo>
                  <a:lnTo>
                    <a:pt x="0" y="53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F47D4A82-75A9-464B-AF27-1AE78A40E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938" y="4692651"/>
              <a:ext cx="38100" cy="38100"/>
            </a:xfrm>
            <a:custGeom>
              <a:avLst/>
              <a:gdLst>
                <a:gd name="T0" fmla="*/ 11 w 11"/>
                <a:gd name="T1" fmla="*/ 7 h 11"/>
                <a:gd name="T2" fmla="*/ 7 w 11"/>
                <a:gd name="T3" fmla="*/ 1 h 11"/>
                <a:gd name="T4" fmla="*/ 1 w 11"/>
                <a:gd name="T5" fmla="*/ 5 h 11"/>
                <a:gd name="T6" fmla="*/ 5 w 11"/>
                <a:gd name="T7" fmla="*/ 11 h 11"/>
                <a:gd name="T8" fmla="*/ 11 w 11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7"/>
                  </a:moveTo>
                  <a:cubicBezTo>
                    <a:pt x="11" y="4"/>
                    <a:pt x="9" y="1"/>
                    <a:pt x="7" y="1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8"/>
                    <a:pt x="2" y="10"/>
                    <a:pt x="5" y="11"/>
                  </a:cubicBezTo>
                  <a:cubicBezTo>
                    <a:pt x="8" y="11"/>
                    <a:pt x="10" y="10"/>
                    <a:pt x="11" y="7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87ED1FF3-B59C-47BF-8802-E1100E215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4794251"/>
              <a:ext cx="38100" cy="38100"/>
            </a:xfrm>
            <a:custGeom>
              <a:avLst/>
              <a:gdLst>
                <a:gd name="T0" fmla="*/ 11 w 11"/>
                <a:gd name="T1" fmla="*/ 6 h 11"/>
                <a:gd name="T2" fmla="*/ 6 w 11"/>
                <a:gd name="T3" fmla="*/ 1 h 11"/>
                <a:gd name="T4" fmla="*/ 1 w 11"/>
                <a:gd name="T5" fmla="*/ 5 h 11"/>
                <a:gd name="T6" fmla="*/ 5 w 11"/>
                <a:gd name="T7" fmla="*/ 11 h 11"/>
                <a:gd name="T8" fmla="*/ 11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1" y="4"/>
                    <a:pt x="9" y="1"/>
                    <a:pt x="6" y="1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7"/>
                    <a:pt x="2" y="10"/>
                    <a:pt x="5" y="11"/>
                  </a:cubicBezTo>
                  <a:cubicBezTo>
                    <a:pt x="7" y="11"/>
                    <a:pt x="10" y="9"/>
                    <a:pt x="11" y="6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1FAAF07-1671-4F1A-9744-B714F63B3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3308351"/>
              <a:ext cx="906463" cy="1643063"/>
            </a:xfrm>
            <a:custGeom>
              <a:avLst/>
              <a:gdLst>
                <a:gd name="T0" fmla="*/ 257 w 259"/>
                <a:gd name="T1" fmla="*/ 439 h 469"/>
                <a:gd name="T2" fmla="*/ 226 w 259"/>
                <a:gd name="T3" fmla="*/ 469 h 469"/>
                <a:gd name="T4" fmla="*/ 30 w 259"/>
                <a:gd name="T5" fmla="*/ 468 h 469"/>
                <a:gd name="T6" fmla="*/ 0 w 259"/>
                <a:gd name="T7" fmla="*/ 438 h 469"/>
                <a:gd name="T8" fmla="*/ 3 w 259"/>
                <a:gd name="T9" fmla="*/ 30 h 469"/>
                <a:gd name="T10" fmla="*/ 33 w 259"/>
                <a:gd name="T11" fmla="*/ 0 h 469"/>
                <a:gd name="T12" fmla="*/ 229 w 259"/>
                <a:gd name="T13" fmla="*/ 1 h 469"/>
                <a:gd name="T14" fmla="*/ 259 w 259"/>
                <a:gd name="T15" fmla="*/ 32 h 469"/>
                <a:gd name="T16" fmla="*/ 257 w 259"/>
                <a:gd name="T17" fmla="*/ 43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469">
                  <a:moveTo>
                    <a:pt x="257" y="439"/>
                  </a:moveTo>
                  <a:cubicBezTo>
                    <a:pt x="257" y="456"/>
                    <a:pt x="243" y="469"/>
                    <a:pt x="226" y="469"/>
                  </a:cubicBezTo>
                  <a:cubicBezTo>
                    <a:pt x="30" y="468"/>
                    <a:pt x="30" y="468"/>
                    <a:pt x="30" y="468"/>
                  </a:cubicBezTo>
                  <a:cubicBezTo>
                    <a:pt x="14" y="468"/>
                    <a:pt x="0" y="454"/>
                    <a:pt x="0" y="43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14"/>
                    <a:pt x="16" y="0"/>
                    <a:pt x="33" y="0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46" y="2"/>
                    <a:pt x="259" y="15"/>
                    <a:pt x="259" y="32"/>
                  </a:cubicBezTo>
                  <a:lnTo>
                    <a:pt x="257" y="439"/>
                  </a:lnTo>
                  <a:close/>
                </a:path>
              </a:pathLst>
            </a:custGeom>
            <a:solidFill>
              <a:srgbClr val="144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8312E090-1634-4642-BF16-5DCE98F9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3451226"/>
              <a:ext cx="784225" cy="1276350"/>
            </a:xfrm>
            <a:custGeom>
              <a:avLst/>
              <a:gdLst>
                <a:gd name="T0" fmla="*/ 222 w 224"/>
                <a:gd name="T1" fmla="*/ 352 h 364"/>
                <a:gd name="T2" fmla="*/ 209 w 224"/>
                <a:gd name="T3" fmla="*/ 364 h 364"/>
                <a:gd name="T4" fmla="*/ 12 w 224"/>
                <a:gd name="T5" fmla="*/ 363 h 364"/>
                <a:gd name="T6" fmla="*/ 0 w 224"/>
                <a:gd name="T7" fmla="*/ 351 h 364"/>
                <a:gd name="T8" fmla="*/ 2 w 224"/>
                <a:gd name="T9" fmla="*/ 12 h 364"/>
                <a:gd name="T10" fmla="*/ 14 w 224"/>
                <a:gd name="T11" fmla="*/ 0 h 364"/>
                <a:gd name="T12" fmla="*/ 212 w 224"/>
                <a:gd name="T13" fmla="*/ 2 h 364"/>
                <a:gd name="T14" fmla="*/ 224 w 224"/>
                <a:gd name="T15" fmla="*/ 14 h 364"/>
                <a:gd name="T16" fmla="*/ 222 w 224"/>
                <a:gd name="T17" fmla="*/ 35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364">
                  <a:moveTo>
                    <a:pt x="222" y="352"/>
                  </a:moveTo>
                  <a:cubicBezTo>
                    <a:pt x="222" y="359"/>
                    <a:pt x="216" y="364"/>
                    <a:pt x="209" y="364"/>
                  </a:cubicBezTo>
                  <a:cubicBezTo>
                    <a:pt x="12" y="363"/>
                    <a:pt x="12" y="363"/>
                    <a:pt x="12" y="363"/>
                  </a:cubicBezTo>
                  <a:cubicBezTo>
                    <a:pt x="5" y="363"/>
                    <a:pt x="0" y="358"/>
                    <a:pt x="0" y="35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7" y="0"/>
                    <a:pt x="14" y="0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8" y="2"/>
                    <a:pt x="224" y="7"/>
                    <a:pt x="224" y="14"/>
                  </a:cubicBezTo>
                  <a:lnTo>
                    <a:pt x="222" y="352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353687BF-7714-4FC5-A5AC-E1A0D353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4783138"/>
              <a:ext cx="247650" cy="125413"/>
            </a:xfrm>
            <a:custGeom>
              <a:avLst/>
              <a:gdLst>
                <a:gd name="T0" fmla="*/ 71 w 71"/>
                <a:gd name="T1" fmla="*/ 18 h 36"/>
                <a:gd name="T2" fmla="*/ 53 w 71"/>
                <a:gd name="T3" fmla="*/ 36 h 36"/>
                <a:gd name="T4" fmla="*/ 18 w 71"/>
                <a:gd name="T5" fmla="*/ 35 h 36"/>
                <a:gd name="T6" fmla="*/ 1 w 71"/>
                <a:gd name="T7" fmla="*/ 18 h 36"/>
                <a:gd name="T8" fmla="*/ 18 w 71"/>
                <a:gd name="T9" fmla="*/ 0 h 36"/>
                <a:gd name="T10" fmla="*/ 54 w 71"/>
                <a:gd name="T11" fmla="*/ 1 h 36"/>
                <a:gd name="T12" fmla="*/ 71 w 71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6">
                  <a:moveTo>
                    <a:pt x="71" y="18"/>
                  </a:moveTo>
                  <a:cubicBezTo>
                    <a:pt x="71" y="28"/>
                    <a:pt x="63" y="36"/>
                    <a:pt x="53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1" y="18"/>
                  </a:cubicBezTo>
                  <a:cubicBezTo>
                    <a:pt x="1" y="8"/>
                    <a:pt x="8" y="0"/>
                    <a:pt x="18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63" y="1"/>
                    <a:pt x="71" y="9"/>
                    <a:pt x="7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924D5A4-332D-4AF9-8635-639F1ED6F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3363913"/>
              <a:ext cx="244475" cy="49213"/>
            </a:xfrm>
            <a:custGeom>
              <a:avLst/>
              <a:gdLst>
                <a:gd name="T0" fmla="*/ 70 w 70"/>
                <a:gd name="T1" fmla="*/ 7 h 14"/>
                <a:gd name="T2" fmla="*/ 64 w 70"/>
                <a:gd name="T3" fmla="*/ 14 h 14"/>
                <a:gd name="T4" fmla="*/ 6 w 70"/>
                <a:gd name="T5" fmla="*/ 13 h 14"/>
                <a:gd name="T6" fmla="*/ 0 w 70"/>
                <a:gd name="T7" fmla="*/ 6 h 14"/>
                <a:gd name="T8" fmla="*/ 7 w 70"/>
                <a:gd name="T9" fmla="*/ 0 h 14"/>
                <a:gd name="T10" fmla="*/ 64 w 70"/>
                <a:gd name="T11" fmla="*/ 0 h 14"/>
                <a:gd name="T12" fmla="*/ 70 w 70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4">
                  <a:moveTo>
                    <a:pt x="70" y="7"/>
                  </a:moveTo>
                  <a:cubicBezTo>
                    <a:pt x="70" y="11"/>
                    <a:pt x="67" y="14"/>
                    <a:pt x="64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70" y="3"/>
                    <a:pt x="7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73C9A982-AF63-43B9-A6CB-9C27A532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822701"/>
              <a:ext cx="539750" cy="301625"/>
            </a:xfrm>
            <a:custGeom>
              <a:avLst/>
              <a:gdLst>
                <a:gd name="T0" fmla="*/ 104 w 154"/>
                <a:gd name="T1" fmla="*/ 16 h 86"/>
                <a:gd name="T2" fmla="*/ 121 w 154"/>
                <a:gd name="T3" fmla="*/ 28 h 86"/>
                <a:gd name="T4" fmla="*/ 120 w 154"/>
                <a:gd name="T5" fmla="*/ 30 h 86"/>
                <a:gd name="T6" fmla="*/ 115 w 154"/>
                <a:gd name="T7" fmla="*/ 36 h 86"/>
                <a:gd name="T8" fmla="*/ 105 w 154"/>
                <a:gd name="T9" fmla="*/ 46 h 86"/>
                <a:gd name="T10" fmla="*/ 103 w 154"/>
                <a:gd name="T11" fmla="*/ 48 h 86"/>
                <a:gd name="T12" fmla="*/ 96 w 154"/>
                <a:gd name="T13" fmla="*/ 54 h 86"/>
                <a:gd name="T14" fmla="*/ 90 w 154"/>
                <a:gd name="T15" fmla="*/ 58 h 86"/>
                <a:gd name="T16" fmla="*/ 84 w 154"/>
                <a:gd name="T17" fmla="*/ 62 h 86"/>
                <a:gd name="T18" fmla="*/ 75 w 154"/>
                <a:gd name="T19" fmla="*/ 67 h 86"/>
                <a:gd name="T20" fmla="*/ 60 w 154"/>
                <a:gd name="T21" fmla="*/ 74 h 86"/>
                <a:gd name="T22" fmla="*/ 55 w 154"/>
                <a:gd name="T23" fmla="*/ 75 h 86"/>
                <a:gd name="T24" fmla="*/ 54 w 154"/>
                <a:gd name="T25" fmla="*/ 76 h 86"/>
                <a:gd name="T26" fmla="*/ 54 w 154"/>
                <a:gd name="T27" fmla="*/ 76 h 86"/>
                <a:gd name="T28" fmla="*/ 54 w 154"/>
                <a:gd name="T29" fmla="*/ 76 h 86"/>
                <a:gd name="T30" fmla="*/ 49 w 154"/>
                <a:gd name="T31" fmla="*/ 78 h 86"/>
                <a:gd name="T32" fmla="*/ 46 w 154"/>
                <a:gd name="T33" fmla="*/ 78 h 86"/>
                <a:gd name="T34" fmla="*/ 36 w 154"/>
                <a:gd name="T35" fmla="*/ 81 h 86"/>
                <a:gd name="T36" fmla="*/ 31 w 154"/>
                <a:gd name="T37" fmla="*/ 82 h 86"/>
                <a:gd name="T38" fmla="*/ 0 w 154"/>
                <a:gd name="T39" fmla="*/ 81 h 86"/>
                <a:gd name="T40" fmla="*/ 2 w 154"/>
                <a:gd name="T41" fmla="*/ 84 h 86"/>
                <a:gd name="T42" fmla="*/ 11 w 154"/>
                <a:gd name="T43" fmla="*/ 85 h 86"/>
                <a:gd name="T44" fmla="*/ 20 w 154"/>
                <a:gd name="T45" fmla="*/ 86 h 86"/>
                <a:gd name="T46" fmla="*/ 31 w 154"/>
                <a:gd name="T47" fmla="*/ 86 h 86"/>
                <a:gd name="T48" fmla="*/ 37 w 154"/>
                <a:gd name="T49" fmla="*/ 85 h 86"/>
                <a:gd name="T50" fmla="*/ 47 w 154"/>
                <a:gd name="T51" fmla="*/ 84 h 86"/>
                <a:gd name="T52" fmla="*/ 50 w 154"/>
                <a:gd name="T53" fmla="*/ 83 h 86"/>
                <a:gd name="T54" fmla="*/ 55 w 154"/>
                <a:gd name="T55" fmla="*/ 82 h 86"/>
                <a:gd name="T56" fmla="*/ 61 w 154"/>
                <a:gd name="T57" fmla="*/ 81 h 86"/>
                <a:gd name="T58" fmla="*/ 64 w 154"/>
                <a:gd name="T59" fmla="*/ 80 h 86"/>
                <a:gd name="T60" fmla="*/ 86 w 154"/>
                <a:gd name="T61" fmla="*/ 73 h 86"/>
                <a:gd name="T62" fmla="*/ 93 w 154"/>
                <a:gd name="T63" fmla="*/ 70 h 86"/>
                <a:gd name="T64" fmla="*/ 99 w 154"/>
                <a:gd name="T65" fmla="*/ 66 h 86"/>
                <a:gd name="T66" fmla="*/ 106 w 154"/>
                <a:gd name="T67" fmla="*/ 63 h 86"/>
                <a:gd name="T68" fmla="*/ 113 w 154"/>
                <a:gd name="T69" fmla="*/ 58 h 86"/>
                <a:gd name="T70" fmla="*/ 117 w 154"/>
                <a:gd name="T71" fmla="*/ 55 h 86"/>
                <a:gd name="T72" fmla="*/ 131 w 154"/>
                <a:gd name="T73" fmla="*/ 43 h 86"/>
                <a:gd name="T74" fmla="*/ 134 w 154"/>
                <a:gd name="T75" fmla="*/ 39 h 86"/>
                <a:gd name="T76" fmla="*/ 137 w 154"/>
                <a:gd name="T77" fmla="*/ 36 h 86"/>
                <a:gd name="T78" fmla="*/ 154 w 154"/>
                <a:gd name="T7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86">
                  <a:moveTo>
                    <a:pt x="146" y="0"/>
                  </a:moveTo>
                  <a:cubicBezTo>
                    <a:pt x="104" y="16"/>
                    <a:pt x="104" y="16"/>
                    <a:pt x="104" y="16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0" y="29"/>
                    <a:pt x="120" y="30"/>
                    <a:pt x="120" y="30"/>
                  </a:cubicBezTo>
                  <a:cubicBezTo>
                    <a:pt x="119" y="31"/>
                    <a:pt x="119" y="31"/>
                    <a:pt x="118" y="32"/>
                  </a:cubicBezTo>
                  <a:cubicBezTo>
                    <a:pt x="117" y="33"/>
                    <a:pt x="116" y="34"/>
                    <a:pt x="115" y="36"/>
                  </a:cubicBezTo>
                  <a:cubicBezTo>
                    <a:pt x="113" y="38"/>
                    <a:pt x="110" y="41"/>
                    <a:pt x="108" y="44"/>
                  </a:cubicBezTo>
                  <a:cubicBezTo>
                    <a:pt x="107" y="45"/>
                    <a:pt x="106" y="45"/>
                    <a:pt x="105" y="46"/>
                  </a:cubicBezTo>
                  <a:cubicBezTo>
                    <a:pt x="105" y="46"/>
                    <a:pt x="105" y="47"/>
                    <a:pt x="104" y="47"/>
                  </a:cubicBezTo>
                  <a:cubicBezTo>
                    <a:pt x="104" y="47"/>
                    <a:pt x="104" y="48"/>
                    <a:pt x="103" y="48"/>
                  </a:cubicBezTo>
                  <a:cubicBezTo>
                    <a:pt x="102" y="49"/>
                    <a:pt x="100" y="51"/>
                    <a:pt x="98" y="52"/>
                  </a:cubicBezTo>
                  <a:cubicBezTo>
                    <a:pt x="97" y="53"/>
                    <a:pt x="96" y="54"/>
                    <a:pt x="96" y="54"/>
                  </a:cubicBezTo>
                  <a:cubicBezTo>
                    <a:pt x="95" y="55"/>
                    <a:pt x="94" y="56"/>
                    <a:pt x="93" y="56"/>
                  </a:cubicBezTo>
                  <a:cubicBezTo>
                    <a:pt x="92" y="57"/>
                    <a:pt x="91" y="58"/>
                    <a:pt x="90" y="58"/>
                  </a:cubicBezTo>
                  <a:cubicBezTo>
                    <a:pt x="89" y="59"/>
                    <a:pt x="88" y="59"/>
                    <a:pt x="87" y="60"/>
                  </a:cubicBezTo>
                  <a:cubicBezTo>
                    <a:pt x="86" y="61"/>
                    <a:pt x="85" y="61"/>
                    <a:pt x="84" y="62"/>
                  </a:cubicBezTo>
                  <a:cubicBezTo>
                    <a:pt x="83" y="63"/>
                    <a:pt x="82" y="63"/>
                    <a:pt x="81" y="64"/>
                  </a:cubicBezTo>
                  <a:cubicBezTo>
                    <a:pt x="79" y="65"/>
                    <a:pt x="77" y="66"/>
                    <a:pt x="75" y="67"/>
                  </a:cubicBezTo>
                  <a:cubicBezTo>
                    <a:pt x="71" y="69"/>
                    <a:pt x="66" y="71"/>
                    <a:pt x="62" y="73"/>
                  </a:cubicBezTo>
                  <a:cubicBezTo>
                    <a:pt x="61" y="73"/>
                    <a:pt x="61" y="73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5"/>
                    <a:pt x="56" y="75"/>
                    <a:pt x="55" y="7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1" y="77"/>
                    <a:pt x="50" y="77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6" y="78"/>
                    <a:pt x="46" y="78"/>
                  </a:cubicBezTo>
                  <a:cubicBezTo>
                    <a:pt x="45" y="79"/>
                    <a:pt x="43" y="79"/>
                    <a:pt x="42" y="79"/>
                  </a:cubicBezTo>
                  <a:cubicBezTo>
                    <a:pt x="40" y="80"/>
                    <a:pt x="38" y="80"/>
                    <a:pt x="36" y="81"/>
                  </a:cubicBezTo>
                  <a:cubicBezTo>
                    <a:pt x="35" y="81"/>
                    <a:pt x="34" y="81"/>
                    <a:pt x="33" y="81"/>
                  </a:cubicBezTo>
                  <a:cubicBezTo>
                    <a:pt x="32" y="82"/>
                    <a:pt x="31" y="82"/>
                    <a:pt x="31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1" y="84"/>
                    <a:pt x="2" y="84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8" y="85"/>
                    <a:pt x="9" y="85"/>
                    <a:pt x="11" y="85"/>
                  </a:cubicBezTo>
                  <a:cubicBezTo>
                    <a:pt x="12" y="85"/>
                    <a:pt x="13" y="85"/>
                    <a:pt x="15" y="85"/>
                  </a:cubicBezTo>
                  <a:cubicBezTo>
                    <a:pt x="16" y="86"/>
                    <a:pt x="18" y="86"/>
                    <a:pt x="20" y="86"/>
                  </a:cubicBezTo>
                  <a:cubicBezTo>
                    <a:pt x="21" y="86"/>
                    <a:pt x="23" y="86"/>
                    <a:pt x="25" y="86"/>
                  </a:cubicBezTo>
                  <a:cubicBezTo>
                    <a:pt x="27" y="86"/>
                    <a:pt x="29" y="86"/>
                    <a:pt x="31" y="86"/>
                  </a:cubicBezTo>
                  <a:cubicBezTo>
                    <a:pt x="32" y="85"/>
                    <a:pt x="33" y="85"/>
                    <a:pt x="34" y="85"/>
                  </a:cubicBezTo>
                  <a:cubicBezTo>
                    <a:pt x="35" y="85"/>
                    <a:pt x="36" y="85"/>
                    <a:pt x="37" y="85"/>
                  </a:cubicBezTo>
                  <a:cubicBezTo>
                    <a:pt x="39" y="85"/>
                    <a:pt x="41" y="85"/>
                    <a:pt x="43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49" y="84"/>
                    <a:pt x="50" y="83"/>
                    <a:pt x="50" y="83"/>
                  </a:cubicBezTo>
                  <a:cubicBezTo>
                    <a:pt x="51" y="83"/>
                    <a:pt x="53" y="83"/>
                    <a:pt x="54" y="83"/>
                  </a:cubicBezTo>
                  <a:cubicBezTo>
                    <a:pt x="54" y="83"/>
                    <a:pt x="55" y="83"/>
                    <a:pt x="55" y="82"/>
                  </a:cubicBezTo>
                  <a:cubicBezTo>
                    <a:pt x="56" y="82"/>
                    <a:pt x="57" y="82"/>
                    <a:pt x="57" y="82"/>
                  </a:cubicBezTo>
                  <a:cubicBezTo>
                    <a:pt x="58" y="82"/>
                    <a:pt x="60" y="81"/>
                    <a:pt x="61" y="81"/>
                  </a:cubicBezTo>
                  <a:cubicBezTo>
                    <a:pt x="61" y="81"/>
                    <a:pt x="62" y="81"/>
                    <a:pt x="63" y="81"/>
                  </a:cubicBezTo>
                  <a:cubicBezTo>
                    <a:pt x="63" y="81"/>
                    <a:pt x="64" y="80"/>
                    <a:pt x="64" y="80"/>
                  </a:cubicBezTo>
                  <a:cubicBezTo>
                    <a:pt x="69" y="79"/>
                    <a:pt x="74" y="78"/>
                    <a:pt x="79" y="76"/>
                  </a:cubicBezTo>
                  <a:cubicBezTo>
                    <a:pt x="81" y="75"/>
                    <a:pt x="83" y="74"/>
                    <a:pt x="86" y="73"/>
                  </a:cubicBezTo>
                  <a:cubicBezTo>
                    <a:pt x="87" y="72"/>
                    <a:pt x="88" y="72"/>
                    <a:pt x="89" y="71"/>
                  </a:cubicBezTo>
                  <a:cubicBezTo>
                    <a:pt x="90" y="71"/>
                    <a:pt x="91" y="70"/>
                    <a:pt x="93" y="70"/>
                  </a:cubicBezTo>
                  <a:cubicBezTo>
                    <a:pt x="94" y="69"/>
                    <a:pt x="95" y="69"/>
                    <a:pt x="96" y="68"/>
                  </a:cubicBezTo>
                  <a:cubicBezTo>
                    <a:pt x="97" y="68"/>
                    <a:pt x="98" y="67"/>
                    <a:pt x="99" y="66"/>
                  </a:cubicBezTo>
                  <a:cubicBezTo>
                    <a:pt x="100" y="66"/>
                    <a:pt x="101" y="65"/>
                    <a:pt x="102" y="65"/>
                  </a:cubicBezTo>
                  <a:cubicBezTo>
                    <a:pt x="104" y="64"/>
                    <a:pt x="105" y="63"/>
                    <a:pt x="106" y="63"/>
                  </a:cubicBezTo>
                  <a:cubicBezTo>
                    <a:pt x="108" y="62"/>
                    <a:pt x="110" y="60"/>
                    <a:pt x="112" y="59"/>
                  </a:cubicBezTo>
                  <a:cubicBezTo>
                    <a:pt x="112" y="59"/>
                    <a:pt x="112" y="58"/>
                    <a:pt x="113" y="58"/>
                  </a:cubicBezTo>
                  <a:cubicBezTo>
                    <a:pt x="113" y="58"/>
                    <a:pt x="114" y="57"/>
                    <a:pt x="114" y="57"/>
                  </a:cubicBezTo>
                  <a:cubicBezTo>
                    <a:pt x="115" y="56"/>
                    <a:pt x="116" y="56"/>
                    <a:pt x="117" y="55"/>
                  </a:cubicBezTo>
                  <a:cubicBezTo>
                    <a:pt x="121" y="52"/>
                    <a:pt x="124" y="49"/>
                    <a:pt x="127" y="47"/>
                  </a:cubicBezTo>
                  <a:cubicBezTo>
                    <a:pt x="128" y="45"/>
                    <a:pt x="129" y="44"/>
                    <a:pt x="131" y="43"/>
                  </a:cubicBezTo>
                  <a:cubicBezTo>
                    <a:pt x="131" y="42"/>
                    <a:pt x="132" y="41"/>
                    <a:pt x="133" y="41"/>
                  </a:cubicBezTo>
                  <a:cubicBezTo>
                    <a:pt x="133" y="40"/>
                    <a:pt x="134" y="40"/>
                    <a:pt x="134" y="39"/>
                  </a:cubicBezTo>
                  <a:cubicBezTo>
                    <a:pt x="135" y="38"/>
                    <a:pt x="135" y="38"/>
                    <a:pt x="136" y="37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3EC4F652-5D0D-48FC-BFA6-80CC6EE3C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50" y="4152901"/>
              <a:ext cx="171450" cy="185738"/>
            </a:xfrm>
            <a:custGeom>
              <a:avLst/>
              <a:gdLst>
                <a:gd name="T0" fmla="*/ 104 w 108"/>
                <a:gd name="T1" fmla="*/ 117 h 117"/>
                <a:gd name="T2" fmla="*/ 0 w 108"/>
                <a:gd name="T3" fmla="*/ 112 h 117"/>
                <a:gd name="T4" fmla="*/ 2 w 108"/>
                <a:gd name="T5" fmla="*/ 0 h 117"/>
                <a:gd name="T6" fmla="*/ 108 w 108"/>
                <a:gd name="T7" fmla="*/ 2 h 117"/>
                <a:gd name="T8" fmla="*/ 104 w 10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7">
                  <a:moveTo>
                    <a:pt x="104" y="117"/>
                  </a:moveTo>
                  <a:lnTo>
                    <a:pt x="0" y="112"/>
                  </a:lnTo>
                  <a:lnTo>
                    <a:pt x="2" y="0"/>
                  </a:lnTo>
                  <a:lnTo>
                    <a:pt x="108" y="2"/>
                  </a:lnTo>
                  <a:lnTo>
                    <a:pt x="104" y="117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D3F4F99C-FE75-432E-8122-620A5EE00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100" y="4117976"/>
              <a:ext cx="171450" cy="223838"/>
            </a:xfrm>
            <a:custGeom>
              <a:avLst/>
              <a:gdLst>
                <a:gd name="T0" fmla="*/ 105 w 108"/>
                <a:gd name="T1" fmla="*/ 141 h 141"/>
                <a:gd name="T2" fmla="*/ 0 w 108"/>
                <a:gd name="T3" fmla="*/ 139 h 141"/>
                <a:gd name="T4" fmla="*/ 4 w 108"/>
                <a:gd name="T5" fmla="*/ 0 h 141"/>
                <a:gd name="T6" fmla="*/ 108 w 108"/>
                <a:gd name="T7" fmla="*/ 4 h 141"/>
                <a:gd name="T8" fmla="*/ 105 w 108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41">
                  <a:moveTo>
                    <a:pt x="105" y="141"/>
                  </a:moveTo>
                  <a:lnTo>
                    <a:pt x="0" y="139"/>
                  </a:lnTo>
                  <a:lnTo>
                    <a:pt x="4" y="0"/>
                  </a:lnTo>
                  <a:lnTo>
                    <a:pt x="108" y="4"/>
                  </a:lnTo>
                  <a:lnTo>
                    <a:pt x="105" y="141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3C3FCCA9-D602-4E27-86D3-CA7D19C6B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4037013"/>
              <a:ext cx="171450" cy="307975"/>
            </a:xfrm>
            <a:custGeom>
              <a:avLst/>
              <a:gdLst>
                <a:gd name="T0" fmla="*/ 104 w 108"/>
                <a:gd name="T1" fmla="*/ 194 h 194"/>
                <a:gd name="T2" fmla="*/ 0 w 108"/>
                <a:gd name="T3" fmla="*/ 192 h 194"/>
                <a:gd name="T4" fmla="*/ 5 w 108"/>
                <a:gd name="T5" fmla="*/ 0 h 194"/>
                <a:gd name="T6" fmla="*/ 108 w 108"/>
                <a:gd name="T7" fmla="*/ 2 h 194"/>
                <a:gd name="T8" fmla="*/ 104 w 108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94">
                  <a:moveTo>
                    <a:pt x="104" y="194"/>
                  </a:moveTo>
                  <a:lnTo>
                    <a:pt x="0" y="192"/>
                  </a:lnTo>
                  <a:lnTo>
                    <a:pt x="5" y="0"/>
                  </a:lnTo>
                  <a:lnTo>
                    <a:pt x="108" y="2"/>
                  </a:lnTo>
                  <a:lnTo>
                    <a:pt x="104" y="194"/>
                  </a:lnTo>
                  <a:close/>
                </a:path>
              </a:pathLst>
            </a:custGeom>
            <a:solidFill>
              <a:srgbClr val="144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E8D05414-C3E8-45AD-9964-6060B1423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816351"/>
              <a:ext cx="539750" cy="296863"/>
            </a:xfrm>
            <a:custGeom>
              <a:avLst/>
              <a:gdLst>
                <a:gd name="T0" fmla="*/ 146 w 154"/>
                <a:gd name="T1" fmla="*/ 0 h 85"/>
                <a:gd name="T2" fmla="*/ 121 w 154"/>
                <a:gd name="T3" fmla="*/ 27 h 85"/>
                <a:gd name="T4" fmla="*/ 120 w 154"/>
                <a:gd name="T5" fmla="*/ 29 h 85"/>
                <a:gd name="T6" fmla="*/ 115 w 154"/>
                <a:gd name="T7" fmla="*/ 35 h 85"/>
                <a:gd name="T8" fmla="*/ 105 w 154"/>
                <a:gd name="T9" fmla="*/ 45 h 85"/>
                <a:gd name="T10" fmla="*/ 103 w 154"/>
                <a:gd name="T11" fmla="*/ 47 h 85"/>
                <a:gd name="T12" fmla="*/ 96 w 154"/>
                <a:gd name="T13" fmla="*/ 53 h 85"/>
                <a:gd name="T14" fmla="*/ 90 w 154"/>
                <a:gd name="T15" fmla="*/ 57 h 85"/>
                <a:gd name="T16" fmla="*/ 84 w 154"/>
                <a:gd name="T17" fmla="*/ 61 h 85"/>
                <a:gd name="T18" fmla="*/ 75 w 154"/>
                <a:gd name="T19" fmla="*/ 66 h 85"/>
                <a:gd name="T20" fmla="*/ 60 w 154"/>
                <a:gd name="T21" fmla="*/ 73 h 85"/>
                <a:gd name="T22" fmla="*/ 55 w 154"/>
                <a:gd name="T23" fmla="*/ 75 h 85"/>
                <a:gd name="T24" fmla="*/ 54 w 154"/>
                <a:gd name="T25" fmla="*/ 75 h 85"/>
                <a:gd name="T26" fmla="*/ 54 w 154"/>
                <a:gd name="T27" fmla="*/ 75 h 85"/>
                <a:gd name="T28" fmla="*/ 54 w 154"/>
                <a:gd name="T29" fmla="*/ 75 h 85"/>
                <a:gd name="T30" fmla="*/ 49 w 154"/>
                <a:gd name="T31" fmla="*/ 77 h 85"/>
                <a:gd name="T32" fmla="*/ 46 w 154"/>
                <a:gd name="T33" fmla="*/ 78 h 85"/>
                <a:gd name="T34" fmla="*/ 36 w 154"/>
                <a:gd name="T35" fmla="*/ 80 h 85"/>
                <a:gd name="T36" fmla="*/ 30 w 154"/>
                <a:gd name="T37" fmla="*/ 81 h 85"/>
                <a:gd name="T38" fmla="*/ 20 w 154"/>
                <a:gd name="T39" fmla="*/ 83 h 85"/>
                <a:gd name="T40" fmla="*/ 11 w 154"/>
                <a:gd name="T41" fmla="*/ 83 h 85"/>
                <a:gd name="T42" fmla="*/ 2 w 154"/>
                <a:gd name="T43" fmla="*/ 83 h 85"/>
                <a:gd name="T44" fmla="*/ 2 w 154"/>
                <a:gd name="T45" fmla="*/ 83 h 85"/>
                <a:gd name="T46" fmla="*/ 11 w 154"/>
                <a:gd name="T47" fmla="*/ 84 h 85"/>
                <a:gd name="T48" fmla="*/ 20 w 154"/>
                <a:gd name="T49" fmla="*/ 85 h 85"/>
                <a:gd name="T50" fmla="*/ 31 w 154"/>
                <a:gd name="T51" fmla="*/ 85 h 85"/>
                <a:gd name="T52" fmla="*/ 37 w 154"/>
                <a:gd name="T53" fmla="*/ 84 h 85"/>
                <a:gd name="T54" fmla="*/ 47 w 154"/>
                <a:gd name="T55" fmla="*/ 83 h 85"/>
                <a:gd name="T56" fmla="*/ 50 w 154"/>
                <a:gd name="T57" fmla="*/ 83 h 85"/>
                <a:gd name="T58" fmla="*/ 55 w 154"/>
                <a:gd name="T59" fmla="*/ 82 h 85"/>
                <a:gd name="T60" fmla="*/ 61 w 154"/>
                <a:gd name="T61" fmla="*/ 80 h 85"/>
                <a:gd name="T62" fmla="*/ 64 w 154"/>
                <a:gd name="T63" fmla="*/ 79 h 85"/>
                <a:gd name="T64" fmla="*/ 86 w 154"/>
                <a:gd name="T65" fmla="*/ 72 h 85"/>
                <a:gd name="T66" fmla="*/ 93 w 154"/>
                <a:gd name="T67" fmla="*/ 69 h 85"/>
                <a:gd name="T68" fmla="*/ 99 w 154"/>
                <a:gd name="T69" fmla="*/ 66 h 85"/>
                <a:gd name="T70" fmla="*/ 106 w 154"/>
                <a:gd name="T71" fmla="*/ 62 h 85"/>
                <a:gd name="T72" fmla="*/ 113 w 154"/>
                <a:gd name="T73" fmla="*/ 57 h 85"/>
                <a:gd name="T74" fmla="*/ 117 w 154"/>
                <a:gd name="T75" fmla="*/ 54 h 85"/>
                <a:gd name="T76" fmla="*/ 131 w 154"/>
                <a:gd name="T77" fmla="*/ 42 h 85"/>
                <a:gd name="T78" fmla="*/ 134 w 154"/>
                <a:gd name="T79" fmla="*/ 38 h 85"/>
                <a:gd name="T80" fmla="*/ 137 w 154"/>
                <a:gd name="T81" fmla="*/ 3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85">
                  <a:moveTo>
                    <a:pt x="154" y="45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0" y="28"/>
                    <a:pt x="120" y="29"/>
                    <a:pt x="120" y="29"/>
                  </a:cubicBezTo>
                  <a:cubicBezTo>
                    <a:pt x="119" y="30"/>
                    <a:pt x="119" y="31"/>
                    <a:pt x="118" y="31"/>
                  </a:cubicBezTo>
                  <a:cubicBezTo>
                    <a:pt x="117" y="32"/>
                    <a:pt x="116" y="34"/>
                    <a:pt x="115" y="35"/>
                  </a:cubicBezTo>
                  <a:cubicBezTo>
                    <a:pt x="113" y="38"/>
                    <a:pt x="111" y="40"/>
                    <a:pt x="108" y="43"/>
                  </a:cubicBezTo>
                  <a:cubicBezTo>
                    <a:pt x="107" y="44"/>
                    <a:pt x="106" y="45"/>
                    <a:pt x="105" y="45"/>
                  </a:cubicBezTo>
                  <a:cubicBezTo>
                    <a:pt x="105" y="46"/>
                    <a:pt x="105" y="46"/>
                    <a:pt x="104" y="46"/>
                  </a:cubicBezTo>
                  <a:cubicBezTo>
                    <a:pt x="104" y="47"/>
                    <a:pt x="104" y="47"/>
                    <a:pt x="103" y="47"/>
                  </a:cubicBezTo>
                  <a:cubicBezTo>
                    <a:pt x="102" y="49"/>
                    <a:pt x="100" y="50"/>
                    <a:pt x="98" y="51"/>
                  </a:cubicBezTo>
                  <a:cubicBezTo>
                    <a:pt x="97" y="52"/>
                    <a:pt x="97" y="53"/>
                    <a:pt x="96" y="53"/>
                  </a:cubicBezTo>
                  <a:cubicBezTo>
                    <a:pt x="95" y="54"/>
                    <a:pt x="94" y="55"/>
                    <a:pt x="93" y="55"/>
                  </a:cubicBezTo>
                  <a:cubicBezTo>
                    <a:pt x="92" y="56"/>
                    <a:pt x="91" y="57"/>
                    <a:pt x="90" y="57"/>
                  </a:cubicBezTo>
                  <a:cubicBezTo>
                    <a:pt x="89" y="58"/>
                    <a:pt x="88" y="59"/>
                    <a:pt x="87" y="59"/>
                  </a:cubicBezTo>
                  <a:cubicBezTo>
                    <a:pt x="86" y="60"/>
                    <a:pt x="85" y="61"/>
                    <a:pt x="84" y="61"/>
                  </a:cubicBezTo>
                  <a:cubicBezTo>
                    <a:pt x="83" y="62"/>
                    <a:pt x="82" y="62"/>
                    <a:pt x="81" y="63"/>
                  </a:cubicBezTo>
                  <a:cubicBezTo>
                    <a:pt x="79" y="64"/>
                    <a:pt x="77" y="65"/>
                    <a:pt x="75" y="66"/>
                  </a:cubicBezTo>
                  <a:cubicBezTo>
                    <a:pt x="71" y="68"/>
                    <a:pt x="66" y="70"/>
                    <a:pt x="62" y="72"/>
                  </a:cubicBezTo>
                  <a:cubicBezTo>
                    <a:pt x="61" y="72"/>
                    <a:pt x="61" y="73"/>
                    <a:pt x="60" y="73"/>
                  </a:cubicBezTo>
                  <a:cubicBezTo>
                    <a:pt x="60" y="73"/>
                    <a:pt x="59" y="73"/>
                    <a:pt x="59" y="73"/>
                  </a:cubicBezTo>
                  <a:cubicBezTo>
                    <a:pt x="58" y="74"/>
                    <a:pt x="57" y="74"/>
                    <a:pt x="55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1" y="76"/>
                    <a:pt x="50" y="76"/>
                    <a:pt x="49" y="77"/>
                  </a:cubicBezTo>
                  <a:cubicBezTo>
                    <a:pt x="48" y="77"/>
                    <a:pt x="48" y="77"/>
                    <a:pt x="47" y="77"/>
                  </a:cubicBezTo>
                  <a:cubicBezTo>
                    <a:pt x="47" y="77"/>
                    <a:pt x="46" y="78"/>
                    <a:pt x="46" y="78"/>
                  </a:cubicBezTo>
                  <a:cubicBezTo>
                    <a:pt x="45" y="78"/>
                    <a:pt x="44" y="78"/>
                    <a:pt x="43" y="79"/>
                  </a:cubicBezTo>
                  <a:cubicBezTo>
                    <a:pt x="40" y="79"/>
                    <a:pt x="38" y="80"/>
                    <a:pt x="36" y="80"/>
                  </a:cubicBezTo>
                  <a:cubicBezTo>
                    <a:pt x="35" y="80"/>
                    <a:pt x="34" y="80"/>
                    <a:pt x="33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28" y="81"/>
                    <a:pt x="27" y="82"/>
                    <a:pt x="25" y="82"/>
                  </a:cubicBezTo>
                  <a:cubicBezTo>
                    <a:pt x="23" y="82"/>
                    <a:pt x="21" y="82"/>
                    <a:pt x="20" y="83"/>
                  </a:cubicBezTo>
                  <a:cubicBezTo>
                    <a:pt x="18" y="83"/>
                    <a:pt x="16" y="83"/>
                    <a:pt x="15" y="83"/>
                  </a:cubicBezTo>
                  <a:cubicBezTo>
                    <a:pt x="13" y="83"/>
                    <a:pt x="12" y="83"/>
                    <a:pt x="11" y="83"/>
                  </a:cubicBezTo>
                  <a:cubicBezTo>
                    <a:pt x="9" y="83"/>
                    <a:pt x="8" y="83"/>
                    <a:pt x="7" y="83"/>
                  </a:cubicBezTo>
                  <a:cubicBezTo>
                    <a:pt x="5" y="83"/>
                    <a:pt x="3" y="83"/>
                    <a:pt x="2" y="83"/>
                  </a:cubicBezTo>
                  <a:cubicBezTo>
                    <a:pt x="1" y="83"/>
                    <a:pt x="0" y="83"/>
                    <a:pt x="0" y="83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4"/>
                    <a:pt x="5" y="84"/>
                    <a:pt x="7" y="84"/>
                  </a:cubicBezTo>
                  <a:cubicBezTo>
                    <a:pt x="8" y="84"/>
                    <a:pt x="9" y="84"/>
                    <a:pt x="11" y="84"/>
                  </a:cubicBezTo>
                  <a:cubicBezTo>
                    <a:pt x="12" y="84"/>
                    <a:pt x="13" y="85"/>
                    <a:pt x="15" y="85"/>
                  </a:cubicBezTo>
                  <a:cubicBezTo>
                    <a:pt x="16" y="85"/>
                    <a:pt x="18" y="85"/>
                    <a:pt x="20" y="85"/>
                  </a:cubicBezTo>
                  <a:cubicBezTo>
                    <a:pt x="21" y="85"/>
                    <a:pt x="23" y="85"/>
                    <a:pt x="25" y="85"/>
                  </a:cubicBezTo>
                  <a:cubicBezTo>
                    <a:pt x="27" y="85"/>
                    <a:pt x="29" y="85"/>
                    <a:pt x="31" y="85"/>
                  </a:cubicBezTo>
                  <a:cubicBezTo>
                    <a:pt x="32" y="85"/>
                    <a:pt x="33" y="85"/>
                    <a:pt x="34" y="85"/>
                  </a:cubicBezTo>
                  <a:cubicBezTo>
                    <a:pt x="35" y="85"/>
                    <a:pt x="36" y="84"/>
                    <a:pt x="37" y="84"/>
                  </a:cubicBezTo>
                  <a:cubicBezTo>
                    <a:pt x="39" y="84"/>
                    <a:pt x="41" y="84"/>
                    <a:pt x="44" y="84"/>
                  </a:cubicBezTo>
                  <a:cubicBezTo>
                    <a:pt x="45" y="83"/>
                    <a:pt x="46" y="83"/>
                    <a:pt x="47" y="83"/>
                  </a:cubicBezTo>
                  <a:cubicBezTo>
                    <a:pt x="48" y="83"/>
                    <a:pt x="48" y="83"/>
                    <a:pt x="49" y="83"/>
                  </a:cubicBezTo>
                  <a:cubicBezTo>
                    <a:pt x="49" y="83"/>
                    <a:pt x="50" y="83"/>
                    <a:pt x="50" y="83"/>
                  </a:cubicBezTo>
                  <a:cubicBezTo>
                    <a:pt x="51" y="82"/>
                    <a:pt x="53" y="82"/>
                    <a:pt x="54" y="82"/>
                  </a:cubicBezTo>
                  <a:cubicBezTo>
                    <a:pt x="54" y="82"/>
                    <a:pt x="55" y="82"/>
                    <a:pt x="55" y="82"/>
                  </a:cubicBezTo>
                  <a:cubicBezTo>
                    <a:pt x="56" y="81"/>
                    <a:pt x="57" y="81"/>
                    <a:pt x="57" y="81"/>
                  </a:cubicBezTo>
                  <a:cubicBezTo>
                    <a:pt x="58" y="81"/>
                    <a:pt x="60" y="81"/>
                    <a:pt x="61" y="80"/>
                  </a:cubicBezTo>
                  <a:cubicBezTo>
                    <a:pt x="61" y="80"/>
                    <a:pt x="62" y="80"/>
                    <a:pt x="63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9" y="78"/>
                    <a:pt x="74" y="77"/>
                    <a:pt x="79" y="75"/>
                  </a:cubicBezTo>
                  <a:cubicBezTo>
                    <a:pt x="81" y="74"/>
                    <a:pt x="84" y="73"/>
                    <a:pt x="86" y="72"/>
                  </a:cubicBezTo>
                  <a:cubicBezTo>
                    <a:pt x="87" y="72"/>
                    <a:pt x="88" y="71"/>
                    <a:pt x="89" y="71"/>
                  </a:cubicBezTo>
                  <a:cubicBezTo>
                    <a:pt x="90" y="70"/>
                    <a:pt x="92" y="70"/>
                    <a:pt x="93" y="69"/>
                  </a:cubicBezTo>
                  <a:cubicBezTo>
                    <a:pt x="94" y="69"/>
                    <a:pt x="95" y="68"/>
                    <a:pt x="96" y="67"/>
                  </a:cubicBezTo>
                  <a:cubicBezTo>
                    <a:pt x="97" y="67"/>
                    <a:pt x="98" y="66"/>
                    <a:pt x="99" y="66"/>
                  </a:cubicBezTo>
                  <a:cubicBezTo>
                    <a:pt x="100" y="65"/>
                    <a:pt x="101" y="65"/>
                    <a:pt x="103" y="64"/>
                  </a:cubicBezTo>
                  <a:cubicBezTo>
                    <a:pt x="104" y="63"/>
                    <a:pt x="105" y="63"/>
                    <a:pt x="106" y="62"/>
                  </a:cubicBezTo>
                  <a:cubicBezTo>
                    <a:pt x="108" y="61"/>
                    <a:pt x="110" y="59"/>
                    <a:pt x="112" y="58"/>
                  </a:cubicBezTo>
                  <a:cubicBezTo>
                    <a:pt x="112" y="58"/>
                    <a:pt x="113" y="57"/>
                    <a:pt x="113" y="57"/>
                  </a:cubicBezTo>
                  <a:cubicBezTo>
                    <a:pt x="114" y="57"/>
                    <a:pt x="114" y="56"/>
                    <a:pt x="114" y="56"/>
                  </a:cubicBezTo>
                  <a:cubicBezTo>
                    <a:pt x="115" y="55"/>
                    <a:pt x="116" y="55"/>
                    <a:pt x="117" y="54"/>
                  </a:cubicBezTo>
                  <a:cubicBezTo>
                    <a:pt x="121" y="51"/>
                    <a:pt x="124" y="49"/>
                    <a:pt x="127" y="46"/>
                  </a:cubicBezTo>
                  <a:cubicBezTo>
                    <a:pt x="128" y="45"/>
                    <a:pt x="130" y="43"/>
                    <a:pt x="131" y="42"/>
                  </a:cubicBezTo>
                  <a:cubicBezTo>
                    <a:pt x="131" y="41"/>
                    <a:pt x="132" y="41"/>
                    <a:pt x="133" y="40"/>
                  </a:cubicBezTo>
                  <a:cubicBezTo>
                    <a:pt x="133" y="39"/>
                    <a:pt x="134" y="39"/>
                    <a:pt x="134" y="38"/>
                  </a:cubicBezTo>
                  <a:cubicBezTo>
                    <a:pt x="135" y="38"/>
                    <a:pt x="135" y="37"/>
                    <a:pt x="136" y="36"/>
                  </a:cubicBezTo>
                  <a:cubicBezTo>
                    <a:pt x="137" y="35"/>
                    <a:pt x="137" y="35"/>
                    <a:pt x="137" y="35"/>
                  </a:cubicBezTo>
                  <a:lnTo>
                    <a:pt x="154" y="45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1" name="Oval 68">
              <a:extLst>
                <a:ext uri="{FF2B5EF4-FFF2-40B4-BE49-F238E27FC236}">
                  <a16:creationId xmlns:a16="http://schemas.microsoft.com/office/drawing/2014/main" id="{B37BFBA8-ADD0-40AD-BBE4-B33EC1441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1927226"/>
              <a:ext cx="850900" cy="849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3A54DC17-2DC2-4C68-AAC7-C2C407314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2236788"/>
              <a:ext cx="354013" cy="180975"/>
            </a:xfrm>
            <a:custGeom>
              <a:avLst/>
              <a:gdLst>
                <a:gd name="T0" fmla="*/ 0 w 101"/>
                <a:gd name="T1" fmla="*/ 26 h 52"/>
                <a:gd name="T2" fmla="*/ 26 w 101"/>
                <a:gd name="T3" fmla="*/ 0 h 52"/>
                <a:gd name="T4" fmla="*/ 75 w 101"/>
                <a:gd name="T5" fmla="*/ 0 h 52"/>
                <a:gd name="T6" fmla="*/ 101 w 101"/>
                <a:gd name="T7" fmla="*/ 26 h 52"/>
                <a:gd name="T8" fmla="*/ 75 w 101"/>
                <a:gd name="T9" fmla="*/ 52 h 52"/>
                <a:gd name="T10" fmla="*/ 26 w 101"/>
                <a:gd name="T11" fmla="*/ 52 h 52"/>
                <a:gd name="T12" fmla="*/ 0 w 101"/>
                <a:gd name="T1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2">
                  <a:moveTo>
                    <a:pt x="0" y="26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9" y="0"/>
                    <a:pt x="101" y="12"/>
                    <a:pt x="101" y="26"/>
                  </a:cubicBezTo>
                  <a:cubicBezTo>
                    <a:pt x="101" y="40"/>
                    <a:pt x="89" y="52"/>
                    <a:pt x="7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1" y="52"/>
                    <a:pt x="0" y="40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3" name="Oval 70">
              <a:extLst>
                <a:ext uri="{FF2B5EF4-FFF2-40B4-BE49-F238E27FC236}">
                  <a16:creationId xmlns:a16="http://schemas.microsoft.com/office/drawing/2014/main" id="{F3AA5A61-3326-4317-8673-319E7EE48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63" y="2025651"/>
              <a:ext cx="654050" cy="652463"/>
            </a:xfrm>
            <a:prstGeom prst="ellipse">
              <a:avLst/>
            </a:prstGeom>
            <a:solidFill>
              <a:srgbClr val="4C3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C5F9CDD-4B2D-479E-A025-013EE9384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5" y="3055938"/>
              <a:ext cx="1008063" cy="900113"/>
            </a:xfrm>
            <a:custGeom>
              <a:avLst/>
              <a:gdLst>
                <a:gd name="T0" fmla="*/ 0 w 635"/>
                <a:gd name="T1" fmla="*/ 203 h 567"/>
                <a:gd name="T2" fmla="*/ 110 w 635"/>
                <a:gd name="T3" fmla="*/ 0 h 567"/>
                <a:gd name="T4" fmla="*/ 635 w 635"/>
                <a:gd name="T5" fmla="*/ 280 h 567"/>
                <a:gd name="T6" fmla="*/ 575 w 635"/>
                <a:gd name="T7" fmla="*/ 567 h 567"/>
                <a:gd name="T8" fmla="*/ 337 w 635"/>
                <a:gd name="T9" fmla="*/ 488 h 567"/>
                <a:gd name="T10" fmla="*/ 165 w 635"/>
                <a:gd name="T11" fmla="*/ 499 h 567"/>
                <a:gd name="T12" fmla="*/ 75 w 635"/>
                <a:gd name="T13" fmla="*/ 243 h 567"/>
                <a:gd name="T14" fmla="*/ 0 w 635"/>
                <a:gd name="T15" fmla="*/ 203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5" h="567">
                  <a:moveTo>
                    <a:pt x="0" y="203"/>
                  </a:moveTo>
                  <a:lnTo>
                    <a:pt x="110" y="0"/>
                  </a:lnTo>
                  <a:lnTo>
                    <a:pt x="635" y="280"/>
                  </a:lnTo>
                  <a:lnTo>
                    <a:pt x="575" y="567"/>
                  </a:lnTo>
                  <a:lnTo>
                    <a:pt x="337" y="488"/>
                  </a:lnTo>
                  <a:lnTo>
                    <a:pt x="165" y="499"/>
                  </a:lnTo>
                  <a:lnTo>
                    <a:pt x="75" y="24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F0F54069-ED6A-496E-9185-FC60F4AD4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5" y="3055938"/>
              <a:ext cx="744538" cy="763588"/>
            </a:xfrm>
            <a:custGeom>
              <a:avLst/>
              <a:gdLst>
                <a:gd name="T0" fmla="*/ 0 w 213"/>
                <a:gd name="T1" fmla="*/ 92 h 218"/>
                <a:gd name="T2" fmla="*/ 50 w 213"/>
                <a:gd name="T3" fmla="*/ 0 h 218"/>
                <a:gd name="T4" fmla="*/ 213 w 213"/>
                <a:gd name="T5" fmla="*/ 104 h 218"/>
                <a:gd name="T6" fmla="*/ 194 w 213"/>
                <a:gd name="T7" fmla="*/ 125 h 218"/>
                <a:gd name="T8" fmla="*/ 162 w 213"/>
                <a:gd name="T9" fmla="*/ 172 h 218"/>
                <a:gd name="T10" fmla="*/ 134 w 213"/>
                <a:gd name="T11" fmla="*/ 213 h 218"/>
                <a:gd name="T12" fmla="*/ 81 w 213"/>
                <a:gd name="T13" fmla="*/ 218 h 218"/>
                <a:gd name="T14" fmla="*/ 9 w 213"/>
                <a:gd name="T15" fmla="*/ 155 h 218"/>
                <a:gd name="T16" fmla="*/ 32 w 213"/>
                <a:gd name="T17" fmla="*/ 96 h 218"/>
                <a:gd name="T18" fmla="*/ 0 w 213"/>
                <a:gd name="T19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18">
                  <a:moveTo>
                    <a:pt x="0" y="9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04" y="109"/>
                    <a:pt x="200" y="117"/>
                    <a:pt x="194" y="125"/>
                  </a:cubicBezTo>
                  <a:cubicBezTo>
                    <a:pt x="182" y="140"/>
                    <a:pt x="171" y="155"/>
                    <a:pt x="162" y="172"/>
                  </a:cubicBezTo>
                  <a:cubicBezTo>
                    <a:pt x="151" y="191"/>
                    <a:pt x="145" y="195"/>
                    <a:pt x="134" y="213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E89019BA-A708-4B5E-8099-D8AF288D6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3055938"/>
              <a:ext cx="827088" cy="700088"/>
            </a:xfrm>
            <a:custGeom>
              <a:avLst/>
              <a:gdLst>
                <a:gd name="T0" fmla="*/ 226 w 236"/>
                <a:gd name="T1" fmla="*/ 0 h 200"/>
                <a:gd name="T2" fmla="*/ 85 w 236"/>
                <a:gd name="T3" fmla="*/ 39 h 200"/>
                <a:gd name="T4" fmla="*/ 30 w 236"/>
                <a:gd name="T5" fmla="*/ 98 h 200"/>
                <a:gd name="T6" fmla="*/ 1 w 236"/>
                <a:gd name="T7" fmla="*/ 177 h 200"/>
                <a:gd name="T8" fmla="*/ 33 w 236"/>
                <a:gd name="T9" fmla="*/ 184 h 200"/>
                <a:gd name="T10" fmla="*/ 54 w 236"/>
                <a:gd name="T11" fmla="*/ 139 h 200"/>
                <a:gd name="T12" fmla="*/ 90 w 236"/>
                <a:gd name="T13" fmla="*/ 112 h 200"/>
                <a:gd name="T14" fmla="*/ 144 w 236"/>
                <a:gd name="T15" fmla="*/ 98 h 200"/>
                <a:gd name="T16" fmla="*/ 200 w 236"/>
                <a:gd name="T17" fmla="*/ 104 h 200"/>
                <a:gd name="T18" fmla="*/ 236 w 236"/>
                <a:gd name="T19" fmla="*/ 26 h 200"/>
                <a:gd name="T20" fmla="*/ 226 w 236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00">
                  <a:moveTo>
                    <a:pt x="226" y="0"/>
                  </a:moveTo>
                  <a:cubicBezTo>
                    <a:pt x="85" y="39"/>
                    <a:pt x="85" y="39"/>
                    <a:pt x="85" y="39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2" y="162"/>
                    <a:pt x="1" y="177"/>
                  </a:cubicBezTo>
                  <a:cubicBezTo>
                    <a:pt x="0" y="185"/>
                    <a:pt x="12" y="200"/>
                    <a:pt x="33" y="184"/>
                  </a:cubicBezTo>
                  <a:cubicBezTo>
                    <a:pt x="46" y="175"/>
                    <a:pt x="54" y="139"/>
                    <a:pt x="54" y="139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36" y="26"/>
                    <a:pt x="236" y="26"/>
                    <a:pt x="236" y="2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9FB12FB0-AEEA-4FCE-BCCE-AC4146EA3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3294063"/>
              <a:ext cx="1936750" cy="1509713"/>
            </a:xfrm>
            <a:custGeom>
              <a:avLst/>
              <a:gdLst>
                <a:gd name="T0" fmla="*/ 1220 w 1220"/>
                <a:gd name="T1" fmla="*/ 419 h 951"/>
                <a:gd name="T2" fmla="*/ 179 w 1220"/>
                <a:gd name="T3" fmla="*/ 0 h 951"/>
                <a:gd name="T4" fmla="*/ 0 w 1220"/>
                <a:gd name="T5" fmla="*/ 428 h 951"/>
                <a:gd name="T6" fmla="*/ 1220 w 1220"/>
                <a:gd name="T7" fmla="*/ 951 h 951"/>
                <a:gd name="T8" fmla="*/ 1220 w 1220"/>
                <a:gd name="T9" fmla="*/ 419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951">
                  <a:moveTo>
                    <a:pt x="1220" y="419"/>
                  </a:moveTo>
                  <a:lnTo>
                    <a:pt x="179" y="0"/>
                  </a:lnTo>
                  <a:lnTo>
                    <a:pt x="0" y="428"/>
                  </a:lnTo>
                  <a:lnTo>
                    <a:pt x="1220" y="951"/>
                  </a:lnTo>
                  <a:lnTo>
                    <a:pt x="1220" y="41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6E340F1D-B108-49C0-8DF0-A792F7309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5" y="3122613"/>
              <a:ext cx="123825" cy="136525"/>
            </a:xfrm>
            <a:custGeom>
              <a:avLst/>
              <a:gdLst>
                <a:gd name="T0" fmla="*/ 29 w 78"/>
                <a:gd name="T1" fmla="*/ 0 h 86"/>
                <a:gd name="T2" fmla="*/ 78 w 78"/>
                <a:gd name="T3" fmla="*/ 66 h 86"/>
                <a:gd name="T4" fmla="*/ 49 w 78"/>
                <a:gd name="T5" fmla="*/ 86 h 86"/>
                <a:gd name="T6" fmla="*/ 0 w 78"/>
                <a:gd name="T7" fmla="*/ 20 h 86"/>
                <a:gd name="T8" fmla="*/ 29 w 7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6">
                  <a:moveTo>
                    <a:pt x="29" y="0"/>
                  </a:moveTo>
                  <a:lnTo>
                    <a:pt x="78" y="66"/>
                  </a:lnTo>
                  <a:lnTo>
                    <a:pt x="49" y="86"/>
                  </a:lnTo>
                  <a:lnTo>
                    <a:pt x="0" y="2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401F0E60-45AC-46E9-BBD3-9C3BD89B2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3346451"/>
              <a:ext cx="665163" cy="539750"/>
            </a:xfrm>
            <a:custGeom>
              <a:avLst/>
              <a:gdLst>
                <a:gd name="T0" fmla="*/ 368 w 419"/>
                <a:gd name="T1" fmla="*/ 0 h 340"/>
                <a:gd name="T2" fmla="*/ 419 w 419"/>
                <a:gd name="T3" fmla="*/ 66 h 340"/>
                <a:gd name="T4" fmla="*/ 49 w 419"/>
                <a:gd name="T5" fmla="*/ 340 h 340"/>
                <a:gd name="T6" fmla="*/ 0 w 419"/>
                <a:gd name="T7" fmla="*/ 274 h 340"/>
                <a:gd name="T8" fmla="*/ 368 w 419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340">
                  <a:moveTo>
                    <a:pt x="368" y="0"/>
                  </a:moveTo>
                  <a:lnTo>
                    <a:pt x="419" y="66"/>
                  </a:lnTo>
                  <a:lnTo>
                    <a:pt x="49" y="340"/>
                  </a:lnTo>
                  <a:lnTo>
                    <a:pt x="0" y="27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B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1B84855E-D6B3-45F9-B87A-1CB354485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3346451"/>
              <a:ext cx="665163" cy="539750"/>
            </a:xfrm>
            <a:custGeom>
              <a:avLst/>
              <a:gdLst>
                <a:gd name="T0" fmla="*/ 368 w 419"/>
                <a:gd name="T1" fmla="*/ 0 h 340"/>
                <a:gd name="T2" fmla="*/ 419 w 419"/>
                <a:gd name="T3" fmla="*/ 66 h 340"/>
                <a:gd name="T4" fmla="*/ 49 w 419"/>
                <a:gd name="T5" fmla="*/ 340 h 340"/>
                <a:gd name="T6" fmla="*/ 0 w 419"/>
                <a:gd name="T7" fmla="*/ 274 h 340"/>
                <a:gd name="T8" fmla="*/ 368 w 419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340">
                  <a:moveTo>
                    <a:pt x="368" y="0"/>
                  </a:moveTo>
                  <a:lnTo>
                    <a:pt x="419" y="66"/>
                  </a:lnTo>
                  <a:lnTo>
                    <a:pt x="49" y="340"/>
                  </a:lnTo>
                  <a:lnTo>
                    <a:pt x="0" y="27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70705408-653C-4CB7-97E9-AC3D2668D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750" y="3563938"/>
              <a:ext cx="101600" cy="133350"/>
            </a:xfrm>
            <a:custGeom>
              <a:avLst/>
              <a:gdLst>
                <a:gd name="T0" fmla="*/ 0 w 64"/>
                <a:gd name="T1" fmla="*/ 0 h 84"/>
                <a:gd name="T2" fmla="*/ 64 w 64"/>
                <a:gd name="T3" fmla="*/ 84 h 84"/>
                <a:gd name="T4" fmla="*/ 51 w 64"/>
                <a:gd name="T5" fmla="*/ 79 h 84"/>
                <a:gd name="T6" fmla="*/ 0 w 64"/>
                <a:gd name="T7" fmla="*/ 13 h 84"/>
                <a:gd name="T8" fmla="*/ 0 w 6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0"/>
                  </a:moveTo>
                  <a:lnTo>
                    <a:pt x="64" y="84"/>
                  </a:lnTo>
                  <a:lnTo>
                    <a:pt x="51" y="7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6C6563C8-A85C-419A-85A6-5921E72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750" y="3125788"/>
              <a:ext cx="687388" cy="571500"/>
            </a:xfrm>
            <a:custGeom>
              <a:avLst/>
              <a:gdLst>
                <a:gd name="T0" fmla="*/ 371 w 433"/>
                <a:gd name="T1" fmla="*/ 0 h 360"/>
                <a:gd name="T2" fmla="*/ 433 w 433"/>
                <a:gd name="T3" fmla="*/ 86 h 360"/>
                <a:gd name="T4" fmla="*/ 64 w 433"/>
                <a:gd name="T5" fmla="*/ 360 h 360"/>
                <a:gd name="T6" fmla="*/ 0 w 433"/>
                <a:gd name="T7" fmla="*/ 276 h 360"/>
                <a:gd name="T8" fmla="*/ 371 w 433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360">
                  <a:moveTo>
                    <a:pt x="371" y="0"/>
                  </a:moveTo>
                  <a:lnTo>
                    <a:pt x="433" y="86"/>
                  </a:lnTo>
                  <a:lnTo>
                    <a:pt x="64" y="360"/>
                  </a:lnTo>
                  <a:lnTo>
                    <a:pt x="0" y="27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71F7E6EE-EFE6-4729-B53F-165D8E44E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3781426"/>
              <a:ext cx="144463" cy="130175"/>
            </a:xfrm>
            <a:custGeom>
              <a:avLst/>
              <a:gdLst>
                <a:gd name="T0" fmla="*/ 91 w 91"/>
                <a:gd name="T1" fmla="*/ 66 h 82"/>
                <a:gd name="T2" fmla="*/ 0 w 91"/>
                <a:gd name="T3" fmla="*/ 82 h 82"/>
                <a:gd name="T4" fmla="*/ 42 w 91"/>
                <a:gd name="T5" fmla="*/ 0 h 82"/>
                <a:gd name="T6" fmla="*/ 91 w 91"/>
                <a:gd name="T7" fmla="*/ 6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2">
                  <a:moveTo>
                    <a:pt x="91" y="66"/>
                  </a:moveTo>
                  <a:lnTo>
                    <a:pt x="0" y="82"/>
                  </a:lnTo>
                  <a:lnTo>
                    <a:pt x="42" y="0"/>
                  </a:lnTo>
                  <a:lnTo>
                    <a:pt x="91" y="66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AFFA6214-ECB5-4CC3-B3AF-004EA3B3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175001"/>
              <a:ext cx="266700" cy="388938"/>
            </a:xfrm>
            <a:custGeom>
              <a:avLst/>
              <a:gdLst>
                <a:gd name="T0" fmla="*/ 60 w 76"/>
                <a:gd name="T1" fmla="*/ 50 h 111"/>
                <a:gd name="T2" fmla="*/ 57 w 76"/>
                <a:gd name="T3" fmla="*/ 52 h 111"/>
                <a:gd name="T4" fmla="*/ 16 w 76"/>
                <a:gd name="T5" fmla="*/ 82 h 111"/>
                <a:gd name="T6" fmla="*/ 14 w 76"/>
                <a:gd name="T7" fmla="*/ 84 h 111"/>
                <a:gd name="T8" fmla="*/ 6 w 76"/>
                <a:gd name="T9" fmla="*/ 92 h 111"/>
                <a:gd name="T10" fmla="*/ 7 w 76"/>
                <a:gd name="T11" fmla="*/ 111 h 111"/>
                <a:gd name="T12" fmla="*/ 19 w 76"/>
                <a:gd name="T13" fmla="*/ 96 h 111"/>
                <a:gd name="T14" fmla="*/ 23 w 76"/>
                <a:gd name="T15" fmla="*/ 92 h 111"/>
                <a:gd name="T16" fmla="*/ 64 w 76"/>
                <a:gd name="T17" fmla="*/ 62 h 111"/>
                <a:gd name="T18" fmla="*/ 73 w 76"/>
                <a:gd name="T19" fmla="*/ 56 h 111"/>
                <a:gd name="T20" fmla="*/ 74 w 76"/>
                <a:gd name="T21" fmla="*/ 48 h 111"/>
                <a:gd name="T22" fmla="*/ 73 w 76"/>
                <a:gd name="T23" fmla="*/ 47 h 111"/>
                <a:gd name="T24" fmla="*/ 39 w 76"/>
                <a:gd name="T25" fmla="*/ 0 h 111"/>
                <a:gd name="T26" fmla="*/ 29 w 76"/>
                <a:gd name="T27" fmla="*/ 8 h 111"/>
                <a:gd name="T28" fmla="*/ 60 w 76"/>
                <a:gd name="T29" fmla="*/ 5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11">
                  <a:moveTo>
                    <a:pt x="60" y="50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9" y="88"/>
                    <a:pt x="6" y="92"/>
                  </a:cubicBezTo>
                  <a:cubicBezTo>
                    <a:pt x="0" y="99"/>
                    <a:pt x="0" y="110"/>
                    <a:pt x="7" y="111"/>
                  </a:cubicBezTo>
                  <a:cubicBezTo>
                    <a:pt x="15" y="111"/>
                    <a:pt x="12" y="100"/>
                    <a:pt x="19" y="96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5" y="54"/>
                    <a:pt x="76" y="50"/>
                    <a:pt x="74" y="4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8"/>
                    <a:pt x="29" y="8"/>
                    <a:pt x="29" y="8"/>
                  </a:cubicBezTo>
                  <a:lnTo>
                    <a:pt x="60" y="50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20F8F389-033E-4223-8A8A-2CB999EA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3549651"/>
              <a:ext cx="1100138" cy="322263"/>
            </a:xfrm>
            <a:custGeom>
              <a:avLst/>
              <a:gdLst>
                <a:gd name="T0" fmla="*/ 111 w 314"/>
                <a:gd name="T1" fmla="*/ 92 h 92"/>
                <a:gd name="T2" fmla="*/ 29 w 314"/>
                <a:gd name="T3" fmla="*/ 80 h 92"/>
                <a:gd name="T4" fmla="*/ 19 w 314"/>
                <a:gd name="T5" fmla="*/ 42 h 92"/>
                <a:gd name="T6" fmla="*/ 88 w 314"/>
                <a:gd name="T7" fmla="*/ 40 h 92"/>
                <a:gd name="T8" fmla="*/ 143 w 314"/>
                <a:gd name="T9" fmla="*/ 26 h 92"/>
                <a:gd name="T10" fmla="*/ 157 w 314"/>
                <a:gd name="T11" fmla="*/ 0 h 92"/>
                <a:gd name="T12" fmla="*/ 314 w 314"/>
                <a:gd name="T13" fmla="*/ 32 h 92"/>
                <a:gd name="T14" fmla="*/ 287 w 314"/>
                <a:gd name="T15" fmla="*/ 81 h 92"/>
                <a:gd name="T16" fmla="*/ 111 w 314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92">
                  <a:moveTo>
                    <a:pt x="111" y="92"/>
                  </a:moveTo>
                  <a:cubicBezTo>
                    <a:pt x="111" y="92"/>
                    <a:pt x="41" y="82"/>
                    <a:pt x="29" y="80"/>
                  </a:cubicBezTo>
                  <a:cubicBezTo>
                    <a:pt x="1" y="76"/>
                    <a:pt x="0" y="52"/>
                    <a:pt x="19" y="42"/>
                  </a:cubicBezTo>
                  <a:cubicBezTo>
                    <a:pt x="28" y="37"/>
                    <a:pt x="88" y="40"/>
                    <a:pt x="88" y="40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287" y="81"/>
                    <a:pt x="287" y="81"/>
                    <a:pt x="287" y="81"/>
                  </a:cubicBezTo>
                  <a:lnTo>
                    <a:pt x="111" y="92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50800" dist="38100" dir="10800000" algn="r" rotWithShape="0">
                    <a:schemeClr val="bg1">
                      <a:alpha val="57000"/>
                    </a:schemeClr>
                  </a:outerShdw>
                </a:effectLst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1664ED1-FBA3-4370-A79A-8FACD8BC3BC1}"/>
              </a:ext>
            </a:extLst>
          </p:cNvPr>
          <p:cNvSpPr txBox="1"/>
          <p:nvPr/>
        </p:nvSpPr>
        <p:spPr>
          <a:xfrm>
            <a:off x="505534" y="-53948"/>
            <a:ext cx="5874761" cy="246221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1">
                <a:solidFill>
                  <a:srgbClr val="0070C0"/>
                </a:solidFill>
                <a:effectLst>
                  <a:outerShdw dist="76200" dir="5400000" algn="ctr" rotWithShape="0">
                    <a:srgbClr val="FFFF00">
                      <a:alpha val="93000"/>
                    </a:srgbClr>
                  </a:outerShdw>
                </a:effectLst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BUDGET</a:t>
            </a:r>
          </a:p>
          <a:p>
            <a:r>
              <a:rPr lang="en-US" sz="8000" b="1" i="1">
                <a:solidFill>
                  <a:srgbClr val="0070C0"/>
                </a:solidFill>
                <a:effectLst>
                  <a:outerShdw dist="76200" dir="5400000" algn="ctr" rotWithShape="0">
                    <a:srgbClr val="FFFF00">
                      <a:alpha val="93000"/>
                    </a:srgbClr>
                  </a:outerShdw>
                </a:effectLst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BUDDY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0EE87-179C-4352-9668-DA5BEA0AA61F}"/>
              </a:ext>
            </a:extLst>
          </p:cNvPr>
          <p:cNvSpPr txBox="1"/>
          <p:nvPr/>
        </p:nvSpPr>
        <p:spPr>
          <a:xfrm>
            <a:off x="1959846" y="2402554"/>
            <a:ext cx="580406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Save Money , Build Rizz….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83EA4A5-906E-4D06-A363-88B59644AC50}"/>
              </a:ext>
            </a:extLst>
          </p:cNvPr>
          <p:cNvSpPr/>
          <p:nvPr/>
        </p:nvSpPr>
        <p:spPr>
          <a:xfrm>
            <a:off x="-3310352" y="2665678"/>
            <a:ext cx="6254816" cy="6254816"/>
          </a:xfrm>
          <a:prstGeom prst="ellipse">
            <a:avLst/>
          </a:prstGeom>
          <a:pattFill prst="pct75">
            <a:fgClr>
              <a:srgbClr val="7030A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196B-F81D-BD2A-A253-CA9D053A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00"/>
                </a:solidFill>
              </a:rPr>
              <a:t>OUR TEAM MEMBERS: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196-406F-E860-6148-FB0DC3BB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/>
              </a:rPr>
              <a:t>Kamat Uttara Milan (22BCS126)</a:t>
            </a:r>
            <a:endParaRPr lang="en-US">
              <a:solidFill>
                <a:schemeClr val="bg1"/>
              </a:solidFill>
              <a:cs typeface="Segoe UI"/>
            </a:endParaRPr>
          </a:p>
          <a:p>
            <a:r>
              <a:rPr lang="en-US" dirty="0">
                <a:solidFill>
                  <a:schemeClr val="bg1"/>
                </a:solidFill>
                <a:cs typeface="Segoe UI"/>
              </a:rPr>
              <a:t>Kadam Sayali Ananda (22BCS122)</a:t>
            </a:r>
          </a:p>
          <a:p>
            <a:r>
              <a:rPr lang="en-US" dirty="0">
                <a:solidFill>
                  <a:schemeClr val="bg1"/>
                </a:solidFill>
                <a:cs typeface="Segoe UI"/>
              </a:rPr>
              <a:t>Geetika Khandelwal (22BCS090)</a:t>
            </a:r>
          </a:p>
          <a:p>
            <a:r>
              <a:rPr lang="en-US" err="1">
                <a:solidFill>
                  <a:schemeClr val="bg1"/>
                </a:solidFill>
                <a:cs typeface="Segoe UI"/>
              </a:rPr>
              <a:t>Anumolu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Sri Sal Geethika (22BCS039)</a:t>
            </a:r>
          </a:p>
          <a:p>
            <a:r>
              <a:rPr lang="en-US" dirty="0">
                <a:solidFill>
                  <a:schemeClr val="bg1"/>
                </a:solidFill>
                <a:cs typeface="Segoe UI"/>
              </a:rPr>
              <a:t>Joyee Biswas (22BCS116)</a:t>
            </a:r>
          </a:p>
        </p:txBody>
      </p:sp>
    </p:spTree>
    <p:extLst>
      <p:ext uri="{BB962C8B-B14F-4D97-AF65-F5344CB8AC3E}">
        <p14:creationId xmlns:p14="http://schemas.microsoft.com/office/powerpoint/2010/main" val="423765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2382B28A-14AA-48CC-95F1-222BB8051025}"/>
              </a:ext>
            </a:extLst>
          </p:cNvPr>
          <p:cNvSpPr/>
          <p:nvPr/>
        </p:nvSpPr>
        <p:spPr>
          <a:xfrm>
            <a:off x="6864549" y="-1306440"/>
            <a:ext cx="6254816" cy="62548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2277A-B7C6-4EF7-9F97-575FBF16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24" y="492689"/>
            <a:ext cx="1690493" cy="1882268"/>
          </a:xfrm>
          <a:prstGeom prst="rect">
            <a:avLst/>
          </a:prstGeom>
        </p:spPr>
      </p:pic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3265BF7E-1C2F-43DB-BD69-F529B7B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3</a:t>
            </a:fld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664ED1-FBA3-4370-A79A-8FACD8BC3BC1}"/>
              </a:ext>
            </a:extLst>
          </p:cNvPr>
          <p:cNvSpPr txBox="1"/>
          <p:nvPr/>
        </p:nvSpPr>
        <p:spPr>
          <a:xfrm>
            <a:off x="645877" y="1033429"/>
            <a:ext cx="6067533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>
                <a:solidFill>
                  <a:schemeClr val="bg1">
                    <a:lumMod val="85000"/>
                  </a:schemeClr>
                </a:solidFill>
                <a:latin typeface="+mj-lt"/>
                <a:ea typeface="Segoe UI Black"/>
                <a:cs typeface="Segoe UI"/>
              </a:rPr>
              <a:t>FEATURES</a:t>
            </a:r>
            <a:endParaRPr lang="en-US" sz="4400" b="1">
              <a:solidFill>
                <a:schemeClr val="bg1">
                  <a:lumMod val="8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62247B-24EF-42FD-AB07-4C1A959EA8C1}"/>
              </a:ext>
            </a:extLst>
          </p:cNvPr>
          <p:cNvSpPr/>
          <p:nvPr/>
        </p:nvSpPr>
        <p:spPr>
          <a:xfrm>
            <a:off x="1473112" y="2882721"/>
            <a:ext cx="1571720" cy="1571721"/>
          </a:xfrm>
          <a:prstGeom prst="ellipse">
            <a:avLst/>
          </a:prstGeom>
          <a:solidFill>
            <a:srgbClr val="E35F6F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C60E91B-51F9-4AE2-AE7E-33C6324DE1E3}"/>
              </a:ext>
            </a:extLst>
          </p:cNvPr>
          <p:cNvSpPr/>
          <p:nvPr/>
        </p:nvSpPr>
        <p:spPr>
          <a:xfrm>
            <a:off x="1251075" y="2541489"/>
            <a:ext cx="2032306" cy="2032308"/>
          </a:xfrm>
          <a:prstGeom prst="arc">
            <a:avLst>
              <a:gd name="adj1" fmla="val 10819804"/>
              <a:gd name="adj2" fmla="val 0"/>
            </a:avLst>
          </a:prstGeom>
          <a:noFill/>
          <a:ln w="63500" cap="rnd">
            <a:solidFill>
              <a:srgbClr val="E35F6F"/>
            </a:solidFill>
            <a:tailEnd type="arrow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B471A-74C6-4B27-BDD6-357F04AD6BCC}"/>
              </a:ext>
            </a:extLst>
          </p:cNvPr>
          <p:cNvSpPr/>
          <p:nvPr/>
        </p:nvSpPr>
        <p:spPr>
          <a:xfrm>
            <a:off x="5269200" y="2615020"/>
            <a:ext cx="1571720" cy="1571721"/>
          </a:xfrm>
          <a:prstGeom prst="ellipse">
            <a:avLst/>
          </a:prstGeom>
          <a:solidFill>
            <a:srgbClr val="77DFBA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057A692-1CCC-48DF-BFCE-FF2AEBA41688}"/>
              </a:ext>
            </a:extLst>
          </p:cNvPr>
          <p:cNvSpPr/>
          <p:nvPr/>
        </p:nvSpPr>
        <p:spPr>
          <a:xfrm flipV="1">
            <a:off x="8661170" y="2577085"/>
            <a:ext cx="2032306" cy="2032308"/>
          </a:xfrm>
          <a:prstGeom prst="arc">
            <a:avLst>
              <a:gd name="adj1" fmla="val 10819804"/>
              <a:gd name="adj2" fmla="val 0"/>
            </a:avLst>
          </a:prstGeom>
          <a:noFill/>
          <a:ln w="63500" cap="rnd">
            <a:solidFill>
              <a:srgbClr val="77DFBA"/>
            </a:solidFill>
            <a:tailEnd type="arrow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52D7-F8EC-4855-8FF6-E4EADF1A85D4}"/>
              </a:ext>
            </a:extLst>
          </p:cNvPr>
          <p:cNvSpPr txBox="1"/>
          <p:nvPr/>
        </p:nvSpPr>
        <p:spPr>
          <a:xfrm>
            <a:off x="1251075" y="4850808"/>
            <a:ext cx="203230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cs typeface="Segoe UI"/>
              </a:rPr>
              <a:t>Track expenditure and income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EA4C35-121A-4CAC-A9B7-0FF1EC7118B1}"/>
              </a:ext>
            </a:extLst>
          </p:cNvPr>
          <p:cNvSpPr txBox="1"/>
          <p:nvPr/>
        </p:nvSpPr>
        <p:spPr>
          <a:xfrm>
            <a:off x="5079847" y="4727698"/>
            <a:ext cx="203230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>
                <a:solidFill>
                  <a:schemeClr val="bg1"/>
                </a:solidFill>
              </a:rPr>
              <a:t>Get a complete record of  savings and payment history.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5D816E-B1BC-4A23-8FDA-748981945DF0}"/>
              </a:ext>
            </a:extLst>
          </p:cNvPr>
          <p:cNvSpPr txBox="1"/>
          <p:nvPr/>
        </p:nvSpPr>
        <p:spPr>
          <a:xfrm>
            <a:off x="8522071" y="4839686"/>
            <a:ext cx="265416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Categorize expenses, savings and add notes at your ease. </a:t>
            </a:r>
            <a:endParaRPr lang="en-US" sz="1600" dirty="0">
              <a:solidFill>
                <a:schemeClr val="bg1"/>
              </a:solidFill>
              <a:cs typeface="Segoe UI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EAC8D9E-CB47-40B0-BC94-AFAF9DA15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697" y="3325681"/>
            <a:ext cx="590550" cy="685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99ADFF-90A7-46A4-AE64-AE1ED3434696}"/>
              </a:ext>
            </a:extLst>
          </p:cNvPr>
          <p:cNvSpPr txBox="1"/>
          <p:nvPr/>
        </p:nvSpPr>
        <p:spPr>
          <a:xfrm>
            <a:off x="642757" y="1730205"/>
            <a:ext cx="607065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FFBB83-0DA9-1230-526A-1D42089133AE}"/>
              </a:ext>
            </a:extLst>
          </p:cNvPr>
          <p:cNvSpPr/>
          <p:nvPr/>
        </p:nvSpPr>
        <p:spPr>
          <a:xfrm>
            <a:off x="8917738" y="2807378"/>
            <a:ext cx="1571720" cy="1562963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Ṅ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E5C8EFBF-1F21-5718-7099-69864FDBA30E}"/>
              </a:ext>
            </a:extLst>
          </p:cNvPr>
          <p:cNvSpPr/>
          <p:nvPr/>
        </p:nvSpPr>
        <p:spPr>
          <a:xfrm flipV="1">
            <a:off x="5038907" y="2551385"/>
            <a:ext cx="2032306" cy="2032308"/>
          </a:xfrm>
          <a:prstGeom prst="arc">
            <a:avLst>
              <a:gd name="adj1" fmla="val 10819804"/>
              <a:gd name="adj2" fmla="val 0"/>
            </a:avLst>
          </a:prstGeom>
          <a:noFill/>
          <a:ln w="63500" cap="rnd">
            <a:solidFill>
              <a:srgbClr val="77DFBA"/>
            </a:solidFill>
            <a:tailEnd type="arrow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BF44185-E72E-4C4B-A210-092952558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7600" y="3221367"/>
            <a:ext cx="628650" cy="685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D7894F-DC8F-4230-9693-16EE1B4BA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5936" y="3254334"/>
            <a:ext cx="695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2382B28A-14AA-48CC-95F1-222BB8051025}"/>
              </a:ext>
            </a:extLst>
          </p:cNvPr>
          <p:cNvSpPr/>
          <p:nvPr/>
        </p:nvSpPr>
        <p:spPr>
          <a:xfrm>
            <a:off x="6864549" y="-1306440"/>
            <a:ext cx="6254816" cy="62548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664ED1-FBA3-4370-A79A-8FACD8BC3BC1}"/>
              </a:ext>
            </a:extLst>
          </p:cNvPr>
          <p:cNvSpPr txBox="1"/>
          <p:nvPr/>
        </p:nvSpPr>
        <p:spPr>
          <a:xfrm>
            <a:off x="263019" y="371059"/>
            <a:ext cx="11665962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  <a:ea typeface="Segoe UI Black"/>
                <a:cs typeface="Segoe UI"/>
              </a:rPr>
              <a:t>ADVANTAGES OF OUR WEBSITE</a:t>
            </a:r>
            <a:endParaRPr lang="en-US" sz="4400" b="1" dirty="0">
              <a:solidFill>
                <a:schemeClr val="bg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3265BF7E-1C2F-43DB-BD69-F529B7B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BE4420-8E54-4811-9EA7-0ABB69F6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8" y="1422400"/>
            <a:ext cx="4464978" cy="469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7EEE94-6F48-4939-830D-AE32AC1DCC21}"/>
              </a:ext>
            </a:extLst>
          </p:cNvPr>
          <p:cNvSpPr txBox="1"/>
          <p:nvPr/>
        </p:nvSpPr>
        <p:spPr>
          <a:xfrm rot="1252297">
            <a:off x="5322045" y="1361193"/>
            <a:ext cx="1034925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0" b="1">
                <a:solidFill>
                  <a:srgbClr val="E35F6F"/>
                </a:solidFill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44881-D823-4192-87EA-44CA4B06E9AF}"/>
              </a:ext>
            </a:extLst>
          </p:cNvPr>
          <p:cNvSpPr txBox="1"/>
          <p:nvPr/>
        </p:nvSpPr>
        <p:spPr>
          <a:xfrm>
            <a:off x="6444457" y="1824582"/>
            <a:ext cx="543918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Efficient Financial Management</a:t>
            </a:r>
            <a:endParaRPr lang="en-US" sz="240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4CA61-2D1B-4B33-9FFD-B9B7EC7E0C10}"/>
              </a:ext>
            </a:extLst>
          </p:cNvPr>
          <p:cNvSpPr txBox="1"/>
          <p:nvPr/>
        </p:nvSpPr>
        <p:spPr>
          <a:xfrm rot="1252297">
            <a:off x="5318926" y="3126180"/>
            <a:ext cx="1236373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0" b="1">
                <a:solidFill>
                  <a:srgbClr val="77DFBA"/>
                </a:solidFill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08381-F961-4B9D-8B10-88C1FF6418D7}"/>
              </a:ext>
            </a:extLst>
          </p:cNvPr>
          <p:cNvSpPr txBox="1"/>
          <p:nvPr/>
        </p:nvSpPr>
        <p:spPr>
          <a:xfrm>
            <a:off x="6491072" y="3621807"/>
            <a:ext cx="543918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Use for Financial Success</a:t>
            </a:r>
            <a:endParaRPr lang="en-US" sz="240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A6661-32D8-4C09-9E6A-4C838E46DAFF}"/>
              </a:ext>
            </a:extLst>
          </p:cNvPr>
          <p:cNvSpPr txBox="1"/>
          <p:nvPr/>
        </p:nvSpPr>
        <p:spPr>
          <a:xfrm rot="1252297">
            <a:off x="5318926" y="4784940"/>
            <a:ext cx="1236373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0" b="1">
                <a:solidFill>
                  <a:srgbClr val="F7AA00"/>
                </a:solidFill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DC6E1-7530-4B6B-8A56-3FB9CC9E1233}"/>
              </a:ext>
            </a:extLst>
          </p:cNvPr>
          <p:cNvSpPr txBox="1"/>
          <p:nvPr/>
        </p:nvSpPr>
        <p:spPr>
          <a:xfrm>
            <a:off x="6491072" y="5245872"/>
            <a:ext cx="543918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Secure and Modern Financial Solution</a:t>
            </a:r>
            <a:endParaRPr lang="en-US" sz="2400" dirty="0">
              <a:solidFill>
                <a:schemeClr val="bg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505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5332-20D0-079D-8184-B5D60C25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047C-261F-2FF5-3A30-3A86F818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70941-0A29-7E75-61EC-9E193171FA8C}"/>
              </a:ext>
            </a:extLst>
          </p:cNvPr>
          <p:cNvSpPr txBox="1">
            <a:spLocks/>
          </p:cNvSpPr>
          <p:nvPr/>
        </p:nvSpPr>
        <p:spPr>
          <a:xfrm>
            <a:off x="990600" y="220642"/>
            <a:ext cx="9674773" cy="1010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ea typeface="Segoe UI Black"/>
                <a:cs typeface="Segoe UI"/>
              </a:rPr>
              <a:t>ER MODEL</a:t>
            </a:r>
            <a:endParaRPr lang="en-US" b="1">
              <a:solidFill>
                <a:schemeClr val="bg1"/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382A3-969D-29F6-6754-66C2C4098B56}"/>
              </a:ext>
            </a:extLst>
          </p:cNvPr>
          <p:cNvSpPr txBox="1"/>
          <p:nvPr/>
        </p:nvSpPr>
        <p:spPr>
          <a:xfrm>
            <a:off x="1545917" y="5907159"/>
            <a:ext cx="9337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LINK: </a:t>
            </a:r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 Model</a:t>
            </a:r>
            <a:endParaRPr lang="en-US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915B2-B62A-FFEC-E618-D2C52842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1" y="1027906"/>
            <a:ext cx="10404629" cy="48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4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7" y="530093"/>
            <a:ext cx="6726506" cy="6771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Segoe UI"/>
                <a:cs typeface="Segoe UI"/>
              </a:rPr>
              <a:t>TECH STACK</a:t>
            </a:r>
            <a:endParaRPr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810A48-58EE-4653-9094-4015568448A4}"/>
              </a:ext>
            </a:extLst>
          </p:cNvPr>
          <p:cNvSpPr/>
          <p:nvPr/>
        </p:nvSpPr>
        <p:spPr>
          <a:xfrm>
            <a:off x="672664" y="1371075"/>
            <a:ext cx="2325710" cy="59852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>
              <a:defRPr/>
            </a:pPr>
            <a:endParaRPr lang="en-US" sz="4800" b="1">
              <a:ln w="22225">
                <a:noFill/>
              </a:ln>
              <a:solidFill>
                <a:srgbClr val="083D65"/>
              </a:solidFill>
              <a:latin typeface="Segoe UI"/>
              <a:ea typeface="Open Sans"/>
              <a:cs typeface="Segoe U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8B150-0A63-4BDA-9D00-C2EAC0C3644D}"/>
              </a:ext>
            </a:extLst>
          </p:cNvPr>
          <p:cNvSpPr/>
          <p:nvPr/>
        </p:nvSpPr>
        <p:spPr>
          <a:xfrm>
            <a:off x="1566636" y="2270553"/>
            <a:ext cx="753413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C998BA0-6D9C-4E71-AABD-0B1CE27665CD}"/>
              </a:ext>
            </a:extLst>
          </p:cNvPr>
          <p:cNvSpPr/>
          <p:nvPr/>
        </p:nvSpPr>
        <p:spPr>
          <a:xfrm>
            <a:off x="883750" y="2614527"/>
            <a:ext cx="1938573" cy="3638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600617" y="1881489"/>
            <a:ext cx="2504839" cy="3605772"/>
            <a:chOff x="600617" y="1881489"/>
            <a:chExt cx="2504839" cy="36057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544154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 flipV="1">
              <a:off x="600617" y="1881489"/>
              <a:ext cx="2504839" cy="52892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4577D3E-B848-40A4-BDA3-371D139FFCD7}"/>
              </a:ext>
            </a:extLst>
          </p:cNvPr>
          <p:cNvSpPr/>
          <p:nvPr/>
        </p:nvSpPr>
        <p:spPr>
          <a:xfrm>
            <a:off x="3363956" y="1371073"/>
            <a:ext cx="2153840" cy="73866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i="0" u="none" strike="noStrike" kern="1200" cap="none" spc="0" normalizeH="0" baseline="0" noProof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/>
              <a:ea typeface="Open Sans"/>
              <a:cs typeface="Segoe UI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D4C567-68CB-4D4E-B46F-AE6B623D0433}"/>
              </a:ext>
            </a:extLst>
          </p:cNvPr>
          <p:cNvSpPr/>
          <p:nvPr/>
        </p:nvSpPr>
        <p:spPr>
          <a:xfrm>
            <a:off x="3443580" y="2614527"/>
            <a:ext cx="1938573" cy="3638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97422" y="1880593"/>
            <a:ext cx="2531733" cy="3606669"/>
            <a:chOff x="3197422" y="1880593"/>
            <a:chExt cx="2531733" cy="360666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224316" y="5441543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97422" y="1880593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D0F8E0FA-CCB1-49A3-A9B0-3F4C9A67031D}"/>
              </a:ext>
            </a:extLst>
          </p:cNvPr>
          <p:cNvSpPr/>
          <p:nvPr/>
        </p:nvSpPr>
        <p:spPr>
          <a:xfrm>
            <a:off x="5943601" y="1367030"/>
            <a:ext cx="2214068" cy="73866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i="0" u="none" strike="noStrike" kern="1200" cap="none" spc="0" normalizeH="0" baseline="0" noProof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28A30F-72A1-42C4-A692-7D530C4C9432}"/>
              </a:ext>
            </a:extLst>
          </p:cNvPr>
          <p:cNvSpPr/>
          <p:nvPr/>
        </p:nvSpPr>
        <p:spPr>
          <a:xfrm>
            <a:off x="6652009" y="2215788"/>
            <a:ext cx="753413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1" u="none" strike="noStrike" kern="1200" cap="none" spc="0" normalizeH="0" baseline="0" noProof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2E9147-0F90-4A93-A6A8-A2641F87607B}"/>
              </a:ext>
            </a:extLst>
          </p:cNvPr>
          <p:cNvSpPr/>
          <p:nvPr/>
        </p:nvSpPr>
        <p:spPr>
          <a:xfrm>
            <a:off x="6059428" y="2614527"/>
            <a:ext cx="1938573" cy="3638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BF79B94-9DA8-473D-907F-927F10FFAFC1}"/>
              </a:ext>
            </a:extLst>
          </p:cNvPr>
          <p:cNvGrpSpPr/>
          <p:nvPr/>
        </p:nvGrpSpPr>
        <p:grpSpPr>
          <a:xfrm>
            <a:off x="5767331" y="1880593"/>
            <a:ext cx="2612416" cy="3606669"/>
            <a:chOff x="5767331" y="1880593"/>
            <a:chExt cx="2612416" cy="3606669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7D988CC-9B88-413E-93C2-C869C58096EA}"/>
                </a:ext>
              </a:extLst>
            </p:cNvPr>
            <p:cNvSpPr/>
            <p:nvPr/>
          </p:nvSpPr>
          <p:spPr>
            <a:xfrm>
              <a:off x="5874908" y="5441543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33D9528-ECF4-4BA2-B405-B2CEB02B7987}"/>
                </a:ext>
              </a:extLst>
            </p:cNvPr>
            <p:cNvSpPr/>
            <p:nvPr/>
          </p:nvSpPr>
          <p:spPr>
            <a:xfrm>
              <a:off x="5767331" y="1880593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62136CF-26D1-4E3C-A6C7-CF76DF49877A}"/>
              </a:ext>
            </a:extLst>
          </p:cNvPr>
          <p:cNvGrpSpPr/>
          <p:nvPr/>
        </p:nvGrpSpPr>
        <p:grpSpPr>
          <a:xfrm>
            <a:off x="8386620" y="1880593"/>
            <a:ext cx="3241608" cy="3606668"/>
            <a:chOff x="8575598" y="2003229"/>
            <a:chExt cx="3090876" cy="36066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C9B982-0181-4CF4-8DC6-5A27C0EB2B38}"/>
                </a:ext>
              </a:extLst>
            </p:cNvPr>
            <p:cNvSpPr/>
            <p:nvPr/>
          </p:nvSpPr>
          <p:spPr>
            <a:xfrm>
              <a:off x="8678173" y="5564178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E863F44-D1D6-46E5-928B-2C8B5D8D5E1A}"/>
                </a:ext>
              </a:extLst>
            </p:cNvPr>
            <p:cNvSpPr/>
            <p:nvPr/>
          </p:nvSpPr>
          <p:spPr>
            <a:xfrm>
              <a:off x="8575598" y="2003229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E872107-4427-4CB1-85DD-A1628A5A5DD7}"/>
              </a:ext>
            </a:extLst>
          </p:cNvPr>
          <p:cNvSpPr/>
          <p:nvPr/>
        </p:nvSpPr>
        <p:spPr>
          <a:xfrm>
            <a:off x="8451712" y="1439378"/>
            <a:ext cx="3003850" cy="61555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i="0" u="none" strike="noStrike" kern="1200" cap="none" spc="0" normalizeH="0" baseline="0" noProof="0">
              <a:ln w="1587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A254DE9-97CA-44C9-A491-B8D134E3627F}"/>
              </a:ext>
            </a:extLst>
          </p:cNvPr>
          <p:cNvSpPr/>
          <p:nvPr/>
        </p:nvSpPr>
        <p:spPr>
          <a:xfrm>
            <a:off x="8492063" y="3555141"/>
            <a:ext cx="2918438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defRPr/>
            </a:pPr>
            <a:endParaRPr lang="en-US">
              <a:solidFill>
                <a:srgbClr val="083D65"/>
              </a:solidFill>
              <a:ea typeface="Calibri Light"/>
              <a:cs typeface="Calibri Light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FA849A-F78C-4CB5-AF83-DB2B6DE7A67A}"/>
              </a:ext>
            </a:extLst>
          </p:cNvPr>
          <p:cNvSpPr/>
          <p:nvPr/>
        </p:nvSpPr>
        <p:spPr>
          <a:xfrm>
            <a:off x="9060748" y="1966801"/>
            <a:ext cx="204382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defRPr/>
            </a:pPr>
            <a:endParaRPr lang="en-US" sz="1400">
              <a:solidFill>
                <a:srgbClr val="083D65"/>
              </a:solidFill>
              <a:latin typeface="Segoe UI"/>
              <a:ea typeface="Calibri Light"/>
              <a:cs typeface="Segoe UI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5BCDF-AE9B-4A79-AB96-AD1ECE344488}"/>
              </a:ext>
            </a:extLst>
          </p:cNvPr>
          <p:cNvSpPr/>
          <p:nvPr/>
        </p:nvSpPr>
        <p:spPr>
          <a:xfrm>
            <a:off x="6003635" y="5872775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kern="1200" cap="none" spc="0" normalizeH="0" baseline="0" noProof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 Light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3143A-1AC6-410F-3E87-D9B7DB1F274C}"/>
              </a:ext>
            </a:extLst>
          </p:cNvPr>
          <p:cNvSpPr txBox="1"/>
          <p:nvPr/>
        </p:nvSpPr>
        <p:spPr>
          <a:xfrm flipH="1">
            <a:off x="1234759" y="2574648"/>
            <a:ext cx="548946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REACT</a:t>
            </a:r>
            <a:endParaRPr lang="en-US" sz="2400" dirty="0">
              <a:solidFill>
                <a:schemeClr val="bg1"/>
              </a:solidFill>
              <a:ea typeface="Calibri Light"/>
              <a:cs typeface="Calibri Light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Calibri Light"/>
                <a:cs typeface="Calibri Light"/>
              </a:rPr>
              <a:t>NODE JS</a:t>
            </a: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Calibri Light"/>
                <a:cs typeface="Calibri Light"/>
              </a:rPr>
              <a:t>FIGMA</a:t>
            </a: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Calibri Light"/>
                <a:cs typeface="Calibri Light"/>
              </a:rPr>
              <a:t>MYSQL</a:t>
            </a:r>
          </a:p>
          <a:p>
            <a:endParaRPr lang="en-US" dirty="0">
              <a:solidFill>
                <a:srgbClr val="FFFF00"/>
              </a:solidFill>
              <a:ea typeface="Calibri Light"/>
              <a:cs typeface="Calibri Light"/>
            </a:endParaRPr>
          </a:p>
          <a:p>
            <a:endParaRPr lang="en-US" dirty="0">
              <a:solidFill>
                <a:srgbClr val="FFFF00"/>
              </a:solidFill>
              <a:ea typeface="Calibri Light"/>
              <a:cs typeface="Calibri Light"/>
            </a:endParaRP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2655E0AC-708F-6451-8A5B-FFC566F2C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56022" y="3619485"/>
            <a:ext cx="1420648" cy="1374977"/>
          </a:xfrm>
          <a:prstGeom prst="rect">
            <a:avLst/>
          </a:prstGeom>
        </p:spPr>
      </p:pic>
      <p:pic>
        <p:nvPicPr>
          <p:cNvPr id="7" name="Picture 6" descr="A logo for a software company&#10;&#10;Description automatically generated">
            <a:extLst>
              <a:ext uri="{FF2B5EF4-FFF2-40B4-BE49-F238E27FC236}">
                <a16:creationId xmlns:a16="http://schemas.microsoft.com/office/drawing/2014/main" id="{6DABFD7D-8A7A-DE1D-0BC6-2C9708C96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2430" y="2107890"/>
            <a:ext cx="1350579" cy="1359339"/>
          </a:xfrm>
          <a:prstGeom prst="rect">
            <a:avLst/>
          </a:prstGeom>
        </p:spPr>
      </p:pic>
      <p:pic>
        <p:nvPicPr>
          <p:cNvPr id="10" name="Picture 9" descr="A logo with blue and red circles&#10;&#10;Description automatically generated">
            <a:extLst>
              <a:ext uri="{FF2B5EF4-FFF2-40B4-BE49-F238E27FC236}">
                <a16:creationId xmlns:a16="http://schemas.microsoft.com/office/drawing/2014/main" id="{E752EF44-859A-AA28-3431-B7EF56BD4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38193" y="2110843"/>
            <a:ext cx="1604581" cy="1031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7638C6-5F64-9799-E214-D85BD98388D1}"/>
              </a:ext>
            </a:extLst>
          </p:cNvPr>
          <p:cNvSpPr txBox="1"/>
          <p:nvPr/>
        </p:nvSpPr>
        <p:spPr>
          <a:xfrm>
            <a:off x="4724400" y="4242128"/>
            <a:ext cx="1998718" cy="212397"/>
          </a:xfrm>
          <a:prstGeom prst="rect">
            <a:avLst/>
          </a:prstGeom>
        </p:spPr>
        <p:txBody>
          <a:bodyPr lIns="91440" tIns="45720" rIns="91440" bIns="45720" anchor="t">
            <a:normAutofit fontScale="47500" lnSpcReduction="20000"/>
          </a:bodyPr>
          <a:lstStyle/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17" name="Picture 16" descr="A logo with a dolphin&#10;&#10;Description automatically generated">
            <a:extLst>
              <a:ext uri="{FF2B5EF4-FFF2-40B4-BE49-F238E27FC236}">
                <a16:creationId xmlns:a16="http://schemas.microsoft.com/office/drawing/2014/main" id="{EA706DF9-0DCC-142D-4E98-8750AC2B8E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71069" y="3508652"/>
            <a:ext cx="1306787" cy="1315545"/>
          </a:xfrm>
          <a:prstGeom prst="rect">
            <a:avLst/>
          </a:prstGeom>
        </p:spPr>
      </p:pic>
      <p:pic>
        <p:nvPicPr>
          <p:cNvPr id="22" name="Picture 21" descr="A cartoon elephant with a tail&#10;&#10;Description automatically generated">
            <a:extLst>
              <a:ext uri="{FF2B5EF4-FFF2-40B4-BE49-F238E27FC236}">
                <a16:creationId xmlns:a16="http://schemas.microsoft.com/office/drawing/2014/main" id="{524D51E0-C74A-A562-88A8-F009570C9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13257" y="3624781"/>
            <a:ext cx="1438166" cy="1446925"/>
          </a:xfrm>
          <a:prstGeom prst="rect">
            <a:avLst/>
          </a:prstGeom>
        </p:spPr>
      </p:pic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84821581-02C4-B1EA-3172-9B30C0BBE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844988" y="2149287"/>
            <a:ext cx="1604683" cy="12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2382B28A-14AA-48CC-95F1-222BB8051025}"/>
              </a:ext>
            </a:extLst>
          </p:cNvPr>
          <p:cNvSpPr/>
          <p:nvPr/>
        </p:nvSpPr>
        <p:spPr>
          <a:xfrm>
            <a:off x="7461467" y="-2425027"/>
            <a:ext cx="6254816" cy="62548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3265BF7E-1C2F-43DB-BD69-F529B7B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7</a:t>
            </a:fld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664ED1-FBA3-4370-A79A-8FACD8BC3BC1}"/>
              </a:ext>
            </a:extLst>
          </p:cNvPr>
          <p:cNvSpPr txBox="1"/>
          <p:nvPr/>
        </p:nvSpPr>
        <p:spPr>
          <a:xfrm>
            <a:off x="645877" y="1033429"/>
            <a:ext cx="6067533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040F8-E490-A881-8241-4A3EB0C203A5}"/>
              </a:ext>
            </a:extLst>
          </p:cNvPr>
          <p:cNvSpPr txBox="1"/>
          <p:nvPr/>
        </p:nvSpPr>
        <p:spPr>
          <a:xfrm>
            <a:off x="1154097" y="3009530"/>
            <a:ext cx="4941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Designing a user-interactive UI design and implementing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Linking all the pages and making frontend more interactive.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Designing a database based on the plans and ideation.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Setting up backend and making it functional.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FE056-1DB7-6479-69D8-3DBDB9B8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39" y="2948006"/>
            <a:ext cx="4341736" cy="24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2382B28A-14AA-48CC-95F1-222BB8051025}"/>
              </a:ext>
            </a:extLst>
          </p:cNvPr>
          <p:cNvSpPr/>
          <p:nvPr/>
        </p:nvSpPr>
        <p:spPr>
          <a:xfrm>
            <a:off x="6864549" y="-1306440"/>
            <a:ext cx="6254816" cy="62548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664ED1-FBA3-4370-A79A-8FACD8BC3BC1}"/>
              </a:ext>
            </a:extLst>
          </p:cNvPr>
          <p:cNvSpPr txBox="1"/>
          <p:nvPr/>
        </p:nvSpPr>
        <p:spPr>
          <a:xfrm>
            <a:off x="263019" y="371059"/>
            <a:ext cx="11665962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  <a:ea typeface="Segoe UI Black"/>
                <a:cs typeface="Segoe UI"/>
              </a:rPr>
              <a:t>FUTURE SCOPE</a:t>
            </a:r>
            <a:endParaRPr lang="en-US" sz="4400" b="1" dirty="0">
              <a:solidFill>
                <a:schemeClr val="bg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3265BF7E-1C2F-43DB-BD69-F529B7B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82A-8E6E-4B41-AFDF-55FB86EB5933}" type="slidenum">
              <a:rPr lang="en-US" smtClean="0"/>
              <a:t>8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EEE94-6F48-4939-830D-AE32AC1DCC21}"/>
              </a:ext>
            </a:extLst>
          </p:cNvPr>
          <p:cNvSpPr txBox="1"/>
          <p:nvPr/>
        </p:nvSpPr>
        <p:spPr>
          <a:xfrm rot="1252297">
            <a:off x="5322045" y="1361193"/>
            <a:ext cx="1034925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0" b="1" dirty="0">
                <a:solidFill>
                  <a:srgbClr val="E35F6F"/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4CA61-2D1B-4B33-9FFD-B9B7EC7E0C10}"/>
              </a:ext>
            </a:extLst>
          </p:cNvPr>
          <p:cNvSpPr txBox="1"/>
          <p:nvPr/>
        </p:nvSpPr>
        <p:spPr>
          <a:xfrm rot="1252297">
            <a:off x="5318926" y="3126180"/>
            <a:ext cx="1236373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0" b="1">
                <a:solidFill>
                  <a:srgbClr val="77DFBA"/>
                </a:solidFill>
              </a:rPr>
              <a:t>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177FE-D25C-6B58-7D18-1C1C4F05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770" y="2115908"/>
            <a:ext cx="4370187" cy="3314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DD314A-7AFC-C056-F151-0D0729490448}"/>
              </a:ext>
            </a:extLst>
          </p:cNvPr>
          <p:cNvSpPr txBox="1"/>
          <p:nvPr/>
        </p:nvSpPr>
        <p:spPr>
          <a:xfrm>
            <a:off x="6800295" y="1746576"/>
            <a:ext cx="51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Improving UI/UX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8D432-0DDC-1A30-49B6-B54335CE6034}"/>
              </a:ext>
            </a:extLst>
          </p:cNvPr>
          <p:cNvSpPr txBox="1"/>
          <p:nvPr/>
        </p:nvSpPr>
        <p:spPr>
          <a:xfrm>
            <a:off x="6679215" y="3490689"/>
            <a:ext cx="371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</a:t>
            </a:r>
            <a:r>
              <a:rPr lang="en-IN" dirty="0" err="1">
                <a:solidFill>
                  <a:schemeClr val="bg1"/>
                </a:solidFill>
              </a:rPr>
              <a:t>Creating</a:t>
            </a:r>
            <a:r>
              <a:rPr lang="en-IN" dirty="0">
                <a:solidFill>
                  <a:schemeClr val="bg1"/>
                </a:solidFill>
              </a:rPr>
              <a:t> a more comprehensive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33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CF4AD-77D8-4D03-8EDC-5927D2DF1D97}"/>
              </a:ext>
            </a:extLst>
          </p:cNvPr>
          <p:cNvSpPr/>
          <p:nvPr/>
        </p:nvSpPr>
        <p:spPr>
          <a:xfrm>
            <a:off x="6864549" y="-1306440"/>
            <a:ext cx="6254816" cy="625481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AAC3B9-C918-4673-90F4-28E506718B11}"/>
              </a:ext>
            </a:extLst>
          </p:cNvPr>
          <p:cNvGrpSpPr/>
          <p:nvPr/>
        </p:nvGrpSpPr>
        <p:grpSpPr>
          <a:xfrm>
            <a:off x="7277100" y="4309349"/>
            <a:ext cx="4914900" cy="1966353"/>
            <a:chOff x="2100263" y="1836738"/>
            <a:chExt cx="7967662" cy="318770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41AE0466-513E-469E-BB82-D0AFE111EE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2350" y="1836738"/>
              <a:ext cx="1017588" cy="1093788"/>
            </a:xfrm>
            <a:custGeom>
              <a:avLst/>
              <a:gdLst>
                <a:gd name="T0" fmla="*/ 72 w 291"/>
                <a:gd name="T1" fmla="*/ 228 h 312"/>
                <a:gd name="T2" fmla="*/ 88 w 291"/>
                <a:gd name="T3" fmla="*/ 237 h 312"/>
                <a:gd name="T4" fmla="*/ 104 w 291"/>
                <a:gd name="T5" fmla="*/ 248 h 312"/>
                <a:gd name="T6" fmla="*/ 148 w 291"/>
                <a:gd name="T7" fmla="*/ 250 h 312"/>
                <a:gd name="T8" fmla="*/ 166 w 291"/>
                <a:gd name="T9" fmla="*/ 247 h 312"/>
                <a:gd name="T10" fmla="*/ 187 w 291"/>
                <a:gd name="T11" fmla="*/ 265 h 312"/>
                <a:gd name="T12" fmla="*/ 222 w 291"/>
                <a:gd name="T13" fmla="*/ 293 h 312"/>
                <a:gd name="T14" fmla="*/ 81 w 291"/>
                <a:gd name="T15" fmla="*/ 180 h 312"/>
                <a:gd name="T16" fmla="*/ 100 w 291"/>
                <a:gd name="T17" fmla="*/ 178 h 312"/>
                <a:gd name="T18" fmla="*/ 117 w 291"/>
                <a:gd name="T19" fmla="*/ 195 h 312"/>
                <a:gd name="T20" fmla="*/ 139 w 291"/>
                <a:gd name="T21" fmla="*/ 200 h 312"/>
                <a:gd name="T22" fmla="*/ 160 w 291"/>
                <a:gd name="T23" fmla="*/ 191 h 312"/>
                <a:gd name="T24" fmla="*/ 176 w 291"/>
                <a:gd name="T25" fmla="*/ 200 h 312"/>
                <a:gd name="T26" fmla="*/ 198 w 291"/>
                <a:gd name="T27" fmla="*/ 240 h 312"/>
                <a:gd name="T28" fmla="*/ 180 w 291"/>
                <a:gd name="T29" fmla="*/ 243 h 312"/>
                <a:gd name="T30" fmla="*/ 159 w 291"/>
                <a:gd name="T31" fmla="*/ 225 h 312"/>
                <a:gd name="T32" fmla="*/ 111 w 291"/>
                <a:gd name="T33" fmla="*/ 215 h 312"/>
                <a:gd name="T34" fmla="*/ 90 w 291"/>
                <a:gd name="T35" fmla="*/ 224 h 312"/>
                <a:gd name="T36" fmla="*/ 74 w 291"/>
                <a:gd name="T37" fmla="*/ 215 h 312"/>
                <a:gd name="T38" fmla="*/ 146 w 291"/>
                <a:gd name="T39" fmla="*/ 132 h 312"/>
                <a:gd name="T40" fmla="*/ 162 w 291"/>
                <a:gd name="T41" fmla="*/ 141 h 312"/>
                <a:gd name="T42" fmla="*/ 178 w 291"/>
                <a:gd name="T43" fmla="*/ 152 h 312"/>
                <a:gd name="T44" fmla="*/ 199 w 291"/>
                <a:gd name="T45" fmla="*/ 149 h 312"/>
                <a:gd name="T46" fmla="*/ 217 w 291"/>
                <a:gd name="T47" fmla="*/ 147 h 312"/>
                <a:gd name="T48" fmla="*/ 174 w 291"/>
                <a:gd name="T49" fmla="*/ 173 h 312"/>
                <a:gd name="T50" fmla="*/ 153 w 291"/>
                <a:gd name="T51" fmla="*/ 182 h 312"/>
                <a:gd name="T52" fmla="*/ 137 w 291"/>
                <a:gd name="T53" fmla="*/ 173 h 312"/>
                <a:gd name="T54" fmla="*/ 119 w 291"/>
                <a:gd name="T55" fmla="*/ 161 h 312"/>
                <a:gd name="T56" fmla="*/ 102 w 291"/>
                <a:gd name="T57" fmla="*/ 165 h 312"/>
                <a:gd name="T58" fmla="*/ 84 w 291"/>
                <a:gd name="T59" fmla="*/ 168 h 312"/>
                <a:gd name="T60" fmla="*/ 103 w 291"/>
                <a:gd name="T61" fmla="*/ 74 h 312"/>
                <a:gd name="T62" fmla="*/ 122 w 291"/>
                <a:gd name="T63" fmla="*/ 72 h 312"/>
                <a:gd name="T64" fmla="*/ 139 w 291"/>
                <a:gd name="T65" fmla="*/ 89 h 312"/>
                <a:gd name="T66" fmla="*/ 161 w 291"/>
                <a:gd name="T67" fmla="*/ 93 h 312"/>
                <a:gd name="T68" fmla="*/ 182 w 291"/>
                <a:gd name="T69" fmla="*/ 84 h 312"/>
                <a:gd name="T70" fmla="*/ 198 w 291"/>
                <a:gd name="T71" fmla="*/ 93 h 312"/>
                <a:gd name="T72" fmla="*/ 218 w 291"/>
                <a:gd name="T73" fmla="*/ 105 h 312"/>
                <a:gd name="T74" fmla="*/ 253 w 291"/>
                <a:gd name="T75" fmla="*/ 147 h 312"/>
                <a:gd name="T76" fmla="*/ 210 w 291"/>
                <a:gd name="T77" fmla="*/ 124 h 312"/>
                <a:gd name="T78" fmla="*/ 185 w 291"/>
                <a:gd name="T79" fmla="*/ 119 h 312"/>
                <a:gd name="T80" fmla="*/ 164 w 291"/>
                <a:gd name="T81" fmla="*/ 129 h 312"/>
                <a:gd name="T82" fmla="*/ 148 w 291"/>
                <a:gd name="T83" fmla="*/ 119 h 312"/>
                <a:gd name="T84" fmla="*/ 69 w 291"/>
                <a:gd name="T85" fmla="*/ 20 h 312"/>
                <a:gd name="T86" fmla="*/ 231 w 291"/>
                <a:gd name="T87" fmla="*/ 81 h 312"/>
                <a:gd name="T88" fmla="*/ 212 w 291"/>
                <a:gd name="T89" fmla="*/ 83 h 312"/>
                <a:gd name="T90" fmla="*/ 192 w 291"/>
                <a:gd name="T91" fmla="*/ 65 h 312"/>
                <a:gd name="T92" fmla="*/ 171 w 291"/>
                <a:gd name="T93" fmla="*/ 61 h 312"/>
                <a:gd name="T94" fmla="*/ 148 w 291"/>
                <a:gd name="T95" fmla="*/ 70 h 312"/>
                <a:gd name="T96" fmla="*/ 132 w 291"/>
                <a:gd name="T97" fmla="*/ 61 h 312"/>
                <a:gd name="T98" fmla="*/ 116 w 291"/>
                <a:gd name="T99" fmla="*/ 50 h 312"/>
                <a:gd name="T100" fmla="*/ 50 w 291"/>
                <a:gd name="T101" fmla="*/ 16 h 312"/>
                <a:gd name="T102" fmla="*/ 242 w 291"/>
                <a:gd name="T103" fmla="*/ 29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312">
                  <a:moveTo>
                    <a:pt x="222" y="293"/>
                  </a:moveTo>
                  <a:cubicBezTo>
                    <a:pt x="21" y="251"/>
                    <a:pt x="21" y="251"/>
                    <a:pt x="21" y="251"/>
                  </a:cubicBezTo>
                  <a:cubicBezTo>
                    <a:pt x="21" y="251"/>
                    <a:pt x="21" y="251"/>
                    <a:pt x="21" y="251"/>
                  </a:cubicBezTo>
                  <a:cubicBezTo>
                    <a:pt x="28" y="219"/>
                    <a:pt x="28" y="219"/>
                    <a:pt x="28" y="219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0" y="238"/>
                    <a:pt x="72" y="242"/>
                    <a:pt x="76" y="243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0" y="243"/>
                    <a:pt x="80" y="243"/>
                  </a:cubicBezTo>
                  <a:cubicBezTo>
                    <a:pt x="84" y="243"/>
                    <a:pt x="87" y="241"/>
                    <a:pt x="88" y="237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97" y="233"/>
                    <a:pt x="97" y="233"/>
                    <a:pt x="97" y="233"/>
                  </a:cubicBezTo>
                  <a:cubicBezTo>
                    <a:pt x="96" y="239"/>
                    <a:pt x="96" y="239"/>
                    <a:pt x="96" y="239"/>
                  </a:cubicBezTo>
                  <a:cubicBezTo>
                    <a:pt x="95" y="243"/>
                    <a:pt x="98" y="247"/>
                    <a:pt x="102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5" y="248"/>
                    <a:pt x="105" y="248"/>
                    <a:pt x="106" y="248"/>
                  </a:cubicBezTo>
                  <a:cubicBezTo>
                    <a:pt x="109" y="248"/>
                    <a:pt x="112" y="246"/>
                    <a:pt x="113" y="242"/>
                  </a:cubicBezTo>
                  <a:cubicBezTo>
                    <a:pt x="114" y="237"/>
                    <a:pt x="114" y="237"/>
                    <a:pt x="114" y="237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8" y="250"/>
                    <a:pt x="148" y="250"/>
                    <a:pt x="148" y="250"/>
                  </a:cubicBezTo>
                  <a:cubicBezTo>
                    <a:pt x="147" y="254"/>
                    <a:pt x="150" y="258"/>
                    <a:pt x="154" y="258"/>
                  </a:cubicBezTo>
                  <a:cubicBezTo>
                    <a:pt x="157" y="259"/>
                    <a:pt x="157" y="259"/>
                    <a:pt x="157" y="259"/>
                  </a:cubicBezTo>
                  <a:cubicBezTo>
                    <a:pt x="157" y="259"/>
                    <a:pt x="158" y="259"/>
                    <a:pt x="158" y="259"/>
                  </a:cubicBezTo>
                  <a:cubicBezTo>
                    <a:pt x="161" y="259"/>
                    <a:pt x="165" y="257"/>
                    <a:pt x="165" y="253"/>
                  </a:cubicBezTo>
                  <a:cubicBezTo>
                    <a:pt x="166" y="247"/>
                    <a:pt x="166" y="247"/>
                    <a:pt x="166" y="247"/>
                  </a:cubicBezTo>
                  <a:cubicBezTo>
                    <a:pt x="178" y="250"/>
                    <a:pt x="178" y="250"/>
                    <a:pt x="178" y="25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6" y="260"/>
                    <a:pt x="179" y="264"/>
                    <a:pt x="183" y="264"/>
                  </a:cubicBezTo>
                  <a:cubicBezTo>
                    <a:pt x="186" y="265"/>
                    <a:pt x="186" y="265"/>
                    <a:pt x="186" y="265"/>
                  </a:cubicBezTo>
                  <a:cubicBezTo>
                    <a:pt x="186" y="265"/>
                    <a:pt x="187" y="265"/>
                    <a:pt x="187" y="265"/>
                  </a:cubicBezTo>
                  <a:cubicBezTo>
                    <a:pt x="190" y="265"/>
                    <a:pt x="194" y="263"/>
                    <a:pt x="194" y="259"/>
                  </a:cubicBezTo>
                  <a:cubicBezTo>
                    <a:pt x="195" y="253"/>
                    <a:pt x="195" y="253"/>
                    <a:pt x="195" y="253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23" y="292"/>
                    <a:pt x="223" y="292"/>
                    <a:pt x="223" y="292"/>
                  </a:cubicBezTo>
                  <a:cubicBezTo>
                    <a:pt x="222" y="293"/>
                    <a:pt x="222" y="293"/>
                    <a:pt x="222" y="293"/>
                  </a:cubicBezTo>
                  <a:moveTo>
                    <a:pt x="73" y="221"/>
                  </a:moveTo>
                  <a:cubicBezTo>
                    <a:pt x="29" y="212"/>
                    <a:pt x="29" y="212"/>
                    <a:pt x="29" y="212"/>
                  </a:cubicBezTo>
                  <a:cubicBezTo>
                    <a:pt x="39" y="166"/>
                    <a:pt x="39" y="166"/>
                    <a:pt x="39" y="166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1" y="184"/>
                    <a:pt x="83" y="188"/>
                    <a:pt x="87" y="189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90" y="190"/>
                    <a:pt x="91" y="190"/>
                    <a:pt x="91" y="190"/>
                  </a:cubicBezTo>
                  <a:cubicBezTo>
                    <a:pt x="95" y="190"/>
                    <a:pt x="98" y="188"/>
                    <a:pt x="99" y="184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8" y="180"/>
                    <a:pt x="108" y="180"/>
                    <a:pt x="108" y="180"/>
                  </a:cubicBezTo>
                  <a:cubicBezTo>
                    <a:pt x="107" y="186"/>
                    <a:pt x="107" y="186"/>
                    <a:pt x="107" y="186"/>
                  </a:cubicBezTo>
                  <a:cubicBezTo>
                    <a:pt x="106" y="190"/>
                    <a:pt x="109" y="194"/>
                    <a:pt x="113" y="194"/>
                  </a:cubicBezTo>
                  <a:cubicBezTo>
                    <a:pt x="115" y="195"/>
                    <a:pt x="115" y="195"/>
                    <a:pt x="115" y="195"/>
                  </a:cubicBezTo>
                  <a:cubicBezTo>
                    <a:pt x="116" y="195"/>
                    <a:pt x="116" y="195"/>
                    <a:pt x="117" y="195"/>
                  </a:cubicBezTo>
                  <a:cubicBezTo>
                    <a:pt x="120" y="195"/>
                    <a:pt x="123" y="193"/>
                    <a:pt x="124" y="189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35" y="185"/>
                    <a:pt x="135" y="185"/>
                    <a:pt x="135" y="185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133" y="195"/>
                    <a:pt x="135" y="199"/>
                    <a:pt x="13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3" y="201"/>
                    <a:pt x="143" y="201"/>
                    <a:pt x="144" y="201"/>
                  </a:cubicBezTo>
                  <a:cubicBezTo>
                    <a:pt x="147" y="201"/>
                    <a:pt x="150" y="198"/>
                    <a:pt x="151" y="195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60" y="191"/>
                    <a:pt x="160" y="191"/>
                    <a:pt x="160" y="191"/>
                  </a:cubicBezTo>
                  <a:cubicBezTo>
                    <a:pt x="159" y="196"/>
                    <a:pt x="159" y="196"/>
                    <a:pt x="159" y="196"/>
                  </a:cubicBezTo>
                  <a:cubicBezTo>
                    <a:pt x="158" y="200"/>
                    <a:pt x="161" y="204"/>
                    <a:pt x="165" y="205"/>
                  </a:cubicBezTo>
                  <a:cubicBezTo>
                    <a:pt x="167" y="206"/>
                    <a:pt x="167" y="206"/>
                    <a:pt x="167" y="206"/>
                  </a:cubicBezTo>
                  <a:cubicBezTo>
                    <a:pt x="168" y="206"/>
                    <a:pt x="168" y="206"/>
                    <a:pt x="169" y="206"/>
                  </a:cubicBezTo>
                  <a:cubicBezTo>
                    <a:pt x="172" y="206"/>
                    <a:pt x="175" y="203"/>
                    <a:pt x="176" y="200"/>
                  </a:cubicBezTo>
                  <a:cubicBezTo>
                    <a:pt x="177" y="194"/>
                    <a:pt x="177" y="194"/>
                    <a:pt x="177" y="194"/>
                  </a:cubicBezTo>
                  <a:cubicBezTo>
                    <a:pt x="240" y="207"/>
                    <a:pt x="240" y="207"/>
                    <a:pt x="240" y="207"/>
                  </a:cubicBezTo>
                  <a:cubicBezTo>
                    <a:pt x="231" y="253"/>
                    <a:pt x="231" y="253"/>
                    <a:pt x="231" y="253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9" y="236"/>
                    <a:pt x="196" y="233"/>
                    <a:pt x="192" y="232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89" y="231"/>
                    <a:pt x="189" y="231"/>
                    <a:pt x="188" y="231"/>
                  </a:cubicBezTo>
                  <a:cubicBezTo>
                    <a:pt x="185" y="231"/>
                    <a:pt x="182" y="233"/>
                    <a:pt x="181" y="237"/>
                  </a:cubicBezTo>
                  <a:cubicBezTo>
                    <a:pt x="180" y="243"/>
                    <a:pt x="180" y="243"/>
                    <a:pt x="180" y="243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9" y="235"/>
                    <a:pt x="169" y="235"/>
                    <a:pt x="169" y="235"/>
                  </a:cubicBezTo>
                  <a:cubicBezTo>
                    <a:pt x="170" y="231"/>
                    <a:pt x="167" y="227"/>
                    <a:pt x="163" y="226"/>
                  </a:cubicBezTo>
                  <a:cubicBezTo>
                    <a:pt x="161" y="225"/>
                    <a:pt x="161" y="225"/>
                    <a:pt x="161" y="225"/>
                  </a:cubicBezTo>
                  <a:cubicBezTo>
                    <a:pt x="160" y="225"/>
                    <a:pt x="160" y="225"/>
                    <a:pt x="159" y="225"/>
                  </a:cubicBezTo>
                  <a:cubicBezTo>
                    <a:pt x="156" y="225"/>
                    <a:pt x="153" y="228"/>
                    <a:pt x="152" y="231"/>
                  </a:cubicBezTo>
                  <a:cubicBezTo>
                    <a:pt x="151" y="237"/>
                    <a:pt x="151" y="237"/>
                    <a:pt x="151" y="237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8" y="220"/>
                    <a:pt x="115" y="216"/>
                    <a:pt x="111" y="215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108" y="214"/>
                    <a:pt x="107" y="214"/>
                    <a:pt x="107" y="214"/>
                  </a:cubicBezTo>
                  <a:cubicBezTo>
                    <a:pt x="104" y="214"/>
                    <a:pt x="100" y="217"/>
                    <a:pt x="100" y="220"/>
                  </a:cubicBezTo>
                  <a:cubicBezTo>
                    <a:pt x="99" y="226"/>
                    <a:pt x="99" y="226"/>
                    <a:pt x="99" y="226"/>
                  </a:cubicBezTo>
                  <a:cubicBezTo>
                    <a:pt x="90" y="224"/>
                    <a:pt x="90" y="224"/>
                    <a:pt x="90" y="224"/>
                  </a:cubicBezTo>
                  <a:cubicBezTo>
                    <a:pt x="92" y="219"/>
                    <a:pt x="92" y="219"/>
                    <a:pt x="92" y="219"/>
                  </a:cubicBezTo>
                  <a:cubicBezTo>
                    <a:pt x="92" y="215"/>
                    <a:pt x="90" y="211"/>
                    <a:pt x="86" y="210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83" y="209"/>
                    <a:pt x="82" y="209"/>
                    <a:pt x="82" y="209"/>
                  </a:cubicBezTo>
                  <a:cubicBezTo>
                    <a:pt x="78" y="209"/>
                    <a:pt x="75" y="212"/>
                    <a:pt x="74" y="215"/>
                  </a:cubicBezTo>
                  <a:cubicBezTo>
                    <a:pt x="73" y="221"/>
                    <a:pt x="73" y="221"/>
                    <a:pt x="73" y="221"/>
                  </a:cubicBezTo>
                  <a:moveTo>
                    <a:pt x="84" y="168"/>
                  </a:moveTo>
                  <a:cubicBezTo>
                    <a:pt x="40" y="159"/>
                    <a:pt x="40" y="159"/>
                    <a:pt x="40" y="159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42"/>
                    <a:pt x="146" y="146"/>
                    <a:pt x="150" y="147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3" y="147"/>
                    <a:pt x="154" y="147"/>
                    <a:pt x="154" y="147"/>
                  </a:cubicBezTo>
                  <a:cubicBezTo>
                    <a:pt x="158" y="147"/>
                    <a:pt x="161" y="145"/>
                    <a:pt x="162" y="141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0" y="143"/>
                    <a:pt x="170" y="143"/>
                    <a:pt x="170" y="143"/>
                  </a:cubicBezTo>
                  <a:cubicBezTo>
                    <a:pt x="169" y="147"/>
                    <a:pt x="172" y="151"/>
                    <a:pt x="176" y="152"/>
                  </a:cubicBezTo>
                  <a:cubicBezTo>
                    <a:pt x="178" y="152"/>
                    <a:pt x="178" y="152"/>
                    <a:pt x="178" y="152"/>
                  </a:cubicBezTo>
                  <a:cubicBezTo>
                    <a:pt x="179" y="152"/>
                    <a:pt x="179" y="153"/>
                    <a:pt x="180" y="153"/>
                  </a:cubicBezTo>
                  <a:cubicBezTo>
                    <a:pt x="183" y="153"/>
                    <a:pt x="186" y="150"/>
                    <a:pt x="187" y="147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8" y="153"/>
                    <a:pt x="201" y="157"/>
                    <a:pt x="205" y="158"/>
                  </a:cubicBezTo>
                  <a:cubicBezTo>
                    <a:pt x="207" y="158"/>
                    <a:pt x="207" y="158"/>
                    <a:pt x="207" y="158"/>
                  </a:cubicBezTo>
                  <a:cubicBezTo>
                    <a:pt x="208" y="158"/>
                    <a:pt x="208" y="158"/>
                    <a:pt x="209" y="158"/>
                  </a:cubicBezTo>
                  <a:cubicBezTo>
                    <a:pt x="212" y="158"/>
                    <a:pt x="215" y="156"/>
                    <a:pt x="216" y="153"/>
                  </a:cubicBezTo>
                  <a:cubicBezTo>
                    <a:pt x="217" y="147"/>
                    <a:pt x="217" y="147"/>
                    <a:pt x="217" y="147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179" y="187"/>
                    <a:pt x="179" y="187"/>
                    <a:pt x="179" y="187"/>
                  </a:cubicBezTo>
                  <a:cubicBezTo>
                    <a:pt x="180" y="181"/>
                    <a:pt x="180" y="181"/>
                    <a:pt x="180" y="181"/>
                  </a:cubicBezTo>
                  <a:cubicBezTo>
                    <a:pt x="181" y="177"/>
                    <a:pt x="178" y="173"/>
                    <a:pt x="174" y="173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71" y="172"/>
                    <a:pt x="171" y="172"/>
                    <a:pt x="170" y="172"/>
                  </a:cubicBezTo>
                  <a:cubicBezTo>
                    <a:pt x="167" y="172"/>
                    <a:pt x="163" y="174"/>
                    <a:pt x="163" y="178"/>
                  </a:cubicBezTo>
                  <a:cubicBezTo>
                    <a:pt x="162" y="183"/>
                    <a:pt x="162" y="183"/>
                    <a:pt x="162" y="183"/>
                  </a:cubicBezTo>
                  <a:cubicBezTo>
                    <a:pt x="153" y="182"/>
                    <a:pt x="153" y="182"/>
                    <a:pt x="153" y="182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5" y="172"/>
                    <a:pt x="153" y="168"/>
                    <a:pt x="149" y="167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46" y="167"/>
                    <a:pt x="145" y="167"/>
                    <a:pt x="145" y="167"/>
                  </a:cubicBezTo>
                  <a:cubicBezTo>
                    <a:pt x="141" y="167"/>
                    <a:pt x="138" y="169"/>
                    <a:pt x="137" y="173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9" y="167"/>
                    <a:pt x="126" y="163"/>
                    <a:pt x="122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8" y="161"/>
                    <a:pt x="118" y="161"/>
                  </a:cubicBezTo>
                  <a:cubicBezTo>
                    <a:pt x="114" y="161"/>
                    <a:pt x="111" y="164"/>
                    <a:pt x="111" y="167"/>
                  </a:cubicBezTo>
                  <a:cubicBezTo>
                    <a:pt x="109" y="173"/>
                    <a:pt x="109" y="173"/>
                    <a:pt x="109" y="173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103" y="161"/>
                    <a:pt x="101" y="157"/>
                    <a:pt x="97" y="157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3" y="156"/>
                    <a:pt x="93" y="156"/>
                    <a:pt x="92" y="156"/>
                  </a:cubicBezTo>
                  <a:cubicBezTo>
                    <a:pt x="89" y="156"/>
                    <a:pt x="86" y="158"/>
                    <a:pt x="85" y="162"/>
                  </a:cubicBezTo>
                  <a:cubicBezTo>
                    <a:pt x="84" y="168"/>
                    <a:pt x="84" y="168"/>
                    <a:pt x="84" y="168"/>
                  </a:cubicBezTo>
                  <a:moveTo>
                    <a:pt x="147" y="125"/>
                  </a:moveTo>
                  <a:cubicBezTo>
                    <a:pt x="51" y="105"/>
                    <a:pt x="51" y="105"/>
                    <a:pt x="51" y="10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2" y="78"/>
                    <a:pt x="105" y="82"/>
                    <a:pt x="109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3"/>
                    <a:pt x="113" y="83"/>
                    <a:pt x="113" y="83"/>
                  </a:cubicBezTo>
                  <a:cubicBezTo>
                    <a:pt x="117" y="83"/>
                    <a:pt x="120" y="81"/>
                    <a:pt x="120" y="77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8" y="83"/>
                    <a:pt x="130" y="87"/>
                    <a:pt x="134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8" y="89"/>
                    <a:pt x="138" y="89"/>
                    <a:pt x="139" y="89"/>
                  </a:cubicBezTo>
                  <a:cubicBezTo>
                    <a:pt x="142" y="89"/>
                    <a:pt x="145" y="86"/>
                    <a:pt x="146" y="83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57" y="79"/>
                    <a:pt x="157" y="79"/>
                    <a:pt x="157" y="79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9"/>
                    <a:pt x="157" y="93"/>
                    <a:pt x="161" y="93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5" y="94"/>
                    <a:pt x="165" y="94"/>
                  </a:cubicBezTo>
                  <a:cubicBezTo>
                    <a:pt x="169" y="94"/>
                    <a:pt x="172" y="92"/>
                    <a:pt x="173" y="88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0" y="94"/>
                    <a:pt x="183" y="98"/>
                    <a:pt x="187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90" y="99"/>
                    <a:pt x="190" y="99"/>
                    <a:pt x="191" y="99"/>
                  </a:cubicBezTo>
                  <a:cubicBezTo>
                    <a:pt x="194" y="99"/>
                    <a:pt x="197" y="97"/>
                    <a:pt x="198" y="93"/>
                  </a:cubicBezTo>
                  <a:cubicBezTo>
                    <a:pt x="199" y="88"/>
                    <a:pt x="199" y="88"/>
                    <a:pt x="199" y="88"/>
                  </a:cubicBezTo>
                  <a:cubicBezTo>
                    <a:pt x="211" y="90"/>
                    <a:pt x="211" y="90"/>
                    <a:pt x="211" y="90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09" y="100"/>
                    <a:pt x="212" y="104"/>
                    <a:pt x="216" y="105"/>
                  </a:cubicBezTo>
                  <a:cubicBezTo>
                    <a:pt x="218" y="105"/>
                    <a:pt x="218" y="105"/>
                    <a:pt x="218" y="105"/>
                  </a:cubicBezTo>
                  <a:cubicBezTo>
                    <a:pt x="219" y="105"/>
                    <a:pt x="219" y="105"/>
                    <a:pt x="220" y="105"/>
                  </a:cubicBezTo>
                  <a:cubicBezTo>
                    <a:pt x="223" y="105"/>
                    <a:pt x="226" y="103"/>
                    <a:pt x="227" y="99"/>
                  </a:cubicBezTo>
                  <a:cubicBezTo>
                    <a:pt x="228" y="94"/>
                    <a:pt x="228" y="94"/>
                    <a:pt x="228" y="94"/>
                  </a:cubicBezTo>
                  <a:cubicBezTo>
                    <a:pt x="262" y="101"/>
                    <a:pt x="262" y="101"/>
                    <a:pt x="262" y="101"/>
                  </a:cubicBezTo>
                  <a:cubicBezTo>
                    <a:pt x="253" y="147"/>
                    <a:pt x="253" y="147"/>
                    <a:pt x="253" y="147"/>
                  </a:cubicBezTo>
                  <a:cubicBezTo>
                    <a:pt x="219" y="140"/>
                    <a:pt x="219" y="140"/>
                    <a:pt x="219" y="140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21" y="130"/>
                    <a:pt x="218" y="126"/>
                    <a:pt x="214" y="125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11" y="125"/>
                    <a:pt x="210" y="124"/>
                    <a:pt x="210" y="124"/>
                  </a:cubicBezTo>
                  <a:cubicBezTo>
                    <a:pt x="207" y="124"/>
                    <a:pt x="203" y="127"/>
                    <a:pt x="203" y="130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1" y="128"/>
                    <a:pt x="191" y="128"/>
                    <a:pt x="191" y="128"/>
                  </a:cubicBezTo>
                  <a:cubicBezTo>
                    <a:pt x="192" y="124"/>
                    <a:pt x="189" y="120"/>
                    <a:pt x="185" y="119"/>
                  </a:cubicBezTo>
                  <a:cubicBezTo>
                    <a:pt x="182" y="119"/>
                    <a:pt x="182" y="119"/>
                    <a:pt x="182" y="119"/>
                  </a:cubicBezTo>
                  <a:cubicBezTo>
                    <a:pt x="182" y="119"/>
                    <a:pt x="181" y="119"/>
                    <a:pt x="181" y="119"/>
                  </a:cubicBezTo>
                  <a:cubicBezTo>
                    <a:pt x="177" y="119"/>
                    <a:pt x="174" y="121"/>
                    <a:pt x="174" y="124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64" y="129"/>
                    <a:pt x="164" y="129"/>
                    <a:pt x="164" y="129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19"/>
                    <a:pt x="164" y="115"/>
                    <a:pt x="160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3"/>
                    <a:pt x="156" y="113"/>
                    <a:pt x="156" y="113"/>
                  </a:cubicBezTo>
                  <a:cubicBezTo>
                    <a:pt x="152" y="113"/>
                    <a:pt x="149" y="116"/>
                    <a:pt x="148" y="119"/>
                  </a:cubicBezTo>
                  <a:cubicBezTo>
                    <a:pt x="147" y="125"/>
                    <a:pt x="147" y="125"/>
                    <a:pt x="147" y="125"/>
                  </a:cubicBezTo>
                  <a:moveTo>
                    <a:pt x="106" y="61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64" y="93"/>
                    <a:pt x="264" y="93"/>
                    <a:pt x="264" y="93"/>
                  </a:cubicBezTo>
                  <a:cubicBezTo>
                    <a:pt x="230" y="86"/>
                    <a:pt x="230" y="86"/>
                    <a:pt x="230" y="86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2" y="77"/>
                    <a:pt x="229" y="73"/>
                    <a:pt x="225" y="72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1"/>
                    <a:pt x="221" y="71"/>
                    <a:pt x="221" y="71"/>
                  </a:cubicBezTo>
                  <a:cubicBezTo>
                    <a:pt x="217" y="71"/>
                    <a:pt x="214" y="74"/>
                    <a:pt x="214" y="77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3" y="71"/>
                    <a:pt x="200" y="67"/>
                    <a:pt x="196" y="66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3" y="65"/>
                    <a:pt x="192" y="65"/>
                    <a:pt x="192" y="65"/>
                  </a:cubicBezTo>
                  <a:cubicBezTo>
                    <a:pt x="188" y="65"/>
                    <a:pt x="185" y="68"/>
                    <a:pt x="185" y="71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6"/>
                    <a:pt x="175" y="62"/>
                    <a:pt x="171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7" y="60"/>
                    <a:pt x="167" y="60"/>
                    <a:pt x="166" y="60"/>
                  </a:cubicBezTo>
                  <a:cubicBezTo>
                    <a:pt x="163" y="60"/>
                    <a:pt x="160" y="62"/>
                    <a:pt x="159" y="66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0" y="60"/>
                    <a:pt x="148" y="56"/>
                    <a:pt x="144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5"/>
                    <a:pt x="140" y="55"/>
                    <a:pt x="140" y="55"/>
                  </a:cubicBezTo>
                  <a:cubicBezTo>
                    <a:pt x="136" y="55"/>
                    <a:pt x="133" y="57"/>
                    <a:pt x="132" y="61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5" y="55"/>
                    <a:pt x="122" y="51"/>
                    <a:pt x="119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9"/>
                    <a:pt x="115" y="49"/>
                    <a:pt x="114" y="49"/>
                  </a:cubicBezTo>
                  <a:cubicBezTo>
                    <a:pt x="111" y="49"/>
                    <a:pt x="108" y="52"/>
                    <a:pt x="107" y="55"/>
                  </a:cubicBezTo>
                  <a:cubicBezTo>
                    <a:pt x="106" y="61"/>
                    <a:pt x="106" y="61"/>
                    <a:pt x="106" y="61"/>
                  </a:cubicBezTo>
                  <a:moveTo>
                    <a:pt x="69" y="0"/>
                  </a:moveTo>
                  <a:cubicBezTo>
                    <a:pt x="60" y="0"/>
                    <a:pt x="51" y="7"/>
                    <a:pt x="50" y="16"/>
                  </a:cubicBezTo>
                  <a:cubicBezTo>
                    <a:pt x="2" y="247"/>
                    <a:pt x="2" y="247"/>
                    <a:pt x="2" y="247"/>
                  </a:cubicBezTo>
                  <a:cubicBezTo>
                    <a:pt x="0" y="258"/>
                    <a:pt x="7" y="268"/>
                    <a:pt x="18" y="270"/>
                  </a:cubicBezTo>
                  <a:cubicBezTo>
                    <a:pt x="219" y="311"/>
                    <a:pt x="219" y="311"/>
                    <a:pt x="219" y="311"/>
                  </a:cubicBezTo>
                  <a:cubicBezTo>
                    <a:pt x="220" y="312"/>
                    <a:pt x="221" y="312"/>
                    <a:pt x="223" y="312"/>
                  </a:cubicBezTo>
                  <a:cubicBezTo>
                    <a:pt x="232" y="312"/>
                    <a:pt x="240" y="305"/>
                    <a:pt x="242" y="296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91" y="55"/>
                    <a:pt x="284" y="44"/>
                    <a:pt x="274" y="42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1" y="1"/>
                    <a:pt x="70" y="0"/>
                    <a:pt x="69" y="0"/>
                  </a:cubicBezTo>
                </a:path>
              </a:pathLst>
            </a:custGeom>
            <a:solidFill>
              <a:srgbClr val="FFD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20AF186-C52D-44C7-BF1F-32BACC9F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1966913"/>
              <a:ext cx="2327275" cy="2682875"/>
            </a:xfrm>
            <a:custGeom>
              <a:avLst/>
              <a:gdLst>
                <a:gd name="T0" fmla="*/ 657 w 665"/>
                <a:gd name="T1" fmla="*/ 563 h 766"/>
                <a:gd name="T2" fmla="*/ 629 w 665"/>
                <a:gd name="T3" fmla="*/ 623 h 766"/>
                <a:gd name="T4" fmla="*/ 258 w 665"/>
                <a:gd name="T5" fmla="*/ 757 h 766"/>
                <a:gd name="T6" fmla="*/ 199 w 665"/>
                <a:gd name="T7" fmla="*/ 729 h 766"/>
                <a:gd name="T8" fmla="*/ 8 w 665"/>
                <a:gd name="T9" fmla="*/ 202 h 766"/>
                <a:gd name="T10" fmla="*/ 36 w 665"/>
                <a:gd name="T11" fmla="*/ 143 h 766"/>
                <a:gd name="T12" fmla="*/ 407 w 665"/>
                <a:gd name="T13" fmla="*/ 8 h 766"/>
                <a:gd name="T14" fmla="*/ 466 w 665"/>
                <a:gd name="T15" fmla="*/ 36 h 766"/>
                <a:gd name="T16" fmla="*/ 657 w 665"/>
                <a:gd name="T17" fmla="*/ 563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766">
                  <a:moveTo>
                    <a:pt x="657" y="563"/>
                  </a:moveTo>
                  <a:cubicBezTo>
                    <a:pt x="665" y="587"/>
                    <a:pt x="653" y="614"/>
                    <a:pt x="629" y="623"/>
                  </a:cubicBezTo>
                  <a:cubicBezTo>
                    <a:pt x="258" y="757"/>
                    <a:pt x="258" y="757"/>
                    <a:pt x="258" y="757"/>
                  </a:cubicBezTo>
                  <a:cubicBezTo>
                    <a:pt x="234" y="766"/>
                    <a:pt x="208" y="753"/>
                    <a:pt x="199" y="729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0" y="178"/>
                    <a:pt x="12" y="151"/>
                    <a:pt x="36" y="143"/>
                  </a:cubicBezTo>
                  <a:cubicBezTo>
                    <a:pt x="407" y="8"/>
                    <a:pt x="407" y="8"/>
                    <a:pt x="407" y="8"/>
                  </a:cubicBezTo>
                  <a:cubicBezTo>
                    <a:pt x="430" y="0"/>
                    <a:pt x="457" y="12"/>
                    <a:pt x="466" y="36"/>
                  </a:cubicBezTo>
                  <a:lnTo>
                    <a:pt x="657" y="563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BBB0280-50EC-4674-B6BC-60374655E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659188"/>
              <a:ext cx="1541463" cy="874713"/>
            </a:xfrm>
            <a:custGeom>
              <a:avLst/>
              <a:gdLst>
                <a:gd name="T0" fmla="*/ 0 w 971"/>
                <a:gd name="T1" fmla="*/ 322 h 551"/>
                <a:gd name="T2" fmla="*/ 84 w 971"/>
                <a:gd name="T3" fmla="*/ 551 h 551"/>
                <a:gd name="T4" fmla="*/ 971 w 971"/>
                <a:gd name="T5" fmla="*/ 229 h 551"/>
                <a:gd name="T6" fmla="*/ 889 w 971"/>
                <a:gd name="T7" fmla="*/ 0 h 551"/>
                <a:gd name="T8" fmla="*/ 0 w 971"/>
                <a:gd name="T9" fmla="*/ 32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1" h="551">
                  <a:moveTo>
                    <a:pt x="0" y="322"/>
                  </a:moveTo>
                  <a:lnTo>
                    <a:pt x="84" y="551"/>
                  </a:lnTo>
                  <a:lnTo>
                    <a:pt x="971" y="229"/>
                  </a:lnTo>
                  <a:lnTo>
                    <a:pt x="889" y="0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530E6DC-BF56-49A3-B82C-00C44F189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222501"/>
              <a:ext cx="2089150" cy="2249488"/>
            </a:xfrm>
            <a:custGeom>
              <a:avLst/>
              <a:gdLst>
                <a:gd name="T0" fmla="*/ 642 w 1316"/>
                <a:gd name="T1" fmla="*/ 0 h 1417"/>
                <a:gd name="T2" fmla="*/ 0 w 1316"/>
                <a:gd name="T3" fmla="*/ 232 h 1417"/>
                <a:gd name="T4" fmla="*/ 428 w 1316"/>
                <a:gd name="T5" fmla="*/ 1417 h 1417"/>
                <a:gd name="T6" fmla="*/ 1316 w 1316"/>
                <a:gd name="T7" fmla="*/ 1094 h 1417"/>
                <a:gd name="T8" fmla="*/ 977 w 1316"/>
                <a:gd name="T9" fmla="*/ 157 h 1417"/>
                <a:gd name="T10" fmla="*/ 642 w 1316"/>
                <a:gd name="T11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6" h="1417">
                  <a:moveTo>
                    <a:pt x="642" y="0"/>
                  </a:moveTo>
                  <a:lnTo>
                    <a:pt x="0" y="232"/>
                  </a:lnTo>
                  <a:lnTo>
                    <a:pt x="428" y="1417"/>
                  </a:lnTo>
                  <a:lnTo>
                    <a:pt x="1316" y="1094"/>
                  </a:lnTo>
                  <a:lnTo>
                    <a:pt x="977" y="15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72154F3-C5FC-459E-A77B-6C7917E89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713" y="2222501"/>
              <a:ext cx="531813" cy="388938"/>
            </a:xfrm>
            <a:custGeom>
              <a:avLst/>
              <a:gdLst>
                <a:gd name="T0" fmla="*/ 88 w 335"/>
                <a:gd name="T1" fmla="*/ 245 h 245"/>
                <a:gd name="T2" fmla="*/ 335 w 335"/>
                <a:gd name="T3" fmla="*/ 157 h 245"/>
                <a:gd name="T4" fmla="*/ 0 w 335"/>
                <a:gd name="T5" fmla="*/ 0 h 245"/>
                <a:gd name="T6" fmla="*/ 88 w 335"/>
                <a:gd name="T7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245">
                  <a:moveTo>
                    <a:pt x="88" y="245"/>
                  </a:moveTo>
                  <a:lnTo>
                    <a:pt x="335" y="157"/>
                  </a:lnTo>
                  <a:lnTo>
                    <a:pt x="0" y="0"/>
                  </a:lnTo>
                  <a:lnTo>
                    <a:pt x="88" y="245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6F1B38-5C77-4BF5-84A3-CBFE769D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025" y="3525838"/>
              <a:ext cx="1271588" cy="557213"/>
            </a:xfrm>
            <a:custGeom>
              <a:avLst/>
              <a:gdLst>
                <a:gd name="T0" fmla="*/ 776 w 801"/>
                <a:gd name="T1" fmla="*/ 0 h 351"/>
                <a:gd name="T2" fmla="*/ 0 w 801"/>
                <a:gd name="T3" fmla="*/ 280 h 351"/>
                <a:gd name="T4" fmla="*/ 26 w 801"/>
                <a:gd name="T5" fmla="*/ 351 h 351"/>
                <a:gd name="T6" fmla="*/ 801 w 801"/>
                <a:gd name="T7" fmla="*/ 70 h 351"/>
                <a:gd name="T8" fmla="*/ 776 w 801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351">
                  <a:moveTo>
                    <a:pt x="776" y="0"/>
                  </a:moveTo>
                  <a:lnTo>
                    <a:pt x="0" y="280"/>
                  </a:lnTo>
                  <a:lnTo>
                    <a:pt x="26" y="351"/>
                  </a:lnTo>
                  <a:lnTo>
                    <a:pt x="801" y="7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9EFDBF-814C-4A1F-8D49-685917C21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3302001"/>
              <a:ext cx="1271588" cy="555625"/>
            </a:xfrm>
            <a:custGeom>
              <a:avLst/>
              <a:gdLst>
                <a:gd name="T0" fmla="*/ 777 w 801"/>
                <a:gd name="T1" fmla="*/ 0 h 350"/>
                <a:gd name="T2" fmla="*/ 0 w 801"/>
                <a:gd name="T3" fmla="*/ 280 h 350"/>
                <a:gd name="T4" fmla="*/ 27 w 801"/>
                <a:gd name="T5" fmla="*/ 350 h 350"/>
                <a:gd name="T6" fmla="*/ 801 w 801"/>
                <a:gd name="T7" fmla="*/ 70 h 350"/>
                <a:gd name="T8" fmla="*/ 777 w 801"/>
                <a:gd name="T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350">
                  <a:moveTo>
                    <a:pt x="777" y="0"/>
                  </a:moveTo>
                  <a:lnTo>
                    <a:pt x="0" y="280"/>
                  </a:lnTo>
                  <a:lnTo>
                    <a:pt x="27" y="350"/>
                  </a:lnTo>
                  <a:lnTo>
                    <a:pt x="801" y="7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7866334-4ED1-469C-9948-2AF1CD808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3076576"/>
              <a:ext cx="1270000" cy="560388"/>
            </a:xfrm>
            <a:custGeom>
              <a:avLst/>
              <a:gdLst>
                <a:gd name="T0" fmla="*/ 774 w 800"/>
                <a:gd name="T1" fmla="*/ 0 h 353"/>
                <a:gd name="T2" fmla="*/ 0 w 800"/>
                <a:gd name="T3" fmla="*/ 281 h 353"/>
                <a:gd name="T4" fmla="*/ 26 w 800"/>
                <a:gd name="T5" fmla="*/ 353 h 353"/>
                <a:gd name="T6" fmla="*/ 800 w 800"/>
                <a:gd name="T7" fmla="*/ 71 h 353"/>
                <a:gd name="T8" fmla="*/ 774 w 800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0" h="353">
                  <a:moveTo>
                    <a:pt x="774" y="0"/>
                  </a:moveTo>
                  <a:lnTo>
                    <a:pt x="0" y="281"/>
                  </a:lnTo>
                  <a:lnTo>
                    <a:pt x="26" y="353"/>
                  </a:lnTo>
                  <a:lnTo>
                    <a:pt x="800" y="71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4FF85DE-6047-41F7-8419-D495E2793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0" y="2841626"/>
              <a:ext cx="1270000" cy="557213"/>
            </a:xfrm>
            <a:custGeom>
              <a:avLst/>
              <a:gdLst>
                <a:gd name="T0" fmla="*/ 774 w 800"/>
                <a:gd name="T1" fmla="*/ 0 h 351"/>
                <a:gd name="T2" fmla="*/ 0 w 800"/>
                <a:gd name="T3" fmla="*/ 281 h 351"/>
                <a:gd name="T4" fmla="*/ 24 w 800"/>
                <a:gd name="T5" fmla="*/ 351 h 351"/>
                <a:gd name="T6" fmla="*/ 800 w 800"/>
                <a:gd name="T7" fmla="*/ 71 h 351"/>
                <a:gd name="T8" fmla="*/ 774 w 800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0" h="351">
                  <a:moveTo>
                    <a:pt x="774" y="0"/>
                  </a:moveTo>
                  <a:lnTo>
                    <a:pt x="0" y="281"/>
                  </a:lnTo>
                  <a:lnTo>
                    <a:pt x="24" y="351"/>
                  </a:lnTo>
                  <a:lnTo>
                    <a:pt x="800" y="71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30282F9-7A45-42F9-8040-09006F2CB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588" y="2762251"/>
              <a:ext cx="871538" cy="415925"/>
            </a:xfrm>
            <a:custGeom>
              <a:avLst/>
              <a:gdLst>
                <a:gd name="T0" fmla="*/ 523 w 549"/>
                <a:gd name="T1" fmla="*/ 0 h 262"/>
                <a:gd name="T2" fmla="*/ 0 w 549"/>
                <a:gd name="T3" fmla="*/ 189 h 262"/>
                <a:gd name="T4" fmla="*/ 24 w 549"/>
                <a:gd name="T5" fmla="*/ 262 h 262"/>
                <a:gd name="T6" fmla="*/ 549 w 549"/>
                <a:gd name="T7" fmla="*/ 73 h 262"/>
                <a:gd name="T8" fmla="*/ 523 w 54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262">
                  <a:moveTo>
                    <a:pt x="523" y="0"/>
                  </a:moveTo>
                  <a:lnTo>
                    <a:pt x="0" y="189"/>
                  </a:lnTo>
                  <a:lnTo>
                    <a:pt x="24" y="262"/>
                  </a:lnTo>
                  <a:lnTo>
                    <a:pt x="549" y="7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C8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F956150-AEA3-43F8-88B3-1DF6078E9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3663" y="3749676"/>
              <a:ext cx="493713" cy="325438"/>
            </a:xfrm>
            <a:custGeom>
              <a:avLst/>
              <a:gdLst>
                <a:gd name="T0" fmla="*/ 135 w 141"/>
                <a:gd name="T1" fmla="*/ 50 h 93"/>
                <a:gd name="T2" fmla="*/ 120 w 141"/>
                <a:gd name="T3" fmla="*/ 29 h 93"/>
                <a:gd name="T4" fmla="*/ 107 w 141"/>
                <a:gd name="T5" fmla="*/ 6 h 93"/>
                <a:gd name="T6" fmla="*/ 76 w 141"/>
                <a:gd name="T7" fmla="*/ 23 h 93"/>
                <a:gd name="T8" fmla="*/ 70 w 141"/>
                <a:gd name="T9" fmla="*/ 24 h 93"/>
                <a:gd name="T10" fmla="*/ 63 w 141"/>
                <a:gd name="T11" fmla="*/ 38 h 93"/>
                <a:gd name="T12" fmla="*/ 68 w 141"/>
                <a:gd name="T13" fmla="*/ 42 h 93"/>
                <a:gd name="T14" fmla="*/ 75 w 141"/>
                <a:gd name="T15" fmla="*/ 37 h 93"/>
                <a:gd name="T16" fmla="*/ 77 w 141"/>
                <a:gd name="T17" fmla="*/ 47 h 93"/>
                <a:gd name="T18" fmla="*/ 43 w 141"/>
                <a:gd name="T19" fmla="*/ 59 h 93"/>
                <a:gd name="T20" fmla="*/ 27 w 141"/>
                <a:gd name="T21" fmla="*/ 54 h 93"/>
                <a:gd name="T22" fmla="*/ 17 w 141"/>
                <a:gd name="T23" fmla="*/ 57 h 93"/>
                <a:gd name="T24" fmla="*/ 11 w 141"/>
                <a:gd name="T25" fmla="*/ 45 h 93"/>
                <a:gd name="T26" fmla="*/ 9 w 141"/>
                <a:gd name="T27" fmla="*/ 46 h 93"/>
                <a:gd name="T28" fmla="*/ 14 w 141"/>
                <a:gd name="T29" fmla="*/ 59 h 93"/>
                <a:gd name="T30" fmla="*/ 4 w 141"/>
                <a:gd name="T31" fmla="*/ 91 h 93"/>
                <a:gd name="T32" fmla="*/ 7 w 141"/>
                <a:gd name="T33" fmla="*/ 93 h 93"/>
                <a:gd name="T34" fmla="*/ 18 w 141"/>
                <a:gd name="T35" fmla="*/ 60 h 93"/>
                <a:gd name="T36" fmla="*/ 49 w 141"/>
                <a:gd name="T37" fmla="*/ 73 h 93"/>
                <a:gd name="T38" fmla="*/ 69 w 141"/>
                <a:gd name="T39" fmla="*/ 74 h 93"/>
                <a:gd name="T40" fmla="*/ 81 w 141"/>
                <a:gd name="T41" fmla="*/ 32 h 93"/>
                <a:gd name="T42" fmla="*/ 95 w 141"/>
                <a:gd name="T43" fmla="*/ 17 h 93"/>
                <a:gd name="T44" fmla="*/ 114 w 141"/>
                <a:gd name="T45" fmla="*/ 48 h 93"/>
                <a:gd name="T46" fmla="*/ 139 w 141"/>
                <a:gd name="T47" fmla="*/ 55 h 93"/>
                <a:gd name="T48" fmla="*/ 135 w 141"/>
                <a:gd name="T49" fmla="*/ 50 h 93"/>
                <a:gd name="T50" fmla="*/ 11 w 141"/>
                <a:gd name="T51" fmla="*/ 70 h 93"/>
                <a:gd name="T52" fmla="*/ 15 w 141"/>
                <a:gd name="T53" fmla="*/ 63 h 93"/>
                <a:gd name="T54" fmla="*/ 11 w 141"/>
                <a:gd name="T55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93">
                  <a:moveTo>
                    <a:pt x="135" y="50"/>
                  </a:moveTo>
                  <a:cubicBezTo>
                    <a:pt x="120" y="57"/>
                    <a:pt x="122" y="39"/>
                    <a:pt x="120" y="29"/>
                  </a:cubicBezTo>
                  <a:cubicBezTo>
                    <a:pt x="119" y="21"/>
                    <a:pt x="115" y="10"/>
                    <a:pt x="107" y="6"/>
                  </a:cubicBezTo>
                  <a:cubicBezTo>
                    <a:pt x="97" y="0"/>
                    <a:pt x="85" y="12"/>
                    <a:pt x="76" y="23"/>
                  </a:cubicBezTo>
                  <a:cubicBezTo>
                    <a:pt x="74" y="21"/>
                    <a:pt x="72" y="22"/>
                    <a:pt x="70" y="24"/>
                  </a:cubicBezTo>
                  <a:cubicBezTo>
                    <a:pt x="67" y="29"/>
                    <a:pt x="65" y="33"/>
                    <a:pt x="63" y="38"/>
                  </a:cubicBezTo>
                  <a:cubicBezTo>
                    <a:pt x="62" y="41"/>
                    <a:pt x="66" y="44"/>
                    <a:pt x="68" y="42"/>
                  </a:cubicBezTo>
                  <a:cubicBezTo>
                    <a:pt x="71" y="41"/>
                    <a:pt x="73" y="39"/>
                    <a:pt x="75" y="37"/>
                  </a:cubicBezTo>
                  <a:cubicBezTo>
                    <a:pt x="76" y="40"/>
                    <a:pt x="77" y="43"/>
                    <a:pt x="77" y="47"/>
                  </a:cubicBezTo>
                  <a:cubicBezTo>
                    <a:pt x="77" y="66"/>
                    <a:pt x="54" y="70"/>
                    <a:pt x="43" y="59"/>
                  </a:cubicBezTo>
                  <a:cubicBezTo>
                    <a:pt x="39" y="55"/>
                    <a:pt x="32" y="52"/>
                    <a:pt x="27" y="54"/>
                  </a:cubicBezTo>
                  <a:cubicBezTo>
                    <a:pt x="23" y="54"/>
                    <a:pt x="20" y="56"/>
                    <a:pt x="17" y="57"/>
                  </a:cubicBezTo>
                  <a:cubicBezTo>
                    <a:pt x="16" y="53"/>
                    <a:pt x="13" y="49"/>
                    <a:pt x="11" y="45"/>
                  </a:cubicBezTo>
                  <a:cubicBezTo>
                    <a:pt x="10" y="44"/>
                    <a:pt x="9" y="45"/>
                    <a:pt x="9" y="46"/>
                  </a:cubicBezTo>
                  <a:cubicBezTo>
                    <a:pt x="12" y="50"/>
                    <a:pt x="13" y="55"/>
                    <a:pt x="14" y="59"/>
                  </a:cubicBezTo>
                  <a:cubicBezTo>
                    <a:pt x="5" y="66"/>
                    <a:pt x="0" y="78"/>
                    <a:pt x="4" y="91"/>
                  </a:cubicBezTo>
                  <a:cubicBezTo>
                    <a:pt x="5" y="92"/>
                    <a:pt x="6" y="93"/>
                    <a:pt x="7" y="93"/>
                  </a:cubicBezTo>
                  <a:cubicBezTo>
                    <a:pt x="22" y="87"/>
                    <a:pt x="22" y="73"/>
                    <a:pt x="18" y="60"/>
                  </a:cubicBezTo>
                  <a:cubicBezTo>
                    <a:pt x="31" y="46"/>
                    <a:pt x="41" y="68"/>
                    <a:pt x="49" y="73"/>
                  </a:cubicBezTo>
                  <a:cubicBezTo>
                    <a:pt x="55" y="77"/>
                    <a:pt x="63" y="78"/>
                    <a:pt x="69" y="74"/>
                  </a:cubicBezTo>
                  <a:cubicBezTo>
                    <a:pt x="83" y="64"/>
                    <a:pt x="86" y="46"/>
                    <a:pt x="81" y="32"/>
                  </a:cubicBezTo>
                  <a:cubicBezTo>
                    <a:pt x="85" y="27"/>
                    <a:pt x="90" y="22"/>
                    <a:pt x="95" y="17"/>
                  </a:cubicBezTo>
                  <a:cubicBezTo>
                    <a:pt x="109" y="2"/>
                    <a:pt x="113" y="43"/>
                    <a:pt x="114" y="48"/>
                  </a:cubicBezTo>
                  <a:cubicBezTo>
                    <a:pt x="117" y="63"/>
                    <a:pt x="129" y="66"/>
                    <a:pt x="139" y="55"/>
                  </a:cubicBezTo>
                  <a:cubicBezTo>
                    <a:pt x="141" y="52"/>
                    <a:pt x="138" y="49"/>
                    <a:pt x="135" y="50"/>
                  </a:cubicBezTo>
                  <a:close/>
                  <a:moveTo>
                    <a:pt x="11" y="70"/>
                  </a:moveTo>
                  <a:cubicBezTo>
                    <a:pt x="13" y="67"/>
                    <a:pt x="14" y="65"/>
                    <a:pt x="15" y="63"/>
                  </a:cubicBezTo>
                  <a:cubicBezTo>
                    <a:pt x="19" y="71"/>
                    <a:pt x="17" y="73"/>
                    <a:pt x="11" y="70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EA5D85B7-23E7-4317-8FA7-64E76E15B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6225" y="2082801"/>
              <a:ext cx="576263" cy="444500"/>
            </a:xfrm>
            <a:custGeom>
              <a:avLst/>
              <a:gdLst>
                <a:gd name="T0" fmla="*/ 137 w 165"/>
                <a:gd name="T1" fmla="*/ 27 h 127"/>
                <a:gd name="T2" fmla="*/ 116 w 165"/>
                <a:gd name="T3" fmla="*/ 34 h 127"/>
                <a:gd name="T4" fmla="*/ 110 w 165"/>
                <a:gd name="T5" fmla="*/ 18 h 127"/>
                <a:gd name="T6" fmla="*/ 79 w 165"/>
                <a:gd name="T7" fmla="*/ 5 h 127"/>
                <a:gd name="T8" fmla="*/ 39 w 165"/>
                <a:gd name="T9" fmla="*/ 20 h 127"/>
                <a:gd name="T10" fmla="*/ 24 w 165"/>
                <a:gd name="T11" fmla="*/ 49 h 127"/>
                <a:gd name="T12" fmla="*/ 30 w 165"/>
                <a:gd name="T13" fmla="*/ 66 h 127"/>
                <a:gd name="T14" fmla="*/ 8 w 165"/>
                <a:gd name="T15" fmla="*/ 73 h 127"/>
                <a:gd name="T16" fmla="*/ 2 w 165"/>
                <a:gd name="T17" fmla="*/ 87 h 127"/>
                <a:gd name="T18" fmla="*/ 13 w 165"/>
                <a:gd name="T19" fmla="*/ 119 h 127"/>
                <a:gd name="T20" fmla="*/ 27 w 165"/>
                <a:gd name="T21" fmla="*/ 125 h 127"/>
                <a:gd name="T22" fmla="*/ 156 w 165"/>
                <a:gd name="T23" fmla="*/ 79 h 127"/>
                <a:gd name="T24" fmla="*/ 163 w 165"/>
                <a:gd name="T25" fmla="*/ 64 h 127"/>
                <a:gd name="T26" fmla="*/ 152 w 165"/>
                <a:gd name="T27" fmla="*/ 33 h 127"/>
                <a:gd name="T28" fmla="*/ 137 w 165"/>
                <a:gd name="T29" fmla="*/ 27 h 127"/>
                <a:gd name="T30" fmla="*/ 62 w 165"/>
                <a:gd name="T31" fmla="*/ 21 h 127"/>
                <a:gd name="T32" fmla="*/ 80 w 165"/>
                <a:gd name="T33" fmla="*/ 29 h 127"/>
                <a:gd name="T34" fmla="*/ 72 w 165"/>
                <a:gd name="T35" fmla="*/ 46 h 127"/>
                <a:gd name="T36" fmla="*/ 54 w 165"/>
                <a:gd name="T37" fmla="*/ 38 h 127"/>
                <a:gd name="T38" fmla="*/ 62 w 165"/>
                <a:gd name="T39" fmla="*/ 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37" y="27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5" y="30"/>
                    <a:pt x="113" y="24"/>
                    <a:pt x="110" y="18"/>
                  </a:cubicBezTo>
                  <a:cubicBezTo>
                    <a:pt x="106" y="6"/>
                    <a:pt x="92" y="0"/>
                    <a:pt x="79" y="5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24"/>
                    <a:pt x="20" y="38"/>
                    <a:pt x="24" y="49"/>
                  </a:cubicBezTo>
                  <a:cubicBezTo>
                    <a:pt x="26" y="56"/>
                    <a:pt x="28" y="62"/>
                    <a:pt x="30" y="66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3" y="75"/>
                    <a:pt x="0" y="82"/>
                    <a:pt x="2" y="8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5" y="124"/>
                    <a:pt x="22" y="127"/>
                    <a:pt x="27" y="125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62" y="77"/>
                    <a:pt x="165" y="70"/>
                    <a:pt x="163" y="64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49" y="27"/>
                    <a:pt x="143" y="24"/>
                    <a:pt x="137" y="27"/>
                  </a:cubicBezTo>
                  <a:close/>
                  <a:moveTo>
                    <a:pt x="62" y="21"/>
                  </a:moveTo>
                  <a:cubicBezTo>
                    <a:pt x="69" y="18"/>
                    <a:pt x="77" y="22"/>
                    <a:pt x="80" y="29"/>
                  </a:cubicBezTo>
                  <a:cubicBezTo>
                    <a:pt x="82" y="36"/>
                    <a:pt x="79" y="44"/>
                    <a:pt x="72" y="46"/>
                  </a:cubicBezTo>
                  <a:cubicBezTo>
                    <a:pt x="65" y="49"/>
                    <a:pt x="57" y="45"/>
                    <a:pt x="54" y="38"/>
                  </a:cubicBezTo>
                  <a:cubicBezTo>
                    <a:pt x="52" y="31"/>
                    <a:pt x="55" y="23"/>
                    <a:pt x="62" y="21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96DD6BF-FA3F-461A-BABB-ABE7F4AB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1836738"/>
              <a:ext cx="2314575" cy="2224088"/>
            </a:xfrm>
            <a:custGeom>
              <a:avLst/>
              <a:gdLst>
                <a:gd name="T0" fmla="*/ 563 w 661"/>
                <a:gd name="T1" fmla="*/ 2 h 635"/>
                <a:gd name="T2" fmla="*/ 58 w 661"/>
                <a:gd name="T3" fmla="*/ 36 h 635"/>
                <a:gd name="T4" fmla="*/ 2 w 661"/>
                <a:gd name="T5" fmla="*/ 99 h 635"/>
                <a:gd name="T6" fmla="*/ 11 w 661"/>
                <a:gd name="T7" fmla="*/ 234 h 635"/>
                <a:gd name="T8" fmla="*/ 25 w 661"/>
                <a:gd name="T9" fmla="*/ 442 h 635"/>
                <a:gd name="T10" fmla="*/ 34 w 661"/>
                <a:gd name="T11" fmla="*/ 577 h 635"/>
                <a:gd name="T12" fmla="*/ 97 w 661"/>
                <a:gd name="T13" fmla="*/ 632 h 635"/>
                <a:gd name="T14" fmla="*/ 603 w 661"/>
                <a:gd name="T15" fmla="*/ 599 h 635"/>
                <a:gd name="T16" fmla="*/ 658 w 661"/>
                <a:gd name="T17" fmla="*/ 536 h 635"/>
                <a:gd name="T18" fmla="*/ 649 w 661"/>
                <a:gd name="T19" fmla="*/ 401 h 635"/>
                <a:gd name="T20" fmla="*/ 636 w 661"/>
                <a:gd name="T21" fmla="*/ 192 h 635"/>
                <a:gd name="T22" fmla="*/ 627 w 661"/>
                <a:gd name="T23" fmla="*/ 57 h 635"/>
                <a:gd name="T24" fmla="*/ 563 w 661"/>
                <a:gd name="T25" fmla="*/ 2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35">
                  <a:moveTo>
                    <a:pt x="563" y="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25" y="38"/>
                    <a:pt x="0" y="66"/>
                    <a:pt x="2" y="99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25" y="442"/>
                    <a:pt x="25" y="442"/>
                    <a:pt x="25" y="442"/>
                  </a:cubicBezTo>
                  <a:cubicBezTo>
                    <a:pt x="34" y="577"/>
                    <a:pt x="34" y="577"/>
                    <a:pt x="34" y="577"/>
                  </a:cubicBezTo>
                  <a:cubicBezTo>
                    <a:pt x="36" y="610"/>
                    <a:pt x="65" y="635"/>
                    <a:pt x="97" y="632"/>
                  </a:cubicBezTo>
                  <a:cubicBezTo>
                    <a:pt x="603" y="599"/>
                    <a:pt x="603" y="599"/>
                    <a:pt x="603" y="599"/>
                  </a:cubicBezTo>
                  <a:cubicBezTo>
                    <a:pt x="636" y="597"/>
                    <a:pt x="661" y="568"/>
                    <a:pt x="658" y="536"/>
                  </a:cubicBezTo>
                  <a:cubicBezTo>
                    <a:pt x="649" y="401"/>
                    <a:pt x="649" y="401"/>
                    <a:pt x="649" y="401"/>
                  </a:cubicBezTo>
                  <a:cubicBezTo>
                    <a:pt x="636" y="192"/>
                    <a:pt x="636" y="192"/>
                    <a:pt x="636" y="192"/>
                  </a:cubicBezTo>
                  <a:cubicBezTo>
                    <a:pt x="627" y="57"/>
                    <a:pt x="627" y="57"/>
                    <a:pt x="627" y="57"/>
                  </a:cubicBezTo>
                  <a:cubicBezTo>
                    <a:pt x="624" y="24"/>
                    <a:pt x="596" y="0"/>
                    <a:pt x="563" y="2"/>
                  </a:cubicBez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9E08BCD-2F44-490D-AAEF-C9BF6F09D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292351"/>
              <a:ext cx="1903413" cy="217488"/>
            </a:xfrm>
            <a:custGeom>
              <a:avLst/>
              <a:gdLst>
                <a:gd name="T0" fmla="*/ 1199 w 1199"/>
                <a:gd name="T1" fmla="*/ 57 h 137"/>
                <a:gd name="T2" fmla="*/ 4 w 1199"/>
                <a:gd name="T3" fmla="*/ 137 h 137"/>
                <a:gd name="T4" fmla="*/ 0 w 1199"/>
                <a:gd name="T5" fmla="*/ 79 h 137"/>
                <a:gd name="T6" fmla="*/ 1195 w 1199"/>
                <a:gd name="T7" fmla="*/ 0 h 137"/>
                <a:gd name="T8" fmla="*/ 1199 w 1199"/>
                <a:gd name="T9" fmla="*/ 5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9" h="137">
                  <a:moveTo>
                    <a:pt x="1199" y="57"/>
                  </a:moveTo>
                  <a:lnTo>
                    <a:pt x="4" y="137"/>
                  </a:lnTo>
                  <a:lnTo>
                    <a:pt x="0" y="79"/>
                  </a:lnTo>
                  <a:lnTo>
                    <a:pt x="1195" y="0"/>
                  </a:lnTo>
                  <a:lnTo>
                    <a:pt x="1199" y="57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F90CE4A-1E59-4976-B73F-66E34CE0F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3654426"/>
              <a:ext cx="157163" cy="200025"/>
            </a:xfrm>
            <a:custGeom>
              <a:avLst/>
              <a:gdLst>
                <a:gd name="T0" fmla="*/ 99 w 99"/>
                <a:gd name="T1" fmla="*/ 120 h 126"/>
                <a:gd name="T2" fmla="*/ 6 w 99"/>
                <a:gd name="T3" fmla="*/ 126 h 126"/>
                <a:gd name="T4" fmla="*/ 0 w 99"/>
                <a:gd name="T5" fmla="*/ 7 h 126"/>
                <a:gd name="T6" fmla="*/ 90 w 99"/>
                <a:gd name="T7" fmla="*/ 0 h 126"/>
                <a:gd name="T8" fmla="*/ 99 w 99"/>
                <a:gd name="T9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6">
                  <a:moveTo>
                    <a:pt x="99" y="120"/>
                  </a:moveTo>
                  <a:lnTo>
                    <a:pt x="6" y="126"/>
                  </a:lnTo>
                  <a:lnTo>
                    <a:pt x="0" y="7"/>
                  </a:lnTo>
                  <a:lnTo>
                    <a:pt x="9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A31B01-4D65-4286-8A74-FFDD00247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3560763"/>
              <a:ext cx="165100" cy="279400"/>
            </a:xfrm>
            <a:custGeom>
              <a:avLst/>
              <a:gdLst>
                <a:gd name="T0" fmla="*/ 104 w 104"/>
                <a:gd name="T1" fmla="*/ 172 h 176"/>
                <a:gd name="T2" fmla="*/ 11 w 104"/>
                <a:gd name="T3" fmla="*/ 176 h 176"/>
                <a:gd name="T4" fmla="*/ 0 w 104"/>
                <a:gd name="T5" fmla="*/ 6 h 176"/>
                <a:gd name="T6" fmla="*/ 90 w 104"/>
                <a:gd name="T7" fmla="*/ 0 h 176"/>
                <a:gd name="T8" fmla="*/ 104 w 104"/>
                <a:gd name="T9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6">
                  <a:moveTo>
                    <a:pt x="104" y="172"/>
                  </a:moveTo>
                  <a:lnTo>
                    <a:pt x="11" y="176"/>
                  </a:lnTo>
                  <a:lnTo>
                    <a:pt x="0" y="6"/>
                  </a:lnTo>
                  <a:lnTo>
                    <a:pt x="90" y="0"/>
                  </a:lnTo>
                  <a:lnTo>
                    <a:pt x="104" y="172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8507944-6631-4D08-B4D3-FC267DEF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3468688"/>
              <a:ext cx="168275" cy="361950"/>
            </a:xfrm>
            <a:custGeom>
              <a:avLst/>
              <a:gdLst>
                <a:gd name="T0" fmla="*/ 106 w 106"/>
                <a:gd name="T1" fmla="*/ 221 h 228"/>
                <a:gd name="T2" fmla="*/ 16 w 106"/>
                <a:gd name="T3" fmla="*/ 228 h 228"/>
                <a:gd name="T4" fmla="*/ 0 w 106"/>
                <a:gd name="T5" fmla="*/ 7 h 228"/>
                <a:gd name="T6" fmla="*/ 93 w 106"/>
                <a:gd name="T7" fmla="*/ 0 h 228"/>
                <a:gd name="T8" fmla="*/ 106 w 106"/>
                <a:gd name="T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28">
                  <a:moveTo>
                    <a:pt x="106" y="221"/>
                  </a:moveTo>
                  <a:lnTo>
                    <a:pt x="16" y="228"/>
                  </a:lnTo>
                  <a:lnTo>
                    <a:pt x="0" y="7"/>
                  </a:lnTo>
                  <a:lnTo>
                    <a:pt x="93" y="0"/>
                  </a:lnTo>
                  <a:lnTo>
                    <a:pt x="106" y="221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6DDE490-2AD8-49AF-80B4-3AC174E3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3360738"/>
              <a:ext cx="174625" cy="455613"/>
            </a:xfrm>
            <a:custGeom>
              <a:avLst/>
              <a:gdLst>
                <a:gd name="T0" fmla="*/ 110 w 110"/>
                <a:gd name="T1" fmla="*/ 280 h 287"/>
                <a:gd name="T2" fmla="*/ 17 w 110"/>
                <a:gd name="T3" fmla="*/ 287 h 287"/>
                <a:gd name="T4" fmla="*/ 0 w 110"/>
                <a:gd name="T5" fmla="*/ 7 h 287"/>
                <a:gd name="T6" fmla="*/ 90 w 110"/>
                <a:gd name="T7" fmla="*/ 0 h 287"/>
                <a:gd name="T8" fmla="*/ 110 w 110"/>
                <a:gd name="T9" fmla="*/ 28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87">
                  <a:moveTo>
                    <a:pt x="110" y="280"/>
                  </a:moveTo>
                  <a:lnTo>
                    <a:pt x="17" y="287"/>
                  </a:lnTo>
                  <a:lnTo>
                    <a:pt x="0" y="7"/>
                  </a:lnTo>
                  <a:lnTo>
                    <a:pt x="90" y="0"/>
                  </a:lnTo>
                  <a:lnTo>
                    <a:pt x="110" y="28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EC3B786-6623-46CA-BB67-6B909485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282951"/>
              <a:ext cx="177800" cy="522288"/>
            </a:xfrm>
            <a:custGeom>
              <a:avLst/>
              <a:gdLst>
                <a:gd name="T0" fmla="*/ 112 w 112"/>
                <a:gd name="T1" fmla="*/ 323 h 329"/>
                <a:gd name="T2" fmla="*/ 22 w 112"/>
                <a:gd name="T3" fmla="*/ 329 h 329"/>
                <a:gd name="T4" fmla="*/ 0 w 112"/>
                <a:gd name="T5" fmla="*/ 7 h 329"/>
                <a:gd name="T6" fmla="*/ 92 w 112"/>
                <a:gd name="T7" fmla="*/ 0 h 329"/>
                <a:gd name="T8" fmla="*/ 112 w 112"/>
                <a:gd name="T9" fmla="*/ 32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29">
                  <a:moveTo>
                    <a:pt x="112" y="323"/>
                  </a:moveTo>
                  <a:lnTo>
                    <a:pt x="22" y="329"/>
                  </a:lnTo>
                  <a:lnTo>
                    <a:pt x="0" y="7"/>
                  </a:lnTo>
                  <a:lnTo>
                    <a:pt x="92" y="0"/>
                  </a:lnTo>
                  <a:lnTo>
                    <a:pt x="112" y="323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9EC603F0-BF06-42EC-A523-12C9D69A5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3279776"/>
              <a:ext cx="304800" cy="211138"/>
            </a:xfrm>
            <a:custGeom>
              <a:avLst/>
              <a:gdLst>
                <a:gd name="T0" fmla="*/ 86 w 87"/>
                <a:gd name="T1" fmla="*/ 0 h 60"/>
                <a:gd name="T2" fmla="*/ 64 w 87"/>
                <a:gd name="T3" fmla="*/ 14 h 60"/>
                <a:gd name="T4" fmla="*/ 73 w 87"/>
                <a:gd name="T5" fmla="*/ 19 h 60"/>
                <a:gd name="T6" fmla="*/ 2 w 87"/>
                <a:gd name="T7" fmla="*/ 55 h 60"/>
                <a:gd name="T8" fmla="*/ 0 w 87"/>
                <a:gd name="T9" fmla="*/ 57 h 60"/>
                <a:gd name="T10" fmla="*/ 2 w 87"/>
                <a:gd name="T11" fmla="*/ 60 h 60"/>
                <a:gd name="T12" fmla="*/ 6 w 87"/>
                <a:gd name="T13" fmla="*/ 60 h 60"/>
                <a:gd name="T14" fmla="*/ 77 w 87"/>
                <a:gd name="T15" fmla="*/ 21 h 60"/>
                <a:gd name="T16" fmla="*/ 87 w 87"/>
                <a:gd name="T17" fmla="*/ 27 h 60"/>
                <a:gd name="T18" fmla="*/ 86 w 87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60">
                  <a:moveTo>
                    <a:pt x="86" y="0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46" y="55"/>
                    <a:pt x="3" y="55"/>
                    <a:pt x="2" y="55"/>
                  </a:cubicBezTo>
                  <a:cubicBezTo>
                    <a:pt x="1" y="55"/>
                    <a:pt x="0" y="56"/>
                    <a:pt x="0" y="57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2" y="60"/>
                    <a:pt x="4" y="60"/>
                    <a:pt x="6" y="60"/>
                  </a:cubicBezTo>
                  <a:cubicBezTo>
                    <a:pt x="18" y="59"/>
                    <a:pt x="53" y="54"/>
                    <a:pt x="77" y="21"/>
                  </a:cubicBezTo>
                  <a:cubicBezTo>
                    <a:pt x="87" y="27"/>
                    <a:pt x="87" y="27"/>
                    <a:pt x="87" y="2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F80D84B-3DF1-484F-B601-11DA0392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2811463"/>
              <a:ext cx="874713" cy="136525"/>
            </a:xfrm>
            <a:custGeom>
              <a:avLst/>
              <a:gdLst>
                <a:gd name="T0" fmla="*/ 551 w 551"/>
                <a:gd name="T1" fmla="*/ 48 h 86"/>
                <a:gd name="T2" fmla="*/ 2 w 551"/>
                <a:gd name="T3" fmla="*/ 86 h 86"/>
                <a:gd name="T4" fmla="*/ 0 w 551"/>
                <a:gd name="T5" fmla="*/ 37 h 86"/>
                <a:gd name="T6" fmla="*/ 549 w 551"/>
                <a:gd name="T7" fmla="*/ 0 h 86"/>
                <a:gd name="T8" fmla="*/ 551 w 551"/>
                <a:gd name="T9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6">
                  <a:moveTo>
                    <a:pt x="551" y="48"/>
                  </a:moveTo>
                  <a:lnTo>
                    <a:pt x="2" y="86"/>
                  </a:lnTo>
                  <a:lnTo>
                    <a:pt x="0" y="37"/>
                  </a:lnTo>
                  <a:lnTo>
                    <a:pt x="549" y="0"/>
                  </a:lnTo>
                  <a:lnTo>
                    <a:pt x="551" y="48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F3584D61-72B4-48B5-9241-DC2FA3AA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0" y="2663826"/>
              <a:ext cx="874713" cy="133350"/>
            </a:xfrm>
            <a:custGeom>
              <a:avLst/>
              <a:gdLst>
                <a:gd name="T0" fmla="*/ 551 w 551"/>
                <a:gd name="T1" fmla="*/ 48 h 84"/>
                <a:gd name="T2" fmla="*/ 2 w 551"/>
                <a:gd name="T3" fmla="*/ 84 h 84"/>
                <a:gd name="T4" fmla="*/ 0 w 551"/>
                <a:gd name="T5" fmla="*/ 35 h 84"/>
                <a:gd name="T6" fmla="*/ 549 w 551"/>
                <a:gd name="T7" fmla="*/ 0 h 84"/>
                <a:gd name="T8" fmla="*/ 551 w 551"/>
                <a:gd name="T9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4">
                  <a:moveTo>
                    <a:pt x="551" y="48"/>
                  </a:moveTo>
                  <a:lnTo>
                    <a:pt x="2" y="84"/>
                  </a:lnTo>
                  <a:lnTo>
                    <a:pt x="0" y="35"/>
                  </a:lnTo>
                  <a:lnTo>
                    <a:pt x="549" y="0"/>
                  </a:lnTo>
                  <a:lnTo>
                    <a:pt x="551" y="48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94196362-06DC-44AD-9968-5F0EA685C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925" y="2513013"/>
              <a:ext cx="874713" cy="136525"/>
            </a:xfrm>
            <a:custGeom>
              <a:avLst/>
              <a:gdLst>
                <a:gd name="T0" fmla="*/ 551 w 551"/>
                <a:gd name="T1" fmla="*/ 49 h 86"/>
                <a:gd name="T2" fmla="*/ 4 w 551"/>
                <a:gd name="T3" fmla="*/ 86 h 86"/>
                <a:gd name="T4" fmla="*/ 0 w 551"/>
                <a:gd name="T5" fmla="*/ 38 h 86"/>
                <a:gd name="T6" fmla="*/ 549 w 551"/>
                <a:gd name="T7" fmla="*/ 0 h 86"/>
                <a:gd name="T8" fmla="*/ 551 w 551"/>
                <a:gd name="T9" fmla="*/ 4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6">
                  <a:moveTo>
                    <a:pt x="551" y="49"/>
                  </a:moveTo>
                  <a:lnTo>
                    <a:pt x="4" y="86"/>
                  </a:lnTo>
                  <a:lnTo>
                    <a:pt x="0" y="38"/>
                  </a:lnTo>
                  <a:lnTo>
                    <a:pt x="549" y="0"/>
                  </a:lnTo>
                  <a:lnTo>
                    <a:pt x="551" y="49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8909886-4AE9-49CF-8B01-F29E286FB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088" y="2960688"/>
              <a:ext cx="876300" cy="133350"/>
            </a:xfrm>
            <a:custGeom>
              <a:avLst/>
              <a:gdLst>
                <a:gd name="T0" fmla="*/ 552 w 552"/>
                <a:gd name="T1" fmla="*/ 49 h 84"/>
                <a:gd name="T2" fmla="*/ 3 w 552"/>
                <a:gd name="T3" fmla="*/ 84 h 84"/>
                <a:gd name="T4" fmla="*/ 0 w 552"/>
                <a:gd name="T5" fmla="*/ 36 h 84"/>
                <a:gd name="T6" fmla="*/ 549 w 552"/>
                <a:gd name="T7" fmla="*/ 0 h 84"/>
                <a:gd name="T8" fmla="*/ 552 w 552"/>
                <a:gd name="T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84">
                  <a:moveTo>
                    <a:pt x="552" y="49"/>
                  </a:moveTo>
                  <a:lnTo>
                    <a:pt x="3" y="84"/>
                  </a:lnTo>
                  <a:lnTo>
                    <a:pt x="0" y="36"/>
                  </a:lnTo>
                  <a:lnTo>
                    <a:pt x="549" y="0"/>
                  </a:lnTo>
                  <a:lnTo>
                    <a:pt x="552" y="49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54CFF603-9183-4063-800B-FAED3326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3108326"/>
              <a:ext cx="877888" cy="136525"/>
            </a:xfrm>
            <a:custGeom>
              <a:avLst/>
              <a:gdLst>
                <a:gd name="T0" fmla="*/ 553 w 553"/>
                <a:gd name="T1" fmla="*/ 49 h 86"/>
                <a:gd name="T2" fmla="*/ 4 w 553"/>
                <a:gd name="T3" fmla="*/ 86 h 86"/>
                <a:gd name="T4" fmla="*/ 0 w 553"/>
                <a:gd name="T5" fmla="*/ 38 h 86"/>
                <a:gd name="T6" fmla="*/ 549 w 553"/>
                <a:gd name="T7" fmla="*/ 0 h 86"/>
                <a:gd name="T8" fmla="*/ 553 w 553"/>
                <a:gd name="T9" fmla="*/ 4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86">
                  <a:moveTo>
                    <a:pt x="553" y="49"/>
                  </a:moveTo>
                  <a:lnTo>
                    <a:pt x="4" y="86"/>
                  </a:lnTo>
                  <a:lnTo>
                    <a:pt x="0" y="38"/>
                  </a:lnTo>
                  <a:lnTo>
                    <a:pt x="549" y="0"/>
                  </a:lnTo>
                  <a:lnTo>
                    <a:pt x="553" y="49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DD02602-A667-4F1C-A9DB-F5961E51D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455988"/>
              <a:ext cx="874713" cy="136525"/>
            </a:xfrm>
            <a:custGeom>
              <a:avLst/>
              <a:gdLst>
                <a:gd name="T0" fmla="*/ 551 w 551"/>
                <a:gd name="T1" fmla="*/ 48 h 86"/>
                <a:gd name="T2" fmla="*/ 2 w 551"/>
                <a:gd name="T3" fmla="*/ 86 h 86"/>
                <a:gd name="T4" fmla="*/ 0 w 551"/>
                <a:gd name="T5" fmla="*/ 37 h 86"/>
                <a:gd name="T6" fmla="*/ 547 w 551"/>
                <a:gd name="T7" fmla="*/ 0 h 86"/>
                <a:gd name="T8" fmla="*/ 551 w 551"/>
                <a:gd name="T9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6">
                  <a:moveTo>
                    <a:pt x="551" y="48"/>
                  </a:moveTo>
                  <a:lnTo>
                    <a:pt x="2" y="86"/>
                  </a:lnTo>
                  <a:lnTo>
                    <a:pt x="0" y="37"/>
                  </a:lnTo>
                  <a:lnTo>
                    <a:pt x="547" y="0"/>
                  </a:lnTo>
                  <a:lnTo>
                    <a:pt x="551" y="48"/>
                  </a:ln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1F848037-2BB5-4FD5-94EF-C35B03EA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3624263"/>
              <a:ext cx="876300" cy="131763"/>
            </a:xfrm>
            <a:custGeom>
              <a:avLst/>
              <a:gdLst>
                <a:gd name="T0" fmla="*/ 552 w 552"/>
                <a:gd name="T1" fmla="*/ 46 h 83"/>
                <a:gd name="T2" fmla="*/ 3 w 552"/>
                <a:gd name="T3" fmla="*/ 83 h 83"/>
                <a:gd name="T4" fmla="*/ 0 w 552"/>
                <a:gd name="T5" fmla="*/ 35 h 83"/>
                <a:gd name="T6" fmla="*/ 550 w 552"/>
                <a:gd name="T7" fmla="*/ 0 h 83"/>
                <a:gd name="T8" fmla="*/ 552 w 552"/>
                <a:gd name="T9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83">
                  <a:moveTo>
                    <a:pt x="552" y="46"/>
                  </a:moveTo>
                  <a:lnTo>
                    <a:pt x="3" y="83"/>
                  </a:lnTo>
                  <a:lnTo>
                    <a:pt x="0" y="35"/>
                  </a:lnTo>
                  <a:lnTo>
                    <a:pt x="550" y="0"/>
                  </a:lnTo>
                  <a:lnTo>
                    <a:pt x="552" y="46"/>
                  </a:ln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855F311-9A6B-4AA6-BEAC-28D0C585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3787776"/>
              <a:ext cx="874713" cy="133350"/>
            </a:xfrm>
            <a:custGeom>
              <a:avLst/>
              <a:gdLst>
                <a:gd name="T0" fmla="*/ 551 w 551"/>
                <a:gd name="T1" fmla="*/ 49 h 84"/>
                <a:gd name="T2" fmla="*/ 2 w 551"/>
                <a:gd name="T3" fmla="*/ 84 h 84"/>
                <a:gd name="T4" fmla="*/ 0 w 551"/>
                <a:gd name="T5" fmla="*/ 36 h 84"/>
                <a:gd name="T6" fmla="*/ 549 w 551"/>
                <a:gd name="T7" fmla="*/ 0 h 84"/>
                <a:gd name="T8" fmla="*/ 551 w 551"/>
                <a:gd name="T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84">
                  <a:moveTo>
                    <a:pt x="551" y="49"/>
                  </a:moveTo>
                  <a:lnTo>
                    <a:pt x="2" y="84"/>
                  </a:lnTo>
                  <a:lnTo>
                    <a:pt x="0" y="36"/>
                  </a:lnTo>
                  <a:lnTo>
                    <a:pt x="549" y="0"/>
                  </a:lnTo>
                  <a:lnTo>
                    <a:pt x="551" y="49"/>
                  </a:ln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E73D6730-2087-44AA-B878-BD157BF32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2603501"/>
              <a:ext cx="423863" cy="557213"/>
            </a:xfrm>
            <a:custGeom>
              <a:avLst/>
              <a:gdLst>
                <a:gd name="T0" fmla="*/ 83 w 121"/>
                <a:gd name="T1" fmla="*/ 30 h 159"/>
                <a:gd name="T2" fmla="*/ 0 w 121"/>
                <a:gd name="T3" fmla="*/ 2 h 159"/>
                <a:gd name="T4" fmla="*/ 8 w 121"/>
                <a:gd name="T5" fmla="*/ 116 h 159"/>
                <a:gd name="T6" fmla="*/ 111 w 121"/>
                <a:gd name="T7" fmla="*/ 159 h 159"/>
                <a:gd name="T8" fmla="*/ 120 w 121"/>
                <a:gd name="T9" fmla="*/ 108 h 159"/>
                <a:gd name="T10" fmla="*/ 120 w 121"/>
                <a:gd name="T11" fmla="*/ 107 h 159"/>
                <a:gd name="T12" fmla="*/ 83 w 121"/>
                <a:gd name="T13" fmla="*/ 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59">
                  <a:moveTo>
                    <a:pt x="83" y="30"/>
                  </a:moveTo>
                  <a:cubicBezTo>
                    <a:pt x="61" y="11"/>
                    <a:pt x="32" y="0"/>
                    <a:pt x="0" y="2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18" y="143"/>
                    <a:pt x="121" y="126"/>
                    <a:pt x="120" y="108"/>
                  </a:cubicBezTo>
                  <a:cubicBezTo>
                    <a:pt x="120" y="108"/>
                    <a:pt x="120" y="107"/>
                    <a:pt x="120" y="107"/>
                  </a:cubicBezTo>
                  <a:cubicBezTo>
                    <a:pt x="118" y="76"/>
                    <a:pt x="104" y="49"/>
                    <a:pt x="83" y="30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612B5129-AC20-4471-94DF-40F630395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3009901"/>
              <a:ext cx="617538" cy="393700"/>
            </a:xfrm>
            <a:custGeom>
              <a:avLst/>
              <a:gdLst>
                <a:gd name="T0" fmla="*/ 73 w 176"/>
                <a:gd name="T1" fmla="*/ 0 h 112"/>
                <a:gd name="T2" fmla="*/ 73 w 176"/>
                <a:gd name="T3" fmla="*/ 0 h 112"/>
                <a:gd name="T4" fmla="*/ 0 w 176"/>
                <a:gd name="T5" fmla="*/ 83 h 112"/>
                <a:gd name="T6" fmla="*/ 80 w 176"/>
                <a:gd name="T7" fmla="*/ 110 h 112"/>
                <a:gd name="T8" fmla="*/ 176 w 176"/>
                <a:gd name="T9" fmla="*/ 43 h 112"/>
                <a:gd name="T10" fmla="*/ 73 w 176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12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1" y="102"/>
                    <a:pt x="50" y="112"/>
                    <a:pt x="80" y="110"/>
                  </a:cubicBezTo>
                  <a:cubicBezTo>
                    <a:pt x="124" y="107"/>
                    <a:pt x="160" y="80"/>
                    <a:pt x="176" y="43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D5E743F7-9B78-4C28-9FD2-041F4FC1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2611438"/>
              <a:ext cx="395288" cy="690563"/>
            </a:xfrm>
            <a:custGeom>
              <a:avLst/>
              <a:gdLst>
                <a:gd name="T0" fmla="*/ 8 w 113"/>
                <a:gd name="T1" fmla="*/ 71 h 197"/>
                <a:gd name="T2" fmla="*/ 1 w 113"/>
                <a:gd name="T3" fmla="*/ 119 h 197"/>
                <a:gd name="T4" fmla="*/ 1 w 113"/>
                <a:gd name="T5" fmla="*/ 121 h 197"/>
                <a:gd name="T6" fmla="*/ 40 w 113"/>
                <a:gd name="T7" fmla="*/ 197 h 197"/>
                <a:gd name="T8" fmla="*/ 113 w 113"/>
                <a:gd name="T9" fmla="*/ 114 h 197"/>
                <a:gd name="T10" fmla="*/ 105 w 113"/>
                <a:gd name="T11" fmla="*/ 0 h 197"/>
                <a:gd name="T12" fmla="*/ 8 w 113"/>
                <a:gd name="T13" fmla="*/ 7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97">
                  <a:moveTo>
                    <a:pt x="8" y="71"/>
                  </a:moveTo>
                  <a:cubicBezTo>
                    <a:pt x="2" y="86"/>
                    <a:pt x="0" y="102"/>
                    <a:pt x="1" y="119"/>
                  </a:cubicBezTo>
                  <a:cubicBezTo>
                    <a:pt x="1" y="120"/>
                    <a:pt x="1" y="121"/>
                    <a:pt x="1" y="121"/>
                  </a:cubicBezTo>
                  <a:cubicBezTo>
                    <a:pt x="3" y="152"/>
                    <a:pt x="18" y="179"/>
                    <a:pt x="40" y="197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1" y="3"/>
                    <a:pt x="24" y="32"/>
                    <a:pt x="8" y="71"/>
                  </a:cubicBezTo>
                  <a:close/>
                </a:path>
              </a:pathLst>
            </a:custGeom>
            <a:solidFill>
              <a:srgbClr val="66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618DF54-29B7-4D14-A14E-AED48F0F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088" y="3200401"/>
              <a:ext cx="1028700" cy="909638"/>
            </a:xfrm>
            <a:custGeom>
              <a:avLst/>
              <a:gdLst>
                <a:gd name="T0" fmla="*/ 66 w 294"/>
                <a:gd name="T1" fmla="*/ 259 h 260"/>
                <a:gd name="T2" fmla="*/ 69 w 294"/>
                <a:gd name="T3" fmla="*/ 260 h 260"/>
                <a:gd name="T4" fmla="*/ 239 w 294"/>
                <a:gd name="T5" fmla="*/ 249 h 260"/>
                <a:gd name="T6" fmla="*/ 285 w 294"/>
                <a:gd name="T7" fmla="*/ 190 h 260"/>
                <a:gd name="T8" fmla="*/ 288 w 294"/>
                <a:gd name="T9" fmla="*/ 163 h 260"/>
                <a:gd name="T10" fmla="*/ 289 w 294"/>
                <a:gd name="T11" fmla="*/ 120 h 260"/>
                <a:gd name="T12" fmla="*/ 277 w 294"/>
                <a:gd name="T13" fmla="*/ 79 h 260"/>
                <a:gd name="T14" fmla="*/ 277 w 294"/>
                <a:gd name="T15" fmla="*/ 57 h 260"/>
                <a:gd name="T16" fmla="*/ 247 w 294"/>
                <a:gd name="T17" fmla="*/ 26 h 260"/>
                <a:gd name="T18" fmla="*/ 160 w 294"/>
                <a:gd name="T19" fmla="*/ 2 h 260"/>
                <a:gd name="T20" fmla="*/ 96 w 294"/>
                <a:gd name="T21" fmla="*/ 7 h 260"/>
                <a:gd name="T22" fmla="*/ 93 w 294"/>
                <a:gd name="T23" fmla="*/ 9 h 260"/>
                <a:gd name="T24" fmla="*/ 11 w 294"/>
                <a:gd name="T25" fmla="*/ 89 h 260"/>
                <a:gd name="T26" fmla="*/ 1 w 294"/>
                <a:gd name="T27" fmla="*/ 127 h 260"/>
                <a:gd name="T28" fmla="*/ 1 w 294"/>
                <a:gd name="T29" fmla="*/ 152 h 260"/>
                <a:gd name="T30" fmla="*/ 42 w 294"/>
                <a:gd name="T31" fmla="*/ 240 h 260"/>
                <a:gd name="T32" fmla="*/ 66 w 294"/>
                <a:gd name="T33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4" h="260">
                  <a:moveTo>
                    <a:pt x="66" y="259"/>
                  </a:moveTo>
                  <a:cubicBezTo>
                    <a:pt x="67" y="259"/>
                    <a:pt x="68" y="260"/>
                    <a:pt x="69" y="260"/>
                  </a:cubicBezTo>
                  <a:cubicBezTo>
                    <a:pt x="239" y="249"/>
                    <a:pt x="239" y="249"/>
                    <a:pt x="239" y="249"/>
                  </a:cubicBezTo>
                  <a:cubicBezTo>
                    <a:pt x="258" y="231"/>
                    <a:pt x="275" y="213"/>
                    <a:pt x="285" y="190"/>
                  </a:cubicBezTo>
                  <a:cubicBezTo>
                    <a:pt x="283" y="181"/>
                    <a:pt x="286" y="172"/>
                    <a:pt x="288" y="163"/>
                  </a:cubicBezTo>
                  <a:cubicBezTo>
                    <a:pt x="291" y="148"/>
                    <a:pt x="294" y="134"/>
                    <a:pt x="289" y="120"/>
                  </a:cubicBezTo>
                  <a:cubicBezTo>
                    <a:pt x="284" y="106"/>
                    <a:pt x="278" y="93"/>
                    <a:pt x="277" y="79"/>
                  </a:cubicBezTo>
                  <a:cubicBezTo>
                    <a:pt x="276" y="70"/>
                    <a:pt x="276" y="64"/>
                    <a:pt x="277" y="57"/>
                  </a:cubicBezTo>
                  <a:cubicBezTo>
                    <a:pt x="270" y="45"/>
                    <a:pt x="260" y="34"/>
                    <a:pt x="247" y="26"/>
                  </a:cubicBezTo>
                  <a:cubicBezTo>
                    <a:pt x="222" y="11"/>
                    <a:pt x="190" y="0"/>
                    <a:pt x="160" y="2"/>
                  </a:cubicBezTo>
                  <a:cubicBezTo>
                    <a:pt x="140" y="3"/>
                    <a:pt x="118" y="7"/>
                    <a:pt x="96" y="7"/>
                  </a:cubicBezTo>
                  <a:cubicBezTo>
                    <a:pt x="96" y="7"/>
                    <a:pt x="95" y="8"/>
                    <a:pt x="93" y="9"/>
                  </a:cubicBezTo>
                  <a:cubicBezTo>
                    <a:pt x="61" y="24"/>
                    <a:pt x="30" y="54"/>
                    <a:pt x="11" y="89"/>
                  </a:cubicBezTo>
                  <a:cubicBezTo>
                    <a:pt x="8" y="102"/>
                    <a:pt x="2" y="114"/>
                    <a:pt x="1" y="127"/>
                  </a:cubicBezTo>
                  <a:cubicBezTo>
                    <a:pt x="0" y="135"/>
                    <a:pt x="0" y="143"/>
                    <a:pt x="1" y="152"/>
                  </a:cubicBezTo>
                  <a:cubicBezTo>
                    <a:pt x="10" y="183"/>
                    <a:pt x="23" y="214"/>
                    <a:pt x="42" y="240"/>
                  </a:cubicBezTo>
                  <a:cubicBezTo>
                    <a:pt x="50" y="247"/>
                    <a:pt x="58" y="253"/>
                    <a:pt x="66" y="259"/>
                  </a:cubicBez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86F1050-FB69-4AD0-B23B-57B6CC737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3581401"/>
              <a:ext cx="955675" cy="168275"/>
            </a:xfrm>
            <a:custGeom>
              <a:avLst/>
              <a:gdLst>
                <a:gd name="T0" fmla="*/ 270 w 273"/>
                <a:gd name="T1" fmla="*/ 11 h 48"/>
                <a:gd name="T2" fmla="*/ 266 w 273"/>
                <a:gd name="T3" fmla="*/ 0 h 48"/>
                <a:gd name="T4" fmla="*/ 0 w 273"/>
                <a:gd name="T5" fmla="*/ 18 h 48"/>
                <a:gd name="T6" fmla="*/ 2 w 273"/>
                <a:gd name="T7" fmla="*/ 48 h 48"/>
                <a:gd name="T8" fmla="*/ 273 w 273"/>
                <a:gd name="T9" fmla="*/ 30 h 48"/>
                <a:gd name="T10" fmla="*/ 270 w 273"/>
                <a:gd name="T11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48">
                  <a:moveTo>
                    <a:pt x="270" y="11"/>
                  </a:moveTo>
                  <a:cubicBezTo>
                    <a:pt x="268" y="7"/>
                    <a:pt x="267" y="3"/>
                    <a:pt x="266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3" y="24"/>
                    <a:pt x="272" y="17"/>
                    <a:pt x="270" y="11"/>
                  </a:cubicBez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24F24400-061E-4E95-8C69-851CBB1D2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225" y="3813176"/>
              <a:ext cx="912813" cy="163513"/>
            </a:xfrm>
            <a:custGeom>
              <a:avLst/>
              <a:gdLst>
                <a:gd name="T0" fmla="*/ 261 w 261"/>
                <a:gd name="T1" fmla="*/ 0 h 47"/>
                <a:gd name="T2" fmla="*/ 0 w 261"/>
                <a:gd name="T3" fmla="*/ 17 h 47"/>
                <a:gd name="T4" fmla="*/ 1 w 261"/>
                <a:gd name="T5" fmla="*/ 39 h 47"/>
                <a:gd name="T6" fmla="*/ 6 w 261"/>
                <a:gd name="T7" fmla="*/ 47 h 47"/>
                <a:gd name="T8" fmla="*/ 253 w 261"/>
                <a:gd name="T9" fmla="*/ 31 h 47"/>
                <a:gd name="T10" fmla="*/ 261 w 261"/>
                <a:gd name="T11" fmla="*/ 15 h 47"/>
                <a:gd name="T12" fmla="*/ 261 w 26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47">
                  <a:moveTo>
                    <a:pt x="26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41"/>
                    <a:pt x="4" y="44"/>
                    <a:pt x="6" y="47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6" y="26"/>
                    <a:pt x="259" y="20"/>
                    <a:pt x="261" y="15"/>
                  </a:cubicBezTo>
                  <a:cubicBezTo>
                    <a:pt x="260" y="10"/>
                    <a:pt x="261" y="5"/>
                    <a:pt x="261" y="0"/>
                  </a:cubicBez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B3F687F4-EBFA-447A-8D42-2DBC39EE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0401"/>
              <a:ext cx="679450" cy="290513"/>
            </a:xfrm>
            <a:custGeom>
              <a:avLst/>
              <a:gdLst>
                <a:gd name="T0" fmla="*/ 169 w 194"/>
                <a:gd name="T1" fmla="*/ 26 h 83"/>
                <a:gd name="T2" fmla="*/ 82 w 194"/>
                <a:gd name="T3" fmla="*/ 2 h 83"/>
                <a:gd name="T4" fmla="*/ 32 w 194"/>
                <a:gd name="T5" fmla="*/ 6 h 83"/>
                <a:gd name="T6" fmla="*/ 0 w 194"/>
                <a:gd name="T7" fmla="*/ 43 h 83"/>
                <a:gd name="T8" fmla="*/ 112 w 194"/>
                <a:gd name="T9" fmla="*/ 80 h 83"/>
                <a:gd name="T10" fmla="*/ 194 w 194"/>
                <a:gd name="T11" fmla="*/ 49 h 83"/>
                <a:gd name="T12" fmla="*/ 169 w 194"/>
                <a:gd name="T13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83">
                  <a:moveTo>
                    <a:pt x="169" y="26"/>
                  </a:moveTo>
                  <a:cubicBezTo>
                    <a:pt x="144" y="11"/>
                    <a:pt x="112" y="0"/>
                    <a:pt x="82" y="2"/>
                  </a:cubicBezTo>
                  <a:cubicBezTo>
                    <a:pt x="66" y="3"/>
                    <a:pt x="49" y="5"/>
                    <a:pt x="32" y="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0" y="68"/>
                    <a:pt x="69" y="83"/>
                    <a:pt x="112" y="80"/>
                  </a:cubicBezTo>
                  <a:cubicBezTo>
                    <a:pt x="143" y="78"/>
                    <a:pt x="171" y="67"/>
                    <a:pt x="194" y="49"/>
                  </a:cubicBezTo>
                  <a:cubicBezTo>
                    <a:pt x="188" y="40"/>
                    <a:pt x="179" y="32"/>
                    <a:pt x="169" y="26"/>
                  </a:cubicBez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62DEBDC-847E-43F3-B79C-B8048740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3221038"/>
              <a:ext cx="163513" cy="128588"/>
            </a:xfrm>
            <a:custGeom>
              <a:avLst/>
              <a:gdLst>
                <a:gd name="T0" fmla="*/ 47 w 47"/>
                <a:gd name="T1" fmla="*/ 0 h 37"/>
                <a:gd name="T2" fmla="*/ 33 w 47"/>
                <a:gd name="T3" fmla="*/ 1 h 37"/>
                <a:gd name="T4" fmla="*/ 30 w 47"/>
                <a:gd name="T5" fmla="*/ 3 h 37"/>
                <a:gd name="T6" fmla="*/ 0 w 47"/>
                <a:gd name="T7" fmla="*/ 22 h 37"/>
                <a:gd name="T8" fmla="*/ 15 w 47"/>
                <a:gd name="T9" fmla="*/ 37 h 37"/>
                <a:gd name="T10" fmla="*/ 47 w 4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7">
                  <a:moveTo>
                    <a:pt x="47" y="0"/>
                  </a:moveTo>
                  <a:cubicBezTo>
                    <a:pt x="42" y="1"/>
                    <a:pt x="38" y="1"/>
                    <a:pt x="33" y="1"/>
                  </a:cubicBezTo>
                  <a:cubicBezTo>
                    <a:pt x="33" y="1"/>
                    <a:pt x="32" y="2"/>
                    <a:pt x="30" y="3"/>
                  </a:cubicBezTo>
                  <a:cubicBezTo>
                    <a:pt x="20" y="8"/>
                    <a:pt x="10" y="14"/>
                    <a:pt x="0" y="22"/>
                  </a:cubicBezTo>
                  <a:cubicBezTo>
                    <a:pt x="4" y="27"/>
                    <a:pt x="10" y="32"/>
                    <a:pt x="15" y="3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66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58FF4D92-805C-4ADB-92A9-482E044F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037013"/>
              <a:ext cx="260350" cy="255588"/>
            </a:xfrm>
            <a:custGeom>
              <a:avLst/>
              <a:gdLst>
                <a:gd name="T0" fmla="*/ 48 w 74"/>
                <a:gd name="T1" fmla="*/ 8 h 73"/>
                <a:gd name="T2" fmla="*/ 39 w 74"/>
                <a:gd name="T3" fmla="*/ 0 h 73"/>
                <a:gd name="T4" fmla="*/ 7 w 74"/>
                <a:gd name="T5" fmla="*/ 36 h 73"/>
                <a:gd name="T6" fmla="*/ 9 w 74"/>
                <a:gd name="T7" fmla="*/ 65 h 73"/>
                <a:gd name="T8" fmla="*/ 39 w 74"/>
                <a:gd name="T9" fmla="*/ 63 h 73"/>
                <a:gd name="T10" fmla="*/ 74 w 74"/>
                <a:gd name="T11" fmla="*/ 22 h 73"/>
                <a:gd name="T12" fmla="*/ 48 w 74"/>
                <a:gd name="T13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3">
                  <a:moveTo>
                    <a:pt x="48" y="8"/>
                  </a:moveTo>
                  <a:cubicBezTo>
                    <a:pt x="45" y="6"/>
                    <a:pt x="42" y="3"/>
                    <a:pt x="39" y="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45"/>
                    <a:pt x="1" y="58"/>
                    <a:pt x="9" y="65"/>
                  </a:cubicBezTo>
                  <a:cubicBezTo>
                    <a:pt x="18" y="73"/>
                    <a:pt x="31" y="72"/>
                    <a:pt x="39" y="6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5" y="19"/>
                    <a:pt x="56" y="15"/>
                    <a:pt x="48" y="8"/>
                  </a:cubicBez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4435F9D-F09B-4AB8-9A18-CB6CFE82E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4124326"/>
              <a:ext cx="590550" cy="620713"/>
            </a:xfrm>
            <a:custGeom>
              <a:avLst/>
              <a:gdLst>
                <a:gd name="T0" fmla="*/ 83 w 169"/>
                <a:gd name="T1" fmla="*/ 19 h 177"/>
                <a:gd name="T2" fmla="*/ 15 w 169"/>
                <a:gd name="T3" fmla="*/ 97 h 177"/>
                <a:gd name="T4" fmla="*/ 22 w 169"/>
                <a:gd name="T5" fmla="*/ 160 h 177"/>
                <a:gd name="T6" fmla="*/ 86 w 169"/>
                <a:gd name="T7" fmla="*/ 158 h 177"/>
                <a:gd name="T8" fmla="*/ 154 w 169"/>
                <a:gd name="T9" fmla="*/ 81 h 177"/>
                <a:gd name="T10" fmla="*/ 147 w 169"/>
                <a:gd name="T11" fmla="*/ 17 h 177"/>
                <a:gd name="T12" fmla="*/ 83 w 169"/>
                <a:gd name="T13" fmla="*/ 1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77">
                  <a:moveTo>
                    <a:pt x="83" y="19"/>
                  </a:moveTo>
                  <a:cubicBezTo>
                    <a:pt x="15" y="97"/>
                    <a:pt x="15" y="97"/>
                    <a:pt x="15" y="97"/>
                  </a:cubicBezTo>
                  <a:cubicBezTo>
                    <a:pt x="0" y="114"/>
                    <a:pt x="3" y="143"/>
                    <a:pt x="22" y="160"/>
                  </a:cubicBezTo>
                  <a:cubicBezTo>
                    <a:pt x="42" y="177"/>
                    <a:pt x="70" y="176"/>
                    <a:pt x="86" y="158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69" y="63"/>
                    <a:pt x="166" y="35"/>
                    <a:pt x="147" y="17"/>
                  </a:cubicBezTo>
                  <a:cubicBezTo>
                    <a:pt x="127" y="0"/>
                    <a:pt x="99" y="1"/>
                    <a:pt x="83" y="19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9D3A45DF-29A5-465A-932C-7B710A0BB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050" y="3116263"/>
              <a:ext cx="1135063" cy="1130300"/>
            </a:xfrm>
            <a:custGeom>
              <a:avLst/>
              <a:gdLst>
                <a:gd name="T0" fmla="*/ 152 w 324"/>
                <a:gd name="T1" fmla="*/ 5 h 323"/>
                <a:gd name="T2" fmla="*/ 6 w 324"/>
                <a:gd name="T3" fmla="*/ 172 h 323"/>
                <a:gd name="T4" fmla="*/ 172 w 324"/>
                <a:gd name="T5" fmla="*/ 317 h 323"/>
                <a:gd name="T6" fmla="*/ 318 w 324"/>
                <a:gd name="T7" fmla="*/ 151 h 323"/>
                <a:gd name="T8" fmla="*/ 152 w 324"/>
                <a:gd name="T9" fmla="*/ 5 h 323"/>
                <a:gd name="T10" fmla="*/ 171 w 324"/>
                <a:gd name="T11" fmla="*/ 294 h 323"/>
                <a:gd name="T12" fmla="*/ 29 w 324"/>
                <a:gd name="T13" fmla="*/ 170 h 323"/>
                <a:gd name="T14" fmla="*/ 153 w 324"/>
                <a:gd name="T15" fmla="*/ 29 h 323"/>
                <a:gd name="T16" fmla="*/ 295 w 324"/>
                <a:gd name="T17" fmla="*/ 152 h 323"/>
                <a:gd name="T18" fmla="*/ 171 w 324"/>
                <a:gd name="T19" fmla="*/ 29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323">
                  <a:moveTo>
                    <a:pt x="152" y="5"/>
                  </a:moveTo>
                  <a:cubicBezTo>
                    <a:pt x="66" y="11"/>
                    <a:pt x="0" y="86"/>
                    <a:pt x="6" y="172"/>
                  </a:cubicBezTo>
                  <a:cubicBezTo>
                    <a:pt x="12" y="258"/>
                    <a:pt x="86" y="323"/>
                    <a:pt x="172" y="317"/>
                  </a:cubicBezTo>
                  <a:cubicBezTo>
                    <a:pt x="259" y="312"/>
                    <a:pt x="324" y="237"/>
                    <a:pt x="318" y="151"/>
                  </a:cubicBezTo>
                  <a:cubicBezTo>
                    <a:pt x="312" y="65"/>
                    <a:pt x="238" y="0"/>
                    <a:pt x="152" y="5"/>
                  </a:cubicBezTo>
                  <a:close/>
                  <a:moveTo>
                    <a:pt x="171" y="294"/>
                  </a:moveTo>
                  <a:cubicBezTo>
                    <a:pt x="98" y="299"/>
                    <a:pt x="34" y="243"/>
                    <a:pt x="29" y="170"/>
                  </a:cubicBezTo>
                  <a:cubicBezTo>
                    <a:pt x="24" y="97"/>
                    <a:pt x="80" y="33"/>
                    <a:pt x="153" y="29"/>
                  </a:cubicBezTo>
                  <a:cubicBezTo>
                    <a:pt x="227" y="24"/>
                    <a:pt x="290" y="79"/>
                    <a:pt x="295" y="152"/>
                  </a:cubicBezTo>
                  <a:cubicBezTo>
                    <a:pt x="300" y="226"/>
                    <a:pt x="244" y="289"/>
                    <a:pt x="171" y="294"/>
                  </a:cubicBez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FC6E4260-5EE3-4C88-8B2E-2599E6344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138" y="3952876"/>
              <a:ext cx="987425" cy="1071563"/>
            </a:xfrm>
            <a:custGeom>
              <a:avLst/>
              <a:gdLst>
                <a:gd name="T0" fmla="*/ 238 w 282"/>
                <a:gd name="T1" fmla="*/ 288 h 306"/>
                <a:gd name="T2" fmla="*/ 216 w 282"/>
                <a:gd name="T3" fmla="*/ 304 h 306"/>
                <a:gd name="T4" fmla="*/ 18 w 282"/>
                <a:gd name="T5" fmla="*/ 268 h 306"/>
                <a:gd name="T6" fmla="*/ 2 w 282"/>
                <a:gd name="T7" fmla="*/ 245 h 306"/>
                <a:gd name="T8" fmla="*/ 43 w 282"/>
                <a:gd name="T9" fmla="*/ 17 h 306"/>
                <a:gd name="T10" fmla="*/ 66 w 282"/>
                <a:gd name="T11" fmla="*/ 2 h 306"/>
                <a:gd name="T12" fmla="*/ 264 w 282"/>
                <a:gd name="T13" fmla="*/ 38 h 306"/>
                <a:gd name="T14" fmla="*/ 280 w 282"/>
                <a:gd name="T15" fmla="*/ 60 h 306"/>
                <a:gd name="T16" fmla="*/ 238 w 282"/>
                <a:gd name="T17" fmla="*/ 28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06">
                  <a:moveTo>
                    <a:pt x="238" y="288"/>
                  </a:moveTo>
                  <a:cubicBezTo>
                    <a:pt x="237" y="299"/>
                    <a:pt x="226" y="306"/>
                    <a:pt x="216" y="304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7" y="266"/>
                    <a:pt x="0" y="256"/>
                    <a:pt x="2" y="24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7"/>
                    <a:pt x="55" y="0"/>
                    <a:pt x="66" y="2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75" y="40"/>
                    <a:pt x="282" y="50"/>
                    <a:pt x="280" y="60"/>
                  </a:cubicBezTo>
                  <a:lnTo>
                    <a:pt x="238" y="288"/>
                  </a:lnTo>
                  <a:close/>
                </a:path>
              </a:pathLst>
            </a:custGeom>
            <a:solidFill>
              <a:srgbClr val="1B6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95EB1772-0F51-4BE4-82C7-9830C81E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500" y="3952876"/>
              <a:ext cx="881063" cy="476250"/>
            </a:xfrm>
            <a:custGeom>
              <a:avLst/>
              <a:gdLst>
                <a:gd name="T0" fmla="*/ 236 w 252"/>
                <a:gd name="T1" fmla="*/ 136 h 136"/>
                <a:gd name="T2" fmla="*/ 250 w 252"/>
                <a:gd name="T3" fmla="*/ 60 h 136"/>
                <a:gd name="T4" fmla="*/ 234 w 252"/>
                <a:gd name="T5" fmla="*/ 38 h 136"/>
                <a:gd name="T6" fmla="*/ 36 w 252"/>
                <a:gd name="T7" fmla="*/ 2 h 136"/>
                <a:gd name="T8" fmla="*/ 13 w 252"/>
                <a:gd name="T9" fmla="*/ 17 h 136"/>
                <a:gd name="T10" fmla="*/ 0 w 252"/>
                <a:gd name="T11" fmla="*/ 93 h 136"/>
                <a:gd name="T12" fmla="*/ 236 w 252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36">
                  <a:moveTo>
                    <a:pt x="236" y="136"/>
                  </a:moveTo>
                  <a:cubicBezTo>
                    <a:pt x="250" y="60"/>
                    <a:pt x="250" y="60"/>
                    <a:pt x="250" y="60"/>
                  </a:cubicBezTo>
                  <a:cubicBezTo>
                    <a:pt x="252" y="50"/>
                    <a:pt x="245" y="40"/>
                    <a:pt x="234" y="38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25" y="0"/>
                    <a:pt x="15" y="7"/>
                    <a:pt x="13" y="17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236" y="136"/>
                  </a:lnTo>
                  <a:close/>
                </a:path>
              </a:pathLst>
            </a:custGeom>
            <a:solidFill>
              <a:srgbClr val="144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26C2C3B-D222-4C93-A150-C2A0A664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5" y="4344988"/>
              <a:ext cx="255588" cy="255588"/>
            </a:xfrm>
            <a:custGeom>
              <a:avLst/>
              <a:gdLst>
                <a:gd name="T0" fmla="*/ 66 w 73"/>
                <a:gd name="T1" fmla="*/ 57 h 73"/>
                <a:gd name="T2" fmla="*/ 46 w 73"/>
                <a:gd name="T3" fmla="*/ 72 h 73"/>
                <a:gd name="T4" fmla="*/ 16 w 73"/>
                <a:gd name="T5" fmla="*/ 66 h 73"/>
                <a:gd name="T6" fmla="*/ 2 w 73"/>
                <a:gd name="T7" fmla="*/ 46 h 73"/>
                <a:gd name="T8" fmla="*/ 7 w 73"/>
                <a:gd name="T9" fmla="*/ 16 h 73"/>
                <a:gd name="T10" fmla="*/ 28 w 73"/>
                <a:gd name="T11" fmla="*/ 2 h 73"/>
                <a:gd name="T12" fmla="*/ 57 w 73"/>
                <a:gd name="T13" fmla="*/ 8 h 73"/>
                <a:gd name="T14" fmla="*/ 71 w 73"/>
                <a:gd name="T15" fmla="*/ 28 h 73"/>
                <a:gd name="T16" fmla="*/ 66 w 73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>
                  <a:moveTo>
                    <a:pt x="66" y="57"/>
                  </a:moveTo>
                  <a:cubicBezTo>
                    <a:pt x="64" y="67"/>
                    <a:pt x="55" y="73"/>
                    <a:pt x="46" y="72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7" y="64"/>
                    <a:pt x="0" y="55"/>
                    <a:pt x="2" y="4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7"/>
                    <a:pt x="18" y="0"/>
                    <a:pt x="28" y="2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7" y="9"/>
                    <a:pt x="73" y="18"/>
                    <a:pt x="71" y="28"/>
                  </a:cubicBezTo>
                  <a:lnTo>
                    <a:pt x="6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53BB326D-0492-47B8-B446-A0DCC261A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3325" y="4391026"/>
              <a:ext cx="255588" cy="255588"/>
            </a:xfrm>
            <a:custGeom>
              <a:avLst/>
              <a:gdLst>
                <a:gd name="T0" fmla="*/ 66 w 73"/>
                <a:gd name="T1" fmla="*/ 57 h 73"/>
                <a:gd name="T2" fmla="*/ 46 w 73"/>
                <a:gd name="T3" fmla="*/ 71 h 73"/>
                <a:gd name="T4" fmla="*/ 16 w 73"/>
                <a:gd name="T5" fmla="*/ 66 h 73"/>
                <a:gd name="T6" fmla="*/ 2 w 73"/>
                <a:gd name="T7" fmla="*/ 46 h 73"/>
                <a:gd name="T8" fmla="*/ 7 w 73"/>
                <a:gd name="T9" fmla="*/ 16 h 73"/>
                <a:gd name="T10" fmla="*/ 28 w 73"/>
                <a:gd name="T11" fmla="*/ 2 h 73"/>
                <a:gd name="T12" fmla="*/ 57 w 73"/>
                <a:gd name="T13" fmla="*/ 7 h 73"/>
                <a:gd name="T14" fmla="*/ 71 w 73"/>
                <a:gd name="T15" fmla="*/ 28 h 73"/>
                <a:gd name="T16" fmla="*/ 66 w 73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>
                  <a:moveTo>
                    <a:pt x="66" y="57"/>
                  </a:moveTo>
                  <a:cubicBezTo>
                    <a:pt x="64" y="67"/>
                    <a:pt x="55" y="73"/>
                    <a:pt x="46" y="71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7" y="64"/>
                    <a:pt x="0" y="55"/>
                    <a:pt x="2" y="4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7"/>
                    <a:pt x="18" y="0"/>
                    <a:pt x="28" y="2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7" y="9"/>
                    <a:pt x="73" y="18"/>
                    <a:pt x="71" y="28"/>
                  </a:cubicBezTo>
                  <a:lnTo>
                    <a:pt x="6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29E859B-920C-43DF-9167-05E115CB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4437063"/>
              <a:ext cx="296863" cy="500063"/>
            </a:xfrm>
            <a:custGeom>
              <a:avLst/>
              <a:gdLst>
                <a:gd name="T0" fmla="*/ 66 w 85"/>
                <a:gd name="T1" fmla="*/ 127 h 143"/>
                <a:gd name="T2" fmla="*/ 45 w 85"/>
                <a:gd name="T3" fmla="*/ 141 h 143"/>
                <a:gd name="T4" fmla="*/ 16 w 85"/>
                <a:gd name="T5" fmla="*/ 136 h 143"/>
                <a:gd name="T6" fmla="*/ 2 w 85"/>
                <a:gd name="T7" fmla="*/ 115 h 143"/>
                <a:gd name="T8" fmla="*/ 20 w 85"/>
                <a:gd name="T9" fmla="*/ 16 h 143"/>
                <a:gd name="T10" fmla="*/ 40 w 85"/>
                <a:gd name="T11" fmla="*/ 2 h 143"/>
                <a:gd name="T12" fmla="*/ 69 w 85"/>
                <a:gd name="T13" fmla="*/ 7 h 143"/>
                <a:gd name="T14" fmla="*/ 84 w 85"/>
                <a:gd name="T15" fmla="*/ 28 h 143"/>
                <a:gd name="T16" fmla="*/ 66 w 85"/>
                <a:gd name="T17" fmla="*/ 1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3">
                  <a:moveTo>
                    <a:pt x="66" y="127"/>
                  </a:moveTo>
                  <a:cubicBezTo>
                    <a:pt x="64" y="136"/>
                    <a:pt x="55" y="143"/>
                    <a:pt x="45" y="141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6" y="134"/>
                    <a:pt x="0" y="125"/>
                    <a:pt x="2" y="1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7"/>
                    <a:pt x="31" y="0"/>
                    <a:pt x="40" y="2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9" y="9"/>
                    <a:pt x="85" y="18"/>
                    <a:pt x="84" y="28"/>
                  </a:cubicBezTo>
                  <a:lnTo>
                    <a:pt x="66" y="127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663B70D4-0EA6-480E-97D0-1FDD1DAB9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4591051"/>
              <a:ext cx="252413" cy="255588"/>
            </a:xfrm>
            <a:custGeom>
              <a:avLst/>
              <a:gdLst>
                <a:gd name="T0" fmla="*/ 65 w 72"/>
                <a:gd name="T1" fmla="*/ 57 h 73"/>
                <a:gd name="T2" fmla="*/ 45 w 72"/>
                <a:gd name="T3" fmla="*/ 71 h 73"/>
                <a:gd name="T4" fmla="*/ 16 w 72"/>
                <a:gd name="T5" fmla="*/ 66 h 73"/>
                <a:gd name="T6" fmla="*/ 1 w 72"/>
                <a:gd name="T7" fmla="*/ 45 h 73"/>
                <a:gd name="T8" fmla="*/ 7 w 72"/>
                <a:gd name="T9" fmla="*/ 16 h 73"/>
                <a:gd name="T10" fmla="*/ 27 w 72"/>
                <a:gd name="T11" fmla="*/ 2 h 73"/>
                <a:gd name="T12" fmla="*/ 57 w 72"/>
                <a:gd name="T13" fmla="*/ 7 h 73"/>
                <a:gd name="T14" fmla="*/ 71 w 72"/>
                <a:gd name="T15" fmla="*/ 27 h 73"/>
                <a:gd name="T16" fmla="*/ 65 w 72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>
                  <a:moveTo>
                    <a:pt x="65" y="57"/>
                  </a:moveTo>
                  <a:cubicBezTo>
                    <a:pt x="64" y="66"/>
                    <a:pt x="54" y="73"/>
                    <a:pt x="45" y="71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6" y="64"/>
                    <a:pt x="0" y="55"/>
                    <a:pt x="1" y="4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6"/>
                    <a:pt x="18" y="0"/>
                    <a:pt x="27" y="2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6" y="9"/>
                    <a:pt x="72" y="18"/>
                    <a:pt x="71" y="27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0C3283BD-3B85-46B0-8B84-E2AD498C3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0" y="4635501"/>
              <a:ext cx="255588" cy="255588"/>
            </a:xfrm>
            <a:custGeom>
              <a:avLst/>
              <a:gdLst>
                <a:gd name="T0" fmla="*/ 66 w 73"/>
                <a:gd name="T1" fmla="*/ 57 h 73"/>
                <a:gd name="T2" fmla="*/ 45 w 73"/>
                <a:gd name="T3" fmla="*/ 71 h 73"/>
                <a:gd name="T4" fmla="*/ 16 w 73"/>
                <a:gd name="T5" fmla="*/ 66 h 73"/>
                <a:gd name="T6" fmla="*/ 2 w 73"/>
                <a:gd name="T7" fmla="*/ 45 h 73"/>
                <a:gd name="T8" fmla="*/ 7 w 73"/>
                <a:gd name="T9" fmla="*/ 16 h 73"/>
                <a:gd name="T10" fmla="*/ 27 w 73"/>
                <a:gd name="T11" fmla="*/ 2 h 73"/>
                <a:gd name="T12" fmla="*/ 57 w 73"/>
                <a:gd name="T13" fmla="*/ 7 h 73"/>
                <a:gd name="T14" fmla="*/ 71 w 73"/>
                <a:gd name="T15" fmla="*/ 27 h 73"/>
                <a:gd name="T16" fmla="*/ 66 w 73"/>
                <a:gd name="T17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>
                  <a:moveTo>
                    <a:pt x="66" y="57"/>
                  </a:moveTo>
                  <a:cubicBezTo>
                    <a:pt x="64" y="66"/>
                    <a:pt x="55" y="73"/>
                    <a:pt x="45" y="71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6" y="64"/>
                    <a:pt x="0" y="55"/>
                    <a:pt x="2" y="4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6"/>
                    <a:pt x="18" y="0"/>
                    <a:pt x="27" y="2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6" y="9"/>
                    <a:pt x="73" y="18"/>
                    <a:pt x="71" y="27"/>
                  </a:cubicBezTo>
                  <a:lnTo>
                    <a:pt x="6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1315A116-AFF0-4FA6-988D-AC6D9C93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525" y="4040188"/>
              <a:ext cx="731838" cy="312738"/>
            </a:xfrm>
            <a:custGeom>
              <a:avLst/>
              <a:gdLst>
                <a:gd name="T0" fmla="*/ 204 w 209"/>
                <a:gd name="T1" fmla="*/ 72 h 89"/>
                <a:gd name="T2" fmla="*/ 181 w 209"/>
                <a:gd name="T3" fmla="*/ 87 h 89"/>
                <a:gd name="T4" fmla="*/ 18 w 209"/>
                <a:gd name="T5" fmla="*/ 58 h 89"/>
                <a:gd name="T6" fmla="*/ 2 w 209"/>
                <a:gd name="T7" fmla="*/ 35 h 89"/>
                <a:gd name="T8" fmla="*/ 6 w 209"/>
                <a:gd name="T9" fmla="*/ 17 h 89"/>
                <a:gd name="T10" fmla="*/ 28 w 209"/>
                <a:gd name="T11" fmla="*/ 2 h 89"/>
                <a:gd name="T12" fmla="*/ 191 w 209"/>
                <a:gd name="T13" fmla="*/ 31 h 89"/>
                <a:gd name="T14" fmla="*/ 207 w 209"/>
                <a:gd name="T15" fmla="*/ 54 h 89"/>
                <a:gd name="T16" fmla="*/ 204 w 209"/>
                <a:gd name="T17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89">
                  <a:moveTo>
                    <a:pt x="204" y="72"/>
                  </a:moveTo>
                  <a:cubicBezTo>
                    <a:pt x="202" y="82"/>
                    <a:pt x="192" y="89"/>
                    <a:pt x="181" y="8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7" y="56"/>
                    <a:pt x="0" y="46"/>
                    <a:pt x="2" y="3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7"/>
                    <a:pt x="17" y="0"/>
                    <a:pt x="28" y="2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202" y="33"/>
                    <a:pt x="209" y="43"/>
                    <a:pt x="207" y="54"/>
                  </a:cubicBezTo>
                  <a:lnTo>
                    <a:pt x="204" y="72"/>
                  </a:lnTo>
                  <a:close/>
                </a:path>
              </a:pathLst>
            </a:custGeom>
            <a:solidFill>
              <a:srgbClr val="5EC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8B8D070E-FF3B-4DDC-B6AB-C75982DFD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350" y="4411663"/>
              <a:ext cx="122238" cy="127000"/>
            </a:xfrm>
            <a:custGeom>
              <a:avLst/>
              <a:gdLst>
                <a:gd name="T0" fmla="*/ 4 w 77"/>
                <a:gd name="T1" fmla="*/ 20 h 80"/>
                <a:gd name="T2" fmla="*/ 28 w 77"/>
                <a:gd name="T3" fmla="*/ 24 h 80"/>
                <a:gd name="T4" fmla="*/ 33 w 77"/>
                <a:gd name="T5" fmla="*/ 0 h 80"/>
                <a:gd name="T6" fmla="*/ 57 w 77"/>
                <a:gd name="T7" fmla="*/ 4 h 80"/>
                <a:gd name="T8" fmla="*/ 53 w 77"/>
                <a:gd name="T9" fmla="*/ 29 h 80"/>
                <a:gd name="T10" fmla="*/ 77 w 77"/>
                <a:gd name="T11" fmla="*/ 35 h 80"/>
                <a:gd name="T12" fmla="*/ 73 w 77"/>
                <a:gd name="T13" fmla="*/ 57 h 80"/>
                <a:gd name="T14" fmla="*/ 48 w 77"/>
                <a:gd name="T15" fmla="*/ 53 h 80"/>
                <a:gd name="T16" fmla="*/ 44 w 77"/>
                <a:gd name="T17" fmla="*/ 80 h 80"/>
                <a:gd name="T18" fmla="*/ 20 w 77"/>
                <a:gd name="T19" fmla="*/ 75 h 80"/>
                <a:gd name="T20" fmla="*/ 24 w 77"/>
                <a:gd name="T21" fmla="*/ 49 h 80"/>
                <a:gd name="T22" fmla="*/ 0 w 77"/>
                <a:gd name="T23" fmla="*/ 44 h 80"/>
                <a:gd name="T24" fmla="*/ 4 w 77"/>
                <a:gd name="T25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80">
                  <a:moveTo>
                    <a:pt x="4" y="20"/>
                  </a:moveTo>
                  <a:lnTo>
                    <a:pt x="28" y="24"/>
                  </a:lnTo>
                  <a:lnTo>
                    <a:pt x="33" y="0"/>
                  </a:lnTo>
                  <a:lnTo>
                    <a:pt x="57" y="4"/>
                  </a:lnTo>
                  <a:lnTo>
                    <a:pt x="53" y="29"/>
                  </a:lnTo>
                  <a:lnTo>
                    <a:pt x="77" y="35"/>
                  </a:lnTo>
                  <a:lnTo>
                    <a:pt x="73" y="57"/>
                  </a:lnTo>
                  <a:lnTo>
                    <a:pt x="48" y="53"/>
                  </a:lnTo>
                  <a:lnTo>
                    <a:pt x="44" y="80"/>
                  </a:lnTo>
                  <a:lnTo>
                    <a:pt x="20" y="75"/>
                  </a:lnTo>
                  <a:lnTo>
                    <a:pt x="24" y="49"/>
                  </a:lnTo>
                  <a:lnTo>
                    <a:pt x="0" y="44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D5951D58-27CF-4633-B9D1-B6EE10EDB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4657726"/>
              <a:ext cx="119063" cy="119063"/>
            </a:xfrm>
            <a:custGeom>
              <a:avLst/>
              <a:gdLst>
                <a:gd name="T0" fmla="*/ 0 w 75"/>
                <a:gd name="T1" fmla="*/ 48 h 75"/>
                <a:gd name="T2" fmla="*/ 20 w 75"/>
                <a:gd name="T3" fmla="*/ 35 h 75"/>
                <a:gd name="T4" fmla="*/ 7 w 75"/>
                <a:gd name="T5" fmla="*/ 15 h 75"/>
                <a:gd name="T6" fmla="*/ 27 w 75"/>
                <a:gd name="T7" fmla="*/ 0 h 75"/>
                <a:gd name="T8" fmla="*/ 40 w 75"/>
                <a:gd name="T9" fmla="*/ 22 h 75"/>
                <a:gd name="T10" fmla="*/ 62 w 75"/>
                <a:gd name="T11" fmla="*/ 6 h 75"/>
                <a:gd name="T12" fmla="*/ 75 w 75"/>
                <a:gd name="T13" fmla="*/ 26 h 75"/>
                <a:gd name="T14" fmla="*/ 55 w 75"/>
                <a:gd name="T15" fmla="*/ 41 h 75"/>
                <a:gd name="T16" fmla="*/ 69 w 75"/>
                <a:gd name="T17" fmla="*/ 61 h 75"/>
                <a:gd name="T18" fmla="*/ 49 w 75"/>
                <a:gd name="T19" fmla="*/ 75 h 75"/>
                <a:gd name="T20" fmla="*/ 36 w 75"/>
                <a:gd name="T21" fmla="*/ 55 h 75"/>
                <a:gd name="T22" fmla="*/ 14 w 75"/>
                <a:gd name="T23" fmla="*/ 68 h 75"/>
                <a:gd name="T24" fmla="*/ 0 w 75"/>
                <a:gd name="T25" fmla="*/ 4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5">
                  <a:moveTo>
                    <a:pt x="0" y="48"/>
                  </a:moveTo>
                  <a:lnTo>
                    <a:pt x="20" y="35"/>
                  </a:lnTo>
                  <a:lnTo>
                    <a:pt x="7" y="15"/>
                  </a:lnTo>
                  <a:lnTo>
                    <a:pt x="27" y="0"/>
                  </a:lnTo>
                  <a:lnTo>
                    <a:pt x="40" y="22"/>
                  </a:lnTo>
                  <a:lnTo>
                    <a:pt x="62" y="6"/>
                  </a:lnTo>
                  <a:lnTo>
                    <a:pt x="75" y="26"/>
                  </a:lnTo>
                  <a:lnTo>
                    <a:pt x="55" y="41"/>
                  </a:lnTo>
                  <a:lnTo>
                    <a:pt x="69" y="61"/>
                  </a:lnTo>
                  <a:lnTo>
                    <a:pt x="49" y="75"/>
                  </a:lnTo>
                  <a:lnTo>
                    <a:pt x="36" y="55"/>
                  </a:lnTo>
                  <a:lnTo>
                    <a:pt x="14" y="6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8C8822F3-51AC-4AB1-BDB0-FD04A4610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4489451"/>
              <a:ext cx="119063" cy="58738"/>
            </a:xfrm>
            <a:custGeom>
              <a:avLst/>
              <a:gdLst>
                <a:gd name="T0" fmla="*/ 4 w 75"/>
                <a:gd name="T1" fmla="*/ 0 h 37"/>
                <a:gd name="T2" fmla="*/ 75 w 75"/>
                <a:gd name="T3" fmla="*/ 13 h 37"/>
                <a:gd name="T4" fmla="*/ 70 w 75"/>
                <a:gd name="T5" fmla="*/ 37 h 37"/>
                <a:gd name="T6" fmla="*/ 0 w 75"/>
                <a:gd name="T7" fmla="*/ 24 h 37"/>
                <a:gd name="T8" fmla="*/ 4 w 7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7">
                  <a:moveTo>
                    <a:pt x="4" y="0"/>
                  </a:moveTo>
                  <a:lnTo>
                    <a:pt x="75" y="13"/>
                  </a:lnTo>
                  <a:lnTo>
                    <a:pt x="70" y="37"/>
                  </a:lnTo>
                  <a:lnTo>
                    <a:pt x="0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C3C9B1CF-59BA-40D0-9AFE-4922A567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725" y="4733926"/>
              <a:ext cx="119063" cy="60325"/>
            </a:xfrm>
            <a:custGeom>
              <a:avLst/>
              <a:gdLst>
                <a:gd name="T0" fmla="*/ 4 w 75"/>
                <a:gd name="T1" fmla="*/ 0 h 38"/>
                <a:gd name="T2" fmla="*/ 75 w 75"/>
                <a:gd name="T3" fmla="*/ 13 h 38"/>
                <a:gd name="T4" fmla="*/ 70 w 75"/>
                <a:gd name="T5" fmla="*/ 38 h 38"/>
                <a:gd name="T6" fmla="*/ 0 w 75"/>
                <a:gd name="T7" fmla="*/ 24 h 38"/>
                <a:gd name="T8" fmla="*/ 4 w 7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8">
                  <a:moveTo>
                    <a:pt x="4" y="0"/>
                  </a:moveTo>
                  <a:lnTo>
                    <a:pt x="75" y="13"/>
                  </a:lnTo>
                  <a:lnTo>
                    <a:pt x="70" y="38"/>
                  </a:lnTo>
                  <a:lnTo>
                    <a:pt x="0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0B2A9565-F8FE-4604-BAB4-34C409F639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1775" y="4635501"/>
              <a:ext cx="115888" cy="101600"/>
            </a:xfrm>
            <a:custGeom>
              <a:avLst/>
              <a:gdLst>
                <a:gd name="T0" fmla="*/ 9 w 73"/>
                <a:gd name="T1" fmla="*/ 0 h 64"/>
                <a:gd name="T2" fmla="*/ 73 w 73"/>
                <a:gd name="T3" fmla="*/ 11 h 64"/>
                <a:gd name="T4" fmla="*/ 70 w 73"/>
                <a:gd name="T5" fmla="*/ 31 h 64"/>
                <a:gd name="T6" fmla="*/ 6 w 73"/>
                <a:gd name="T7" fmla="*/ 20 h 64"/>
                <a:gd name="T8" fmla="*/ 9 w 73"/>
                <a:gd name="T9" fmla="*/ 0 h 64"/>
                <a:gd name="T10" fmla="*/ 2 w 73"/>
                <a:gd name="T11" fmla="*/ 33 h 64"/>
                <a:gd name="T12" fmla="*/ 68 w 73"/>
                <a:gd name="T13" fmla="*/ 44 h 64"/>
                <a:gd name="T14" fmla="*/ 64 w 73"/>
                <a:gd name="T15" fmla="*/ 64 h 64"/>
                <a:gd name="T16" fmla="*/ 0 w 73"/>
                <a:gd name="T17" fmla="*/ 53 h 64"/>
                <a:gd name="T18" fmla="*/ 2 w 73"/>
                <a:gd name="T1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64">
                  <a:moveTo>
                    <a:pt x="9" y="0"/>
                  </a:moveTo>
                  <a:lnTo>
                    <a:pt x="73" y="11"/>
                  </a:lnTo>
                  <a:lnTo>
                    <a:pt x="70" y="31"/>
                  </a:lnTo>
                  <a:lnTo>
                    <a:pt x="6" y="20"/>
                  </a:lnTo>
                  <a:lnTo>
                    <a:pt x="9" y="0"/>
                  </a:lnTo>
                  <a:close/>
                  <a:moveTo>
                    <a:pt x="2" y="33"/>
                  </a:moveTo>
                  <a:lnTo>
                    <a:pt x="68" y="44"/>
                  </a:lnTo>
                  <a:lnTo>
                    <a:pt x="64" y="64"/>
                  </a:lnTo>
                  <a:lnTo>
                    <a:pt x="0" y="53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F47D4A82-75A9-464B-AF27-1AE78A40E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938" y="4692651"/>
              <a:ext cx="38100" cy="38100"/>
            </a:xfrm>
            <a:custGeom>
              <a:avLst/>
              <a:gdLst>
                <a:gd name="T0" fmla="*/ 11 w 11"/>
                <a:gd name="T1" fmla="*/ 7 h 11"/>
                <a:gd name="T2" fmla="*/ 7 w 11"/>
                <a:gd name="T3" fmla="*/ 1 h 11"/>
                <a:gd name="T4" fmla="*/ 1 w 11"/>
                <a:gd name="T5" fmla="*/ 5 h 11"/>
                <a:gd name="T6" fmla="*/ 5 w 11"/>
                <a:gd name="T7" fmla="*/ 11 h 11"/>
                <a:gd name="T8" fmla="*/ 11 w 11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7"/>
                  </a:moveTo>
                  <a:cubicBezTo>
                    <a:pt x="11" y="4"/>
                    <a:pt x="9" y="1"/>
                    <a:pt x="7" y="1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8"/>
                    <a:pt x="2" y="10"/>
                    <a:pt x="5" y="11"/>
                  </a:cubicBezTo>
                  <a:cubicBezTo>
                    <a:pt x="8" y="11"/>
                    <a:pt x="10" y="10"/>
                    <a:pt x="11" y="7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87ED1FF3-B59C-47BF-8802-E1100E215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4794251"/>
              <a:ext cx="38100" cy="38100"/>
            </a:xfrm>
            <a:custGeom>
              <a:avLst/>
              <a:gdLst>
                <a:gd name="T0" fmla="*/ 11 w 11"/>
                <a:gd name="T1" fmla="*/ 6 h 11"/>
                <a:gd name="T2" fmla="*/ 6 w 11"/>
                <a:gd name="T3" fmla="*/ 1 h 11"/>
                <a:gd name="T4" fmla="*/ 1 w 11"/>
                <a:gd name="T5" fmla="*/ 5 h 11"/>
                <a:gd name="T6" fmla="*/ 5 w 11"/>
                <a:gd name="T7" fmla="*/ 11 h 11"/>
                <a:gd name="T8" fmla="*/ 11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1" y="4"/>
                    <a:pt x="9" y="1"/>
                    <a:pt x="6" y="1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7"/>
                    <a:pt x="2" y="10"/>
                    <a:pt x="5" y="11"/>
                  </a:cubicBezTo>
                  <a:cubicBezTo>
                    <a:pt x="7" y="11"/>
                    <a:pt x="10" y="9"/>
                    <a:pt x="11" y="6"/>
                  </a:cubicBez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1FAAF07-1671-4F1A-9744-B714F63B3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3308351"/>
              <a:ext cx="906463" cy="1643063"/>
            </a:xfrm>
            <a:custGeom>
              <a:avLst/>
              <a:gdLst>
                <a:gd name="T0" fmla="*/ 257 w 259"/>
                <a:gd name="T1" fmla="*/ 439 h 469"/>
                <a:gd name="T2" fmla="*/ 226 w 259"/>
                <a:gd name="T3" fmla="*/ 469 h 469"/>
                <a:gd name="T4" fmla="*/ 30 w 259"/>
                <a:gd name="T5" fmla="*/ 468 h 469"/>
                <a:gd name="T6" fmla="*/ 0 w 259"/>
                <a:gd name="T7" fmla="*/ 438 h 469"/>
                <a:gd name="T8" fmla="*/ 3 w 259"/>
                <a:gd name="T9" fmla="*/ 30 h 469"/>
                <a:gd name="T10" fmla="*/ 33 w 259"/>
                <a:gd name="T11" fmla="*/ 0 h 469"/>
                <a:gd name="T12" fmla="*/ 229 w 259"/>
                <a:gd name="T13" fmla="*/ 1 h 469"/>
                <a:gd name="T14" fmla="*/ 259 w 259"/>
                <a:gd name="T15" fmla="*/ 32 h 469"/>
                <a:gd name="T16" fmla="*/ 257 w 259"/>
                <a:gd name="T17" fmla="*/ 43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469">
                  <a:moveTo>
                    <a:pt x="257" y="439"/>
                  </a:moveTo>
                  <a:cubicBezTo>
                    <a:pt x="257" y="456"/>
                    <a:pt x="243" y="469"/>
                    <a:pt x="226" y="469"/>
                  </a:cubicBezTo>
                  <a:cubicBezTo>
                    <a:pt x="30" y="468"/>
                    <a:pt x="30" y="468"/>
                    <a:pt x="30" y="468"/>
                  </a:cubicBezTo>
                  <a:cubicBezTo>
                    <a:pt x="14" y="468"/>
                    <a:pt x="0" y="454"/>
                    <a:pt x="0" y="43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14"/>
                    <a:pt x="16" y="0"/>
                    <a:pt x="33" y="0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46" y="2"/>
                    <a:pt x="259" y="15"/>
                    <a:pt x="259" y="32"/>
                  </a:cubicBezTo>
                  <a:lnTo>
                    <a:pt x="257" y="439"/>
                  </a:lnTo>
                  <a:close/>
                </a:path>
              </a:pathLst>
            </a:custGeom>
            <a:solidFill>
              <a:srgbClr val="144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8312E090-1634-4642-BF16-5DCE98F9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3451226"/>
              <a:ext cx="784225" cy="1276350"/>
            </a:xfrm>
            <a:custGeom>
              <a:avLst/>
              <a:gdLst>
                <a:gd name="T0" fmla="*/ 222 w 224"/>
                <a:gd name="T1" fmla="*/ 352 h 364"/>
                <a:gd name="T2" fmla="*/ 209 w 224"/>
                <a:gd name="T3" fmla="*/ 364 h 364"/>
                <a:gd name="T4" fmla="*/ 12 w 224"/>
                <a:gd name="T5" fmla="*/ 363 h 364"/>
                <a:gd name="T6" fmla="*/ 0 w 224"/>
                <a:gd name="T7" fmla="*/ 351 h 364"/>
                <a:gd name="T8" fmla="*/ 2 w 224"/>
                <a:gd name="T9" fmla="*/ 12 h 364"/>
                <a:gd name="T10" fmla="*/ 14 w 224"/>
                <a:gd name="T11" fmla="*/ 0 h 364"/>
                <a:gd name="T12" fmla="*/ 212 w 224"/>
                <a:gd name="T13" fmla="*/ 2 h 364"/>
                <a:gd name="T14" fmla="*/ 224 w 224"/>
                <a:gd name="T15" fmla="*/ 14 h 364"/>
                <a:gd name="T16" fmla="*/ 222 w 224"/>
                <a:gd name="T17" fmla="*/ 35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364">
                  <a:moveTo>
                    <a:pt x="222" y="352"/>
                  </a:moveTo>
                  <a:cubicBezTo>
                    <a:pt x="222" y="359"/>
                    <a:pt x="216" y="364"/>
                    <a:pt x="209" y="364"/>
                  </a:cubicBezTo>
                  <a:cubicBezTo>
                    <a:pt x="12" y="363"/>
                    <a:pt x="12" y="363"/>
                    <a:pt x="12" y="363"/>
                  </a:cubicBezTo>
                  <a:cubicBezTo>
                    <a:pt x="5" y="363"/>
                    <a:pt x="0" y="358"/>
                    <a:pt x="0" y="35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7" y="0"/>
                    <a:pt x="14" y="0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8" y="2"/>
                    <a:pt x="224" y="7"/>
                    <a:pt x="224" y="14"/>
                  </a:cubicBezTo>
                  <a:lnTo>
                    <a:pt x="222" y="352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353687BF-7714-4FC5-A5AC-E1A0D353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4783138"/>
              <a:ext cx="247650" cy="125413"/>
            </a:xfrm>
            <a:custGeom>
              <a:avLst/>
              <a:gdLst>
                <a:gd name="T0" fmla="*/ 71 w 71"/>
                <a:gd name="T1" fmla="*/ 18 h 36"/>
                <a:gd name="T2" fmla="*/ 53 w 71"/>
                <a:gd name="T3" fmla="*/ 36 h 36"/>
                <a:gd name="T4" fmla="*/ 18 w 71"/>
                <a:gd name="T5" fmla="*/ 35 h 36"/>
                <a:gd name="T6" fmla="*/ 1 w 71"/>
                <a:gd name="T7" fmla="*/ 18 h 36"/>
                <a:gd name="T8" fmla="*/ 18 w 71"/>
                <a:gd name="T9" fmla="*/ 0 h 36"/>
                <a:gd name="T10" fmla="*/ 54 w 71"/>
                <a:gd name="T11" fmla="*/ 1 h 36"/>
                <a:gd name="T12" fmla="*/ 71 w 71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6">
                  <a:moveTo>
                    <a:pt x="71" y="18"/>
                  </a:moveTo>
                  <a:cubicBezTo>
                    <a:pt x="71" y="28"/>
                    <a:pt x="63" y="36"/>
                    <a:pt x="53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1" y="18"/>
                  </a:cubicBezTo>
                  <a:cubicBezTo>
                    <a:pt x="1" y="8"/>
                    <a:pt x="8" y="0"/>
                    <a:pt x="18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63" y="1"/>
                    <a:pt x="71" y="9"/>
                    <a:pt x="7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924D5A4-332D-4AF9-8635-639F1ED6F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3363913"/>
              <a:ext cx="244475" cy="49213"/>
            </a:xfrm>
            <a:custGeom>
              <a:avLst/>
              <a:gdLst>
                <a:gd name="T0" fmla="*/ 70 w 70"/>
                <a:gd name="T1" fmla="*/ 7 h 14"/>
                <a:gd name="T2" fmla="*/ 64 w 70"/>
                <a:gd name="T3" fmla="*/ 14 h 14"/>
                <a:gd name="T4" fmla="*/ 6 w 70"/>
                <a:gd name="T5" fmla="*/ 13 h 14"/>
                <a:gd name="T6" fmla="*/ 0 w 70"/>
                <a:gd name="T7" fmla="*/ 6 h 14"/>
                <a:gd name="T8" fmla="*/ 7 w 70"/>
                <a:gd name="T9" fmla="*/ 0 h 14"/>
                <a:gd name="T10" fmla="*/ 64 w 70"/>
                <a:gd name="T11" fmla="*/ 0 h 14"/>
                <a:gd name="T12" fmla="*/ 70 w 70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4">
                  <a:moveTo>
                    <a:pt x="70" y="7"/>
                  </a:moveTo>
                  <a:cubicBezTo>
                    <a:pt x="70" y="11"/>
                    <a:pt x="67" y="14"/>
                    <a:pt x="64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70" y="3"/>
                    <a:pt x="7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73C9A982-AF63-43B9-A6CB-9C27A532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822701"/>
              <a:ext cx="539750" cy="301625"/>
            </a:xfrm>
            <a:custGeom>
              <a:avLst/>
              <a:gdLst>
                <a:gd name="T0" fmla="*/ 104 w 154"/>
                <a:gd name="T1" fmla="*/ 16 h 86"/>
                <a:gd name="T2" fmla="*/ 121 w 154"/>
                <a:gd name="T3" fmla="*/ 28 h 86"/>
                <a:gd name="T4" fmla="*/ 120 w 154"/>
                <a:gd name="T5" fmla="*/ 30 h 86"/>
                <a:gd name="T6" fmla="*/ 115 w 154"/>
                <a:gd name="T7" fmla="*/ 36 h 86"/>
                <a:gd name="T8" fmla="*/ 105 w 154"/>
                <a:gd name="T9" fmla="*/ 46 h 86"/>
                <a:gd name="T10" fmla="*/ 103 w 154"/>
                <a:gd name="T11" fmla="*/ 48 h 86"/>
                <a:gd name="T12" fmla="*/ 96 w 154"/>
                <a:gd name="T13" fmla="*/ 54 h 86"/>
                <a:gd name="T14" fmla="*/ 90 w 154"/>
                <a:gd name="T15" fmla="*/ 58 h 86"/>
                <a:gd name="T16" fmla="*/ 84 w 154"/>
                <a:gd name="T17" fmla="*/ 62 h 86"/>
                <a:gd name="T18" fmla="*/ 75 w 154"/>
                <a:gd name="T19" fmla="*/ 67 h 86"/>
                <a:gd name="T20" fmla="*/ 60 w 154"/>
                <a:gd name="T21" fmla="*/ 74 h 86"/>
                <a:gd name="T22" fmla="*/ 55 w 154"/>
                <a:gd name="T23" fmla="*/ 75 h 86"/>
                <a:gd name="T24" fmla="*/ 54 w 154"/>
                <a:gd name="T25" fmla="*/ 76 h 86"/>
                <a:gd name="T26" fmla="*/ 54 w 154"/>
                <a:gd name="T27" fmla="*/ 76 h 86"/>
                <a:gd name="T28" fmla="*/ 54 w 154"/>
                <a:gd name="T29" fmla="*/ 76 h 86"/>
                <a:gd name="T30" fmla="*/ 49 w 154"/>
                <a:gd name="T31" fmla="*/ 78 h 86"/>
                <a:gd name="T32" fmla="*/ 46 w 154"/>
                <a:gd name="T33" fmla="*/ 78 h 86"/>
                <a:gd name="T34" fmla="*/ 36 w 154"/>
                <a:gd name="T35" fmla="*/ 81 h 86"/>
                <a:gd name="T36" fmla="*/ 31 w 154"/>
                <a:gd name="T37" fmla="*/ 82 h 86"/>
                <a:gd name="T38" fmla="*/ 0 w 154"/>
                <a:gd name="T39" fmla="*/ 81 h 86"/>
                <a:gd name="T40" fmla="*/ 2 w 154"/>
                <a:gd name="T41" fmla="*/ 84 h 86"/>
                <a:gd name="T42" fmla="*/ 11 w 154"/>
                <a:gd name="T43" fmla="*/ 85 h 86"/>
                <a:gd name="T44" fmla="*/ 20 w 154"/>
                <a:gd name="T45" fmla="*/ 86 h 86"/>
                <a:gd name="T46" fmla="*/ 31 w 154"/>
                <a:gd name="T47" fmla="*/ 86 h 86"/>
                <a:gd name="T48" fmla="*/ 37 w 154"/>
                <a:gd name="T49" fmla="*/ 85 h 86"/>
                <a:gd name="T50" fmla="*/ 47 w 154"/>
                <a:gd name="T51" fmla="*/ 84 h 86"/>
                <a:gd name="T52" fmla="*/ 50 w 154"/>
                <a:gd name="T53" fmla="*/ 83 h 86"/>
                <a:gd name="T54" fmla="*/ 55 w 154"/>
                <a:gd name="T55" fmla="*/ 82 h 86"/>
                <a:gd name="T56" fmla="*/ 61 w 154"/>
                <a:gd name="T57" fmla="*/ 81 h 86"/>
                <a:gd name="T58" fmla="*/ 64 w 154"/>
                <a:gd name="T59" fmla="*/ 80 h 86"/>
                <a:gd name="T60" fmla="*/ 86 w 154"/>
                <a:gd name="T61" fmla="*/ 73 h 86"/>
                <a:gd name="T62" fmla="*/ 93 w 154"/>
                <a:gd name="T63" fmla="*/ 70 h 86"/>
                <a:gd name="T64" fmla="*/ 99 w 154"/>
                <a:gd name="T65" fmla="*/ 66 h 86"/>
                <a:gd name="T66" fmla="*/ 106 w 154"/>
                <a:gd name="T67" fmla="*/ 63 h 86"/>
                <a:gd name="T68" fmla="*/ 113 w 154"/>
                <a:gd name="T69" fmla="*/ 58 h 86"/>
                <a:gd name="T70" fmla="*/ 117 w 154"/>
                <a:gd name="T71" fmla="*/ 55 h 86"/>
                <a:gd name="T72" fmla="*/ 131 w 154"/>
                <a:gd name="T73" fmla="*/ 43 h 86"/>
                <a:gd name="T74" fmla="*/ 134 w 154"/>
                <a:gd name="T75" fmla="*/ 39 h 86"/>
                <a:gd name="T76" fmla="*/ 137 w 154"/>
                <a:gd name="T77" fmla="*/ 36 h 86"/>
                <a:gd name="T78" fmla="*/ 154 w 154"/>
                <a:gd name="T7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86">
                  <a:moveTo>
                    <a:pt x="146" y="0"/>
                  </a:moveTo>
                  <a:cubicBezTo>
                    <a:pt x="104" y="16"/>
                    <a:pt x="104" y="16"/>
                    <a:pt x="104" y="16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0" y="29"/>
                    <a:pt x="120" y="30"/>
                    <a:pt x="120" y="30"/>
                  </a:cubicBezTo>
                  <a:cubicBezTo>
                    <a:pt x="119" y="31"/>
                    <a:pt x="119" y="31"/>
                    <a:pt x="118" y="32"/>
                  </a:cubicBezTo>
                  <a:cubicBezTo>
                    <a:pt x="117" y="33"/>
                    <a:pt x="116" y="34"/>
                    <a:pt x="115" y="36"/>
                  </a:cubicBezTo>
                  <a:cubicBezTo>
                    <a:pt x="113" y="38"/>
                    <a:pt x="110" y="41"/>
                    <a:pt x="108" y="44"/>
                  </a:cubicBezTo>
                  <a:cubicBezTo>
                    <a:pt x="107" y="45"/>
                    <a:pt x="106" y="45"/>
                    <a:pt x="105" y="46"/>
                  </a:cubicBezTo>
                  <a:cubicBezTo>
                    <a:pt x="105" y="46"/>
                    <a:pt x="105" y="47"/>
                    <a:pt x="104" y="47"/>
                  </a:cubicBezTo>
                  <a:cubicBezTo>
                    <a:pt x="104" y="47"/>
                    <a:pt x="104" y="48"/>
                    <a:pt x="103" y="48"/>
                  </a:cubicBezTo>
                  <a:cubicBezTo>
                    <a:pt x="102" y="49"/>
                    <a:pt x="100" y="51"/>
                    <a:pt x="98" y="52"/>
                  </a:cubicBezTo>
                  <a:cubicBezTo>
                    <a:pt x="97" y="53"/>
                    <a:pt x="96" y="54"/>
                    <a:pt x="96" y="54"/>
                  </a:cubicBezTo>
                  <a:cubicBezTo>
                    <a:pt x="95" y="55"/>
                    <a:pt x="94" y="56"/>
                    <a:pt x="93" y="56"/>
                  </a:cubicBezTo>
                  <a:cubicBezTo>
                    <a:pt x="92" y="57"/>
                    <a:pt x="91" y="58"/>
                    <a:pt x="90" y="58"/>
                  </a:cubicBezTo>
                  <a:cubicBezTo>
                    <a:pt x="89" y="59"/>
                    <a:pt x="88" y="59"/>
                    <a:pt x="87" y="60"/>
                  </a:cubicBezTo>
                  <a:cubicBezTo>
                    <a:pt x="86" y="61"/>
                    <a:pt x="85" y="61"/>
                    <a:pt x="84" y="62"/>
                  </a:cubicBezTo>
                  <a:cubicBezTo>
                    <a:pt x="83" y="63"/>
                    <a:pt x="82" y="63"/>
                    <a:pt x="81" y="64"/>
                  </a:cubicBezTo>
                  <a:cubicBezTo>
                    <a:pt x="79" y="65"/>
                    <a:pt x="77" y="66"/>
                    <a:pt x="75" y="67"/>
                  </a:cubicBezTo>
                  <a:cubicBezTo>
                    <a:pt x="71" y="69"/>
                    <a:pt x="66" y="71"/>
                    <a:pt x="62" y="73"/>
                  </a:cubicBezTo>
                  <a:cubicBezTo>
                    <a:pt x="61" y="73"/>
                    <a:pt x="61" y="73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5"/>
                    <a:pt x="56" y="75"/>
                    <a:pt x="55" y="7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1" y="77"/>
                    <a:pt x="50" y="77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6" y="78"/>
                    <a:pt x="46" y="78"/>
                  </a:cubicBezTo>
                  <a:cubicBezTo>
                    <a:pt x="45" y="79"/>
                    <a:pt x="43" y="79"/>
                    <a:pt x="42" y="79"/>
                  </a:cubicBezTo>
                  <a:cubicBezTo>
                    <a:pt x="40" y="80"/>
                    <a:pt x="38" y="80"/>
                    <a:pt x="36" y="81"/>
                  </a:cubicBezTo>
                  <a:cubicBezTo>
                    <a:pt x="35" y="81"/>
                    <a:pt x="34" y="81"/>
                    <a:pt x="33" y="81"/>
                  </a:cubicBezTo>
                  <a:cubicBezTo>
                    <a:pt x="32" y="82"/>
                    <a:pt x="31" y="82"/>
                    <a:pt x="31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1" y="84"/>
                    <a:pt x="2" y="84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8" y="85"/>
                    <a:pt x="9" y="85"/>
                    <a:pt x="11" y="85"/>
                  </a:cubicBezTo>
                  <a:cubicBezTo>
                    <a:pt x="12" y="85"/>
                    <a:pt x="13" y="85"/>
                    <a:pt x="15" y="85"/>
                  </a:cubicBezTo>
                  <a:cubicBezTo>
                    <a:pt x="16" y="86"/>
                    <a:pt x="18" y="86"/>
                    <a:pt x="20" y="86"/>
                  </a:cubicBezTo>
                  <a:cubicBezTo>
                    <a:pt x="21" y="86"/>
                    <a:pt x="23" y="86"/>
                    <a:pt x="25" y="86"/>
                  </a:cubicBezTo>
                  <a:cubicBezTo>
                    <a:pt x="27" y="86"/>
                    <a:pt x="29" y="86"/>
                    <a:pt x="31" y="86"/>
                  </a:cubicBezTo>
                  <a:cubicBezTo>
                    <a:pt x="32" y="85"/>
                    <a:pt x="33" y="85"/>
                    <a:pt x="34" y="85"/>
                  </a:cubicBezTo>
                  <a:cubicBezTo>
                    <a:pt x="35" y="85"/>
                    <a:pt x="36" y="85"/>
                    <a:pt x="37" y="85"/>
                  </a:cubicBezTo>
                  <a:cubicBezTo>
                    <a:pt x="39" y="85"/>
                    <a:pt x="41" y="85"/>
                    <a:pt x="43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49" y="84"/>
                    <a:pt x="50" y="83"/>
                    <a:pt x="50" y="83"/>
                  </a:cubicBezTo>
                  <a:cubicBezTo>
                    <a:pt x="51" y="83"/>
                    <a:pt x="53" y="83"/>
                    <a:pt x="54" y="83"/>
                  </a:cubicBezTo>
                  <a:cubicBezTo>
                    <a:pt x="54" y="83"/>
                    <a:pt x="55" y="83"/>
                    <a:pt x="55" y="82"/>
                  </a:cubicBezTo>
                  <a:cubicBezTo>
                    <a:pt x="56" y="82"/>
                    <a:pt x="57" y="82"/>
                    <a:pt x="57" y="82"/>
                  </a:cubicBezTo>
                  <a:cubicBezTo>
                    <a:pt x="58" y="82"/>
                    <a:pt x="60" y="81"/>
                    <a:pt x="61" y="81"/>
                  </a:cubicBezTo>
                  <a:cubicBezTo>
                    <a:pt x="61" y="81"/>
                    <a:pt x="62" y="81"/>
                    <a:pt x="63" y="81"/>
                  </a:cubicBezTo>
                  <a:cubicBezTo>
                    <a:pt x="63" y="81"/>
                    <a:pt x="64" y="80"/>
                    <a:pt x="64" y="80"/>
                  </a:cubicBezTo>
                  <a:cubicBezTo>
                    <a:pt x="69" y="79"/>
                    <a:pt x="74" y="78"/>
                    <a:pt x="79" y="76"/>
                  </a:cubicBezTo>
                  <a:cubicBezTo>
                    <a:pt x="81" y="75"/>
                    <a:pt x="83" y="74"/>
                    <a:pt x="86" y="73"/>
                  </a:cubicBezTo>
                  <a:cubicBezTo>
                    <a:pt x="87" y="72"/>
                    <a:pt x="88" y="72"/>
                    <a:pt x="89" y="71"/>
                  </a:cubicBezTo>
                  <a:cubicBezTo>
                    <a:pt x="90" y="71"/>
                    <a:pt x="91" y="70"/>
                    <a:pt x="93" y="70"/>
                  </a:cubicBezTo>
                  <a:cubicBezTo>
                    <a:pt x="94" y="69"/>
                    <a:pt x="95" y="69"/>
                    <a:pt x="96" y="68"/>
                  </a:cubicBezTo>
                  <a:cubicBezTo>
                    <a:pt x="97" y="68"/>
                    <a:pt x="98" y="67"/>
                    <a:pt x="99" y="66"/>
                  </a:cubicBezTo>
                  <a:cubicBezTo>
                    <a:pt x="100" y="66"/>
                    <a:pt x="101" y="65"/>
                    <a:pt x="102" y="65"/>
                  </a:cubicBezTo>
                  <a:cubicBezTo>
                    <a:pt x="104" y="64"/>
                    <a:pt x="105" y="63"/>
                    <a:pt x="106" y="63"/>
                  </a:cubicBezTo>
                  <a:cubicBezTo>
                    <a:pt x="108" y="62"/>
                    <a:pt x="110" y="60"/>
                    <a:pt x="112" y="59"/>
                  </a:cubicBezTo>
                  <a:cubicBezTo>
                    <a:pt x="112" y="59"/>
                    <a:pt x="112" y="58"/>
                    <a:pt x="113" y="58"/>
                  </a:cubicBezTo>
                  <a:cubicBezTo>
                    <a:pt x="113" y="58"/>
                    <a:pt x="114" y="57"/>
                    <a:pt x="114" y="57"/>
                  </a:cubicBezTo>
                  <a:cubicBezTo>
                    <a:pt x="115" y="56"/>
                    <a:pt x="116" y="56"/>
                    <a:pt x="117" y="55"/>
                  </a:cubicBezTo>
                  <a:cubicBezTo>
                    <a:pt x="121" y="52"/>
                    <a:pt x="124" y="49"/>
                    <a:pt x="127" y="47"/>
                  </a:cubicBezTo>
                  <a:cubicBezTo>
                    <a:pt x="128" y="45"/>
                    <a:pt x="129" y="44"/>
                    <a:pt x="131" y="43"/>
                  </a:cubicBezTo>
                  <a:cubicBezTo>
                    <a:pt x="131" y="42"/>
                    <a:pt x="132" y="41"/>
                    <a:pt x="133" y="41"/>
                  </a:cubicBezTo>
                  <a:cubicBezTo>
                    <a:pt x="133" y="40"/>
                    <a:pt x="134" y="40"/>
                    <a:pt x="134" y="39"/>
                  </a:cubicBezTo>
                  <a:cubicBezTo>
                    <a:pt x="135" y="38"/>
                    <a:pt x="135" y="38"/>
                    <a:pt x="136" y="37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3EC4F652-5D0D-48FC-BFA6-80CC6EE3C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50" y="4152901"/>
              <a:ext cx="171450" cy="185738"/>
            </a:xfrm>
            <a:custGeom>
              <a:avLst/>
              <a:gdLst>
                <a:gd name="T0" fmla="*/ 104 w 108"/>
                <a:gd name="T1" fmla="*/ 117 h 117"/>
                <a:gd name="T2" fmla="*/ 0 w 108"/>
                <a:gd name="T3" fmla="*/ 112 h 117"/>
                <a:gd name="T4" fmla="*/ 2 w 108"/>
                <a:gd name="T5" fmla="*/ 0 h 117"/>
                <a:gd name="T6" fmla="*/ 108 w 108"/>
                <a:gd name="T7" fmla="*/ 2 h 117"/>
                <a:gd name="T8" fmla="*/ 104 w 10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7">
                  <a:moveTo>
                    <a:pt x="104" y="117"/>
                  </a:moveTo>
                  <a:lnTo>
                    <a:pt x="0" y="112"/>
                  </a:lnTo>
                  <a:lnTo>
                    <a:pt x="2" y="0"/>
                  </a:lnTo>
                  <a:lnTo>
                    <a:pt x="108" y="2"/>
                  </a:lnTo>
                  <a:lnTo>
                    <a:pt x="104" y="117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D3F4F99C-FE75-432E-8122-620A5EE00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100" y="4117976"/>
              <a:ext cx="171450" cy="223838"/>
            </a:xfrm>
            <a:custGeom>
              <a:avLst/>
              <a:gdLst>
                <a:gd name="T0" fmla="*/ 105 w 108"/>
                <a:gd name="T1" fmla="*/ 141 h 141"/>
                <a:gd name="T2" fmla="*/ 0 w 108"/>
                <a:gd name="T3" fmla="*/ 139 h 141"/>
                <a:gd name="T4" fmla="*/ 4 w 108"/>
                <a:gd name="T5" fmla="*/ 0 h 141"/>
                <a:gd name="T6" fmla="*/ 108 w 108"/>
                <a:gd name="T7" fmla="*/ 4 h 141"/>
                <a:gd name="T8" fmla="*/ 105 w 108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41">
                  <a:moveTo>
                    <a:pt x="105" y="141"/>
                  </a:moveTo>
                  <a:lnTo>
                    <a:pt x="0" y="139"/>
                  </a:lnTo>
                  <a:lnTo>
                    <a:pt x="4" y="0"/>
                  </a:lnTo>
                  <a:lnTo>
                    <a:pt x="108" y="4"/>
                  </a:lnTo>
                  <a:lnTo>
                    <a:pt x="105" y="141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3C3FCCA9-D602-4E27-86D3-CA7D19C6B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4037013"/>
              <a:ext cx="171450" cy="307975"/>
            </a:xfrm>
            <a:custGeom>
              <a:avLst/>
              <a:gdLst>
                <a:gd name="T0" fmla="*/ 104 w 108"/>
                <a:gd name="T1" fmla="*/ 194 h 194"/>
                <a:gd name="T2" fmla="*/ 0 w 108"/>
                <a:gd name="T3" fmla="*/ 192 h 194"/>
                <a:gd name="T4" fmla="*/ 5 w 108"/>
                <a:gd name="T5" fmla="*/ 0 h 194"/>
                <a:gd name="T6" fmla="*/ 108 w 108"/>
                <a:gd name="T7" fmla="*/ 2 h 194"/>
                <a:gd name="T8" fmla="*/ 104 w 108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94">
                  <a:moveTo>
                    <a:pt x="104" y="194"/>
                  </a:moveTo>
                  <a:lnTo>
                    <a:pt x="0" y="192"/>
                  </a:lnTo>
                  <a:lnTo>
                    <a:pt x="5" y="0"/>
                  </a:lnTo>
                  <a:lnTo>
                    <a:pt x="108" y="2"/>
                  </a:lnTo>
                  <a:lnTo>
                    <a:pt x="104" y="194"/>
                  </a:lnTo>
                  <a:close/>
                </a:path>
              </a:pathLst>
            </a:custGeom>
            <a:solidFill>
              <a:srgbClr val="144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E8D05414-C3E8-45AD-9964-6060B1423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816351"/>
              <a:ext cx="539750" cy="296863"/>
            </a:xfrm>
            <a:custGeom>
              <a:avLst/>
              <a:gdLst>
                <a:gd name="T0" fmla="*/ 146 w 154"/>
                <a:gd name="T1" fmla="*/ 0 h 85"/>
                <a:gd name="T2" fmla="*/ 121 w 154"/>
                <a:gd name="T3" fmla="*/ 27 h 85"/>
                <a:gd name="T4" fmla="*/ 120 w 154"/>
                <a:gd name="T5" fmla="*/ 29 h 85"/>
                <a:gd name="T6" fmla="*/ 115 w 154"/>
                <a:gd name="T7" fmla="*/ 35 h 85"/>
                <a:gd name="T8" fmla="*/ 105 w 154"/>
                <a:gd name="T9" fmla="*/ 45 h 85"/>
                <a:gd name="T10" fmla="*/ 103 w 154"/>
                <a:gd name="T11" fmla="*/ 47 h 85"/>
                <a:gd name="T12" fmla="*/ 96 w 154"/>
                <a:gd name="T13" fmla="*/ 53 h 85"/>
                <a:gd name="T14" fmla="*/ 90 w 154"/>
                <a:gd name="T15" fmla="*/ 57 h 85"/>
                <a:gd name="T16" fmla="*/ 84 w 154"/>
                <a:gd name="T17" fmla="*/ 61 h 85"/>
                <a:gd name="T18" fmla="*/ 75 w 154"/>
                <a:gd name="T19" fmla="*/ 66 h 85"/>
                <a:gd name="T20" fmla="*/ 60 w 154"/>
                <a:gd name="T21" fmla="*/ 73 h 85"/>
                <a:gd name="T22" fmla="*/ 55 w 154"/>
                <a:gd name="T23" fmla="*/ 75 h 85"/>
                <a:gd name="T24" fmla="*/ 54 w 154"/>
                <a:gd name="T25" fmla="*/ 75 h 85"/>
                <a:gd name="T26" fmla="*/ 54 w 154"/>
                <a:gd name="T27" fmla="*/ 75 h 85"/>
                <a:gd name="T28" fmla="*/ 54 w 154"/>
                <a:gd name="T29" fmla="*/ 75 h 85"/>
                <a:gd name="T30" fmla="*/ 49 w 154"/>
                <a:gd name="T31" fmla="*/ 77 h 85"/>
                <a:gd name="T32" fmla="*/ 46 w 154"/>
                <a:gd name="T33" fmla="*/ 78 h 85"/>
                <a:gd name="T34" fmla="*/ 36 w 154"/>
                <a:gd name="T35" fmla="*/ 80 h 85"/>
                <a:gd name="T36" fmla="*/ 30 w 154"/>
                <a:gd name="T37" fmla="*/ 81 h 85"/>
                <a:gd name="T38" fmla="*/ 20 w 154"/>
                <a:gd name="T39" fmla="*/ 83 h 85"/>
                <a:gd name="T40" fmla="*/ 11 w 154"/>
                <a:gd name="T41" fmla="*/ 83 h 85"/>
                <a:gd name="T42" fmla="*/ 2 w 154"/>
                <a:gd name="T43" fmla="*/ 83 h 85"/>
                <a:gd name="T44" fmla="*/ 2 w 154"/>
                <a:gd name="T45" fmla="*/ 83 h 85"/>
                <a:gd name="T46" fmla="*/ 11 w 154"/>
                <a:gd name="T47" fmla="*/ 84 h 85"/>
                <a:gd name="T48" fmla="*/ 20 w 154"/>
                <a:gd name="T49" fmla="*/ 85 h 85"/>
                <a:gd name="T50" fmla="*/ 31 w 154"/>
                <a:gd name="T51" fmla="*/ 85 h 85"/>
                <a:gd name="T52" fmla="*/ 37 w 154"/>
                <a:gd name="T53" fmla="*/ 84 h 85"/>
                <a:gd name="T54" fmla="*/ 47 w 154"/>
                <a:gd name="T55" fmla="*/ 83 h 85"/>
                <a:gd name="T56" fmla="*/ 50 w 154"/>
                <a:gd name="T57" fmla="*/ 83 h 85"/>
                <a:gd name="T58" fmla="*/ 55 w 154"/>
                <a:gd name="T59" fmla="*/ 82 h 85"/>
                <a:gd name="T60" fmla="*/ 61 w 154"/>
                <a:gd name="T61" fmla="*/ 80 h 85"/>
                <a:gd name="T62" fmla="*/ 64 w 154"/>
                <a:gd name="T63" fmla="*/ 79 h 85"/>
                <a:gd name="T64" fmla="*/ 86 w 154"/>
                <a:gd name="T65" fmla="*/ 72 h 85"/>
                <a:gd name="T66" fmla="*/ 93 w 154"/>
                <a:gd name="T67" fmla="*/ 69 h 85"/>
                <a:gd name="T68" fmla="*/ 99 w 154"/>
                <a:gd name="T69" fmla="*/ 66 h 85"/>
                <a:gd name="T70" fmla="*/ 106 w 154"/>
                <a:gd name="T71" fmla="*/ 62 h 85"/>
                <a:gd name="T72" fmla="*/ 113 w 154"/>
                <a:gd name="T73" fmla="*/ 57 h 85"/>
                <a:gd name="T74" fmla="*/ 117 w 154"/>
                <a:gd name="T75" fmla="*/ 54 h 85"/>
                <a:gd name="T76" fmla="*/ 131 w 154"/>
                <a:gd name="T77" fmla="*/ 42 h 85"/>
                <a:gd name="T78" fmla="*/ 134 w 154"/>
                <a:gd name="T79" fmla="*/ 38 h 85"/>
                <a:gd name="T80" fmla="*/ 137 w 154"/>
                <a:gd name="T81" fmla="*/ 3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85">
                  <a:moveTo>
                    <a:pt x="154" y="45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0" y="28"/>
                    <a:pt x="120" y="29"/>
                    <a:pt x="120" y="29"/>
                  </a:cubicBezTo>
                  <a:cubicBezTo>
                    <a:pt x="119" y="30"/>
                    <a:pt x="119" y="31"/>
                    <a:pt x="118" y="31"/>
                  </a:cubicBezTo>
                  <a:cubicBezTo>
                    <a:pt x="117" y="32"/>
                    <a:pt x="116" y="34"/>
                    <a:pt x="115" y="35"/>
                  </a:cubicBezTo>
                  <a:cubicBezTo>
                    <a:pt x="113" y="38"/>
                    <a:pt x="111" y="40"/>
                    <a:pt x="108" y="43"/>
                  </a:cubicBezTo>
                  <a:cubicBezTo>
                    <a:pt x="107" y="44"/>
                    <a:pt x="106" y="45"/>
                    <a:pt x="105" y="45"/>
                  </a:cubicBezTo>
                  <a:cubicBezTo>
                    <a:pt x="105" y="46"/>
                    <a:pt x="105" y="46"/>
                    <a:pt x="104" y="46"/>
                  </a:cubicBezTo>
                  <a:cubicBezTo>
                    <a:pt x="104" y="47"/>
                    <a:pt x="104" y="47"/>
                    <a:pt x="103" y="47"/>
                  </a:cubicBezTo>
                  <a:cubicBezTo>
                    <a:pt x="102" y="49"/>
                    <a:pt x="100" y="50"/>
                    <a:pt x="98" y="51"/>
                  </a:cubicBezTo>
                  <a:cubicBezTo>
                    <a:pt x="97" y="52"/>
                    <a:pt x="97" y="53"/>
                    <a:pt x="96" y="53"/>
                  </a:cubicBezTo>
                  <a:cubicBezTo>
                    <a:pt x="95" y="54"/>
                    <a:pt x="94" y="55"/>
                    <a:pt x="93" y="55"/>
                  </a:cubicBezTo>
                  <a:cubicBezTo>
                    <a:pt x="92" y="56"/>
                    <a:pt x="91" y="57"/>
                    <a:pt x="90" y="57"/>
                  </a:cubicBezTo>
                  <a:cubicBezTo>
                    <a:pt x="89" y="58"/>
                    <a:pt x="88" y="59"/>
                    <a:pt x="87" y="59"/>
                  </a:cubicBezTo>
                  <a:cubicBezTo>
                    <a:pt x="86" y="60"/>
                    <a:pt x="85" y="61"/>
                    <a:pt x="84" y="61"/>
                  </a:cubicBezTo>
                  <a:cubicBezTo>
                    <a:pt x="83" y="62"/>
                    <a:pt x="82" y="62"/>
                    <a:pt x="81" y="63"/>
                  </a:cubicBezTo>
                  <a:cubicBezTo>
                    <a:pt x="79" y="64"/>
                    <a:pt x="77" y="65"/>
                    <a:pt x="75" y="66"/>
                  </a:cubicBezTo>
                  <a:cubicBezTo>
                    <a:pt x="71" y="68"/>
                    <a:pt x="66" y="70"/>
                    <a:pt x="62" y="72"/>
                  </a:cubicBezTo>
                  <a:cubicBezTo>
                    <a:pt x="61" y="72"/>
                    <a:pt x="61" y="73"/>
                    <a:pt x="60" y="73"/>
                  </a:cubicBezTo>
                  <a:cubicBezTo>
                    <a:pt x="60" y="73"/>
                    <a:pt x="59" y="73"/>
                    <a:pt x="59" y="73"/>
                  </a:cubicBezTo>
                  <a:cubicBezTo>
                    <a:pt x="58" y="74"/>
                    <a:pt x="57" y="74"/>
                    <a:pt x="55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1" y="76"/>
                    <a:pt x="50" y="76"/>
                    <a:pt x="49" y="77"/>
                  </a:cubicBezTo>
                  <a:cubicBezTo>
                    <a:pt x="48" y="77"/>
                    <a:pt x="48" y="77"/>
                    <a:pt x="47" y="77"/>
                  </a:cubicBezTo>
                  <a:cubicBezTo>
                    <a:pt x="47" y="77"/>
                    <a:pt x="46" y="78"/>
                    <a:pt x="46" y="78"/>
                  </a:cubicBezTo>
                  <a:cubicBezTo>
                    <a:pt x="45" y="78"/>
                    <a:pt x="44" y="78"/>
                    <a:pt x="43" y="79"/>
                  </a:cubicBezTo>
                  <a:cubicBezTo>
                    <a:pt x="40" y="79"/>
                    <a:pt x="38" y="80"/>
                    <a:pt x="36" y="80"/>
                  </a:cubicBezTo>
                  <a:cubicBezTo>
                    <a:pt x="35" y="80"/>
                    <a:pt x="34" y="80"/>
                    <a:pt x="33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28" y="81"/>
                    <a:pt x="27" y="82"/>
                    <a:pt x="25" y="82"/>
                  </a:cubicBezTo>
                  <a:cubicBezTo>
                    <a:pt x="23" y="82"/>
                    <a:pt x="21" y="82"/>
                    <a:pt x="20" y="83"/>
                  </a:cubicBezTo>
                  <a:cubicBezTo>
                    <a:pt x="18" y="83"/>
                    <a:pt x="16" y="83"/>
                    <a:pt x="15" y="83"/>
                  </a:cubicBezTo>
                  <a:cubicBezTo>
                    <a:pt x="13" y="83"/>
                    <a:pt x="12" y="83"/>
                    <a:pt x="11" y="83"/>
                  </a:cubicBezTo>
                  <a:cubicBezTo>
                    <a:pt x="9" y="83"/>
                    <a:pt x="8" y="83"/>
                    <a:pt x="7" y="83"/>
                  </a:cubicBezTo>
                  <a:cubicBezTo>
                    <a:pt x="5" y="83"/>
                    <a:pt x="3" y="83"/>
                    <a:pt x="2" y="83"/>
                  </a:cubicBezTo>
                  <a:cubicBezTo>
                    <a:pt x="1" y="83"/>
                    <a:pt x="0" y="83"/>
                    <a:pt x="0" y="83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4"/>
                    <a:pt x="5" y="84"/>
                    <a:pt x="7" y="84"/>
                  </a:cubicBezTo>
                  <a:cubicBezTo>
                    <a:pt x="8" y="84"/>
                    <a:pt x="9" y="84"/>
                    <a:pt x="11" y="84"/>
                  </a:cubicBezTo>
                  <a:cubicBezTo>
                    <a:pt x="12" y="84"/>
                    <a:pt x="13" y="85"/>
                    <a:pt x="15" y="85"/>
                  </a:cubicBezTo>
                  <a:cubicBezTo>
                    <a:pt x="16" y="85"/>
                    <a:pt x="18" y="85"/>
                    <a:pt x="20" y="85"/>
                  </a:cubicBezTo>
                  <a:cubicBezTo>
                    <a:pt x="21" y="85"/>
                    <a:pt x="23" y="85"/>
                    <a:pt x="25" y="85"/>
                  </a:cubicBezTo>
                  <a:cubicBezTo>
                    <a:pt x="27" y="85"/>
                    <a:pt x="29" y="85"/>
                    <a:pt x="31" y="85"/>
                  </a:cubicBezTo>
                  <a:cubicBezTo>
                    <a:pt x="32" y="85"/>
                    <a:pt x="33" y="85"/>
                    <a:pt x="34" y="85"/>
                  </a:cubicBezTo>
                  <a:cubicBezTo>
                    <a:pt x="35" y="85"/>
                    <a:pt x="36" y="84"/>
                    <a:pt x="37" y="84"/>
                  </a:cubicBezTo>
                  <a:cubicBezTo>
                    <a:pt x="39" y="84"/>
                    <a:pt x="41" y="84"/>
                    <a:pt x="44" y="84"/>
                  </a:cubicBezTo>
                  <a:cubicBezTo>
                    <a:pt x="45" y="83"/>
                    <a:pt x="46" y="83"/>
                    <a:pt x="47" y="83"/>
                  </a:cubicBezTo>
                  <a:cubicBezTo>
                    <a:pt x="48" y="83"/>
                    <a:pt x="48" y="83"/>
                    <a:pt x="49" y="83"/>
                  </a:cubicBezTo>
                  <a:cubicBezTo>
                    <a:pt x="49" y="83"/>
                    <a:pt x="50" y="83"/>
                    <a:pt x="50" y="83"/>
                  </a:cubicBezTo>
                  <a:cubicBezTo>
                    <a:pt x="51" y="82"/>
                    <a:pt x="53" y="82"/>
                    <a:pt x="54" y="82"/>
                  </a:cubicBezTo>
                  <a:cubicBezTo>
                    <a:pt x="54" y="82"/>
                    <a:pt x="55" y="82"/>
                    <a:pt x="55" y="82"/>
                  </a:cubicBezTo>
                  <a:cubicBezTo>
                    <a:pt x="56" y="81"/>
                    <a:pt x="57" y="81"/>
                    <a:pt x="57" y="81"/>
                  </a:cubicBezTo>
                  <a:cubicBezTo>
                    <a:pt x="58" y="81"/>
                    <a:pt x="60" y="81"/>
                    <a:pt x="61" y="80"/>
                  </a:cubicBezTo>
                  <a:cubicBezTo>
                    <a:pt x="61" y="80"/>
                    <a:pt x="62" y="80"/>
                    <a:pt x="63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9" y="78"/>
                    <a:pt x="74" y="77"/>
                    <a:pt x="79" y="75"/>
                  </a:cubicBezTo>
                  <a:cubicBezTo>
                    <a:pt x="81" y="74"/>
                    <a:pt x="84" y="73"/>
                    <a:pt x="86" y="72"/>
                  </a:cubicBezTo>
                  <a:cubicBezTo>
                    <a:pt x="87" y="72"/>
                    <a:pt x="88" y="71"/>
                    <a:pt x="89" y="71"/>
                  </a:cubicBezTo>
                  <a:cubicBezTo>
                    <a:pt x="90" y="70"/>
                    <a:pt x="92" y="70"/>
                    <a:pt x="93" y="69"/>
                  </a:cubicBezTo>
                  <a:cubicBezTo>
                    <a:pt x="94" y="69"/>
                    <a:pt x="95" y="68"/>
                    <a:pt x="96" y="67"/>
                  </a:cubicBezTo>
                  <a:cubicBezTo>
                    <a:pt x="97" y="67"/>
                    <a:pt x="98" y="66"/>
                    <a:pt x="99" y="66"/>
                  </a:cubicBezTo>
                  <a:cubicBezTo>
                    <a:pt x="100" y="65"/>
                    <a:pt x="101" y="65"/>
                    <a:pt x="103" y="64"/>
                  </a:cubicBezTo>
                  <a:cubicBezTo>
                    <a:pt x="104" y="63"/>
                    <a:pt x="105" y="63"/>
                    <a:pt x="106" y="62"/>
                  </a:cubicBezTo>
                  <a:cubicBezTo>
                    <a:pt x="108" y="61"/>
                    <a:pt x="110" y="59"/>
                    <a:pt x="112" y="58"/>
                  </a:cubicBezTo>
                  <a:cubicBezTo>
                    <a:pt x="112" y="58"/>
                    <a:pt x="113" y="57"/>
                    <a:pt x="113" y="57"/>
                  </a:cubicBezTo>
                  <a:cubicBezTo>
                    <a:pt x="114" y="57"/>
                    <a:pt x="114" y="56"/>
                    <a:pt x="114" y="56"/>
                  </a:cubicBezTo>
                  <a:cubicBezTo>
                    <a:pt x="115" y="55"/>
                    <a:pt x="116" y="55"/>
                    <a:pt x="117" y="54"/>
                  </a:cubicBezTo>
                  <a:cubicBezTo>
                    <a:pt x="121" y="51"/>
                    <a:pt x="124" y="49"/>
                    <a:pt x="127" y="46"/>
                  </a:cubicBezTo>
                  <a:cubicBezTo>
                    <a:pt x="128" y="45"/>
                    <a:pt x="130" y="43"/>
                    <a:pt x="131" y="42"/>
                  </a:cubicBezTo>
                  <a:cubicBezTo>
                    <a:pt x="131" y="41"/>
                    <a:pt x="132" y="41"/>
                    <a:pt x="133" y="40"/>
                  </a:cubicBezTo>
                  <a:cubicBezTo>
                    <a:pt x="133" y="39"/>
                    <a:pt x="134" y="39"/>
                    <a:pt x="134" y="38"/>
                  </a:cubicBezTo>
                  <a:cubicBezTo>
                    <a:pt x="135" y="38"/>
                    <a:pt x="135" y="37"/>
                    <a:pt x="136" y="36"/>
                  </a:cubicBezTo>
                  <a:cubicBezTo>
                    <a:pt x="137" y="35"/>
                    <a:pt x="137" y="35"/>
                    <a:pt x="137" y="35"/>
                  </a:cubicBezTo>
                  <a:lnTo>
                    <a:pt x="154" y="45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8">
              <a:extLst>
                <a:ext uri="{FF2B5EF4-FFF2-40B4-BE49-F238E27FC236}">
                  <a16:creationId xmlns:a16="http://schemas.microsoft.com/office/drawing/2014/main" id="{B37BFBA8-ADD0-40AD-BBE4-B33EC1441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1927226"/>
              <a:ext cx="850900" cy="849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3A54DC17-2DC2-4C68-AAC7-C2C407314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2236788"/>
              <a:ext cx="354013" cy="180975"/>
            </a:xfrm>
            <a:custGeom>
              <a:avLst/>
              <a:gdLst>
                <a:gd name="T0" fmla="*/ 0 w 101"/>
                <a:gd name="T1" fmla="*/ 26 h 52"/>
                <a:gd name="T2" fmla="*/ 26 w 101"/>
                <a:gd name="T3" fmla="*/ 0 h 52"/>
                <a:gd name="T4" fmla="*/ 75 w 101"/>
                <a:gd name="T5" fmla="*/ 0 h 52"/>
                <a:gd name="T6" fmla="*/ 101 w 101"/>
                <a:gd name="T7" fmla="*/ 26 h 52"/>
                <a:gd name="T8" fmla="*/ 75 w 101"/>
                <a:gd name="T9" fmla="*/ 52 h 52"/>
                <a:gd name="T10" fmla="*/ 26 w 101"/>
                <a:gd name="T11" fmla="*/ 52 h 52"/>
                <a:gd name="T12" fmla="*/ 0 w 101"/>
                <a:gd name="T1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2">
                  <a:moveTo>
                    <a:pt x="0" y="26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9" y="0"/>
                    <a:pt x="101" y="12"/>
                    <a:pt x="101" y="26"/>
                  </a:cubicBezTo>
                  <a:cubicBezTo>
                    <a:pt x="101" y="40"/>
                    <a:pt x="89" y="52"/>
                    <a:pt x="7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1" y="52"/>
                    <a:pt x="0" y="40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0">
              <a:extLst>
                <a:ext uri="{FF2B5EF4-FFF2-40B4-BE49-F238E27FC236}">
                  <a16:creationId xmlns:a16="http://schemas.microsoft.com/office/drawing/2014/main" id="{F3AA5A61-3326-4317-8673-319E7EE48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63" y="2025651"/>
              <a:ext cx="654050" cy="652463"/>
            </a:xfrm>
            <a:prstGeom prst="ellipse">
              <a:avLst/>
            </a:prstGeom>
            <a:solidFill>
              <a:srgbClr val="4C3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C5F9CDD-4B2D-479E-A025-013EE9384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5" y="3055938"/>
              <a:ext cx="1008063" cy="900113"/>
            </a:xfrm>
            <a:custGeom>
              <a:avLst/>
              <a:gdLst>
                <a:gd name="T0" fmla="*/ 0 w 635"/>
                <a:gd name="T1" fmla="*/ 203 h 567"/>
                <a:gd name="T2" fmla="*/ 110 w 635"/>
                <a:gd name="T3" fmla="*/ 0 h 567"/>
                <a:gd name="T4" fmla="*/ 635 w 635"/>
                <a:gd name="T5" fmla="*/ 280 h 567"/>
                <a:gd name="T6" fmla="*/ 575 w 635"/>
                <a:gd name="T7" fmla="*/ 567 h 567"/>
                <a:gd name="T8" fmla="*/ 337 w 635"/>
                <a:gd name="T9" fmla="*/ 488 h 567"/>
                <a:gd name="T10" fmla="*/ 165 w 635"/>
                <a:gd name="T11" fmla="*/ 499 h 567"/>
                <a:gd name="T12" fmla="*/ 75 w 635"/>
                <a:gd name="T13" fmla="*/ 243 h 567"/>
                <a:gd name="T14" fmla="*/ 0 w 635"/>
                <a:gd name="T15" fmla="*/ 203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5" h="567">
                  <a:moveTo>
                    <a:pt x="0" y="203"/>
                  </a:moveTo>
                  <a:lnTo>
                    <a:pt x="110" y="0"/>
                  </a:lnTo>
                  <a:lnTo>
                    <a:pt x="635" y="280"/>
                  </a:lnTo>
                  <a:lnTo>
                    <a:pt x="575" y="567"/>
                  </a:lnTo>
                  <a:lnTo>
                    <a:pt x="337" y="488"/>
                  </a:lnTo>
                  <a:lnTo>
                    <a:pt x="165" y="499"/>
                  </a:lnTo>
                  <a:lnTo>
                    <a:pt x="75" y="24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F0F54069-ED6A-496E-9185-FC60F4AD4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5" y="3055938"/>
              <a:ext cx="744538" cy="763588"/>
            </a:xfrm>
            <a:custGeom>
              <a:avLst/>
              <a:gdLst>
                <a:gd name="T0" fmla="*/ 0 w 213"/>
                <a:gd name="T1" fmla="*/ 92 h 218"/>
                <a:gd name="T2" fmla="*/ 50 w 213"/>
                <a:gd name="T3" fmla="*/ 0 h 218"/>
                <a:gd name="T4" fmla="*/ 213 w 213"/>
                <a:gd name="T5" fmla="*/ 104 h 218"/>
                <a:gd name="T6" fmla="*/ 194 w 213"/>
                <a:gd name="T7" fmla="*/ 125 h 218"/>
                <a:gd name="T8" fmla="*/ 162 w 213"/>
                <a:gd name="T9" fmla="*/ 172 h 218"/>
                <a:gd name="T10" fmla="*/ 134 w 213"/>
                <a:gd name="T11" fmla="*/ 213 h 218"/>
                <a:gd name="T12" fmla="*/ 81 w 213"/>
                <a:gd name="T13" fmla="*/ 218 h 218"/>
                <a:gd name="T14" fmla="*/ 9 w 213"/>
                <a:gd name="T15" fmla="*/ 155 h 218"/>
                <a:gd name="T16" fmla="*/ 32 w 213"/>
                <a:gd name="T17" fmla="*/ 96 h 218"/>
                <a:gd name="T18" fmla="*/ 0 w 213"/>
                <a:gd name="T19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18">
                  <a:moveTo>
                    <a:pt x="0" y="9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04" y="109"/>
                    <a:pt x="200" y="117"/>
                    <a:pt x="194" y="125"/>
                  </a:cubicBezTo>
                  <a:cubicBezTo>
                    <a:pt x="182" y="140"/>
                    <a:pt x="171" y="155"/>
                    <a:pt x="162" y="172"/>
                  </a:cubicBezTo>
                  <a:cubicBezTo>
                    <a:pt x="151" y="191"/>
                    <a:pt x="145" y="195"/>
                    <a:pt x="134" y="213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E89019BA-A708-4B5E-8099-D8AF288D6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3055938"/>
              <a:ext cx="827088" cy="700088"/>
            </a:xfrm>
            <a:custGeom>
              <a:avLst/>
              <a:gdLst>
                <a:gd name="T0" fmla="*/ 226 w 236"/>
                <a:gd name="T1" fmla="*/ 0 h 200"/>
                <a:gd name="T2" fmla="*/ 85 w 236"/>
                <a:gd name="T3" fmla="*/ 39 h 200"/>
                <a:gd name="T4" fmla="*/ 30 w 236"/>
                <a:gd name="T5" fmla="*/ 98 h 200"/>
                <a:gd name="T6" fmla="*/ 1 w 236"/>
                <a:gd name="T7" fmla="*/ 177 h 200"/>
                <a:gd name="T8" fmla="*/ 33 w 236"/>
                <a:gd name="T9" fmla="*/ 184 h 200"/>
                <a:gd name="T10" fmla="*/ 54 w 236"/>
                <a:gd name="T11" fmla="*/ 139 h 200"/>
                <a:gd name="T12" fmla="*/ 90 w 236"/>
                <a:gd name="T13" fmla="*/ 112 h 200"/>
                <a:gd name="T14" fmla="*/ 144 w 236"/>
                <a:gd name="T15" fmla="*/ 98 h 200"/>
                <a:gd name="T16" fmla="*/ 200 w 236"/>
                <a:gd name="T17" fmla="*/ 104 h 200"/>
                <a:gd name="T18" fmla="*/ 236 w 236"/>
                <a:gd name="T19" fmla="*/ 26 h 200"/>
                <a:gd name="T20" fmla="*/ 226 w 236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00">
                  <a:moveTo>
                    <a:pt x="226" y="0"/>
                  </a:moveTo>
                  <a:cubicBezTo>
                    <a:pt x="85" y="39"/>
                    <a:pt x="85" y="39"/>
                    <a:pt x="85" y="39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2" y="162"/>
                    <a:pt x="1" y="177"/>
                  </a:cubicBezTo>
                  <a:cubicBezTo>
                    <a:pt x="0" y="185"/>
                    <a:pt x="12" y="200"/>
                    <a:pt x="33" y="184"/>
                  </a:cubicBezTo>
                  <a:cubicBezTo>
                    <a:pt x="46" y="175"/>
                    <a:pt x="54" y="139"/>
                    <a:pt x="54" y="139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36" y="26"/>
                    <a:pt x="236" y="26"/>
                    <a:pt x="236" y="2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9FB12FB0-AEEA-4FCE-BCCE-AC4146EA3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3294063"/>
              <a:ext cx="1936750" cy="1509713"/>
            </a:xfrm>
            <a:custGeom>
              <a:avLst/>
              <a:gdLst>
                <a:gd name="T0" fmla="*/ 1220 w 1220"/>
                <a:gd name="T1" fmla="*/ 419 h 951"/>
                <a:gd name="T2" fmla="*/ 179 w 1220"/>
                <a:gd name="T3" fmla="*/ 0 h 951"/>
                <a:gd name="T4" fmla="*/ 0 w 1220"/>
                <a:gd name="T5" fmla="*/ 428 h 951"/>
                <a:gd name="T6" fmla="*/ 1220 w 1220"/>
                <a:gd name="T7" fmla="*/ 951 h 951"/>
                <a:gd name="T8" fmla="*/ 1220 w 1220"/>
                <a:gd name="T9" fmla="*/ 419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951">
                  <a:moveTo>
                    <a:pt x="1220" y="419"/>
                  </a:moveTo>
                  <a:lnTo>
                    <a:pt x="179" y="0"/>
                  </a:lnTo>
                  <a:lnTo>
                    <a:pt x="0" y="428"/>
                  </a:lnTo>
                  <a:lnTo>
                    <a:pt x="1220" y="951"/>
                  </a:lnTo>
                  <a:lnTo>
                    <a:pt x="1220" y="41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6E340F1D-B108-49C0-8DF0-A792F7309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5" y="3122613"/>
              <a:ext cx="123825" cy="136525"/>
            </a:xfrm>
            <a:custGeom>
              <a:avLst/>
              <a:gdLst>
                <a:gd name="T0" fmla="*/ 29 w 78"/>
                <a:gd name="T1" fmla="*/ 0 h 86"/>
                <a:gd name="T2" fmla="*/ 78 w 78"/>
                <a:gd name="T3" fmla="*/ 66 h 86"/>
                <a:gd name="T4" fmla="*/ 49 w 78"/>
                <a:gd name="T5" fmla="*/ 86 h 86"/>
                <a:gd name="T6" fmla="*/ 0 w 78"/>
                <a:gd name="T7" fmla="*/ 20 h 86"/>
                <a:gd name="T8" fmla="*/ 29 w 7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6">
                  <a:moveTo>
                    <a:pt x="29" y="0"/>
                  </a:moveTo>
                  <a:lnTo>
                    <a:pt x="78" y="66"/>
                  </a:lnTo>
                  <a:lnTo>
                    <a:pt x="49" y="86"/>
                  </a:lnTo>
                  <a:lnTo>
                    <a:pt x="0" y="2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401F0E60-45AC-46E9-BBD3-9C3BD89B2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3346451"/>
              <a:ext cx="665163" cy="539750"/>
            </a:xfrm>
            <a:custGeom>
              <a:avLst/>
              <a:gdLst>
                <a:gd name="T0" fmla="*/ 368 w 419"/>
                <a:gd name="T1" fmla="*/ 0 h 340"/>
                <a:gd name="T2" fmla="*/ 419 w 419"/>
                <a:gd name="T3" fmla="*/ 66 h 340"/>
                <a:gd name="T4" fmla="*/ 49 w 419"/>
                <a:gd name="T5" fmla="*/ 340 h 340"/>
                <a:gd name="T6" fmla="*/ 0 w 419"/>
                <a:gd name="T7" fmla="*/ 274 h 340"/>
                <a:gd name="T8" fmla="*/ 368 w 419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340">
                  <a:moveTo>
                    <a:pt x="368" y="0"/>
                  </a:moveTo>
                  <a:lnTo>
                    <a:pt x="419" y="66"/>
                  </a:lnTo>
                  <a:lnTo>
                    <a:pt x="49" y="340"/>
                  </a:lnTo>
                  <a:lnTo>
                    <a:pt x="0" y="27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B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1B84855E-D6B3-45F9-B87A-1CB354485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3346451"/>
              <a:ext cx="665163" cy="539750"/>
            </a:xfrm>
            <a:custGeom>
              <a:avLst/>
              <a:gdLst>
                <a:gd name="T0" fmla="*/ 368 w 419"/>
                <a:gd name="T1" fmla="*/ 0 h 340"/>
                <a:gd name="T2" fmla="*/ 419 w 419"/>
                <a:gd name="T3" fmla="*/ 66 h 340"/>
                <a:gd name="T4" fmla="*/ 49 w 419"/>
                <a:gd name="T5" fmla="*/ 340 h 340"/>
                <a:gd name="T6" fmla="*/ 0 w 419"/>
                <a:gd name="T7" fmla="*/ 274 h 340"/>
                <a:gd name="T8" fmla="*/ 368 w 419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340">
                  <a:moveTo>
                    <a:pt x="368" y="0"/>
                  </a:moveTo>
                  <a:lnTo>
                    <a:pt x="419" y="66"/>
                  </a:lnTo>
                  <a:lnTo>
                    <a:pt x="49" y="340"/>
                  </a:lnTo>
                  <a:lnTo>
                    <a:pt x="0" y="27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70705408-653C-4CB7-97E9-AC3D2668D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750" y="3563938"/>
              <a:ext cx="101600" cy="133350"/>
            </a:xfrm>
            <a:custGeom>
              <a:avLst/>
              <a:gdLst>
                <a:gd name="T0" fmla="*/ 0 w 64"/>
                <a:gd name="T1" fmla="*/ 0 h 84"/>
                <a:gd name="T2" fmla="*/ 64 w 64"/>
                <a:gd name="T3" fmla="*/ 84 h 84"/>
                <a:gd name="T4" fmla="*/ 51 w 64"/>
                <a:gd name="T5" fmla="*/ 79 h 84"/>
                <a:gd name="T6" fmla="*/ 0 w 64"/>
                <a:gd name="T7" fmla="*/ 13 h 84"/>
                <a:gd name="T8" fmla="*/ 0 w 6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0"/>
                  </a:moveTo>
                  <a:lnTo>
                    <a:pt x="64" y="84"/>
                  </a:lnTo>
                  <a:lnTo>
                    <a:pt x="51" y="7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6C6563C8-A85C-419A-85A6-5921E72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750" y="3125788"/>
              <a:ext cx="687388" cy="571500"/>
            </a:xfrm>
            <a:custGeom>
              <a:avLst/>
              <a:gdLst>
                <a:gd name="T0" fmla="*/ 371 w 433"/>
                <a:gd name="T1" fmla="*/ 0 h 360"/>
                <a:gd name="T2" fmla="*/ 433 w 433"/>
                <a:gd name="T3" fmla="*/ 86 h 360"/>
                <a:gd name="T4" fmla="*/ 64 w 433"/>
                <a:gd name="T5" fmla="*/ 360 h 360"/>
                <a:gd name="T6" fmla="*/ 0 w 433"/>
                <a:gd name="T7" fmla="*/ 276 h 360"/>
                <a:gd name="T8" fmla="*/ 371 w 433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360">
                  <a:moveTo>
                    <a:pt x="371" y="0"/>
                  </a:moveTo>
                  <a:lnTo>
                    <a:pt x="433" y="86"/>
                  </a:lnTo>
                  <a:lnTo>
                    <a:pt x="64" y="360"/>
                  </a:lnTo>
                  <a:lnTo>
                    <a:pt x="0" y="27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15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71F7E6EE-EFE6-4729-B53F-165D8E44E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3781426"/>
              <a:ext cx="144463" cy="130175"/>
            </a:xfrm>
            <a:custGeom>
              <a:avLst/>
              <a:gdLst>
                <a:gd name="T0" fmla="*/ 91 w 91"/>
                <a:gd name="T1" fmla="*/ 66 h 82"/>
                <a:gd name="T2" fmla="*/ 0 w 91"/>
                <a:gd name="T3" fmla="*/ 82 h 82"/>
                <a:gd name="T4" fmla="*/ 42 w 91"/>
                <a:gd name="T5" fmla="*/ 0 h 82"/>
                <a:gd name="T6" fmla="*/ 91 w 91"/>
                <a:gd name="T7" fmla="*/ 6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2">
                  <a:moveTo>
                    <a:pt x="91" y="66"/>
                  </a:moveTo>
                  <a:lnTo>
                    <a:pt x="0" y="82"/>
                  </a:lnTo>
                  <a:lnTo>
                    <a:pt x="42" y="0"/>
                  </a:lnTo>
                  <a:lnTo>
                    <a:pt x="91" y="66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AFFA6214-ECB5-4CC3-B3AF-004EA3B3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175001"/>
              <a:ext cx="266700" cy="388938"/>
            </a:xfrm>
            <a:custGeom>
              <a:avLst/>
              <a:gdLst>
                <a:gd name="T0" fmla="*/ 60 w 76"/>
                <a:gd name="T1" fmla="*/ 50 h 111"/>
                <a:gd name="T2" fmla="*/ 57 w 76"/>
                <a:gd name="T3" fmla="*/ 52 h 111"/>
                <a:gd name="T4" fmla="*/ 16 w 76"/>
                <a:gd name="T5" fmla="*/ 82 h 111"/>
                <a:gd name="T6" fmla="*/ 14 w 76"/>
                <a:gd name="T7" fmla="*/ 84 h 111"/>
                <a:gd name="T8" fmla="*/ 6 w 76"/>
                <a:gd name="T9" fmla="*/ 92 h 111"/>
                <a:gd name="T10" fmla="*/ 7 w 76"/>
                <a:gd name="T11" fmla="*/ 111 h 111"/>
                <a:gd name="T12" fmla="*/ 19 w 76"/>
                <a:gd name="T13" fmla="*/ 96 h 111"/>
                <a:gd name="T14" fmla="*/ 23 w 76"/>
                <a:gd name="T15" fmla="*/ 92 h 111"/>
                <a:gd name="T16" fmla="*/ 64 w 76"/>
                <a:gd name="T17" fmla="*/ 62 h 111"/>
                <a:gd name="T18" fmla="*/ 73 w 76"/>
                <a:gd name="T19" fmla="*/ 56 h 111"/>
                <a:gd name="T20" fmla="*/ 74 w 76"/>
                <a:gd name="T21" fmla="*/ 48 h 111"/>
                <a:gd name="T22" fmla="*/ 73 w 76"/>
                <a:gd name="T23" fmla="*/ 47 h 111"/>
                <a:gd name="T24" fmla="*/ 39 w 76"/>
                <a:gd name="T25" fmla="*/ 0 h 111"/>
                <a:gd name="T26" fmla="*/ 29 w 76"/>
                <a:gd name="T27" fmla="*/ 8 h 111"/>
                <a:gd name="T28" fmla="*/ 60 w 76"/>
                <a:gd name="T29" fmla="*/ 5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11">
                  <a:moveTo>
                    <a:pt x="60" y="50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9" y="88"/>
                    <a:pt x="6" y="92"/>
                  </a:cubicBezTo>
                  <a:cubicBezTo>
                    <a:pt x="0" y="99"/>
                    <a:pt x="0" y="110"/>
                    <a:pt x="7" y="111"/>
                  </a:cubicBezTo>
                  <a:cubicBezTo>
                    <a:pt x="15" y="111"/>
                    <a:pt x="12" y="100"/>
                    <a:pt x="19" y="96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5" y="54"/>
                    <a:pt x="76" y="50"/>
                    <a:pt x="74" y="4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8"/>
                    <a:pt x="29" y="8"/>
                    <a:pt x="29" y="8"/>
                  </a:cubicBezTo>
                  <a:lnTo>
                    <a:pt x="60" y="50"/>
                  </a:lnTo>
                  <a:close/>
                </a:path>
              </a:pathLst>
            </a:custGeom>
            <a:solidFill>
              <a:srgbClr val="20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20F8F389-033E-4223-8A8A-2CB999EA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3549651"/>
              <a:ext cx="1100138" cy="322263"/>
            </a:xfrm>
            <a:custGeom>
              <a:avLst/>
              <a:gdLst>
                <a:gd name="T0" fmla="*/ 111 w 314"/>
                <a:gd name="T1" fmla="*/ 92 h 92"/>
                <a:gd name="T2" fmla="*/ 29 w 314"/>
                <a:gd name="T3" fmla="*/ 80 h 92"/>
                <a:gd name="T4" fmla="*/ 19 w 314"/>
                <a:gd name="T5" fmla="*/ 42 h 92"/>
                <a:gd name="T6" fmla="*/ 88 w 314"/>
                <a:gd name="T7" fmla="*/ 40 h 92"/>
                <a:gd name="T8" fmla="*/ 143 w 314"/>
                <a:gd name="T9" fmla="*/ 26 h 92"/>
                <a:gd name="T10" fmla="*/ 157 w 314"/>
                <a:gd name="T11" fmla="*/ 0 h 92"/>
                <a:gd name="T12" fmla="*/ 314 w 314"/>
                <a:gd name="T13" fmla="*/ 32 h 92"/>
                <a:gd name="T14" fmla="*/ 287 w 314"/>
                <a:gd name="T15" fmla="*/ 81 h 92"/>
                <a:gd name="T16" fmla="*/ 111 w 314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92">
                  <a:moveTo>
                    <a:pt x="111" y="92"/>
                  </a:moveTo>
                  <a:cubicBezTo>
                    <a:pt x="111" y="92"/>
                    <a:pt x="41" y="82"/>
                    <a:pt x="29" y="80"/>
                  </a:cubicBezTo>
                  <a:cubicBezTo>
                    <a:pt x="1" y="76"/>
                    <a:pt x="0" y="52"/>
                    <a:pt x="19" y="42"/>
                  </a:cubicBezTo>
                  <a:cubicBezTo>
                    <a:pt x="28" y="37"/>
                    <a:pt x="88" y="40"/>
                    <a:pt x="88" y="40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287" y="81"/>
                    <a:pt x="287" y="81"/>
                    <a:pt x="287" y="81"/>
                  </a:cubicBezTo>
                  <a:lnTo>
                    <a:pt x="111" y="92"/>
                  </a:lnTo>
                  <a:close/>
                </a:path>
              </a:pathLst>
            </a:custGeom>
            <a:solidFill>
              <a:srgbClr val="FFF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1664ED1-FBA3-4370-A79A-8FACD8BC3BC1}"/>
              </a:ext>
            </a:extLst>
          </p:cNvPr>
          <p:cNvSpPr txBox="1"/>
          <p:nvPr/>
        </p:nvSpPr>
        <p:spPr>
          <a:xfrm>
            <a:off x="1295560" y="2544144"/>
            <a:ext cx="9600882" cy="176971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500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83EA4A5-906E-4D06-A363-88B59644AC50}"/>
              </a:ext>
            </a:extLst>
          </p:cNvPr>
          <p:cNvSpPr/>
          <p:nvPr/>
        </p:nvSpPr>
        <p:spPr>
          <a:xfrm>
            <a:off x="-3308936" y="2666809"/>
            <a:ext cx="6254816" cy="625481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170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Segoe UI</vt:lpstr>
      <vt:lpstr>Wingdings</vt:lpstr>
      <vt:lpstr>Office Theme</vt:lpstr>
      <vt:lpstr>1_Office Theme</vt:lpstr>
      <vt:lpstr>PowerPoint Presentation</vt:lpstr>
      <vt:lpstr>OUR TEAM MEMBERS: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Joyee Biswas</cp:lastModifiedBy>
  <cp:revision>133</cp:revision>
  <dcterms:created xsi:type="dcterms:W3CDTF">2019-03-13T05:53:48Z</dcterms:created>
  <dcterms:modified xsi:type="dcterms:W3CDTF">2023-11-25T02:21:39Z</dcterms:modified>
</cp:coreProperties>
</file>