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0353D06-7843-45E3-B838-D8FAF9E4DFB8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54A9CA3-788D-499E-B40D-8839396C8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26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3D06-7843-45E3-B838-D8FAF9E4DFB8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9CA3-788D-499E-B40D-8839396C8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31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3D06-7843-45E3-B838-D8FAF9E4DFB8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9CA3-788D-499E-B40D-8839396C8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978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3D06-7843-45E3-B838-D8FAF9E4DFB8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9CA3-788D-499E-B40D-8839396C8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192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3D06-7843-45E3-B838-D8FAF9E4DFB8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9CA3-788D-499E-B40D-8839396C8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915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3D06-7843-45E3-B838-D8FAF9E4DFB8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9CA3-788D-499E-B40D-8839396C8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27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3D06-7843-45E3-B838-D8FAF9E4DFB8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9CA3-788D-499E-B40D-8839396C8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453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3D06-7843-45E3-B838-D8FAF9E4DFB8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9CA3-788D-499E-B40D-8839396C8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716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3D06-7843-45E3-B838-D8FAF9E4DFB8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9CA3-788D-499E-B40D-8839396C8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89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3D06-7843-45E3-B838-D8FAF9E4DFB8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9CA3-788D-499E-B40D-8839396C8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14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3D06-7843-45E3-B838-D8FAF9E4DFB8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9CA3-788D-499E-B40D-8839396C8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4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3D06-7843-45E3-B838-D8FAF9E4DFB8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9CA3-788D-499E-B40D-8839396C8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98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3D06-7843-45E3-B838-D8FAF9E4DFB8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9CA3-788D-499E-B40D-8839396C8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987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3D06-7843-45E3-B838-D8FAF9E4DFB8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9CA3-788D-499E-B40D-8839396C8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26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3D06-7843-45E3-B838-D8FAF9E4DFB8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9CA3-788D-499E-B40D-8839396C8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53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3D06-7843-45E3-B838-D8FAF9E4DFB8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9CA3-788D-499E-B40D-8839396C8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70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3D06-7843-45E3-B838-D8FAF9E4DFB8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9CA3-788D-499E-B40D-8839396C8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96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0353D06-7843-45E3-B838-D8FAF9E4DFB8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54A9CA3-788D-499E-B40D-8839396C8F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23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B2367-D6F6-9BDC-F7CC-3E495DEDF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7603" y="417237"/>
            <a:ext cx="8825658" cy="2677648"/>
          </a:xfrm>
        </p:spPr>
        <p:txBody>
          <a:bodyPr/>
          <a:lstStyle/>
          <a:p>
            <a:r>
              <a:rPr lang="en-US" dirty="0"/>
              <a:t>B2B </a:t>
            </a:r>
            <a:r>
              <a:rPr lang="en-US" dirty="0" err="1"/>
              <a:t>Jewellry</a:t>
            </a:r>
            <a:r>
              <a:rPr lang="en-US" dirty="0"/>
              <a:t> Catalog Mobile Application(PS10)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476E7-32E3-C355-7427-513BC5779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91" y="4644218"/>
            <a:ext cx="7979901" cy="105649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Joyel Albert m</a:t>
            </a:r>
          </a:p>
          <a:p>
            <a:r>
              <a:rPr lang="en-US" dirty="0">
                <a:solidFill>
                  <a:schemeClr val="bg1"/>
                </a:solidFill>
              </a:rPr>
              <a:t>iii/</a:t>
            </a:r>
            <a:r>
              <a:rPr lang="en-US" dirty="0" err="1">
                <a:solidFill>
                  <a:schemeClr val="bg1"/>
                </a:solidFill>
              </a:rPr>
              <a:t>cse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KnowlEdge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InstituTe</a:t>
            </a:r>
            <a:r>
              <a:rPr lang="en-US" dirty="0">
                <a:solidFill>
                  <a:schemeClr val="bg1"/>
                </a:solidFill>
              </a:rPr>
              <a:t> of technology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A12C08-AF45-B0C3-BE56-DE1EEF1CCC5A}"/>
              </a:ext>
            </a:extLst>
          </p:cNvPr>
          <p:cNvSpPr txBox="1"/>
          <p:nvPr/>
        </p:nvSpPr>
        <p:spPr>
          <a:xfrm>
            <a:off x="6940296" y="4777380"/>
            <a:ext cx="4782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KANIMOZHI M</a:t>
            </a:r>
          </a:p>
          <a:p>
            <a:r>
              <a:rPr lang="en-IN" dirty="0">
                <a:solidFill>
                  <a:schemeClr val="bg1"/>
                </a:solidFill>
              </a:rPr>
              <a:t>III/CSE</a:t>
            </a:r>
          </a:p>
          <a:p>
            <a:r>
              <a:rPr lang="en-IN" dirty="0">
                <a:solidFill>
                  <a:schemeClr val="bg1"/>
                </a:solidFill>
              </a:rPr>
              <a:t>KNOWLEDGE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10274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D6E3F9-8736-5817-67AC-67CD623F8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869" y="1289304"/>
            <a:ext cx="3550885" cy="49136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DB4BA1-A9E3-D842-D7E9-5615A8B7F890}"/>
              </a:ext>
            </a:extLst>
          </p:cNvPr>
          <p:cNvSpPr txBox="1"/>
          <p:nvPr/>
        </p:nvSpPr>
        <p:spPr>
          <a:xfrm>
            <a:off x="4639027" y="265176"/>
            <a:ext cx="3334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ER DIAGRAM :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80098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6FB594-9FBA-F852-4B8F-4690C95B9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196" y="1591056"/>
            <a:ext cx="6730684" cy="45996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316E66-A26B-05D0-C49C-DFB6CD844BDF}"/>
              </a:ext>
            </a:extLst>
          </p:cNvPr>
          <p:cNvSpPr txBox="1"/>
          <p:nvPr/>
        </p:nvSpPr>
        <p:spPr>
          <a:xfrm>
            <a:off x="2126193" y="344165"/>
            <a:ext cx="767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SYSTEM ARCHITECTURE DIAGRAM: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44251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9263-2CAD-487F-7CFF-CEDE069C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C448-4D3B-447E-0E87-D6079DA06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As part of first module development we have created the Home page and Login page.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These two screens form the foundation of the user experience and allowing user to access app and view collection.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HOME PAGE : Designed to showcase featured jewelry items and guide users to different sections of the app.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LOGIN PAGE : Secure user Authentication page that enables registered users to log in and access personalized features.</a:t>
            </a:r>
          </a:p>
        </p:txBody>
      </p:sp>
    </p:spTree>
    <p:extLst>
      <p:ext uri="{BB962C8B-B14F-4D97-AF65-F5344CB8AC3E}">
        <p14:creationId xmlns:p14="http://schemas.microsoft.com/office/powerpoint/2010/main" val="31483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2DB4-6D31-7611-C84F-877D8202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7258B-A5A1-9A9D-2AD6-D2E0BD6E9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Displays all available jewelry products in a structured and user friendly layout.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It Includes product image, name, price and category.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Jewelry Catalog is the </a:t>
            </a:r>
            <a:r>
              <a:rPr lang="en-US" b="1" dirty="0"/>
              <a:t>Heart of our app</a:t>
            </a:r>
            <a:r>
              <a:rPr lang="en-US" dirty="0"/>
              <a:t>, handling the jewelry catalog listing, adding, viewing, and managing jewelry pieces.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Integrated Flutter Hive for Local data storage.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Products are fetched and stored efficiently in the Hive database.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Ensures fast Loading and offline access capability.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9496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537</TotalTime>
  <Words>187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Century Gothic</vt:lpstr>
      <vt:lpstr>Wingdings</vt:lpstr>
      <vt:lpstr>Wingdings 3</vt:lpstr>
      <vt:lpstr>Ion Boardroom</vt:lpstr>
      <vt:lpstr>B2B Jewellry Catalog Mobile Application(PS10)</vt:lpstr>
      <vt:lpstr>PowerPoint Presentation</vt:lpstr>
      <vt:lpstr>PowerPoint Presentation</vt:lpstr>
      <vt:lpstr>MODULE:</vt:lpstr>
      <vt:lpstr>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kane _</dc:creator>
  <cp:lastModifiedBy>kane _</cp:lastModifiedBy>
  <cp:revision>2</cp:revision>
  <dcterms:created xsi:type="dcterms:W3CDTF">2025-04-17T02:25:33Z</dcterms:created>
  <dcterms:modified xsi:type="dcterms:W3CDTF">2025-04-17T11:23:19Z</dcterms:modified>
</cp:coreProperties>
</file>