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56" r:id="rId2"/>
    <p:sldId id="667" r:id="rId3"/>
    <p:sldId id="377" r:id="rId4"/>
    <p:sldId id="621" r:id="rId5"/>
    <p:sldId id="351" r:id="rId6"/>
    <p:sldId id="622" r:id="rId7"/>
    <p:sldId id="340" r:id="rId8"/>
    <p:sldId id="342" r:id="rId9"/>
    <p:sldId id="344" r:id="rId10"/>
    <p:sldId id="623" r:id="rId11"/>
    <p:sldId id="624" r:id="rId12"/>
    <p:sldId id="346" r:id="rId13"/>
    <p:sldId id="378" r:id="rId14"/>
    <p:sldId id="631" r:id="rId15"/>
    <p:sldId id="800" r:id="rId16"/>
  </p:sldIdLst>
  <p:sldSz cx="12190413" cy="6859588"/>
  <p:notesSz cx="7559675" cy="10691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8689" autoAdjust="0"/>
  </p:normalViewPr>
  <p:slideViewPr>
    <p:cSldViewPr snapToGrid="0">
      <p:cViewPr varScale="1">
        <p:scale>
          <a:sx n="53" d="100"/>
          <a:sy n="53" d="100"/>
        </p:scale>
        <p:origin x="11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6-07T09:56:49.638"/>
    </inkml:context>
    <inkml:brush xml:id="br0">
      <inkml:brushProperty name="width" value="0.05292" units="cm"/>
      <inkml:brushProperty name="height" value="0.05292" units="cm"/>
    </inkml:brush>
  </inkml:definitions>
  <inkml:trace contextRef="#ctx0" brushRef="#br0">3869 8578 395 0,'0'0'131'15,"0"0"-63"1,0 0 32-16,0 0 23 0,0 0-54 15,0 0-6-15,0 0-40 16,0 0-6-16,0-18 16 16,0 18 24-16,0 0-13 15,0 0 3-15,0 0 3 16,0 0-4-16,0 0-23 16,-4 0-1-16,1 0 11 15,0 0-15-15,0 2-8 16,-2 5-10-16,2 0 2 0,0 2-2 15,2 0 0 1,-1 1-1-16,1 0 1 0,1-2 0 16,0-1 0-16,0-1-3 15,0-2 0 1,0 1-4 0,0-5 7-16,4 0-6 15,5 0 6-15,2 0-1 16,-1-9-1-16,-2-1-5 15,-2 0 1-15,-2-1 3 16,2 1-3-16,-6 0 4 0,0 0 0 16,0 1 3-16,0 2-2 15,0-1-1-15,-4 6 2 16,-4 0 6-16,1 2-5 16,-4 0-1-16,-1 3 6 15,2 8-3-15,-3 2-2 16,2 1 1-16,2 0 2 15,3-1 1-15,2-3-5 16,1-5 0-16,3 1 3 0,0-3-3 16,0 1-7-16,0-1 2 15,0 0 5-15,1-2 8 16,6-1-8-16,-2 0 0 16,1 0 5-16,3 0-5 15,-2 0 1-15,-1-1-1 16,0-6 0-16,-1-3-5 15,-1 0 5-15,1 0 0 16,-2-2 1-16,1 5 1 16,-4 2-2-16,0 3 0 0,0 2 2 15,-4 0-6-15,-2 5-7 16,-3 7-2-16,3 2-12 16,4 1-69-1,2-4-76-15,0-2-154 0</inkml:trace>
  <inkml:trace contextRef="#ctx0" brushRef="#br0" timeOffset="1431.59">3869 8694 415 0,'0'0'107'15,"0"0"-94"-15,0 0 58 16,0 0-12-16,0 0 31 31,0 0-20-31,-10-24-27 16,10 24 20-16,0-1 1 0,0 1-11 16,0 0-8-1,0 0-12-15,0 0 11 0,0-2-10 16,0 1 1-16,0 0-9 15,0-2-16-15,0 1 8 16,0 1-2-16,0-2-6 16,0 2 11-16,0-2-17 15,0 3 1-15,0 0 7 16,0 0 1-16,0 0 4 16,0 0-5-16,0 8-7 15,0 6 24-15,0 2-20 16,0 1-2-16,0 0 1 0,0 1 4 15,0 0-4-15,0-1-8 16,-2 3 4-16,2-3 8 0,-1 2-9 16,-1-1-3-1,2-1 5-15,0-2 0 0,0-1-3 16,0-1-2-16,0-2 2 16,0-1-4-16,0-1 4 15,0-1-2-15,0 2 1 0,0-3 5 16,0 0-1-16,0-1-5 31,0-2 1-31,0 2 6 0,0-3-7 0,0 1 0 16,0-3 2-16,0 1-2 15,0-2 3-15,0 0-3 16,0 0 0-16,0 0 8 16,0 0-6-16,0 0-2 15,0 0 6-15,0 0 0 16,0 0 0-16,0-2-6 0,0-2-35 15,0 0-15-15,0 2-72 32,0 0-48-32,0 0-165 15</inkml:trace>
  <inkml:trace contextRef="#ctx0" brushRef="#br0" timeOffset="2741.19">3698 9027 678 0,'0'0'51'0,"0"0"68"15,0 0 13-15,0 0-55 16,0 0-13-16,0 0-30 16,-51 8 9-16,51-8 5 15,0 0 0-15,0 0 5 0,0 0-20 16,0 0-18-16,0 0 4 15,2 2 3-15,11 1 19 16,2-2-18-16,10-1 6 31,5 0-3-31,4 0-23 0,2 0-2 0,3 0 7 32,-3 0-8-32,-2-1 0 15,-1-1 0-15,-5 1 2 16,-4-3-1-16,-4 1-1 15,-3-1 0-15,-3-1 6 0,-1 3-4 16,-4 0-3-16,-6 1 2 16,-3 1 1-16,0 0 0 15,0 0-2-15,0 0 0 16,0 0 10-16,0 0-8 16,0 0 0-16,0 0 0 15,0 0-1-15,0 0-1 16,0 0-3-16,0 0 3 15,0 0-5-15,-1 0 5 0,-2 0 0 16,1 0 0-16,2 0 1 16,0 0-2-16,0 0-7 15,0 0-15-15,0 0 17 16,0 0-9-16,0 0 14 16,3 0 1-16,-1 1 1 15,-1-1 2-15,-1 0-3 16,0 0 0-16,0 0 4 15,0 0-3-15,0 0-1 0,0 0 1 16,0 0-1-16,0 0-3 16,0 0-21-16,0 0 2 15,2 0 20-15,-2 0-14 16,0 0 13-16,0 0 3 16,0 0 0-16,0 0-1 15,0 0-7-15,0 0-17 16,0 0-4-16,3 0-33 0,4 0-4 15,-1 0 40 1,3-1 21-16,3 0 2 0,-6-1-22 16,-3 2-6-1,-3 0 0-15,0 0-23 0,0 0-16 16,0 0-43-16,-5 0-66 16,-8 0-291-16</inkml:trace>
  <inkml:trace contextRef="#ctx0" brushRef="#br0" timeOffset="3434.88">3738 9210 636 0,'0'0'273'16,"0"0"-256"-16,0 0 103 15,0 0-33-15,0 0-58 16,0 0-9-16,-9-8-8 16,6 8-10-16,3 0 16 15,0 0-7-15,-3 0 4 16,0 0 4-16,1 0-15 15,-1 8 11-15,-2 9 19 16,2 6 5-16,0 4 21 0,1 1-21 16,1 0-17-16,1-1 2 15,0-3-17-15,0-4 0 16,0-3-5-16,0-6-1 16,0-3 3-16,0-4-4 15,0-3 0-15,0-1-3 16,0 0-18-1,0 0-31-15,0-14-42 0,0-6-56 16,0-3-9-16,0 0-316 16</inkml:trace>
  <inkml:trace contextRef="#ctx0" brushRef="#br0" timeOffset="4405.92">3753 9212 624 0,'0'0'283'16,"0"0"-282"-16,0 0 44 16,0 0 24-16,0 0-34 15,0 0-1-15,0-7-16 0,0 7 0 16,0 0 3-16,0 0-2 15,0 0 13-15,0 0-1 16,0 0-17-16,0 0 3 16,0 0-17-16,0 0 1 15,0 0 1-15,6 0 3 16,6 0 10-16,6 0-3 16,4 0-6-16,1 0 12 0,2 0-15 15,6 0 7 1,-1 0-2-16,-3-3-5 0,-3 2-1 15,-2-1-2-15,-4-1 0 16,0 3 0-16,-5-1 2 16,-4 0-2-16,-3 1 1 15,-1 0-1-15,-1-2 8 16,-1 2-1-16,-1-1 8 0,-1 1 29 31,-1 0-19-31,0 0-1 16,0 0 4-16,0 0 1 15,0 0-3-15,0 0-26 0,0 0 1 0,0 4 6 32,0 0-5-32,0-2-2 0,0-1 1 15,0-1 1-15,0 0 4 0,0 0-6 16,0 0 0-16,0 1 12 16,0 2-11-16,0 3 6 15,0-1 3-15,0 7 7 16,0-1-8-16,0 2-5 15,0 0-2-15,0 1 11 16,0 1-12-16,0 2 0 16,0 4 7-16,0 2-4 0,0 2 9 31,0 1-12-31,0-3-1 0,0-4 13 0,-1-5-11 16,-1-6-3-16,2-2 2 15,-1-5-1 1,1-1 2-16,0 0-2 15,-2 0 0-15,-1 0 14 16,-3 0-14-16,0 0 2 16,-3-1 4-16,3-3-6 15,0 0 4-15,2 1-4 16,-2 2 0-16,0-2 3 0,-3 3-3 16,3-2-2-1,-7 0-1-15,1 2 3 0,-9 0-1 16,1 0-1-16,-5 0 1 15,-3 0-8-15,1 4 9 16,0 0-5-16,5 1 4 16,4-2-2-16,0 0-8 15,4-3-3-15,1 3-3 16,-2-3 7-16,4 3-39 16,-3 0-21-16,0-1-5 15,4 1-6-15,7 0-18 0,3 0-18 16,0-3-56-1,0 0-182-15</inkml:trace>
  <inkml:trace contextRef="#ctx0" brushRef="#br0" timeOffset="4840.71">3887 9216 673 0,'0'0'36'16,"0"0"69"-16,0 0 41 16,0 0-54-16,0 0-28 15,0 0-15-15,-37 20-15 16,32-10 8-16,1 3-17 0,-6 5-5 15,-1 0-6-15,0 3-11 16,-3 2-1-16,0-2-2 16,1-1-4-16,4-2-7 15,3-4-53 1,4-2-31-16,2-5-94 16,0-6-199-16</inkml:trace>
  <inkml:trace contextRef="#ctx0" brushRef="#br0" timeOffset="5171.04">3986 9225 643 0,'0'0'238'31,"0"0"-237"-31,0 0 79 0,0 0-11 16,0 0-30-16,0 0-7 16,-36 35-20-16,28-22-10 15,-2 2 7-15,-2 2-9 16,0 0-5-16,4 0 0 15,0-1-78-15,0-4-138 16,4-2-245-16</inkml:trace>
  <inkml:trace contextRef="#ctx0" brushRef="#br0" timeOffset="5465.46">4005 9271 718 0,'0'0'125'0,"0"0"-79"16,0 0 21-1,0 0-11 1,0 0-4-16,0 0-22 16,-39 75-24-16,33-54-3 15,-1-1-6-15,-2-2-59 16,0-1-246-16</inkml:trace>
  <inkml:trace contextRef="#ctx0" brushRef="#br0" timeOffset="7154.86">3663 9596 620 0,'0'0'59'0,"0"0"75"16,0 0-27-16,0 0-23 16,0 0-19-16,0 0-18 15,-14 0 8-15,14 0 1 16,0 0-12 0,0 0-9-16,0 0-13 0,0 0 10 15,0 0-12-15,0 0-8 16,0 0 22-16,8 0-2 15,4 0-8-15,6 0 5 16,6-1-15-16,0-2-2 16,6 3-6-16,0 0-4 15,-2 0-1-15,2 0-1 0,-2 0 0 16,-4 0 2-16,-3 0-2 16,-2 0 0-16,-4 1-1 15,2-1 1-15,-3 0 5 16,0 0-5-16,1 0 0 15,-2 0 10-15,1 0-9 32,-4-4 2-32,1 1-3 0,-5 2 1 15,-2 1-4-15,0 0 1 16,-4 0-9-16,0 0 5 16,0 0 3-16,2 0 0 15,-2 0-1-15,1 0 8 0,-1 0-5 0,2 0 1 16,-2 0 0-1,1 0 5-15,-1 0-4 0,0 0-1 32,0 0 0-32,0 0 1 15,0 0-1-15,0 0 0 0,0 0 0 16,0 0-1-16,0 0 1 16,0 0 0-16,2 0 0 15,4 0 3-15,-3 0-1 16,6 0-2-16,0 0 0 15,-3 0 7-15,0 0-7 16,-3 0 0-16,-2 0 1 16,-1 0-1-16,0 0 8 15,0 0-4-15,0 0-4 0,0 0 11 16,0 0-11 0,0 0-3-16,0 0-28 0,0 0-36 15,0 0-27-15,0 0 13 16,0 0 31-16,-1 0-47 15,-11 0-157-15,-6 1-408 16</inkml:trace>
  <inkml:trace contextRef="#ctx0" brushRef="#br0" timeOffset="8937.62">3897 9620 843 0,'0'0'54'0,"0"0"39"16,0 0 12-16,0 0-31 16,0 0-16-16,0 0-21 15,0-6-6-15,0 6 22 16,0 0-14-16,0 0-7 15,0 0-10-15,0 6-14 16,0 5 11-16,0 0-4 0,0 2-10 16,0 1 24-16,0 0-25 15,0 2 4-15,0 1-2 16,0-2 1-16,0 2 2 16,0-1-9-16,0-1 2 15,0 0-1-15,0 1-1 16,0-2 0-16,0 2 1 0,0 1 2 15,0-3-1-15,0 0-4 16,-4-3 5 0,4-1 4-16,0 1-7 0,-1-6 0 15,1 1 2-15,-2-4 1 16,2 0 1-16,0 1 1 16,0-2-4-16,0 2 10 15,0 0-11-15,0 1 0 0,0 0 1 16,0-1-1-1,0 1 1-15,0 2-1 0,0-2 0 16,0 0 10-16,0 1-10 16,0-1 3-16,0 1 11 15,-1-1-7-15,-1 1-4 16,2-3 0-16,0 3-1 16,0-1 10-16,0-1-11 15,0 1-1-15,0-1 9 0,0 1-9 16,0-1 3-16,0 0-3 15,-1 0 0-15,1 0 3 16,0-2-3-16,0 0 0 16,0-1 2-16,0 0-1 15,0 0-2-15,0 0 1 16,0 0 0 0,0 0 7-16,0 0-7 0,0 0 0 0,0 0 0 15,0 0 7 1,0 0-12-16,0 0 5 0,0 2 0 15,0-2-2-15,0 0 2 16,0 1 0-16,0-1 3 16,0 0-3-1,0 2-4 1,0-2 2-16,0 0 2 0,0 0-1 16,0 0 1-16,0 0-6 15,0 0 4-15,0 0 1 16,0 0 0-16,0 0-9 15,0 0 0-15,0 0 2 16,0 0-14-16,0 0 22 16,0 1-6-16,0-1 9 0,0 0-3 15,0 0 0-15,0 0 0 16,0 0 7-16,0 0-7 16,0 0-5-16,0 0 4 15,0 0-14-15,0 0-13 16,0 0-2-16,0 0 14 15,0 0 13-15,0 0 3 16,0 0-8-16,0 0 7 16,0 0 2-16,-2 0 1 15,2 0-1-15,0 0 0 0,0 0 0 16,0 0-1-16,0 0-1 16,0 0-3-16,0 0 4 15,0 0-1 1,0 0-4-16,0 1 5 0,0 4-1 15,0-1-2-15,0 3 3 16,0-3 5-16,0-2-1 16,0 0-4-16,0 1 2 15,0-3 4-15,0 0 3 16,0 0-9-16,0 0 0 16,0 2 18-16,0-1-13 0,0 3-1 15,0 0 0-15,0-4 3 16,-1 3-7-16,1-3-1 15,0 0 1-15,0 0 5 16,0 0-3-16,0 0-1 16,0 0 3-16,0 0-3 15,0 2-2-15,0 0-2 16,0 0 3-16,0-1 3 0,0 0-3 16,0-1 0-1,0 0 1-15,0 0 0 0,0 0 7 16,0 0-8-16,0 0 0 15,0 0 14-15,0 0-14 16,0 0 0 0,0 0 0-16,0 3 4 0,0-3-4 15,0 0 0-15,0 0-1 16,0 0-5-16,0 0 6 16,0 0 0-1,0 0 1-15,0 0 4 16,0 0-5-16,0 0-16 15,0 0-4-15,0 0-18 16,0 0-33-16,0 0-9 0,0 0-48 16,0 0-25-16,-2 0-343 15</inkml:trace>
  <inkml:trace contextRef="#ctx0" brushRef="#br0" timeOffset="15293.83">3886 10124 621 0,'0'0'91'16,"0"0"-78"-16,0 0 64 15,0 0-35-15,0 0 8 16,0 0-5-16,0 0-6 16,0 0-8-16,0 0-14 15,0 0 10 1,0 0 8-16,0-2-20 0,0 1 20 16,0 1-7-16,-2-2-6 15,-1 2 7-15,2 0-4 16,-2 0 5-16,-2 0 4 15,2 0-17-15,-1 0 4 16,-2 6-21-16,3 1 2 0,-2 3 10 16,4-3-8-16,1 0 1 15,0 1-2-15,0 2 2 16,0-3-1-16,0 0 0 16,0 0-4-16,0 1 4 15,3-4-2-15,0 0 4 16,0-2-5-16,3-1 3 15,1-1 3-15,-2 0-4 16,2 0-1-16,-1 0 9 16,4 0-11-16,-2-6-2 15,-2-2 2-15,-3-2 2 0,3-2-2 16,-3 3-8-16,0 3 4 16,-3-1-2-16,0 4 5 0,0-1-9 31,0 4 0-31,0-3-18 15,0 3 2-15,-6 0-49 16,-3 0-65-16,0 0-211 16</inkml:trace>
  <inkml:trace contextRef="#ctx0" brushRef="#br0" timeOffset="16628.91">3219 8466 687 0,'0'0'99'16,"0"0"-84"-16,0 0 86 0,0 0-17 15,0 0-22 1,0 0 6-16,0 0-27 0,0-43 4 0,0 43-16 15,0 0 6 1,0 0 8-16,0 0 11 0,0 0 7 16,0 0-36-16,0 0-5 31,0 0 11-31,0 0-12 16,0 16-2-16,0 9 11 15,0 8 3-15,0 3-3 0,0 0-17 16,0 0 0-16,0-5 2 0,0-1-9 15,3-2 0-15,1-5-4 16,-1-3 1-16,0-6-2 16,-1-5 1-16,-2-3-11 15,1-5-11-15,-1-1-45 16,0 0-15-16,2 0-61 16,-1-1 7-16,-1-12-36 15,2-5-322-15</inkml:trace>
  <inkml:trace contextRef="#ctx0" brushRef="#br0" timeOffset="17215.05">3086 8470 630 0,'0'0'74'0,"0"0"-38"15,0 0 116-15,0 0-48 0,0 0-29 16,0 0-21-16,-12-4-19 15,12 4 20-15,0 0 2 16,0 0 2-16,0 0 17 31,-2 0-28-31,0 7-21 16,0 5-4-16,1 6 18 0,-1-1-10 16,1 1-21-16,1 0-4 15,0 0 13-15,0 3-18 16,0-1 1-16,0 3-2 15,0-3 3-15,0-5-6 16,0-1 2-16,0-6-36 16,0 0-30-16,0-3-95 15,0-2-34-15,0-1-84 16,0-1-328-16</inkml:trace>
  <inkml:trace contextRef="#ctx0" brushRef="#br0" timeOffset="18243.09">3022 8634 363 0,'0'0'414'16,"0"0"-348"-16,0 0 45 15,0 0 33-15,0 0-74 16,0 0-42-16,-19-2 17 16,5 2-40-16,-1 0-4 15,-6 2-1-15,-6 2 4 16,-4-3-2-16,-5 2 1 0,-2-1 12 16,-3-1 3-1,1 2 2-15,0 1 3 0,1 0-20 16,9 2 5-16,2-2 24 15,4-1-21-15,9-2-10 32,2 2 2-32,5-2 1 15,5-1 7-15,2 0 3 0,-1 0-1 16,2 0 5-16,0 2-18 16,0-2 0-16,0 0 2 15,0 0-1-15,0 0-1 0,0 0-1 16,0 0 1-16,0 0 8 15,0 0-6-15,0 0-2 16,0 0 12-16,0 0 0 16,0 1 1-16,0-1-13 15,0 0 6-15,0 1-1 16,0 2-4-16,0 0-1 16,-3-2 13-16,3 2-3 0,0 0-1 15,0 1 2 1,0 4-1-1,0 2 20-15,0 2-22 0,0 5-1 0,0 3 17 16,0 2-14-16,0 3 2 16,0-1-9-16,0-1-1 15,0 0 14-15,0 0-16 16,5-4 3-16,-1-2 3 16,1 0-6-16,-2-1 4 15,1-2-4-15,-4-1 1 16,0-3 5-16,0-3-6 0,0-2 0 15,0-2 0-15,0-2 2 16,0 1-4-16,0-2-13 16,0 0-16-16,0 0 13 15,0 0-36-15,0 0-22 16,0-5-63-16,0-1-39 16,0-3 9-16,6 2-151 0</inkml:trace>
  <inkml:trace contextRef="#ctx0" brushRef="#br0" timeOffset="18655.84">2473 9026 891 0,'0'0'194'0,"0"0"-180"0,0 0 61 15,0 0 4-15,0 0-25 16,0 0-14-16,-11 1-20 0,11-1-10 16,0 0-9-16,0 1 3 15,0 1-3-15,9-2 1 31,5 0 24-31,7 0-15 0,1 0 3 0,3 0-14 16,-2 0 2-16,4 0-2 31,-8 0 0-31,3 0-31 16,-8 0-22-16,-5 0-1 0,1 0 10 16,-7 0-4-16,-1 0 0 15,-2 0 0-15,0 0-27 16,0 0-214-16,-18 0-415 15</inkml:trace>
  <inkml:trace contextRef="#ctx0" brushRef="#br0" timeOffset="18993.79">2504 9147 124 0,'0'0'723'16,"0"0"-720"-16,0 0 28 15,0 0 55-15,0 0-21 16,0 0-31-16,-3 4-10 15,3-2-2-15,0-2-12 16,0 1-3-16,0-1 6 0,0 0-11 16,6 0-1-1,5 0 14-15,10-4-15 16,2-3 0-16,0 1-22 0,-2 5-34 16,-2 1 4-16,-8 0-59 0,-3 0 54 15,-8 10 16-15,0 5 41 16,-8 2 34-16,-12 1 27 15,1-1 24-15,1-3-20 16,6-5-11-16,4-3-23 16,7-3 5-16,1-3-36 15,0 0-5-15,1 0-13 16,16 0-6-16,8-9-68 0,2-4-253 16</inkml:trace>
  <inkml:trace contextRef="#ctx0" brushRef="#br0" timeOffset="20039.84">3122 9978 746 0,'0'0'115'0,"0"0"-7"0,0 0 4 16,0 0-46-16,0 0-25 16,0 0 12-16,-3-8-8 15,3 8-15-15,0 0 3 16,0 0 16-16,0 0-7 15,0 1 0-15,-2 11-15 16,1 4 3-16,1 9 20 0,-2 4-29 16,2 1 3-16,0 1-13 15,0-1-8-15,0-3 2 16,0-4-5-16,0-4 0 0,0-4-3 16,0-5-31-16,0-3-8 15,0-3-15-15,0 0-48 31,0-4-41-31,0 0-36 0,0 0-59 0,0 0-114 16</inkml:trace>
  <inkml:trace contextRef="#ctx0" brushRef="#br0" timeOffset="20513.64">3289 9962 592 0,'0'0'111'16,"0"0"-105"-16,0 0 148 16,0 0-5-16,0 0-60 15,0 0-30-15,0-6 0 0,-2 6-26 16,-3 6 2-16,0 2-24 16,2 3 14-16,0 3 3 15,0 2-7-15,3 2 18 16,0 3-9-16,0 3 2 15,0 1 3-15,0-2-8 16,0 0-17-16,0-1-2 16,0-6-8-16,3-4 3 15,0-1-3-15,2-4 0 0,-1-5-4 16,-1 1-19-16,0-1-38 16,-2-1-88-16,1-1-10 15,-2 0-118-15,0 0-574 16</inkml:trace>
  <inkml:trace contextRef="#ctx0" brushRef="#br0" timeOffset="21352.72">3080 10103 702 0,'0'0'250'16,"0"0"-211"-1,0 0 92-15,0 0-36 0,0 0-59 16,0 0-9-16,-21 0-4 31,9 0-13-31,-4 0-10 0,-2 0 2 16,-6 3 10-16,-4-2-11 15,-4 0 2-15,-5 2 24 0,4 0 11 16,-4 0-14-16,0 1-14 16,-1-1 1-16,-2 1 15 15,3-1-23-15,6 1 11 16,2-1 3-16,8-3-9 16,5 1-5-16,5-1-3 0,7 0 0 15,2 0 6-15,1 0-5 16,1 0-1-1,0 0 7-15,0 0-4 0,0 0 6 16,0 0-8-16,0 0 0 16,0 0 14-16,0 0-14 15,0 0 9-15,0 0 9 16,0 0-15-16,0 3 2 16,0 4-6-16,0 4 1 15,0 0 17-15,0 3-16 0,0-4 1 16,0 1 2-16,0-2 0 15,-2 1-1-15,0 4-4 16,2 5 3-16,-2 2 13 16,2 3-15-16,0 1-1 15,0-2 9-15,0-2-9 16,0-1 3 0,0-2-3-16,0-4 1 0,0 1-1 15,0-1 0-15,0-2 0 0,0-2 3 16,2 0-2-16,-2-6-1 15,2 2-2-15,-2-5-12 16,0 2 1-16,0-3-36 16,0 3-26-1,0-3-33-15,0 0-34 0,0 0-36 16,-4-3-221-16</inkml:trace>
  <inkml:trace contextRef="#ctx0" brushRef="#br0" timeOffset="21820.02">2449 10506 771 0,'0'0'168'0,"0"0"-132"15,0 0 112-15,0 0-40 16,0 0-42-16,0 0-11 16,-25 4-6-16,25-4-38 15,0 3-8-15,0-2 2 0,0 2-1 16,0-3 2-16,0 3 8 15,1-3 5-15,8 0 16 16,0 0-13-16,5 0-4 16,0 0 9-16,3 0-16 15,4 0-9-15,-2 0-2 16,6-7-7-16,1 1 5 16,-1 2-54-16,-4 0-1 0,-2 1 18 15,-8 3-17-15,-5 0-7 16,-6 0-18-16,0 0-10 15,0 3 18-15,-3 5-50 16,-8 2-179-16,-3 4-288 16</inkml:trace>
  <inkml:trace contextRef="#ctx0" brushRef="#br0" timeOffset="22085.12">2488 10653 744 0,'0'0'45'16,"0"0"64"-16,0 0 20 15,0 0-86-15,0 0-40 32,0 0 9-32,9 7-1 0,4-10-3 0,-1-1-5 15,0 0-3 1,-3 2-3-16,-1 2-49 16,-1 0-5-16,-4 0 9 15,0 0 1-15,-2 0 35 0,4 6 8 16,-2-2 4-16,10-1 8 15,-1-3-8-15,6 0 0 16,6-7 7-16,0-7-7 16,-2-1-16-16,-5 1-251 0</inkml:trace>
  <inkml:trace contextRef="#ctx0" brushRef="#br0" timeOffset="23352.54">3059 8724 536 0,'0'0'94'16,"0"0"-83"-16,0 0 44 16,0 0-6-16,0 0-32 15,0 0 43-15,-3 0-9 0,3-3-3 31,0 2 26-31,0-1-32 16,0-1 3-16,0 2 1 16,0-2-24-16,0 0 11 15,0 0-21-15,0 1 6 16,0 0-1-16,0 2-15 0,0 0-2 16,0 0 0-1,0 0 0-15,0 0 8 0,0 0-8 16,0 0 3-16,0 2 16 15,0 9-11-15,0 2 15 16,0 2-18-16,0-1-2 16,0 0 0-16,0-3-3 0,0-2-5 15,0-2-5-15,0-1-28 0,0-3-57 16,0-3-132-16,0 0-379 16</inkml:trace>
  <inkml:trace contextRef="#ctx0" brushRef="#br0" timeOffset="23988.38">3188 7884 951 0,'0'0'24'0,"0"0"15"31,0 0 45-31,0 0-16 16,0 0-3-16,0 0-30 0,-17-1 0 0,7 15-30 16,-1 6 25-1,-4 5 32-15,2 0-11 16,1 2-17-16,3-3-8 15,5-4-12-15,4-3-11 0,0-5-3 16,1-2-1 0,14-5-9-16,0-4 3 0,7-1-6 15,2 0-17-15,0-10-65 16,-3-3-15-16,-2 1-51 16,-4-2-73-16,-3-2-260 0</inkml:trace>
  <inkml:trace contextRef="#ctx0" brushRef="#br0" timeOffset="24183.16">3302 7980 750 0,'0'0'190'0,"0"0"-171"0,0 0 108 16,0 0-75-16,0 0 0 31,0 0 16-31,0 61-42 15,0-42-15-15,0 0-11 16,0-1-22-16,2 2-86 0,-2-2-169 16</inkml:trace>
  <inkml:trace contextRef="#ctx0" brushRef="#br0" timeOffset="25125.07">3359 10478 998 0,'0'0'44'15,"0"0"3"-15,0 0 69 16,0 0-9-16,0 0-23 0,0 0-32 16,-57 7-12-1,50 7-18-15,1 0 8 0,-3 4-10 16,3-2 6-1,3 2 1 1,-3-1-11-16,3-3 0 16,3 0-16-16,0-7 2 15,0-3-5-15,0-1-12 16,0 0-54-16,0-2-38 0,3-1-51 16,12 0 15-16,6 0-99 15,3-14-214 1</inkml:trace>
  <inkml:trace contextRef="#ctx0" brushRef="#br0" timeOffset="25425.69">3489 10503 483 0,'0'0'427'15,"0"0"-421"-15,0 0 32 0,0 0 9 16,0 0-23-16,0 0 17 15,0 0-17-15,13 14-5 16,-13-3 9-16,0 4-8 16,0-1 15-16,-10 3-12 15,-2 1 2-15,-1-4 23 16,2 0-3-16,2-7 8 0,9-3-6 16,0-4-23-16,0 0-24 15,0 0-4-15,17 0 4 16,8-14 6-16,11-4-6 15,4-3-22-15,0-4-58 16,1 0-57 0,-7 3-135-16</inkml:trace>
  <inkml:trace contextRef="#ctx0" brushRef="#br0" timeOffset="27282.86">3936 8065 643 0,'0'0'248'16,"0"0"-193"-16,0 0 79 15,0 0-32-15,0 0-16 16,0 0 17-16,0 32 3 16,2-20-40-16,1-1-16 15,-2 3-20-15,-1 0-27 16,0 0 11-16,0 2-11 16,0-1-6-16,0 0-9 0,0-3-40 15,0-2-44-15,0-2-82 16,0-2-23-16,2-6-185 15</inkml:trace>
  <inkml:trace contextRef="#ctx0" brushRef="#br0" timeOffset="27603.35">4068 8124 748 0,'0'0'13'0,"0"0"1"15,0 0 75-15,0 0-32 32,0 0-14-32,0 0 23 0,22 0-23 15,-22 13 2-15,0-1 5 16,0 4 9-16,0-3-15 16,0-1-11-16,0-2-9 15,0-1-1-15,-3-1-4 16,0-1-2-16,0-1 13 15,0 1-30-15,2-4 7 16,1-1-7-16,0-2-1 16,0 0-1-16,1 0-11 0,11 0-11 15,6 0 5-15,1-7-46 16,5-2-27-16,1-1-34 16,-5 3-114-1,-2 1-218-15</inkml:trace>
  <inkml:trace contextRef="#ctx0" brushRef="#br0" timeOffset="28232.32">4275 8117 1015 0,'0'0'83'16,"0"0"-41"-16,0 0 68 0,0 0-43 16,0 0 35-16,0 0-35 15,-33 72-42 1,33-65 8-16,0-1-27 0,0-2 4 16,0-2-10-16,0-1 2 15,0 0 2-15,0-1-4 16,0 0-9-16,0 0-24 15,0 0-18-15,0-7 9 16,0-3-17-16,0-3 20 16,0-2 13-16,9-1-3 0,-3 4 10 15,1 2 4-15,-2 5 11 16,-1 3 3-16,1 2-2 16,-2 0 3-16,0 0 0 15,3 6 10-15,0 1 1 16,-2 0 7-16,2-3 8 15,-1-1-11 1,-2-2-3-16,1-1-11 0,-4 0 6 16,2 0-7-16,-2 0 0 0,7-3 19 15,-1-7-10-15,3-3-7 16,0 0-2-16,0 1 0 16,-3 5 2-16,-3 3-2 15,0 2-1 1,-3 2-3-16,3 0-3 0,0 0 3 31,3 0 2-31,1 10 2 0,-2 0 1 16,-1 5-1-16,2-4-3 15,-3 3-1-15,0 0-99 16,-3-2-113-16,0 1-420 16</inkml:trace>
  <inkml:trace contextRef="#ctx0" brushRef="#br0" timeOffset="28740.42">4369 8278 292 0,'0'0'739'16,"0"0"-709"-16,0 0 60 15,0 0 28-15,0 0-48 16,0 0-33-16,-5 0-21 15,5 0-2-15,0 14 10 16,0 3-5-16,0 2 2 0,0 0-19 16,0-1-2-16,-1-2-4 15,-2-2-50-15,0-4-23 16,0-2-40-16,3-4-55 16,0-4-203-16</inkml:trace>
  <inkml:trace contextRef="#ctx0" brushRef="#br0" timeOffset="29003.72">4454 8217 1034 0,'0'0'20'0,"0"0"21"16,0 0 63-16,0 0-24 15,0 0-8-15,0 0-25 0,0 70-5 16,0-56-24-16,0 1-9 16,0 2-8-16,0-3 1 15,0 0-4-15,0-1-26 16,0-2-36-16,0-1-12 16,0-3-26-16,-2-3-35 15,2-4-174-15,0 0-296 16</inkml:trace>
  <inkml:trace contextRef="#ctx0" brushRef="#br0" timeOffset="29197.87">4350 8387 356 0,'0'0'631'16,"0"0"-622"-16,0 0 0 0,0 0 6 15,0 0 33 1,0 0-27-16,82-54-21 0,-59 37-15 16,-6 0-147-1,-1 5-281-15</inkml:trace>
  <inkml:trace contextRef="#ctx0" brushRef="#br0" timeOffset="29539.87">4539 8292 496 0,'0'0'439'16,"0"0"-426"-16,0 0 49 16,0 0 11-16,0 0-23 15,0 0-2-15,67-15-19 16,-64 15-20-16,0 4 0 15,-3 10 10-15,0 1-11 16,0 2 7-16,0 1 3 16,0-2 1-16,-3-2 7 0,0-2-18 0,0-2-6 15,3-5 12-15,0-2-14 16,0 0-1-16,0-3-1 16,0 0-3-16,0 0-8 15,14-3-7-15,9-12-13 0,9-10-30 16,5-3-97-16,5-3-338 31</inkml:trace>
  <inkml:trace contextRef="#ctx0" brushRef="#br0" timeOffset="38919.46">9850 9015 500 0,'0'0'102'15,"0"0"-97"-15,0 0-1 16,0 0 31-16,0 0 8 16,0 0-20-16,0 0-23 15,-11 0 0-15,11 0 14 0,0 0-4 16,0 0 34 0,0 0 41-16,0 0-18 0,0 0 5 15,0 0-7-15,0 0-9 16,0 0-4-16,0 0 8 15,0 0-17-15,0 0 9 16,0 0 7-16,0 0-8 16,0 0-20-16,0 0-8 15,-1 0 10-15,1 0-23 16,0 0 15-16,0 0-10 0,0 0-3 16,0 0 0-1,0 0-9-15,0 0-1 0,0 0 11 16,0 0-13-16,1 0-2 15,8 0 2-15,7 0 3 16,3 0 0 0,1-3-3-16,4-3 0 0,-2 1 6 15,0-2-5-15,-5-1-1 16,-5 4 1-16,-3 0 2 16,-6 2-3-16,0 1 0 15,-3 1 0-15,0 0 10 16,0 0-9-16,0 0-1 15,0 0 4-15,0 0 1 0,0 0-1 16,0 0-4-16,0 0 2 16,0 0 6-16,0 0-5 15,0 0-3-15,0 0 6 16,-3 9 1-16,-4 3 3 16,2 5-7-16,-2 3-2 15,1 4 11-15,0 0-8 16,-3 1-4-16,3-1 10 0,0 0-7 15,1-2-2-15,-1-3-1 16,1-1 0-16,0-4 2 16,2-1-2-16,0-4 0 31,2-2 4-31,-1-4-4 0,2 0-1 16,0-3-6-16,0 1-22 15,0-1 18-15,0 0-43 16,0 0-17-16,0 2-3 15,0-2-55-15,0 0-40 16,0 0-115-16,0 0-265 0</inkml:trace>
  <inkml:trace contextRef="#ctx0" brushRef="#br0" timeOffset="40669.53">10185 9090 697 0,'0'0'56'15,"0"0"-54"-15,0 0 62 16,0 0-12-16,0 0-5 16,0 0-17-16,0-26 3 15,3 23 1-15,-1-1 7 16,2-1-8-16,-1 1 5 16,0 0-5-16,3-3-12 15,0 1-6-15,2 1-6 16,0 0-3-16,0 3 5 0,1 0-11 15,1 2 0-15,-1 0 5 16,0 0-4-16,-1 0 1 16,2 0-2-16,-4 9 0 15,-1 2 23-15,-2 6-1 16,-2 0-3-16,-1 2 2 16,0 1-9-16,-3 1 11 0,-12 2-10 15,0-3 2 1,-4-2 8-16,-2-1-16 0,0-3 9 15,6-1-4-15,2-4-1 0,7-5 1 32,4-4-12-32,2 0 0 0,0 0-8 0,0 0-4 31,9 0 12-31,11 0 15 16,2-3-15-16,2-4-7 15,-2-2-13-15,-1 5-24 16,-6 1-28-16,-2 3 1 15,-5 0-50-15,-5 0-97 0,0 3-144 16</inkml:trace>
  <inkml:trace contextRef="#ctx0" brushRef="#br0" timeOffset="41548.28">10045 9448 917 0,'0'0'36'0,"0"0"21"16,0 0 75-16,0 0-33 15,0 0-36-15,0 0-41 16,0 0 15-16,0 42 29 16,0-25-27-16,0-1-6 15,0-5 10-15,0-3-18 16,0-2-5-16,0-1-7 16,0-5-13-16,0 2 14 15,0-2-14-15,0 0 0 0,0 0 5 16,0 0-5-16,0 0-18 15,0-7 14-15,0-8-19 16,0-5-6-16,3-5-9 16,3 2-8-16,-3-1 24 15,5 5 3-15,-1 7 17 16,-1 3 0-16,-2 6 1 16,2 3-5-16,0 0 0 15,-1 0 0-15,2 4 1 16,-2 6 6-16,-2 2-1 0,0-2 0 15,0-2 2-15,0-2 11 16,0-2-13-16,-2-1 0 16,2-3 8-16,1 0-7 15,1 0-1-15,-1 0 5 16,4 0-3-16,0-10-2 16,0-3-8-16,1 1-14 15,0-1 5-15,0 1-4 0,0 5 10 16,-3 3 2-16,-1 3 9 15,-2 1-3-15,0 0 8 16,2 11-5-16,-2 10 57 16,2 4-25-16,-4-2 2 15,1 0-20 1,1-3-6-16,-3-3 4 16,0-6-12-16,0-1 0 0,0-5-4 15,0-1 3 1,0-4-35-16,3 2-60 15,-3-2-28-15,0 0-75 16,3-2-192-16</inkml:trace>
  <inkml:trace contextRef="#ctx0" brushRef="#br0" timeOffset="41811.83">10360 9397 277 0,'0'0'779'0,"0"0"-760"16,0 0 15-16,0 0 63 15,0 0-19-15,0 0-19 16,0 20 30-16,1-9-33 16,-1 3-35-16,0 0 9 15,0-1-26-15,0-2 1 0,0-1-5 16,0-2-2-16,0 0-18 15,0-4-41-15,0-1-48 16,0-2-17-16,0-1-56 16,0 0-129-16</inkml:trace>
  <inkml:trace contextRef="#ctx0" brushRef="#br0" timeOffset="42050.94">10427 9348 827 0,'0'0'121'16,"0"0"-28"-16,0 0 20 0,0 0-16 15,0 0-19-15,0 0-6 16,6 42-21 0,0-25-6-16,-2-2-27 0,1 4-7 15,1-2-6-15,-3-1-5 0,-2 0-6 16,-1-2-62-16,0-4-37 15,0-3 5-15,0-1-57 16,0-5-96-16,-4-1-280 16</inkml:trace>
  <inkml:trace contextRef="#ctx0" brushRef="#br0" timeOffset="42272.92">10400 9453 983 0,'0'0'12'16,"0"0"-6"-16,0 0 2 16,0 0-1-16,0 0 4 15,0 0-11-15,55-18-29 16,-37 7-164-16,0-3-476 0</inkml:trace>
  <inkml:trace contextRef="#ctx0" brushRef="#br0" timeOffset="42618.37">10585 9417 1068 0,'0'0'83'0,"0"0"-77"0,0 0 79 16,0 0-55-16,0 0-17 16,0 0 17-16,54-32-6 15,-38 27-15-15,-1 2 1 16,-7 3-10-16,-4 0-4 0,-4 3-6 16,0 12 10-16,0 4 20 15,-10 4-10-15,-4-2-6 16,-2-3 7-16,5-3-8 15,4-3-1-15,1-4 4 16,6-3-6-16,0-3-3 0,7-2-3 16,13 0 6-16,10-2 16 15,7-13-16-15,5-5-41 16,4-5-48-16,2-3-74 16,-5-3-347-16</inkml:trace>
  <inkml:trace contextRef="#ctx0" brushRef="#br0" timeOffset="49064.25">6530 12150 684 0,'0'0'338'15,"0"0"-315"-15,0 0 28 16,0 0 79-16,0 0-43 16,0 0-64-16,0 0-10 15,-4 0 12-15,4 0 1 0,0 0 1 32,0 0 0-32,0 0-6 15,0 0 4-15,0 0-17 16,4 0-1-16,10 0 4 15,7-5-9-15,1 0 1 16,5-2-3-16,0-1 3 16,3 3-2-16,-3-1 0 0,-4 2-1 15,-5 1 3-15,-9 2-3 16,-6 1 0-16,-3 0 0 16,0 0 1-16,0 0 13 15,-4 0-6-15,-8 0-7 0,3 0 9 0,-2 4-4 16,0 3 2-16,-3 4 1 15,5 5-2-15,-1 3 14 16,1 3-15-16,1 2 2 16,2 0 7-16,-1 1-12 15,7-2 1-15,-3-2-4 32,3-3 1-32,0 0 3 15,0-6-4-15,-3-1 0 16,0-3-5-16,3-2 2 0,0 0-30 15,0-3-33-15,0-2-36 16,0-1-66-16,0 0-39 0,9 0-152 16</inkml:trace>
  <inkml:trace contextRef="#ctx0" brushRef="#br0" timeOffset="49557.24">6866 12190 1046 0,'0'0'6'0,"0"0"30"0,0 0 85 31,0 0-47-31,0 0-35 16,0 0-13-16,-10-11-21 16,10 8 21-16,0-1-16 15,0 1-10-15,4-1 3 16,5 0-2-16,2 0-1 0,-1 1-3 16,3 2 3-1,-5 1 3-15,-2 0-3 0,-3 4-3 16,-3 13-6-16,0 5 9 15,0 5 8-15,-6 0-8 16,-8-2 2-16,0-1 3 16,0-3-1-16,1-5-2 15,5-6-1-15,2-5 5 16,6-2 5-16,0-3-9 16,0 0 3-16,0 0-3 15,6 0 1-15,12-1 5 0,7-8 0 16,1 3-7-16,5-3 0 15,-2 3-1-15,-4 2-96 16,-3 1-61-16,-7 3-122 16</inkml:trace>
  <inkml:trace contextRef="#ctx0" brushRef="#br0" timeOffset="50503.47">6484 12497 576 0,'0'0'380'16,"0"0"-309"-16,0 0-4 31,0 0 23-31,0 0-24 16,0 0-6-16,-16 43 6 15,16-29 3-15,0-1-25 16,0-1 1-16,0-1-15 16,0-2-14-16,0-2-1 15,0-2-8-15,0 1-3 0,0-1-2 16,-2-1-1-1,2-1 3-15,0-3-4 0,0 0-4 16,0 0 2-16,0 0-24 16,0-8-9-16,0-10-23 15,3-8-13-15,5-4 33 16,-2 1-26-16,1 6 24 16,-1 9 32-16,0 7 8 15,-3 7-1-15,5 0-3 16,-1 9 4-16,3 9 22 15,1 3-21-15,-2-1 11 16,1-3 7-16,-4-6-9 0,-1-4 11 16,-1-3-5-16,-2-4 0 15,-1 0 2-15,1 0-14 0,1 0 2 16,1-10 5-16,2-8-9 16,2-3-2-16,-1 0-4 15,2 0 4-15,-2 4-7 16,-1 5-4-16,-1 7-10 15,-5 5 14-15,3 0-11 16,-3 11 12-16,0 10-1 16,0 6 14-16,0 1-3 15,0-5-3-15,0-3-1 16,3-5 5-16,-3-4-5 16,0-1-1-16,3-3-3 0,-3-1-70 15,0-3-103-15,0-2-275 16</inkml:trace>
  <inkml:trace contextRef="#ctx0" brushRef="#br0" timeOffset="50773.91">6787 12511 970 0,'0'0'98'15,"0"0"-90"-15,0 0 60 32,0 0 17-32,0 0-29 0,0 0-5 0,0 52-31 15,0-32 16-15,0-3 3 16,2-3-32-16,-1-2-6 16,1-2 2-16,-2 0-6 15,0-1-32-15,1-4-62 0,-1-2-91 16,3-3-170-1</inkml:trace>
  <inkml:trace contextRef="#ctx0" brushRef="#br0" timeOffset="50986.47">6905 12501 984 0,'0'0'55'0,"0"0"-30"15,0 0 58-15,0 0 0 16,0 0-34-16,-6 86-5 16,6-72-27-16,0-3-13 0,0-1 0 15,0 0-4-15,0-3-1 16,0 0-83 0,0-1-76-16,0-5-181 0</inkml:trace>
  <inkml:trace contextRef="#ctx0" brushRef="#br0" timeOffset="51166.37">6859 12590 945 0,'0'0'6'0,"0"0"-6"16,0 0 0-16,0 0-3 15,0 0-156-15,0 0-268 16</inkml:trace>
  <inkml:trace contextRef="#ctx0" brushRef="#br0" timeOffset="51495.61">7023 12557 539 0,'0'0'367'0,"0"0"-355"16,0 0 37-16,0 0 40 0,0 0-42 15,0 0-27-15,86-26 2 16,-77 26-16-16,-3 8 5 16,-6 6 30-16,0 2-6 15,0 1-25-15,-1-2 9 16,-8-1-5-16,-3 0-3 15,0-1-11-15,1-3 4 16,3-2 5-16,5-5-9 16,1-1 0-16,2-2-9 31,2 0-6-31,20 0 14 0,9-15-1 16,11-6-38-16,6-1-51 15,1-1-125-15,-6 2-358 16</inkml:trace>
  <inkml:trace contextRef="#ctx0" brushRef="#br0" timeOffset="55001.99">9820 14304 886 0,'0'0'230'0,"0"0"-188"15,0 0 43 1,0 0 78-16,0 0-78 16,0 0-41-16,0 0-33 0,-14 4 0 15,14 18 26 1,0 1-11-16,0 0 6 15,0 0-14-15,0 0-2 0,0-1-3 16,0-1-9-16,-1-6-4 16,-1 2 0-16,1-6 4 0,-1-4-9 15,2-3-5-15,0-1-33 16,0-2-70-16,0-1-93 16,2 0-8-1,7-13-180-15</inkml:trace>
  <inkml:trace contextRef="#ctx0" brushRef="#br0" timeOffset="55655.45">10140 14367 830 0,'0'0'77'0,"0"0"-75"16,0 0 62-16,0 0 64 16,0 0-86-16,0 0-27 0,0-12 29 15,0 5-1-15,0-3 4 16,0-1-7-16,-3-1 4 31,-8-2 10-31,-1 0-7 16,-3-1-25-16,4 5 19 15,-1 4-22-15,-1 6 18 16,-4 0-23-16,-2 10-12 0,-3 11-2 16,-2 5 0-16,0 2 0 15,5-2 0-15,4-3 0 16,6-4-4-16,9-4 1 15,0-2-1-15,0-3-4 0,18-6-5 16,4-4-2-16,5 0 14 16,1 0-12-16,-1 0-1 15,-1 0 13-15,-6 2 0 16,-6 3-2-16,-7-1 3 16,-4 3-1-16,-3 0-10 15,0 4 10-15,-3 0 1 16,-15 3 4-16,-5 0-1 0,-4-3 0 15,-3-1-3-15,6-3 1 16,3-7 4-16,5 0-5 16,7 0 0-16,6-12 0 15,3-8-14 1,0-3-4-16,16-3-11 16,8 1-10-16,9 0 4 15,7-1-45-15,-1 5 0 16,-3 3-65-16,-8 4-204 0</inkml:trace>
  <inkml:trace contextRef="#ctx0" brushRef="#br0" timeOffset="57276.67">10285 14344 927 0,'0'0'57'0,"0"0"6"16,0 0 33-16,0 0-34 15,0 0-9-15,0 0 8 16,-4 46 18-16,4-30-24 0,-2 1-8 16,1 0-7-16,-1-3-7 15,-1 1-14-15,-1-5 15 16,1 3-17-16,0-4-8 16,1-2 1-16,1-3-2 15,-1-1-8-15,2-3-3 16,0 0 3-1,0 0 2-15,0 0-2 0,0 0-6 16,0-9-7-16,0-7-17 0,2-5 3 16,5-1 9-16,4-2-21 15,-1 4 20-15,1 7 10 16,-4 1 4-16,2 6 5 16,-5 3-4-16,1 3 4 15,-1 0-7-15,-2 0 7 0,1 14-1 16,5-3 8-16,-1 4-4 15,-1-2 6-15,0-4 6 32,-2 0 1-32,1-2-1 15,-4-6-13-15,1-1 7 0,-2 0-9 16,1 0 0-16,-1 0 0 16,3 0 2-16,3-1-2 15,5-15-3-15,3-3-8 16,0-3 11-16,4-3-12 0,-2 4-13 15,-1 5 21-15,-3 7 1 16,-4 5 0-16,-2 4 0 16,-2 8 1-16,-3 17 2 15,2 6 14-15,-1 6-8 16,1-2 7-16,-2-3-10 16,-1-5-3-16,0 0 0 15,0-4-15-15,-6 0-92 0,-10-4-134 16,-2-2-241-16</inkml:trace>
  <inkml:trace contextRef="#ctx0" brushRef="#br0" timeOffset="57684.16">10303 14680 250 0,'0'0'833'0,"0"0"-816"16,0 0 35-16,0 0 81 0,0 0-41 31,0 0-37-31,0 0 14 0,-12 74-32 16,12-60-6-16,-3-2-15 16,3-1-12-16,-3 2 4 15,-1-2-8-15,2-4-4 16,-1 0 3-16,2-3-64 15,1-1-47-15,0-3-52 16,0 0-27-16,0-6-106 16,13-12-69-16</inkml:trace>
  <inkml:trace contextRef="#ctx0" brushRef="#br0" timeOffset="57907.48">10303 14680 780 0,'91'1'275'0,"-91"-1"-239"0,0 0 45 15,0 2 19-15,0 6-30 16,0 2-19-16,0 1-18 16,0 0-7-16,0 3-6 15,0 0-6-15,0 3-14 16,-1-4 3-16,-4 3-3 16,-1-5 0-16,3 0-2 15,0-4-28-15,-1 0-52 16,1-3-54-16,0-1-122 0,0-3-364 15</inkml:trace>
  <inkml:trace contextRef="#ctx0" brushRef="#br0" timeOffset="58098.51">10324 14794 255 0,'0'0'779'15,"0"0"-756"-15,0 0 48 16,0 0-10-16,0 0-43 16,0 0-18-16,33-40-2 15,-14 30-31-15,1 3-81 16,0 0-144-16,-1-1-150 16</inkml:trace>
  <inkml:trace contextRef="#ctx0" brushRef="#br0" timeOffset="58504.09">10545 14719 1068 0,'0'0'53'15,"0"0"-37"-15,0 0 40 16,0 0-5-16,0 0-11 15,0 0-21-15,40-28-5 16,-28 25 5-16,-3 2 2 16,0 1-19-16,0 0 4 0,-2 0-4 15,-2 1-1-15,-1 8 8 16,-1 2-6-16,-3 3 2 16,0 4 20-16,-7 0-19 15,-11 0-2-15,-2 3 1 16,-2-6 5-16,3-1-3 15,5-3 2-15,7-4 4 16,5-4 6-16,2-3-16 0,0 0-3 16,0 0 1-1,15 0 3-15,11-10 0 16,8-4-4-16,3-1-10 16,3-3-83-16,2 2-84 15,3 0-309-15</inkml:trace>
  <inkml:trace contextRef="#ctx0" brushRef="#br0" timeOffset="61782.71">7779 15386 100 0,'0'0'608'0,"0"0"-579"0,0 0 69 15,0 0 61-15,0 0-39 16,0 0-68-16,0 0 2 16,0-10-11-16,0 10-8 15,-3 0-1-15,-4 10-13 16,-2 7 23-16,-2 2 22 15,-1 6-27-15,3 0 5 16,0 0-17-16,2 0-7 16,4-1-7-16,3-5-6 15,0-4 0-15,0-1-6 0,12-4-1 16,3-6-5-16,6-1 5 16,1-3-2-16,1 0 2 15,2-7-12-15,-1-10-18 16,-4-2 25-16,-6-2-31 15,-5-3 8-15,-9 2 17 16,0-1 10 0,-1 2-1-16,-13 4 0 0,-1 7 2 15,3 3-3-15,-4 6-6 16,5 1-17-16,1 0-17 16,0 0-7-16,2 8-14 15,5-1-34-15,0 3-10 16,3-6-35-16,0 0-69 15,0-4-52-15</inkml:trace>
  <inkml:trace contextRef="#ctx0" brushRef="#br0" timeOffset="62262.51">8130 15430 993 0,'0'0'78'16,"0"0"-75"-16,0 0 18 0,0 0 73 16,0 0-32-1,0 0-11-15,4-7-15 16,-4 14 0-16,0 3-2 0,-6 5 8 15,0 1-10-15,0 0-8 16,0 1 5-16,2 1-1 16,-1-3-28-16,2-1 3 15,2-1 2-15,1-4-3 32,0-2-2-32,0-7 0 15,0 3-2-15,6-3-1 0,3 0 3 16,7 0 0-1,2-10 6-15,0-2-6 0,0-2 2 16,-3-3-4-16,-5 2 7 16,-4-2-4-16,-3-2 3 15,-3 1-4-15,0 1 6 16,0 2-2-16,-9 2 0 16,-1 8-4-16,-2-1-6 15,-4 6-31-15,-7 6-97 16,-11 16-134-16,0 7-174 0</inkml:trace>
  <inkml:trace contextRef="#ctx0" brushRef="#br0" timeOffset="67310.69">15287 13350 838 0,'0'0'70'0,"0"0"-66"0,0 0 88 16,0 0 23-16,0 0-69 15,0 0-22-15,0 0 14 16,-1-5-5-16,1 5 16 16,0 0-21-16,-2 0 14 0,1 0 32 15,-1 0-35-15,1 0-2 16,-2 0-15-16,-4 0-22 16,-1 0 13-16,-1 4-12 31,-2 6 1-31,-2 0 12 0,-1 4-2 0,0 2 2 15,0 0 2-15,3 4-10 16,0 0 18-16,3 1-24 16,4-3 4-16,2-1 5 15,2-3-7-15,0-2-2 16,0-2-2-16,0-5 2 16,9 0-3-16,2-5 3 0,4 0 0 31,0 0 7-31,1 0-7 15,-2 0-2-15,0-8-3 0,-3 1-2 16,-1 0 1-16,-7 0-4 16,-2 0 1-16,-1-2 6 15,0 2 1-15,0 2 1 16,-8-1 1-16,-1 2 0 16,-3 1-2-16,-3 3-19 15,1 0-3-15,-2 5-7 16,2 7-44-16,3 4-4 15,2 2-7-15,4-1-2 16,5 0-59-16,0-4-175 16</inkml:trace>
  <inkml:trace contextRef="#ctx0" brushRef="#br0" timeOffset="68148.1">15458 13387 637 0,'0'0'360'0,"0"0"-345"16,0 0 51-16,0 0 88 16,0 0-66-16,0 0-65 15,-25-3-16-15,24 15 34 16,-2 3 21 0,-2-1-23-16,4-1 9 0,-2 0-6 15,1-1-10 1,0-2 0-16,2-1-15 0,0-2 2 15,0-3-15-15,0 0-4 16,0-1 7-16,0 0-7 0,0-3 0 31,0 0 0-31,0 0-1 0,0 0-3 0,0 0-15 16,0 0-11-16,0 0 4 16,0-11-23-16,4-5 8 31,3-2 14-31,2-2-8 0,-1 0 14 15,0 5 7-15,0 2 14 16,0 6-5-16,1 1 5 16,-1 4-1-16,1 2 1 15,-1 0 1-15,1 0 4 16,-2 4 3-16,-1 4 21 16,0 2 9-16,-1 0-21 15,-1-3-4-15,2 0 9 0,-2-3-2 16,1-1-6-16,-3 0-13 15,-1-3 0-15,1 0 5 16,1 0-6-16,1 0 0 16,6 0 1-16,5-7-1 15,3-7 0-15,0-3-1 16,3-1-9-16,-2 0-6 16,-4 1-7-16,-1 3 9 15,-5 6 9-15,-6 2 5 16,-3 6 1-16,0 0-1 15,0 0 0-15,0 0 17 16,0 14-14-16,0 7 5 16,0 4 20-16,0-1-18 15,0-2 7-15,0-2-14 0,0-3 4 0,0-3 0 16,0-4-7 0,0-2 0-16,0-1-4 0,0 0-76 15,0 0-79-15,-2-4-98 16,-2-3-363-16</inkml:trace>
  <inkml:trace contextRef="#ctx0" brushRef="#br0" timeOffset="68497.98">15858 13347 1053 0,'0'0'47'0,"0"0"-44"15,0 0 52-15,0 0 66 16,0 0-97-16,0 0 23 15,0 33 22-15,0-16-12 16,0 1-18-16,0 0-4 0,0-2-20 16,-1 1-4-1,1-4-10-15,0-2 8 0,0-4-9 16,0-1-16-16,0-5-30 16,0 0-52-16,0-1-65 15,0 0-70-15,6-8-217 16</inkml:trace>
  <inkml:trace contextRef="#ctx0" brushRef="#br0" timeOffset="68738.25">15961 13318 673 0,'0'0'462'16,"0"0"-453"-16,0 0 60 15,0 0 58-15,-25 76 8 16,25-60-90-16,0-4-21 15,0 1 5-15,0-3-18 16,0 0-10-16,0-2-1 16,0 1 2-16,0 1-5 0,0-2 3 15,0-2-72-15,0-2-69 16,0-3-31-16,0-1-101 16,0 0-329-16</inkml:trace>
  <inkml:trace contextRef="#ctx0" brushRef="#br0" timeOffset="68905.33">15852 13458 1146 0,'0'0'14'0,"0"0"-14"15,0 0 119-15,0 0-97 16,0 0-20-16,90-37-4 15,-57 24-94-15,-4-1-287 16</inkml:trace>
  <inkml:trace contextRef="#ctx0" brushRef="#br0" timeOffset="69248.31">16108 13396 1068 0,'0'0'17'0,"0"0"48"16,0 0 73-16,0 0-112 15,0 0-8-15,0 0 4 0,62-17-6 16,-47 17 1-16,-8 0-8 16,-4 5 3-16,-3 12 7 15,0 1 14-15,-4 4-6 16,-11-1-11-16,0-3-1 15,0-2 12-15,5-4-4 16,1-3-1 0,4-4-18-16,5-2-1 15,0-3-6-15,0 0-4 16,3 0 7-16,12 0 3 0,6-3-3 16,6-8-14-16,1-4-102 15,5-2-78-15,1-3-176 16</inkml:trace>
  <inkml:trace contextRef="#ctx0" brushRef="#br0" timeOffset="70308.66">15229 14272 927 0,'0'0'36'0,"0"0"-25"15,0 0 112-15,0 0-22 16,0 0-35-16,0 0-34 0,0-21 13 15,0 21 23-15,-6 3-23 0,-6 7-24 16,-4 4 13 0,0-2 11-16,-1 3-15 15,-4 1-9-15,3-3-13 16,-3 1-7-16,3 0 12 16,-1-5-13-16,4 0-1 15,4-2 0-15,5-4 2 16,5-3 1-16,1 0-2 0,0 2-16 15,0 0 8-15,3 1 8 16,8 1 0 0,3 1 2-16,1 1 2 0,2 1-1 0,-2 1-3 15,2 5 0 1,-1-2 2-16,0 5-2 0,-6 0-5 0,2 2 2 16,-4 0-25-16,-1-4-38 15,1-3-40-15,0-1 29 31,-2-6-10-31,2-4-58 16,-5 0-191-16</inkml:trace>
  <inkml:trace contextRef="#ctx0" brushRef="#br0" timeOffset="70633.64">15442 14271 610 0,'0'0'477'16,"0"0"-464"-16,0 0 13 16,0 0 121-16,0 0-13 15,0 0-72 1,0-22-34-16,0 24 7 0,0 12-16 15,-4 6 16-15,-2 0-5 16,1 2-13-16,1-2-2 16,1 0-2-16,-1-4-1 15,2-2-12-15,2-2-1 16,0-1-3-16,0-2-51 16,0-4-81-16,0 1-85 0,0-6-54 15,0 0-323-15</inkml:trace>
  <inkml:trace contextRef="#ctx0" brushRef="#br0" timeOffset="71181.72">15563 14292 277 0,'0'0'715'0,"0"0"-672"15,0 0 57-15,0 0 20 16,0 0-55-16,0 0-27 16,25-38-17-16,-5 32-2 0,-2 2-10 15,-2 2 1-15,-1 2 2 16,-3 0-2-16,-2 2 13 31,-2 12 15-31,1 1 5 0,-6 2-19 0,0 1-14 16,-3-3 8-16,0-3-5 31,0 4-7-31,-14-5 3 16,-1 0-8-16,-5 1 5 0,1-3-6 15,0-2 0-15,9-2 2 16,1-2-2-16,7-2-13 16,2-1-7-16,0 0-18 15,0 0 19-15,12 0-6 16,3-1 16-16,4-2 9 0,0 1-20 15,-3 2 19 1,-1 0 1-16,0 0-1 0,-3 6 1 0,-2 3 0 16,-3-2 1-16,-2 0 7 15,-3 0 7-15,-2 1-4 16,0 2-6-16,-17 4 16 16,-8-3-17-16,-7 4-4 15,-5-3 1-15,-3 1-7 16,-1-3-1-16,3-3-49 15,5-5-61 1,12-2-72 0,8 0-186-16</inkml:trace>
  <inkml:trace contextRef="#ctx0" brushRef="#br0" timeOffset="72127.95">15273 14843 1069 0,'0'0'16'0,"0"0"-5"16,0 0 61-16,0 0 12 15,0 0-47-15,0 0-16 16,-42 61 33-16,42-50-11 16,0-4-15-1,0 1 11-15,-2-4-8 16,2-2-5-16,-2-2-9 0,2 0-16 16,0 0 14-16,0 0-15 15,0 0-1-15,0-6 0 16,0-12-40-16,5-1 3 15,5-5-9-15,1 2-6 16,-4 5 42-16,2 9 7 16,-3 1 4-16,-1 7 0 0,-1 0 5 15,-1 0-2-15,2 4 32 16,0 7 9-16,0 2-12 31,-1-2-30-31,-1-2 1 0,0-2 12 0,0-1-15 16,-1-5-2-16,-1 2 2 15,1-3 0 1,-2 0-1-16,7 0 1 0,2-10 0 16,2-4-2-16,3-2 2 15,2 2-11-15,0 0-2 16,-1 3-1-16,0 4 14 0,-6 4 0 16,-2 3 0-16,-1 0 3 15,-2 3 6 1,-4 14 43-16,2 1-22 0,-2 0-19 31,0 1 10-31,0-2-19 0,0-3-1 16,0-3 6-16,0 0-7 15,0-4-1-15,0-2-25 16,0-2-63-16,0-1-30 16,0-2-43-16,0 0-79 15,3 0-124-15</inkml:trace>
  <inkml:trace contextRef="#ctx0" brushRef="#br0" timeOffset="72373.23">15611 14805 851 0,'0'0'238'16,"0"0"-207"-16,0 0 49 15,0 0 52-15,0 0-11 16,0 0-82-16,0-1-18 15,0 5 12-15,0 7-10 0,0 0-4 32,0 4-17-32,0-1 0 15,0 3-2-15,0-3-5 16,0-3-50-16,0 0-68 16,0-8-25-16,0-2-25 15,10-1-131-15,2 0 2 0</inkml:trace>
  <inkml:trace contextRef="#ctx0" brushRef="#br0" timeOffset="72584.57">15611 14805 436 0,'101'-37'499'16,"-101"37"-453"-16,0 0 61 0,0 0 38 16,0 2-48-1,0 15-44-15,0 0 35 0,0 1-52 16,-1 0-9-16,1-4-24 15,0 0-2-15,0-2 1 0,0-2-2 16,0-3-23-16,0 1-89 16,0-1-60-16,-3-4-156 15</inkml:trace>
  <inkml:trace contextRef="#ctx0" brushRef="#br0" timeOffset="72768.42">15685 14845 1118 0,'0'0'7'0,"0"0"0"16,0 0 14-16,0 0-19 15,0 0-2-15,0 0-139 16,54-8-353-16</inkml:trace>
  <inkml:trace contextRef="#ctx0" brushRef="#br0" timeOffset="73111">15841 14801 906 0,'0'0'25'0,"0"0"-10"0,0 0 86 16,0 0-34-16,0 0-34 15,0 0-11-15,38 0 7 16,-32 0-24-16,-4 4 9 0,-2 6 17 16,0 4 13-1,0 1-16-15,-3 0 2 0,-9 2-7 16,1-3 3-16,4 0-16 15,1-6-5 1,4 2 0-16,2-6-2 16,0-1-3-16,0-2-1 15,0-1 1-15,14 0 1 16,11-4-1-16,6-11-28 16,7-6-102-16,2 0-215 15</inkml:trace>
  <inkml:trace contextRef="#ctx0" brushRef="#br0" timeOffset="76453.78">22447 10654 1088 0,'0'0'35'0,"0"0"-18"16,0 0 39-16,0 0-40 16,0 0 15-16,0 0-18 0,0 0 9 15,-5-37 23-15,0 30-6 16,-1 0 1-16,-2 3 11 16,0-3-14-16,0 3 14 15,-1 1-27-15,2 3 4 16,-4 0 1-16,1 0-17 15,-2 0 6-15,-4 10-11 16,0 5-5-16,-3 4 15 0,1 5-17 31,5 1 0-31,2 0 6 0,4-3-6 0,4-1 3 16,3 0-3-16,0-3 0 16,3 0-1-16,12-4 1 15,0-1 0-15,4-1-4 16,2-8 1-16,-1 2-34 15,-1-6-31-15,0 0-35 16,-2 0-62-16,-1 0 6 0,-4-10-88 16,-1-5-128-16</inkml:trace>
  <inkml:trace contextRef="#ctx0" brushRef="#br0" timeOffset="76736.52">22543 10638 294 0,'0'0'796'0,"0"0"-765"16,0 0 57-16,0 0 6 16,0 0-11-16,0 0-51 15,-18-3-23-15,18 14 28 16,0 4-2-16,0 2-23 15,0 4 5-15,0-2 0 0,0 2 1 16,0-3-18-16,0 3 0 16,0-7 2-16,0 0-2 15,0 0-48-15,0-6-75 16,0-1-46-16,6-6-27 16,0-1-130-16,1 0-363 15</inkml:trace>
  <inkml:trace contextRef="#ctx0" brushRef="#br0" timeOffset="76992.92">22644 10607 900 0,'0'0'96'0,"0"0"35"16,0 0 13-16,0 0-67 16,0 0-48-16,0 0 27 15,-7 32-8-15,7-14-19 0,0-1-3 16,0 1-21-16,0 0 15 15,0-3-10-15,1-1-1 16,1 0 0-16,-1 0-6 16,-1 0-3-16,0-3 0 15,0 1-10-15,0 0-31 16,0-5-79-16,0-2-56 16,0-2-78-16,0-3-219 0</inkml:trace>
  <inkml:trace contextRef="#ctx0" brushRef="#br0" timeOffset="77184.57">22552 10806 851 0,'0'0'94'0,"0"0"-80"0,0 0 81 16,0 0-44-1,0 0-26-15,0 0-25 0,50-35-1 16,-34 31 0-16,3 0-73 16,0-6-136-16,2 0-145 15</inkml:trace>
  <inkml:trace contextRef="#ctx0" brushRef="#br0" timeOffset="77536.22">22784 10713 1013 0,'0'0'53'0,"0"0"31"16,0 0 34-16,0 0-44 15,0 0-31-15,0 0-36 0,-25 43 4 16,25-29 5-16,0-2-14 16,0 2 1-16,0-4-3 15,0 1-2-15,0-4 1 16,3-3-3-16,5-2-1 15,1-2 5-15,2 0 2 16,2-6 2-16,-4-8 2 16,1-4 4-16,-4-3 27 15,-2-1 8-15,-1 0 3 0,-3 1-11 16,0 7-24-16,0 10 0 16,0 4-7-16,-15 4-6 15,-9 20-48-15,-4 6-81 16,-2 5-102-1,5-5-364-15</inkml:trace>
  <inkml:trace contextRef="#ctx0" brushRef="#br0" timeOffset="84013.1">22464 15114 453 0,'0'0'687'16,"0"0"-645"-16,0 0-17 0,0 0 83 0,0 0-13 15,0 0-45-15,0 0-32 31,0-34 4-31,0 30-15 0,0 0 1 16,0 1 14-16,-3-4-14 16,-2 3 0-16,-1 4 7 15,-1 0-9 1,-2 0 22-16,-2 0-28 16,0 0 0-16,-3 14 2 0,0 5 1 15,-2 5 6-15,4 1-9 16,-1-3 0-16,5-1 11 15,5-4-11-15,3-3-2 16,0-5 2-16,0 1 0 16,0-6-3-16,7 3 0 15,5-4 6-15,2-3-9 16,3 0-11-16,1 0-35 16,2 0-38-16,-1 0-56 0,0 1 29 15,2-1-65-15,-5 0-155 16</inkml:trace>
  <inkml:trace contextRef="#ctx0" brushRef="#br0" timeOffset="84301.26">22628 15105 1091 0,'0'0'89'16,"0"0"-49"-16,0 0 104 0,0 0-30 15,0 0-60-15,0 0-30 16,0-11-14-16,0 11-10 16,0 13 3-16,0 7 4 15,0 4 4-15,0-3-7 16,0 2 5-16,0-2-4 16,0 0-4-16,0-4-1 0,0-2-7 15,0-5-27-15,0-2-54 16,0-1-74-16,0-4 17 15,7-3-34-15,2 0-104 16,0-6-148-16</inkml:trace>
  <inkml:trace contextRef="#ctx0" brushRef="#br0" timeOffset="84532.17">22771 15101 482 0,'0'0'564'16,"0"0"-505"-16,0 0-19 15,0 0 76-15,0 0-43 16,0 0-48 0,-21 60-5-16,21-41-6 15,0-2-12-15,0-2 16 16,0 0-16-16,0-5 3 16,6 0-5-16,-4 1-3 0,1-7-1 15,-2 3-55-15,2 0-60 16,-3-4-25-16,2-2-160 15,-2-1-222-15</inkml:trace>
  <inkml:trace contextRef="#ctx0" brushRef="#br0" timeOffset="84724.77">22686 15226 1232 0,'0'0'41'0,"0"0"-36"16,0 0 55-16,0 0-30 16,0 0-30-16,0 0-47 15,10-19 10-15,16 9-57 16,2 3-57-16,1-4-171 16</inkml:trace>
  <inkml:trace contextRef="#ctx0" brushRef="#br0" timeOffset="85049.66">22926 15155 1091 0,'0'0'84'0,"0"0"-73"15,0 0 69-15,0 0 61 0,0 0-108 16,0 0-33-16,-7-4-3 15,24-6 3-15,3 2 0 16,-5 2-3-16,-5 4-12 16,-5 2 14-16,-2 0-8 15,-1 0 8-15,-2 1 1 16,1 13 4-16,-1 8 24 16,0 3 3-16,0 4-10 15,0-1-4-15,0-3-9 0,0-4-8 16,-4-3 0-16,2-3-20 15,1-2-120-15,1-5-83 16,0-4-338-16</inkml:trace>
  <inkml:trace contextRef="#ctx0" brushRef="#br0" timeOffset="90809.37">30061 11185 864 0,'0'0'81'0,"0"0"-62"16,0 0 50-16,0 0 29 15,0 0-35-15,0 0-49 16,0 0 5-16,0-16 0 0,0 14-2 16,0 2-6-16,0 0 3 15,0 0 16-15,0 0 18 16,0 0-6-16,0-1 16 15,0 1-21-15,0 0-6 16,0 0 11-16,0 0-11 16,0 0-7-16,0 0-11 15,0 0-7-15,0 0 4 16,0 0-7-16,0 0 7 0,0 0-10 16,0 0 2-1,0 0-8-15,0 0 5 16,0 5 1-1,0 9 3-15,0 4-2 16,0 3-1-16,0 3 4 0,0 2-4 0,0 3 13 16,0-2-13-16,0-1 0 15,0-1 8-15,0-3-8 16,0-1 2-16,0-4-1 16,0-2 1-16,0-4 12 15,0-2-14-15,0-2 0 16,0-2 4-16,0-3-3 15,0 0-1-15,0 1 2 16,0-2 3-16,0-1-2 16,0 0-3-16,0 0-1 0,0 0-2 15,0 0 6-15,0 0-1 16,2 0-2-16,-2 0 2 31,0 0-4-31,0 0 1 0,0 0 1 0,0 0 0 16,0 0-3-16,0 0-6 15,0 0-26-15,1 0-54 16,4 0-82-16,-1 0-91 16,1 0-215-1</inkml:trace>
  <inkml:trace contextRef="#ctx0" brushRef="#br0" timeOffset="96273.2">30047 11544 890 0,'0'0'52'0,"0"0"-13"16,0 0 47-16,0 0-23 16,0 0-55-16,0 0-6 15,17-21 2-15,-14 21-3 16,-1 0 2-16,-1 0-2 16,-1-1-1-1,0 1 21-15,0 0-6 0,0 0 0 16,0 0-12-16,0 0 5 0,0 0 2 15,0 0 7-15,0 0-1 16,0 0 20-16,0 0-3 16,0 8 19-16,-6 4 17 15,-7-1-31 1,-4 3-8-16,-2-3 0 0,-6 3-10 16,-3 0 11-16,-5-1-21 15,-2 1 3-15,3-1 0 16,3-3 5-16,11-3 7 15,5-3-14-15,8-4-10 0,4 3 6 16,1-2-7-16,0 2-8 16,21-3 8-16,10 3 4 15,8-2-4-15,1-1 0 16,0 1 0-16,-9 4-1 16,-5-1-5-16,-3 3-4 15,-3-1 2-15,-2-1 3 16,0-1 4-16,-2 3-5 31,-2-3 6-31,-3-1 2 0,-3 2-2 16,-2 1-12-16,-1 1 11 15,-2-2-2-15,0 1 0 16,-2-3 3-16,-1 2 0 16,2-2-1-16,-2-1 1 15,0-1-4-15,0 2 4 16,0 0 3-16,0 0-3 15,0 1 0-15,-5 1 0 0,-7 4 10 16,-2-4-8 0,-3 4 3-16,-2-2-4 15,-2 0 3-15,-2 2-1 0,-2 0 2 0,-2 0-4 16,2-1 19-16,4 1-18 16,3-2 4-1,3 0 2-15,3-3 1 0,3 1-2 16,4-2-4-16,1-3-1 15,3 1 4-15,1-1-6 16,0 1-2-16,0 2 2 0,-2-3 0 16,1 2 0-16,-1 2 0 31,-1 0 0-31,0 0 1 16,2-1-1-16,-1-2 0 15,2 1 0-15,0-1 0 16,0 0-3-16,0 1-3 15,6-1 6-15,17 1-1 0,5-2 1 16,3 0 0-16,1 4-1 0,-3-1 6 16,3 2-10-1,-1 1 3-15,-1 1-6 0,-2-1 0 16,-4 1 0-16,-7 1-5 16,-8-2-1-16,-6 1 10 15,-3 2 2-15,0-1-1 16,-3 2 3-16,-15 1 8 15,-5 0-7-15,-3-1 2 16,-1 0 9-16,0-3-3 16,3 1-8-16,0-1 4 15,2-2 2-15,-1 1-3 16,4 1-4-16,0 1 0 16,2-1 1-16,2-1 0 0,5 1-1 15,1-2-2-15,1 0 2 16,4-1 2-16,2-3-2 15,1 1-1-15,1-2-1 16,0 0 2-16,0 0-2 16,0 0 1-16,0 0 1 15,0 0 1-15,0 0-1 16,0 1 0-16,0-1-4 16,0 3 7-16,0-1-4 15,0 0 1-15,6 1 0 0,9 2-1 16,1-4 1-16,5 3 0 15,0 1 0-15,1 0 4 16,5 3-4-16,3 2 0 16,-3 0-3-16,-2-3 3 15,-4 0-5-15,-8-1 5 16,-3-2 0-16,-6-1 0 16,-4-2-3-16,0-1 0 15,0 0 3-15,0 2 6 16,0-1-6-1,0 1 0-15,0-2 3 0,-1 1 2 16,1-1-4-16,0 1-1 16,-2 1 0-1,1 2-1-15,-2 0 1 0,-1 2 0 16,1 0-1-16,0-2 2 16,-3 2-1-16,2-2 0 15,-6 0 0-15,-2 1 8 16,-6 2-8-16,-2 0-1 15,-4 2 1-15,-1-2 5 0,1 2-5 16,1-1-1-16,4-1 1 16,2 1 11-16,2-3-11 15,1 1 2-15,7-2 3 16,2 0-3-16,5-3-4 16,0 2-4-16,0 0 6 15,0 1 0-15,15 2 0 16,5-2 0-1,2 2 2-15,2-2-2 0,0 0 2 16,0 0-3-16,-1 1 2 0,1-2-2 16,-1 1-1-16,-1 0 2 15,-4 0 3-15,-3 1-1 16,-2-1-2-16,-4 0 0 16,-1 0 1-1,-4 1-3-15,2-3 2 0,-5 0 0 0,1-1-6 16,-2 0 6-16,0 1 0 15,0 1 0-15,0-1 2 16,0 1-4-16,0 1 0 31,0 1 2-31,0-3 0 16,0 3 3-16,0-1-3 16,0-1 0-16,0 1-2 0,0 2 1 15,-2-3-4-15,-6 2 5 16,-3 0 5-16,-1 2-5 15,-6 0 0-15,-2 0 7 16,-2 0-4-16,-1 1-3 0,-1-1 0 16,2 0 0-1,4 2 4-15,1-4-3 0,5 1 2 16,5-2-3-16,0-1 3 0,4 1-3 16,-2-1 0-16,3 2-3 15,-1-3 2-15,2 1 1 16,-1 0 0-16,1-1 0 15,-1 0 1 1,2-2-2-16,0 2 1 0,-1-2 0 31,1 0-4-31,0 1 4 0,0 2-3 16,0 1 3-16,7 0 2 16,6 0 0-16,4 1-2 15,5 0 0-15,3 1 0 16,3 1 0-16,0-1 0 15,-2-1 0-15,-6 1 0 16,-6-2 2-16,-5-1-2 16,-6-2-7-16,-3 1 1 0,0 1 3 15,0-3 3-15,0 3 4 16,0-1-2-16,0 1-2 16,0 2-4-16,0-3 4 15,0 1-1-15,0 0 2 16,1 0-1-16,1-2 0 15,-2 2 1-15,0 1-1 0,0 0-3 16,0 2 3-16,-3 1 1 16,-12 1-1-16,-2 4 0 15,-5-1 7-15,-3 1-4 16,-2 0-2-16,-3 2-1 16,-3 2 0-16,0-1 5 0,1-1-2 15,2-1-1-15,3 0-2 16,6-2 2-16,8 0 0 15,7-4-2-15,3-1 2 16,3-1-7-16,0-2 5 16,0 3 0-1,9-2-2-15,8 1 4 0,2-3-1 16,1 0-1-16,2 1 0 16,3-2 0-16,2 3 0 15,-1 1 0-15,1-1-4 16,-2 2 1-16,1-1 0 0,-4 1 2 15,2-2 1 1,-5 0-4 0,-5 2 4-16,-4-3-8 0,-5-1 6 15,-4 0-9-15,-1 2 6 16,0 0 4-16,0 0 2 16,0 2 0-16,0-2-1 15,0-1 2-15,0 1-6 16,0-1 8-16,0 0-3 15,0 1-1-15,-1 1 0 16,-1 2 1-16,-2 1-1 16,-5 1 0-16,-2 2-3 0,-3 0 7 15,-1 2-6-15,-5-2 3 16,2 2-1-16,-3-2 7 16,2-2-7-16,-2 1 0 15,-1-3 6-15,3 1 1 16,-1 0 6-16,-1 1-10 15,2-1-2-15,2 1 3 0,6-3-4 16,5-4 0-16,4 0 0 16,2-2-6-16,0 0 4 15,0 0-3-15,0 0 5 16,0 0-1-16,0 1 1 16,10 2 0-16,2 1 1 15,2 1-1-15,4 0 1 16,4 0-1-16,2-1 0 15,6 1 4-15,5 1-4 16,1-1-4-16,0 0 1 16,2 0 3-16,-4-1 3 15,-1 1-3-15,-6 0 1 0,-7 0-7 16,-8 0 5-16,-5 0-14 16,-7 0 14-16,0 1 1 15,-4 3 0-15,-9-1 0 16,-5 0 0-16,0-1 7 15,0 2-6-15,2-2-1 16,-2 1 3 0,1 1-3-16,-1-1 0 15,1 1 0-15,-1-1 0 16,-2 1 1-16,1-1-1 0,-4 1 0 16,0-1-1-16,-3-1 1 15,4 0 0-15,2-1 0 16,4-2 2-1,7-1-3-15,5-2 1 0,4-1 0 0,0 2-1 16,0-2-2-16,0 0 2 16,0 0 1-16,0 0 0 15,0 0-3-15,0 0 3 16,0 1 0-16,0 0 0 16,0 2 1-16,0 0-2 15,9 1 1-15,7-1 0 16,2 0 2-16,4-1-2 15,2-1 0-15,3 3-3 16,0 2 5-16,-5 1-2 16,1 1 0-16,-6 1-7 0,-5-4 5 15,-4 1 0-15,-3-3-6 16,-4-2 8-16,-1 2 0 16,0-2 1-16,0 1-1 15,0 1 0-15,0-1 4 16,0 3-4-16,0-1 0 15,0 2-3-15,-4-1 3 16,-4 4 0-16,-4-1 0 16,-6 2 1-16,-3 1 7 15,-4 1-8-15,-4 0 4 0,1 0-2 16,1-2 0-16,2-2 0 16,1 1 4-16,6-2-6 15,2 0 15-15,5-3-15 16,5 0 0-16,2 0 3 15,3-1-3-15,1 1 0 16,0-1 0-16,0 0 0 16,0 0-5-16,0-1 5 15,0 1 0-15,1 0 2 16,5 0-2-16,-2 0-1 0,4 1 1 16,4 0 0-16,7 1 6 31,6-1 0-31,7 0-6 15,5 2 5-15,1-2 0 16,1 3-5-16,0 0 0 16,-6 2 1-16,-4-2-8 15,-7 1 7-15,-12-1-13 16,-5 0 8-16,-5 0-7 0,0 0 12 16,-12 2-1-1,-10 1 2-15,-2-2 4 0,3 2 5 16,-2-1-10-16,3 0 2 15,0 1 3-15,2-2-8 16,-1 4 3-16,1-4 0 16,0 1 2-16,0-2-2 15,0-1 0-15,-1 1 1 16,-1-1-1-16,-2-1 0 16,0 1 0-16,5-2 2 0,4 1-1 15,7-3-1 1,4-2-3-16,2 0 0 15,0 0 3-15,0 0-1 16,0 0-2-16,8 0 6 0,4 1 1 16,-2 1-4-16,1-1 0 15,4 0-1-15,3 1 1 16,4-1 0-16,3 1 0 0,4-2 1 16,-1 0 1-16,0 1-2 15,-1 5-10-15,-4 1 10 0,-4 1-7 16,-4 4 1-16,0-2 4 15,-5 0 0 1,-1-1-1-16,-3-6-2 0,-4 0 5 31,-1-2 2-31,-1-1-1 0,0 2-1 16,0-2 0-16,0 0 1 16,0 0 0-16,0 4-1 15,-8 1 3-15,-11 5 1 16,-4 0-4-16,-4 0 0 15,0 0 0-15,0 0 2 16,0-1 8-16,3 0-9 0,-1 0 0 16,3-1 5-16,0 0-5 15,3 1 1-15,1-2 0 16,8 0 0-16,2-1 5 16,5-3-7-16,3-2 0 15,0 1-3-15,0-1 3 16,0 2-2-16,9-3 2 15,5 1 3-15,4 1 0 0,2 2-3 16,0-1 0-16,2 3-1 16,4-1 1-16,2 3 0 15,2 2 0-15,4-4 0 16,-3 1-2 0,-1-1-3-16,-4 0 5 15,-5-1-4-15,-7 2 4 0,-3 0 0 16,-6 3-3-16,-5 0 2 15,0 5 1-15,-10-4-2 16,-10 3 2-16,2-3-4 16,-3 0 4-16,1-1 0 15,-1-3 0-15,-1 0 0 16,1 0 5-16,2-1-5 16,-4-1-1-16,-2 2 1 0,-2 2 0 15,-1 0-9-15,2-1 9 16,4-1 1-1,3 0-1-15,7-1-2 16,6-4 2-16,3 0-3 16,3-2 3-16,0 0-5 15,0 1 4-15,0 2 1 16,0-3 0-16,0 3-3 0,7-3 3 16,2 0 0-1,2 1 2-15,5-1-2 16,3 0 1-16,4 0 0 15,5 0 2-15,2 0-3 0,3 3 0 16,0 0 0-16,-5 1 0 16,-4 5-13-16,-6 0-4 15,-11 0-8-15,-7 3-1 16,0 0 4-16,-4 1 19 16,-15 1 3-16,-1-3 2 0,-1 0 0 15,0-4 10-15,6 4-4 16,1-1-6-16,3-1-2 15,5 0 0-15,0-2-3 16,5-3 3-16,1 0 0 16,0-1 0-16,0-2 2 15,0 2-3-15,0-3 2 0,0 3-1 32,0-2 24-32,0 2-21 0,0 0-3 15,0 1 7-15,0 0-1 16,0-1 5-16,0 1-4 0,1 3-1 0,2 0 9 31,-2 4-14-31,2 0 7 16,-1 1 8-16,1 4-14 15,0 2 0-15,0 5 2 16,0 1 0-16,-1 0 8 0,1 1-11 16,-2 0 7-16,1 0 0 15,-1 0-1-15,-1 0 0 16,0-2 1-16,0 1-6 15,0-3 5-15,0-3-7 16,0 4 0-16,0-4 1 16,0-1 4-16,0 1-3 0,0-4-2 15,0 1 3-15,0-2 16 16,0-1-19-16,0-2 0 16,0 1 6-16,6-3-2 15,-5 2-3-15,2-3 0 16,-1-3 1-1,-2-1 2-15,0-3-4 0,0 0 0 16,0 0 2-16,0 0-2 0,0 0 0 16,0 0 0-16,0 0-3 15,0 0-2-15,0 0-10 16,0 0 7-16,0 0-2 16,0 0-18-1,0-7-4-15,-3 0-16 0,-3-3-87 16,-4 2-155-16,-1 1-309 15</inkml:trace>
  <inkml:trace contextRef="#ctx0" brushRef="#br0" timeOffset="96938.07">29918 15247 1006 0,'0'0'103'16,"0"0"-92"-16,0 0-3 15,0 0 72-15,-82-11 13 16,70 11-28-16,3 0-30 0,2 0 8 16,5 0-3-1,1 0-7-15,1 0-14 0,0 0-11 16,15-3 4-16,11-3 4 15,12-2 16-15,8-3-10 16,8-3-14-16,2 0 28 16,1 3-11-16,-2 0-24 15,-1 0 9-15,-3 4-6 16,-11 1-4 0,-10 6 0-16,-14 0-28 15,-8 0-4-15,-8 0 4 0,0 0-39 16,0 0 47-16,0 0 5 15,0 3-6-15,-5 4-20 16,-4-4-5-16,-4 1-59 16,-4 0-76-16,-2-1-189 15</inkml:trace>
  <inkml:trace contextRef="#ctx0" brushRef="#br0" timeOffset="97354.08">29979 15322 1083 0,'0'0'258'15,"0"0"-243"-15,0 0 2 0,0 0 98 16,0 0-39 0,0 0-62-16,-26 11-14 0,32-8 0 15,11-3 6-15,5 0-5 16,7 0 2-1,2-3-3-15,0-4 0 0,-2 3-21 16,-8 1-52-16,-8 3-46 16,-7 0 29-16,-6 0 46 0,0 0 33 31,-7 7 11-31,-14 4 0 16,-3 3 5-16,-3 0-2 0,2 0 21 15,1 0 15-15,3 1-3 16,5-4 1-16,7-4 8 15,4 0-9-15,5-4-16 0,0-2-19 16,9-1 14-16,15 0 21 16,6 0-17-16,9-7-13 15,5-8-6-15,3-4-36 16,-1-1-142 0,-7 2-198-1</inkml:trace>
  <inkml:trace contextRef="#ctx0" brushRef="#br0" timeOffset="98642.37">30088 11056 193 0,'0'0'661'15,"0"0"-552"-15,0 0-12 16,0 0-10 0,0 0-9-16,0 0-21 0,-9-3 13 15,2 3 7-15,-2 0-24 16,-3 7 20-16,0 3-41 15,-3 4 4-15,0 1-12 16,3 3-2-16,-1-4 1 0,7 1-10 16,1-5-12-16,5 0 7 15,0-3-8-15,0 0-4 16,3-2 4-16,14-1 5 16,7-4-5-16,4 0-2 15,0 0 2-15,-4 0 0 16,-6-4-4-16,-3-3-7 15,-6 0 11-15,-4-4 3 16,-4-3-2 0,-1-1-1-16,0-2 0 0,-6 2 4 15,-9 3-4-15,-4 5-6 0,-2 2-9 16,0 5-41-16,-2 0-59 16,1 0-87-16,4 6-75 15,5-3-319-15</inkml:trace>
  <inkml:trace contextRef="#ctx0" brushRef="#br0" timeOffset="99402.16">29875 10413 1047 0,'0'0'119'0,"0"0"-105"16,0 0 64-16,0 0-14 0,0 0-26 16,0 0 14-16,-9-34-31 15,24 27-14-15,0 2 9 16,3 1-14-1,-3 1 10-15,-2 1-3 0,-4 2-5 16,0 0 16 0,0 0-11-16,-3 12 2 0,-2-1 9 15,-2 4-14-15,-2 2 0 16,0-2 6-16,0 3-7 16,-3-3 3-16,-8 1-6 15,-2-1-1-15,1-5 7 16,2-2-8-16,5-5-7 15,4-2-2-15,1-1-41 0,0 0-33 16,4 0 13-16,14 0 60 16,3 0 4-16,0 0 0 15,-2 0 6-15,-4 3 0 16,-2 1 1-16,-7-1 1 16,-2 1 2-16,-4 2 9 15,0 3 17-15,-2 5 21 16,-15 3 2-16,-5 1-33 15,-3-3-17-15,-2-1 10 16,-1 1-9-16,-1-4-1 0,1-2 8 16,5-5-9-1,6-4 0-15,3 0 4 0,5 0-5 16,5-13-1 0,2-3-5-1,2-1-36-15,0 5-18 16,3-1-55-16,11 6-39 0,-4 3-132 15,1 1-278-15</inkml:trace>
  <inkml:trace contextRef="#ctx0" brushRef="#br0" timeOffset="99576.35">30236 10499 674 0,'0'0'0'0</inkml:trace>
  <inkml:trace contextRef="#ctx0" brushRef="#br0" timeOffset="100181.47">30355 10370 150 0,'0'0'1036'16,"0"0"-1017"-16,0 0 8 15,0 0 44-15,0 0-25 16,0 0-11-16,-6-21-20 16,9 18 2-16,7-1-1 0,0 1 14 15,-1-1-3 1,1 0-11-16,3-1-4 0,1 3 15 16,1-1-12-16,-2 3-7 15,-3 0-5-15,-3 0-2 16,-1 3 4-16,-6 5-5 0,0 6 0 15,0 0 6-15,0 1-3 32,-8 0-3-32,-1-2 1 15,3-3 1-15,2-2-2 16,2-2-6-16,2-2-9 0,0 0 8 16,0 0-15-16,5 3 18 15,6-1 4-15,3 2 0 16,1 0 0-16,-5 1-2 0,-1-1 2 15,-4-1 3-15,-5 3-1 16,0-2 0 0,0 3 3-16,-9 3-2 0,-6-2 6 0,-4 0-6 15,-1-4 0-15,1-1 8 16,-1-3-11-16,1-4 1 16,3 0 3-16,-2-3-4 15,4-11-16-15,7-5-34 31,7-2-56-31,0-4-52 16,10 3-11-16,14 2-184 0</inkml:trace>
  <inkml:trace contextRef="#ctx0" brushRef="#br0" timeOffset="100499.2">30725 10338 1103 0,'0'0'94'0,"0"0"-67"15,0 0 71-15,0 0-19 0,0 0-12 16,0 0 23 0,0 25-34-16,0-10-22 0,6-1-5 0,2-3-17 15,-2-4-5-15,-2 0-6 16,-1-7 18-16,-1 3-17 15,-1-3-1-15,1 0 8 16,6-3-4-16,6-11 3 16,2-7-7-16,-2-3-1 0,-1-3 0 15,-7 3-11-15,-1 5-66 32,-1 5-115-32,1 14-137 0,-1 0-794 15</inkml:trace>
  <inkml:trace contextRef="#ctx0" brushRef="#br0" timeOffset="107287.56">30903 11910 454 0,'0'0'75'0,"0"0"-56"15,0 0 60 1,0 0 35-16,0 0 25 0,0 0-65 15,0 0 9-15,0-23-7 16,0 22-3-16,0 1-1 16,0-2 25-16,0 2-22 15,0 0-11-15,-2 0-11 16,-1 0-21-16,-4 15-11 16,-2 5-14-16,-3 9 17 0,4 1 4 15,4 0-15-15,4 1 1 16,0-3-1-16,0-3-2 15,0-6-3-15,3-3-7 16,0-3 1-16,-2-5 10 16,1-2-10-16,-2-3-2 15,0-2 5-15,0 1-5 16,0-2-1-16,0 0-16 0,0 0-24 16,0-2-28-16,-9-12-136 15,-1-5 23-15,4-7-29 16,1-9-95-16,5-5 1 15</inkml:trace>
  <inkml:trace contextRef="#ctx0" brushRef="#br0" timeOffset="107335.11">30903 11910 644 0</inkml:trace>
  <inkml:trace contextRef="#ctx0" brushRef="#br0" timeOffset="107513.75">30903 11910 644 0,'13'-89'50'0,"4"85"-20"0,3 4 82 0,1 0 0 15,-6 0-9-15,1 7-31 0,-3 7-17 0,-6 1 6 31,-2 1-9-31,-5-2 1 16,0 0-8-16,-5-1-8 16,-13-2 1-16,-6 0-17 0,-1-1-8 15,1-3-12-15,4 0-1 16,6-1 0-16,5-2-13 16,4 0-36-16,5 2-103 15,0-2-17-15,12-4-87 16,14 0-97-16</inkml:trace>
  <inkml:trace contextRef="#ctx0" brushRef="#br0" timeOffset="107839.43">31110 12031 865 0,'0'0'52'15,"0"0"-11"-15,0 0 77 16,0 0-33-16,0 0-50 15,0 0-16 1,-34 54-10-16,35-50-5 16,10 0 2-16,2-4-4 15,2 0 15-15,4 0-5 0,1-1-9 16,4-10 7-16,-3-1-6 16,-5 0-4-16,-3-1 5 15,-7 1-3-15,-4 1-1 0,-2 3 2 31,0 2 4-31,-8 5-6 16,-6 1-1-16,-5 0-11 16,0 0 4-16,0 4-34 15,1 1-17-15,6 1-73 16,2-2-145-16,5-2-182 0</inkml:trace>
  <inkml:trace contextRef="#ctx0" brushRef="#br0" timeOffset="108195.34">31394 11803 1002 0,'0'0'99'0,"0"0"-63"16,0 0 100-16,0 0 12 0,0 0-66 15,0 0-50-15,-5-11-18 32,5 23-5-32,0 1 43 0,0 5-5 15,0-4-18-15,0 4 0 16,2-1-13-16,-1 3-3 16,-1 0-5-16,0 1-4 0,0 4 1 15,0-2-5-15,-1 1 3 16,-2-4-1-16,3-6-2 0,0-3-7 15,0-2-16 1,0-2-47-16,0-3-89 0,0-3-80 16,0-1-67-16</inkml:trace>
  <inkml:trace contextRef="#ctx0" brushRef="#br0" timeOffset="108629.18">31362 11968 1018 0,'0'0'105'0,"0"0"-100"15,0 0 36-15,0 0 5 16,0 0 4-16,0 0-26 16,91-28-21-16,-53 20-1 15,0 0-2-15,-5-2-30 16,-3 0 4-16,-9 2-3 0,-6-1-11 15,-8 2 29-15,-5 3 11 16,-2 2 2-16,0 0 2 16,0 2 12-16,-6-2 10 15,-2 2-22-15,1 0 7 16,-1 0 22-16,1 0-13 16,-1 0 13-16,1 0 15 15,-5 4-4-15,0 6 10 16,0 3-11-16,2 0-13 0,1 1 12 15,4-2-17-15,1 1-13 16,4 3-10-16,0-2-1 16,0 0 6-1,6-3-7-15,6 0 0 0,5-2-2 16,3-4-15-16,5-2-45 0,2-3-32 16,0 0-61-16,-2 0 13 15,-2-8-115-15,-4-5-126 16</inkml:trace>
  <inkml:trace contextRef="#ctx0" brushRef="#br0" timeOffset="109430.39">31772 11918 792 0,'0'0'138'16,"0"0"-123"-16,0 0 65 15,0 0 32-15,0 0-21 16,0 0-9-16,0 0 0 15,0 4-8-15,0 5-28 16,0 0-2-16,0 3-13 0,0-1-12 16,0 0 2-16,0 0-8 15,-1-3-6-15,1-1-7 16,0-3 2-16,0 0-1 31,0 1-1-31,0-4-12 0,6-1-22 16,4 0-44-16,7 0 20 15,2-11 9-15,4-3 3 16,-3 1 36-16,-2 5 2 16,-4 0 7-16,-5 6 1 15,-3 2 3-15,0 0 14 16,-1 0-11-16,1 0 0 0,2 2 11 16,-3 8-15-16,3 2-1 15,1 0 15-15,3 0-14 16,6-3 0-16,-1-2-2 15,2-2-2-15,0-4-1 16,-2-1-24-16,-2 0-30 0,-3-3-8 31,-3-11-9-31,1-1-5 0,-4-7-22 16,0-3 32-16,0 0-15 16,-1-7 41-16,-1-4 43 15,-3 2 4-15,-1 4 27 0,0 5 13 16,0 7 42-16,0 7-12 15,0 2-9 1,-1 4 4-16,-5 2-16 0,0-1 19 16,3 2 6-16,0-3 14 15,0 4-22-15,3 1-5 16,-2 0-12-16,2 0-36 0,-1 0-10 16,-4 8 0-16,0 10-6 15,0 1 10-15,2 4 3 16,0-1-7-16,3 0 7 15,0-1-7-15,0-3-4 32,0 1 11-32,3-1-12 15,6-1 2-15,1 0-4 0,0-5 1 16,-1 0-3-16,-2-2 1 16,-1-5-6-16,-3 1-6 15,-2-4-21-15,1-1-6 0,-2-1-27 16,0 0-17-16,-3 0-37 15,-12 0-116-15,0-1-72 16,-1-4-88-16</inkml:trace>
  <inkml:trace contextRef="#ctx0" brushRef="#br0" timeOffset="109659.32">32071 11915 644 0,'0'0'25'0,"0"0"-9"15,0 0 60-15,0 0 2 31,103-45-7-31,-80 41 22 0,0 2 22 16,-2 1-29-16,-4 1-16 16,-3 0-4-16,-5 0-3 15,-4 0-27-15,0 4 4 16,-2 3-14-16,2 3 3 0,-2 0-12 16,3 0-8-16,-3 0-8 15,0 0 1-15,-1-1-2 16,-2 3-57-16,0-2-136 15,0-3-23-15,0-4-305 16</inkml:trace>
  <inkml:trace contextRef="#ctx0" brushRef="#br0" timeOffset="109854.99">32330 11747 1121 0,'0'0'59'0,"0"0"-51"0,0 0-8 0,0 0-5 16,0 0-5-16,0 0-23 16,-3-5-68-16,17 10-169 15,1-1-494-15</inkml:trace>
  <inkml:trace contextRef="#ctx0" brushRef="#br0" timeOffset="110108.99">32463 11907 831 0,'0'0'72'0,"0"0"26"15,0 0-2-15,0 0-42 0,0 0 39 16,0 0-22-16,30 15 9 16,-11-15-39-16,-1 0-22 15,0-7-9-15,-2-1-6 16,-5-3 14-16,-2-2 30 15,-3-3-14 1,-6 2-13-16,0 1-9 16,-1 5 7-16,-15 7-13 15,-6 1-6-15,-5 8-18 0,-4 15-71 16,1 2-105-16,0-1-48 16,4-4-515-16</inkml:trace>
  <inkml:trace contextRef="#ctx0" brushRef="#br0" timeOffset="110961.61">31756 12392 1194 0,'0'0'86'16,"0"0"-84"-16,0 0 66 16,0 0 5-16,0 0-9 15,0 0 17-15,8 34-53 16,-8-22-4-16,0-1 12 0,0-2-19 15,0 0-2-15,-6-2-4 16,-5-1 1-16,-1-2-2 31,2-1-10-31,4-3 0 0,1 0 8 0,4 0-8 32,1-3-11-32,0-14-18 0,0-6-17 15,15-2 17-15,8 1-29 16,1 4 23-16,2 6 20 15,-5 9 4-15,4 5 2 16,-1 0 5-16,-2 0 4 16,-4 1-3-16,-2 7 6 15,-5-1-3-15,-3 2 16 16,-5-2 3-16,-1 0 9 0,-2 2 0 16,0-4-13-16,0 2 16 15,0-2-19-15,0-1-5 16,-4-3 4-1,3 1-3-15,-1-2-5 0,2 0-3 0,0 0 0 16,0-2 0-16,0-9-19 16,2-2-14-16,11 0 21 31,3 5-8-31,2 1 10 0,-1 4 7 16,0 3 3-16,1 0 10 15,3 0-3-15,2 0 12 16,-1 3 10-16,-5 2 6 15,-6 0-13-15,-8 2-18 16,-3 3-3-16,-4 3-2 16,-23 4-12-16,-6 1-152 0,-1-3-162 0,4-4-333 15</inkml:trace>
  <inkml:trace contextRef="#ctx0" brushRef="#br0" timeOffset="111391.26">32190 12451 1204 0,'0'0'28'0,"0"0"-12"15,0 0-16-15,88-30 11 16,-63 20-11-16,-4-2-32 15,-7 2-73-15,-3 2-30 0,-4 2 11 16,-4-1 34-16,-3 0 90 16,0 0 36-16,0 0 24 15,0 0 9-15,0 3 15 16,0 0-7-16,0 1 6 16,-6 2-30-16,-8 1-19 15,1 0 12-15,-6 0 11 16,2 8 22-16,1 3-3 15,5 0-7-15,5 0-33 16,2 1-16-16,4 1-15 0,0-3 5 16,0 0-9-16,9-2 4 15,4-2-5-15,6-1 1 16,3-5 1-16,0 0-2 16,2 0-32-16,-1 0-43 15,3-2-40-15,-2-8-96 16,-2-5-139-16</inkml:trace>
  <inkml:trace contextRef="#ctx0" brushRef="#br0" timeOffset="111704.55">32545 12148 1117 0,'0'0'60'16,"0"0"1"-16,0 0 133 31,0 0-67-31,0 0-47 0,0 0-44 0,-9 13-30 32,-3 11 14-32,5 3 0 0,2 0 1 15,-1-1-11-15,5-1-3 16,-1 0-2-16,-2-2 3 15,4-5-8-15,-1-3-4 0,-1-2 0 16,2-3-53-16,0-3-88 16,0-3-130-16,0-4-74 15</inkml:trace>
  <inkml:trace contextRef="#ctx0" brushRef="#br0" timeOffset="112401.16">32481 12338 1006 0,'0'0'208'16,"0"0"-192"-1,0 0 34-15,0 0 39 16,0 0-11-16,91-28-36 16,-51 20-42-16,-1-1-1 15,-3-1-30-15,-7 3-51 16,-9 2 23-16,-5 2 40 15,-9 2 12-15,-3 1 7 16,-3 0 0-16,0 0 9 0,0 0 31 16,-6 7 6-16,-2 4 14 15,-3 0-9-15,2 1-7 16,-1-1 3-16,2 2-11 16,0-2-8-16,4-1-8 15,2-3-16-15,1 0-2 16,1-3-2-16,0 0 0 0,6 0 5 15,10-2-4-15,2-2-1 16,3 0 0-16,-3 0-11 0,0 0 7 31,-5 0-1-31,1-7 5 16,-4 0-2-16,-1-2 2 16,-2-2 0-16,-1 0 5 0,0-2 0 15,-1-1 2-15,0 0-7 16,-4 2 3-16,-1 3 8 15,0 2-8-15,0 1-1 16,0 2-2-16,-6 1-1 0,1 2-3 16,1 1 3-16,2 0 0 15,1 0-5-15,1 0 6 16,0 0-8-16,0 0-2 16,1 4 9-16,7 6-3 15,1-1-6-15,0 4 2 0,-3 0 4 16,-2 1-8-1,1 0-1-15,1 3 10 0,-1-1 0 16,0 0-3-16,3-1 4 16,-2-4 1-16,0-2 1 15,2-5 0-15,1-3-3 16,5-1 3-16,5 0-8 31,5-1-48-31,7-11-95 16,1-3-20-16,2-7-191 0</inkml:trace>
  <inkml:trace contextRef="#ctx0" brushRef="#br0" timeOffset="115102.92">27618 13046 372 0,'0'0'860'0,"0"0"-852"15,0 0-1-15,0 0 165 16,0 0-92-16,0 0-67 16,0 0-11-16,-48-11-2 15,48 23 3-15,0 8 24 16,-4 6 18 0,-2 10 10-16,-6 5-11 0,-2 6-5 15,1 0-13-15,-2 0-10 16,6-5 0-16,4-5 0 0,5-5-10 15,0-6-5-15,3-3 4 16,13-7-5-16,1-3-1 16,1-5-3-16,2-4-21 15,-1-4-27-15,-2 0-136 16,-4 0-234-16</inkml:trace>
  <inkml:trace contextRef="#ctx0" brushRef="#br0" timeOffset="115634.75">27760 13185 70 0,'0'0'926'15,"0"0"-855"-15,0 0 29 16,0 0 19-16,0 0-57 16,0 0 0-16,-36-1-27 15,30 12-8 1,-2 4 20-16,0 1 4 0,3 1-10 15,1 3 5-15,-1 0-24 16,3-2 5-16,-1 2-16 16,3-4-5-16,0 0-1 0,0-3-5 15,5-4 1-15,6-4-2 32,3-3 2-32,3-2-1 0,2 0 3 0,0-6-1 15,-2-10-2-15,-2-1-1 16,-5-2 1-16,-7-4 2 15,-3-1-2-15,0 0 0 16,-4 3 2-16,-8 3 0 16,-1 5-2-16,2 6 0 15,-1 4-4-15,3 3 1 0,-1 0-10 16,-5 7-27-16,1 7-19 16,5 3-54-16,4-2-48 15,5-2-18-15,0-3-176 31</inkml:trace>
  <inkml:trace contextRef="#ctx0" brushRef="#br0" timeOffset="115975.37">28001 13256 1118 0,'0'0'49'0,"0"0"49"15,0 0 82-15,0 0-77 16,0 0-24-16,0 0-53 16,-22 4-11-16,22-4-8 15,0 0-4-15,0 0-3 16,10 0 11-16,7 0-6 15,4 0-3-15,-2 0 1 16,-2 0-3-16,-3-2-6 16,-3 2-37-16,-4 0-40 15,0 0-10-15,0 0-83 16,0 0-51-16,1 0-283 16</inkml:trace>
  <inkml:trace contextRef="#ctx0" brushRef="#br0" timeOffset="116617.97">28295 13178 974 0,'0'0'41'16,"0"0"1"-16,0 0 22 15,0 0-40-15,0 0-9 16,0 0-7-16,18-38 0 0,-9 34 15 16,0 1-7-16,2 2 20 15,0 0 2-15,3-1-1 16,-1 2 8-16,-1 0-4 15,-4 0-4-15,-1 0-5 16,-4 7-20-16,-3 6 6 16,0 0-8-16,0 2 4 15,0-1 7-15,-10 0-2 0,1-1-3 16,1 0-12-16,-1-5-1 16,5-1-2-16,2-2-1 15,1-2-6 1,1 0 2-16,0 0-36 0,0-2 27 15,7 2 4-15,8 0 3 16,4 1-1-16,-1 1 3 31,2 0-3-31,-4 1 6 16,-4-2-3-16,-7 1 1 0,-5 0-5 16,0 2 8-16,0 0 8 15,-11 2-2-15,-2-1 11 16,-1-1 4-16,-1 0-4 15,3 0-4-15,-1-1-5 16,0 0-3-16,-2-2-1 16,1-3-2-16,-2 1-4 15,2-2-3-15,2 0-23 16,2-2-18-16,4-9-20 0,6-2-80 16,0-1 4-1,0 0-156-15,2 4-487 0</inkml:trace>
  <inkml:trace contextRef="#ctx0" brushRef="#br0" timeOffset="116929.3">28674 13237 780 0,'0'0'298'16,"0"0"-276"-16,0 0 110 0,0 0 4 16,0 0-42-16,0 0-66 15,-27 3-20-15,27-3-2 16,4 0-6-1,4 0-3-15,1 0-93 16,-1-7-94-16,-4 0-215 0</inkml:trace>
  <inkml:trace contextRef="#ctx0" brushRef="#br0" timeOffset="117650.97">28852 13150 830 0,'0'0'143'16,"0"0"-126"-16,0 0 126 0,0 0-73 0,0 0-11 15,0 0-31 1,-13-21-9-1,13 21 48-15,0 0-5 0,0 0-15 0,0 0-17 32,0-3-7-32,0 0-11 0,0-1 3 0,5 0-11 15,3 0 3-15,1-1-5 32,1 4-2-32,0-1 0 15,1 2 0-15,1 0-2 0,0 0 1 16,-2 0 1-16,-3 0 3 15,1 3-3-15,-5 7 0 16,-1 2 3-16,-2 2 1 16,0 0 0-16,0 1 10 15,0-1-4-15,-6-1 16 16,-4 0-10-16,-3-2-9 16,0-1 13-16,-4-2-14 15,4-2-2-15,1-2-4 16,8-3 1-16,2 1 5 0,2-2-6 15,0 0-12-15,0 0-2 16,0 0-16-16,16 0 13 16,4 0 9-16,2 0-10 15,0 0 1-15,-3 0 2 16,-2 0 14-16,-2 1 1 16,-6 8 0-16,-3-2-3 15,-4 1 3-15,-2 1 1 0,0 0 20 0,-5-1-2 16,-7 0 5-16,-3-1-1 15,-2 2 0-15,0-2-7 16,-2-2-6-16,-2 2-2 16,-3-1 1-16,-3-2-9 15,-1-1 0 1,1-1 3-16,3-2-3 0,6 0 0 31,5 0-28-31,5-5-8 0,7-3-37 16,1-4-74-16,0 0-68 15,13-2-136-15</inkml:trace>
  <inkml:trace contextRef="#ctx0" brushRef="#br0" timeOffset="118181.9">29178 13125 971 0,'0'0'57'16,"0"0"12"-16,0 0 47 15,0 0-19-15,0 0 10 16,0 0-56-16,-10-6-11 16,8 6-11-16,1 13 11 15,1 4 11-15,0-1-18 16,0 6-5-16,0-2 8 16,1-2-12-16,7-1 1 0,-2-2-15 15,-2-2-5-15,1-3 7 16,-2-2-12-16,-2-3 0 15,1-4 1-15,-2 1 0 16,0-2-2-16,1 0-1 16,2 0 2-16,4 0 4 15,1-10-4-15,0-5 0 16,2-2-1-16,0-5-3 16,4-6-2-16,1-2-8 15,-3 5-11-15,-1 8 17 0,-3 7-6 16,-2 6-12-16,-4 4-46 31,-2 0-68-31,0 0-82 0,0 1-122 16</inkml:trace>
  <inkml:trace contextRef="#ctx0" brushRef="#br0" timeOffset="118551.08">29381 13005 987 0,'0'0'120'15,"0"0"-34"-15,0 0 87 0,0 0-67 16,0 0-36-16,0 0-44 15,-13-16 3-15,30 14-13 16,2 2 10-16,4 0 2 16,6 0-4-16,0 13 6 15,4 9-5-15,0 7-4 16,-6 9-1-16,-9 5-7 16,-8 2-1-16,-10 2-1 15,0 0-10-15,0 0 1 0,-16-3-2 16,-14-3-13-16,-13-3-39 15,-18-3-185-15,-8-7-374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6-07T09:59:29.151"/>
    </inkml:context>
    <inkml:brush xml:id="br0">
      <inkml:brushProperty name="width" value="0.05292" units="cm"/>
      <inkml:brushProperty name="height" value="0.05292" units="cm"/>
      <inkml:brushProperty name="color" value="#FF0000"/>
    </inkml:brush>
  </inkml:definitions>
  <inkml:trace contextRef="#ctx0" brushRef="#br0">7079 11403 383 0,'0'0'183'15,"0"0"-164"-15,0 0 122 16,0 0 6-16,0 0-36 15,0 0-42-15,0 0-8 16,0 0-8-16,3-11 5 0,-3 11 6 16,0 0 16-1,0 0-27-15,0-3-4 16,0 3-8-16,0-4 0 16,0 0-11-16,0 1-13 15,0-4-16-15,0 3 23 16,0-4-18-16,-4-2-4 15,-3 3 9-15,-1 2-10 16,2-1 10-16,0 6-10 16,3 0 7-16,-4 0 4 15,1 0-11-15,-2 0-1 16,-2 11 3-16,-5 9-1 16,3 3 4-16,-1 5-2 0,-1 0-4 15,2-2 23-15,6 2-22 16,2-4 2-16,4-3 4 15,0-3-5-15,0-2 2 16,9-5-4-16,1-1 0 16,5-6 3-16,-2-2-3 15,1-2-4-15,-1 0 2 16,1 0 2-16,-1 0 0 0,2-5-32 16,-1 1-22-16,-1-3-36 15,-3 3-73-15,2-1-77 16,-1-4-261-16</inkml:trace>
  <inkml:trace contextRef="#ctx0" brushRef="#br0" timeOffset="565.2">7266 11403 463 0,'0'0'186'0,"0"0"-178"0,0 0 85 16,0 0 40-16,0 0-22 15,0 0-34-15,0-36-25 16,0 33 1-16,0 3 17 15,0 0 0-15,0 0-12 16,0 0 4-16,0 0-15 0,0 0 1 16,0 0-9-16,0 0-8 15,0 0-5-15,0 0-12 16,0 0 1-16,0 14 8 16,-3 4-13-16,-6 6 6 0,5 2 10 15,-1-1-10-15,2 0-6 16,3-1-8-16,0-2 1 15,0-1 5-15,0-6-8 16,0-1 0-16,0-1-2 16,0-8 2-16,0 0 1 0,0-3-1 31,3-2 0-31,3 0 1 16,3 0-1-16,3-7-1 15,3-7 1-15,1-1 6 16,2 5-6-16,-6 2-14 15,-1 3-7-15,-3 3-7 16,-2 2-36-16,0 0-24 0,-3 0-21 16,0 0-21-16,-1 4-1 15,1 3-98-15,0-7-292 16</inkml:trace>
  <inkml:trace contextRef="#ctx0" brushRef="#br0" timeOffset="997.31">7473 11364 942 0,'0'0'178'0,"0"0"-156"15,0 0 128-15,0 0-26 16,0 0-37-16,0 0-35 16,0-9-20-16,0 9-5 15,0 0-4-15,0 0-11 16,0 0-8-16,0 9 13 16,0 8 4-16,0-2 5 0,0 6-14 15,0-1-4 1,0-1 14-16,0 1-17 0,0-1-2 15,0-2-2-15,0-5 2 16,0 1-3 0,0-4 0-16,0-2-8 0,0-4-2 15,0-3-33-15,0 0-13 16,0 0-28-16,0-9-39 16,6-12-131-16,-1-9-42 15,2-1-559 1</inkml:trace>
  <inkml:trace contextRef="#ctx0" brushRef="#br0" timeOffset="1346.25">7624 11310 1021 0,'0'0'116'16,"0"0"-68"-16,0 0 87 16,0 0-30-16,0 0-33 15,0 0-17-15,-37 64-19 16,25-49-16-16,-6 2-5 15,4-2-9-15,-3 1 1 16,1-2-7-16,0-1 0 16,6-3 2-16,4-3-2 0,4-3-2 31,2 1 2-31,0-3-4 0,0 1 2 0,14-2 2 31,2 2 0-31,1-3-5 16,2 4 5-16,-1 2 0 15,0 1 2-15,-3 3-2 16,-2-1 0-16,-1 3-1 0,-2-1-5 16,-4-2-25-16,-3 0-47 15,-1 0-33-15,-2 1-69 16,0-3-63-16,0-3-374 16</inkml:trace>
  <inkml:trace contextRef="#ctx0" brushRef="#br0" timeOffset="7040.78">6809 11388 446 0,'0'0'389'16,"0"0"-358"-16,0 0 62 15,0 0 5-15,0 0-40 16,0 0-7-16,0 0-36 0,0-21 9 16,0 18 9-1,0 1-3-15,0-1 41 0,0 2-10 16,0-1 4-16,-1-1-4 16,-4 1-27-16,0-3-5 15,-1 1-16-15,0 0 2 16,-2 0 7-16,5 1-9 15,-2 2-4-15,-2-1 8 16,3 2-16-16,-2 0 12 16,-3 0-2-1,0 0-11-15,0 0 14 0,0 11-14 0,-1 5 0 16,-1 5 6-16,-1 4-3 31,2 5-2-31,1-1 4 0,1-1-2 16,4-3 2-16,2-3-4 15,2-1-1-15,0-3 2 16,0-4 5-16,8-1-12 16,4-5 5-16,1 0 0 15,2-3 0-15,1-4 0 16,1-1 0-16,2 0 2 0,0 0 0 16,0-6-4-1,0-1-2-15,-4 2-20 0,3-2 4 16,-3-2-49-1,-2 1-40-15,-2-2-49 0,-5-1-72 16,-6 0-299-16</inkml:trace>
  <inkml:trace contextRef="#ctx0" brushRef="#br0" timeOffset="11003.69">7733 11918 798 0,'0'0'41'16,"0"0"-36"0,0 0 104-16,0 0-29 0,0 0-38 15,0 0-11-15,0 0 7 16,0-31-14-16,0 31-3 15,0 0 14-15,0 0 4 0,0 0-17 16,0 0 18-16,-3 0 6 16,-2 0-7-1,-1 0-14-15,-2 0-6 0,0 2-14 16,0 8 10-16,-2 2-7 16,1 6 4-16,-3 5 8 15,-1 3 7-15,4 2-9 0,0-5-2 31,3 0-11-31,0-4 9 16,6-4-14-16,0-4 1 16,0-2-1-16,0-4 0 15,12-2-1-15,3-3-7 16,1 0-7-16,-1 0 2 0,3-4-35 16,-1-7-32-16,-1 1-66 15,-4-1-6-15,1 1-133 16,-4 0-383-1</inkml:trace>
  <inkml:trace contextRef="#ctx0" brushRef="#br0" timeOffset="11603.42">7888 11911 421 0,'0'0'499'0,"0"0"-487"16,0 0 64-16,0 0 36 31,0 0-49-31,0 0-3 0,-24-12-8 16,23 12 4-16,1 0-18 16,0 0-16-16,0 12 11 15,0 1 22-15,0 2-22 16,0-2 5-16,0 1-3 15,0 2-27-15,0-2-5 16,0 3-3-16,0-2 0 16,0-1 3-16,0-2-2 0,0-4-1 15,0-3 4-15,0-4-4 16,0-1-5-16,0 0 0 16,0 0-4-16,0 0 4 15,0 0-7-15,0-13-1 16,-2-4-9-16,1-3-14 15,1-4 19-15,0 2-5 16,0-1 14-16,0 3 4 0,0 4 2 16,7 0-4-16,8 1 5 15,2 0-33-15,3 2 20 16,1 5 3-16,-4 2 6 16,-3 5 1-16,-3 1 2 15,-3 0 2-15,-3 3 3 16,-5 11 6-16,0 3 25 15,-16 2-4-15,-3-1-29 16,-1-4 6-16,2 0-7 16,5-4-6-16,0-5-2 15,5 0-49-15,2-3-32 16,3 0-39-16,1-2-77 0,2 0-117 16</inkml:trace>
  <inkml:trace contextRef="#ctx0" brushRef="#br0" timeOffset="12101.47">8091 11910 993 0,'0'0'27'16,"0"0"37"-16,0 0 48 16,0 0-41-16,0 0-13 15,0 0-3-15,-9 9-13 0,8 4 21 16,1 1-21-16,0 2-28 16,0-2 24-16,0 2-14 15,0-2-4-15,0-3-5 16,0-1-10-16,0-5-2 15,0 0-3-15,0-3 0 16,0 1 1-16,0-3-1 16,1 0-3-16,6 0 1 31,1 0-12-31,1-3 13 0,1-8-7 16,4-4-8-16,-2-4 10 15,1-2-14-15,-1-3-3 16,0-3 3-16,-3-1 14 15,-3 3-1-15,-2 2 2 0,-2 9 5 16,-2 6-1-16,0 4 3 16,0 1-4-16,0 3-17 15,0 0-55-15,0 9-55 16,0 4 14-16,0-3-61 16,0-2-185-16</inkml:trace>
  <inkml:trace contextRef="#ctx0" brushRef="#br0" timeOffset="12629.64">8321 12003 871 0,'0'0'90'0,"0"0"-58"16,0 0 105-16,0 0-63 15,0 0-1-15,0 0-17 0,0 0-28 0,-20 12-5 32,20-12-4-32,0 0 1 15,12 0-16-15,0 0 2 0,4 0 13 16,2 0-15-16,2-7-4 16,2 0-30-16,-1 0-47 15,-6 3-30-15,3 2-93 16,-11 0-208-16</inkml:trace>
  <inkml:trace contextRef="#ctx0" brushRef="#br0" timeOffset="13117.7">8671 11869 925 0,'0'0'11'15,"0"0"95"-15,0 0 8 16,0 0-57-16,0 0 10 0,0 0-21 15,0-23-3-15,0 19-3 16,-3 0-18-16,0-1 13 16,-1 3-13-16,1 2-1 15,-2 0 11-15,1 0-6 16,-4 1-22-16,-2 14 6 16,-2 5-9-16,3 3 17 15,-1 2-12-15,4 0 14 0,1 1 0 16,5-2-9-1,0-4-11-15,0-3 0 0,2-5 5 16,7-3-10 0,2-5 5-16,0-2-17 0,4-2-3 0,-2 0-13 15,2 0-25-15,-3-7-109 16,0-3-22-16,-2 0-93 16,-4-3-290-16</inkml:trace>
  <inkml:trace contextRef="#ctx0" brushRef="#br0" timeOffset="13489.73">8792 11857 935 0,'0'0'151'15,"0"0"-140"-15,0 0 84 16,0 0-25-16,0 0 17 16,0 0-33-16,-9-18 15 15,8 18-20-15,1 0-20 16,-2 0-15-16,1 0 30 16,-1 0-34-16,1 7 4 0,-4 6 8 15,2 4 3 1,-3 3 9-16,3 1-8 0,1 2-14 15,1 2 10-15,1-1-22 16,0-3 0 0,0-4 6-16,0-2-4 0,0-5-2 15,0-3-3-15,0 1-16 16,1-6-21-16,1 0-42 16,1-2-95-16,3 0-59 0,0-6-46 15,-1-10-320-15</inkml:trace>
  <inkml:trace contextRef="#ctx0" brushRef="#br0" timeOffset="13856.34">8920 11992 1033 0,'0'0'110'0,"0"0"-86"0,0 0 100 15,0 0-37-15,0 0-53 16,0 0-9-16,-13 29-25 15,13-26 0-15,0-2-4 16,0 1-8-16,0-1-27 16,7-1-3-16,-1 0 14 15,3 0 17-15,4-10-29 0,0-1 14 32,-1-2 8-32,-2 1 12 15,-6 0 6-15,-1 1-1 16,-3 4 3-16,0 1 32 15,0 3 3-15,-6 2-5 16,-5 1 40-16,-6 0-49 16,2 0 8-16,2 4-10 15,2 3-18-15,4-1-1 16,1 0-2-16,6-2-46 0,0 0-63 16,0-3-18-1,0-1-197-15</inkml:trace>
  <inkml:trace contextRef="#ctx0" brushRef="#br0" timeOffset="14204.63">9157 11901 1102 0,'0'0'92'0,"0"0"-88"15,0 0 109-15,0 0-37 0,0 0 2 16,0 0-31-16,-11-8-23 16,8 8 18-1,0 0-20-15,-2 0-4 16,-1 0-6-16,0 4-4 0,-1 7 0 0,-1 5-5 31,4-1-2-31,1-1 6 0,1 1-7 16,2-3-1-16,0 0 0 15,0-5-7-15,3-2 0 16,6-2-53-16,3-3-3 16,0 0-4-16,5-4-59 15,2-9 5-15,0-1-61 16,-4-2-158-16,0 1-264 16</inkml:trace>
  <inkml:trace contextRef="#ctx0" brushRef="#br0" timeOffset="14494.59">9317 11777 1200 0,'0'0'25'0,"0"0"-8"31,0 0 111-31,0 0-29 0,0 0-18 0,-9 80-22 16,9-63-27-16,0 1-1 15,0-2-28-15,0 0 2 16,0-1-1 0,0-5-4-16,0 3-6 0,0-3-11 15,1-2-51-15,7-2 14 16,9-6-94-16,-1 0 2 0,5-6-62 16,-5-8-7-1,0-3-456-15</inkml:trace>
  <inkml:trace contextRef="#ctx0" brushRef="#br0" timeOffset="14778.69">9425 11896 739 0,'0'0'92'0,"0"0"62"15,0 0 8-15,0 0-41 16,0 0-20 0,0 0-21-16,0-16-34 15,0 16-13-15,0 0-16 16,0 0 3-16,-6 3-4 15,-5 10-14-15,3 2 7 16,-3 2 20-16,2 1-18 16,0-1-4-16,3-2-2 15,3-3-5-15,3-1 0 16,0-1-2-16,0-2-13 16,16-2 13-16,1-3-24 15,5-2-24-15,3-1 1 16,4 0-57-16,-1-5 48 15,-1-6-232-15,-9 2-288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1C386-DAF5-40C8-8E2C-2BBDDC2DD346}"/>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F152D9D8-F804-7B12-3CBB-26F5B26CD74C}"/>
              </a:ext>
            </a:extLst>
          </p:cNvPr>
          <p:cNvSpPr>
            <a:spLocks noGrp="1"/>
          </p:cNvSpPr>
          <p:nvPr>
            <p:ph type="dt" idx="1"/>
          </p:nvPr>
        </p:nvSpPr>
        <p:spPr>
          <a:xfrm>
            <a:off x="4281488" y="0"/>
            <a:ext cx="3276600" cy="536575"/>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766B900-FA31-478D-93C1-951255A01335}" type="datetimeFigureOut">
              <a:rPr lang="en-US"/>
              <a:pPr>
                <a:defRPr/>
              </a:pPr>
              <a:t>6/7/2023</a:t>
            </a:fld>
            <a:endParaRPr lang="en-US"/>
          </a:p>
        </p:txBody>
      </p:sp>
      <p:sp>
        <p:nvSpPr>
          <p:cNvPr id="4" name="Slide Image Placeholder 3">
            <a:extLst>
              <a:ext uri="{FF2B5EF4-FFF2-40B4-BE49-F238E27FC236}">
                <a16:creationId xmlns:a16="http://schemas.microsoft.com/office/drawing/2014/main" id="{839821E2-A470-181B-BBB6-C4D0F40D88A4}"/>
              </a:ext>
            </a:extLst>
          </p:cNvPr>
          <p:cNvSpPr>
            <a:spLocks noGrp="1" noRot="1" noChangeAspect="1"/>
          </p:cNvSpPr>
          <p:nvPr>
            <p:ph type="sldImg" idx="2"/>
          </p:nvPr>
        </p:nvSpPr>
        <p:spPr>
          <a:xfrm>
            <a:off x="574675" y="1336675"/>
            <a:ext cx="6410325" cy="360838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080A8BB-F837-8023-A37D-BBCA62F35116}"/>
              </a:ext>
            </a:extLst>
          </p:cNvPr>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4EA64F8-E064-DEDE-8FCE-D5641DD79E56}"/>
              </a:ext>
            </a:extLst>
          </p:cNvPr>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5EF3B7FC-E6B3-4C4E-26D5-E010BB62BC73}"/>
              </a:ext>
            </a:extLst>
          </p:cNvPr>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DC318C5F-9E7F-4141-A5F7-0DB86E82FF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endParaRPr lang="en-IN"/>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A848B4-0F8F-6EFE-DE41-656ED507E8A8}"/>
              </a:ext>
            </a:extLst>
          </p:cNvPr>
          <p:cNvSpPr>
            <a:spLocks noGrp="1"/>
          </p:cNvSpPr>
          <p:nvPr>
            <p:ph type="dt" sz="half" idx="10"/>
          </p:nvPr>
        </p:nvSpPr>
        <p:spPr/>
        <p:txBody>
          <a:bodyPr/>
          <a:lstStyle>
            <a:lvl1pPr>
              <a:defRPr/>
            </a:lvl1pPr>
          </a:lstStyle>
          <a:p>
            <a:pPr>
              <a:defRPr/>
            </a:pPr>
            <a:fld id="{4D14C0D1-5CA5-4C21-B0D8-B141B0226213}"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CAE69210-CF1C-A117-2397-79BAEAC3CCDF}"/>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873BF9EF-5D12-E4CA-37EB-CBF8813F2141}"/>
              </a:ext>
            </a:extLst>
          </p:cNvPr>
          <p:cNvSpPr>
            <a:spLocks noGrp="1"/>
          </p:cNvSpPr>
          <p:nvPr>
            <p:ph type="sldNum" sz="quarter" idx="12"/>
          </p:nvPr>
        </p:nvSpPr>
        <p:spPr/>
        <p:txBody>
          <a:bodyPr/>
          <a:lstStyle>
            <a:lvl1pPr>
              <a:defRPr/>
            </a:lvl1pPr>
          </a:lstStyle>
          <a:p>
            <a:pPr>
              <a:defRPr/>
            </a:pPr>
            <a:fld id="{DE52E971-829A-4E4B-BDB8-8A4D7C7A32D2}"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3572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8E153-828D-74C0-FF5A-62636430B75C}"/>
              </a:ext>
            </a:extLst>
          </p:cNvPr>
          <p:cNvSpPr>
            <a:spLocks noGrp="1"/>
          </p:cNvSpPr>
          <p:nvPr>
            <p:ph type="dt" sz="half" idx="10"/>
          </p:nvPr>
        </p:nvSpPr>
        <p:spPr/>
        <p:txBody>
          <a:bodyPr/>
          <a:lstStyle>
            <a:lvl1pPr>
              <a:defRPr/>
            </a:lvl1pPr>
          </a:lstStyle>
          <a:p>
            <a:pPr>
              <a:defRPr/>
            </a:pPr>
            <a:fld id="{D06A5CD7-FEC9-4F23-94D5-C5683E9855E4}"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9D9EC566-1E17-5A72-3BCE-9D6E727713E1}"/>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8D6C3F9C-9E1F-565A-FB64-5945428948C6}"/>
              </a:ext>
            </a:extLst>
          </p:cNvPr>
          <p:cNvSpPr>
            <a:spLocks noGrp="1"/>
          </p:cNvSpPr>
          <p:nvPr>
            <p:ph type="sldNum" sz="quarter" idx="12"/>
          </p:nvPr>
        </p:nvSpPr>
        <p:spPr/>
        <p:txBody>
          <a:bodyPr/>
          <a:lstStyle>
            <a:lvl1pPr>
              <a:defRPr/>
            </a:lvl1pPr>
          </a:lstStyle>
          <a:p>
            <a:pPr>
              <a:defRPr/>
            </a:pPr>
            <a:fld id="{24983E89-AA99-4604-980C-763BED0CBCB4}"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94796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209"/>
            <a:ext cx="2628558" cy="581318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891C3-5CC2-5608-6ACD-80F1DE059A7A}"/>
              </a:ext>
            </a:extLst>
          </p:cNvPr>
          <p:cNvSpPr>
            <a:spLocks noGrp="1"/>
          </p:cNvSpPr>
          <p:nvPr>
            <p:ph type="dt" sz="half" idx="10"/>
          </p:nvPr>
        </p:nvSpPr>
        <p:spPr/>
        <p:txBody>
          <a:bodyPr/>
          <a:lstStyle>
            <a:lvl1pPr>
              <a:defRPr/>
            </a:lvl1pPr>
          </a:lstStyle>
          <a:p>
            <a:pPr>
              <a:defRPr/>
            </a:pPr>
            <a:fld id="{B6C03579-5140-4937-B20F-9A79C3E33AC8}"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0765DEC5-8D1C-2A91-FA48-D44E1ACCDED0}"/>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2AD0D4B1-A2B5-001F-14F7-3126506836A8}"/>
              </a:ext>
            </a:extLst>
          </p:cNvPr>
          <p:cNvSpPr>
            <a:spLocks noGrp="1"/>
          </p:cNvSpPr>
          <p:nvPr>
            <p:ph type="sldNum" sz="quarter" idx="12"/>
          </p:nvPr>
        </p:nvSpPr>
        <p:spPr/>
        <p:txBody>
          <a:bodyPr/>
          <a:lstStyle>
            <a:lvl1pPr>
              <a:defRPr/>
            </a:lvl1pPr>
          </a:lstStyle>
          <a:p>
            <a:pPr>
              <a:defRPr/>
            </a:pPr>
            <a:fld id="{10DFD53D-41A5-4E02-B31E-92C3DBECFD12}"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244151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8DDE7-2868-3E19-B118-DA711F828405}"/>
              </a:ext>
            </a:extLst>
          </p:cNvPr>
          <p:cNvSpPr>
            <a:spLocks noGrp="1"/>
          </p:cNvSpPr>
          <p:nvPr>
            <p:ph type="dt" sz="half" idx="10"/>
          </p:nvPr>
        </p:nvSpPr>
        <p:spPr/>
        <p:txBody>
          <a:bodyPr/>
          <a:lstStyle>
            <a:lvl1pPr>
              <a:defRPr/>
            </a:lvl1pPr>
          </a:lstStyle>
          <a:p>
            <a:pPr>
              <a:defRPr/>
            </a:pPr>
            <a:fld id="{7FD14566-259A-4972-86EB-A7F33183E0C1}"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1903779A-A5BD-9EB5-E721-82C179BDF128}"/>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ECCCE411-A0B8-7A72-29ED-5301DFDD940F}"/>
              </a:ext>
            </a:extLst>
          </p:cNvPr>
          <p:cNvSpPr>
            <a:spLocks noGrp="1"/>
          </p:cNvSpPr>
          <p:nvPr>
            <p:ph type="sldNum" sz="quarter" idx="12"/>
          </p:nvPr>
        </p:nvSpPr>
        <p:spPr/>
        <p:txBody>
          <a:bodyPr/>
          <a:lstStyle>
            <a:lvl1pPr>
              <a:defRPr/>
            </a:lvl1pPr>
          </a:lstStyle>
          <a:p>
            <a:pPr>
              <a:defRPr/>
            </a:pPr>
            <a:fld id="{F2311F8F-90D9-477D-B740-7557B442D39D}"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41118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4"/>
            <a:ext cx="10514231" cy="2853398"/>
          </a:xfrm>
        </p:spPr>
        <p:txBody>
          <a:bodyPr anchor="b"/>
          <a:lstStyle>
            <a:lvl1pPr>
              <a:defRPr sz="5999"/>
            </a:lvl1pPr>
          </a:lstStyle>
          <a:p>
            <a:r>
              <a:rPr lang="en-US"/>
              <a:t>Click to edit Master title style</a:t>
            </a:r>
            <a:endParaRPr lang="en-IN"/>
          </a:p>
        </p:txBody>
      </p:sp>
      <p:sp>
        <p:nvSpPr>
          <p:cNvPr id="3" name="Text Placeholder 2"/>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7A0EF-F062-B5C6-C3C8-1299BB029B80}"/>
              </a:ext>
            </a:extLst>
          </p:cNvPr>
          <p:cNvSpPr>
            <a:spLocks noGrp="1"/>
          </p:cNvSpPr>
          <p:nvPr>
            <p:ph type="dt" sz="half" idx="10"/>
          </p:nvPr>
        </p:nvSpPr>
        <p:spPr/>
        <p:txBody>
          <a:bodyPr/>
          <a:lstStyle>
            <a:lvl1pPr>
              <a:defRPr/>
            </a:lvl1pPr>
          </a:lstStyle>
          <a:p>
            <a:pPr>
              <a:defRPr/>
            </a:pPr>
            <a:fld id="{3C4F293B-8C2A-483C-B679-689BB63574D9}"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AA8F1BDD-BE5B-77B7-2E99-F02892006C35}"/>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B1BBAC78-F560-025D-329B-4F96173A7CF5}"/>
              </a:ext>
            </a:extLst>
          </p:cNvPr>
          <p:cNvSpPr>
            <a:spLocks noGrp="1"/>
          </p:cNvSpPr>
          <p:nvPr>
            <p:ph type="sldNum" sz="quarter" idx="12"/>
          </p:nvPr>
        </p:nvSpPr>
        <p:spPr/>
        <p:txBody>
          <a:bodyPr/>
          <a:lstStyle>
            <a:lvl1pPr>
              <a:defRPr/>
            </a:lvl1pPr>
          </a:lstStyle>
          <a:p>
            <a:pPr>
              <a:defRPr/>
            </a:pPr>
            <a:fld id="{CADC6599-3E2A-42FC-850C-F6EFF403AB72}"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08810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B1DDF9AB-BC75-0E3C-C7F2-392BCC701261}"/>
              </a:ext>
            </a:extLst>
          </p:cNvPr>
          <p:cNvSpPr>
            <a:spLocks noGrp="1"/>
          </p:cNvSpPr>
          <p:nvPr>
            <p:ph type="dt" sz="half" idx="10"/>
          </p:nvPr>
        </p:nvSpPr>
        <p:spPr/>
        <p:txBody>
          <a:bodyPr/>
          <a:lstStyle>
            <a:lvl1pPr>
              <a:defRPr/>
            </a:lvl1pPr>
          </a:lstStyle>
          <a:p>
            <a:pPr>
              <a:defRPr/>
            </a:pPr>
            <a:fld id="{64D7960D-9A6C-4411-BBA7-B107850C347D}"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62461FD8-3DF3-CBCA-9538-A75549082C9A}"/>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ED133967-7A15-5D15-E6E6-D6CFA844294D}"/>
              </a:ext>
            </a:extLst>
          </p:cNvPr>
          <p:cNvSpPr>
            <a:spLocks noGrp="1"/>
          </p:cNvSpPr>
          <p:nvPr>
            <p:ph type="sldNum" sz="quarter" idx="12"/>
          </p:nvPr>
        </p:nvSpPr>
        <p:spPr/>
        <p:txBody>
          <a:bodyPr/>
          <a:lstStyle>
            <a:lvl1pPr>
              <a:defRPr/>
            </a:lvl1pPr>
          </a:lstStyle>
          <a:p>
            <a:pPr>
              <a:defRPr/>
            </a:pPr>
            <a:fld id="{3436D555-1CBA-419C-B59F-9F541602EBFF}"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56729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en-US"/>
              <a:t>Click to edit Master title style</a:t>
            </a:r>
            <a:endParaRPr lang="en-IN"/>
          </a:p>
        </p:txBody>
      </p:sp>
      <p:sp>
        <p:nvSpPr>
          <p:cNvPr id="3" name="Text Placeholder 2"/>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5ACFBF8-4A97-3025-DE18-87570ECB73AF}"/>
              </a:ext>
            </a:extLst>
          </p:cNvPr>
          <p:cNvSpPr>
            <a:spLocks noGrp="1"/>
          </p:cNvSpPr>
          <p:nvPr>
            <p:ph type="dt" sz="half" idx="10"/>
          </p:nvPr>
        </p:nvSpPr>
        <p:spPr/>
        <p:txBody>
          <a:bodyPr/>
          <a:lstStyle>
            <a:lvl1pPr>
              <a:defRPr/>
            </a:lvl1pPr>
          </a:lstStyle>
          <a:p>
            <a:pPr>
              <a:defRPr/>
            </a:pPr>
            <a:fld id="{7E9F25AB-A786-4B73-ADF1-C86B1761D11E}" type="datetime1">
              <a:rPr lang="en-IN"/>
              <a:pPr>
                <a:defRPr/>
              </a:pPr>
              <a:t>07-06-2023</a:t>
            </a:fld>
            <a:endParaRPr lang="en-IN">
              <a:solidFill>
                <a:schemeClr val="tx1">
                  <a:tint val="75000"/>
                </a:schemeClr>
              </a:solidFill>
              <a:latin typeface="Times New Roman"/>
            </a:endParaRPr>
          </a:p>
        </p:txBody>
      </p:sp>
      <p:sp>
        <p:nvSpPr>
          <p:cNvPr id="8" name="Footer Placeholder 4">
            <a:extLst>
              <a:ext uri="{FF2B5EF4-FFF2-40B4-BE49-F238E27FC236}">
                <a16:creationId xmlns:a16="http://schemas.microsoft.com/office/drawing/2014/main" id="{9B2DBEAC-1B38-3F9D-BD57-8ABEB7D17E61}"/>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9" name="Slide Number Placeholder 5">
            <a:extLst>
              <a:ext uri="{FF2B5EF4-FFF2-40B4-BE49-F238E27FC236}">
                <a16:creationId xmlns:a16="http://schemas.microsoft.com/office/drawing/2014/main" id="{9C5E5508-4503-F2E0-FAAB-604EF4DCC6BF}"/>
              </a:ext>
            </a:extLst>
          </p:cNvPr>
          <p:cNvSpPr>
            <a:spLocks noGrp="1"/>
          </p:cNvSpPr>
          <p:nvPr>
            <p:ph type="sldNum" sz="quarter" idx="12"/>
          </p:nvPr>
        </p:nvSpPr>
        <p:spPr/>
        <p:txBody>
          <a:bodyPr/>
          <a:lstStyle>
            <a:lvl1pPr>
              <a:defRPr/>
            </a:lvl1pPr>
          </a:lstStyle>
          <a:p>
            <a:pPr>
              <a:defRPr/>
            </a:pPr>
            <a:fld id="{BAB20C0A-C13C-4741-8372-FC23BA106D30}"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8650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A81F75-1554-1F69-DD5B-F2DB6B0A73C4}"/>
              </a:ext>
            </a:extLst>
          </p:cNvPr>
          <p:cNvSpPr>
            <a:spLocks noGrp="1"/>
          </p:cNvSpPr>
          <p:nvPr>
            <p:ph type="dt" sz="half" idx="10"/>
          </p:nvPr>
        </p:nvSpPr>
        <p:spPr/>
        <p:txBody>
          <a:bodyPr/>
          <a:lstStyle>
            <a:lvl1pPr>
              <a:defRPr sz="1200" spc="0">
                <a:solidFill>
                  <a:schemeClr val="tx1">
                    <a:tint val="75000"/>
                  </a:schemeClr>
                </a:solidFill>
                <a:latin typeface="+mn-lt"/>
              </a:defRPr>
            </a:lvl1pPr>
          </a:lstStyle>
          <a:p>
            <a:pPr>
              <a:defRPr/>
            </a:pPr>
            <a:fld id="{8E36636D-D922-432D-A958-524484B5923D}" type="datetimeFigureOut">
              <a:rPr lang="en-US"/>
              <a:pPr>
                <a:defRPr/>
              </a:pPr>
              <a:t>6/7/2023</a:t>
            </a:fld>
            <a:endParaRPr lang="en-US" dirty="0"/>
          </a:p>
        </p:txBody>
      </p:sp>
      <p:sp>
        <p:nvSpPr>
          <p:cNvPr id="4" name="Footer Placeholder 3">
            <a:extLst>
              <a:ext uri="{FF2B5EF4-FFF2-40B4-BE49-F238E27FC236}">
                <a16:creationId xmlns:a16="http://schemas.microsoft.com/office/drawing/2014/main" id="{993D14E5-778D-8B75-C3AF-22641C0F9181}"/>
              </a:ext>
            </a:extLst>
          </p:cNvPr>
          <p:cNvSpPr>
            <a:spLocks noGrp="1"/>
          </p:cNvSpPr>
          <p:nvPr>
            <p:ph type="ftr" sz="quarter" idx="11"/>
          </p:nvPr>
        </p:nvSpPr>
        <p:spPr/>
        <p:txBody>
          <a:bodyPr/>
          <a:lstStyle>
            <a:lvl1pPr>
              <a:defRPr sz="1200" spc="0">
                <a:solidFill>
                  <a:schemeClr val="tx1">
                    <a:tint val="75000"/>
                  </a:schemeClr>
                </a:solidFill>
                <a:latin typeface="+mn-lt"/>
              </a:defRPr>
            </a:lvl1pPr>
          </a:lstStyle>
          <a:p>
            <a:pPr>
              <a:defRPr/>
            </a:pPr>
            <a:endParaRPr lang="en-US"/>
          </a:p>
        </p:txBody>
      </p:sp>
      <p:sp>
        <p:nvSpPr>
          <p:cNvPr id="5" name="Slide Number Placeholder 4">
            <a:extLst>
              <a:ext uri="{FF2B5EF4-FFF2-40B4-BE49-F238E27FC236}">
                <a16:creationId xmlns:a16="http://schemas.microsoft.com/office/drawing/2014/main" id="{337014B9-06E8-E26D-7968-39DB376B50D8}"/>
              </a:ext>
            </a:extLst>
          </p:cNvPr>
          <p:cNvSpPr>
            <a:spLocks noGrp="1"/>
          </p:cNvSpPr>
          <p:nvPr>
            <p:ph type="sldNum" sz="quarter" idx="12"/>
          </p:nvPr>
        </p:nvSpPr>
        <p:spPr/>
        <p:txBody>
          <a:bodyPr/>
          <a:lstStyle>
            <a:lvl1pPr>
              <a:defRPr sz="1200" spc="0">
                <a:solidFill>
                  <a:schemeClr val="tx1">
                    <a:tint val="75000"/>
                  </a:schemeClr>
                </a:solidFill>
                <a:latin typeface="+mn-lt"/>
              </a:defRPr>
            </a:lvl1pPr>
          </a:lstStyle>
          <a:p>
            <a:pPr>
              <a:defRPr/>
            </a:pPr>
            <a:fld id="{13939019-F4D7-4198-804C-99E45D7ABAC2}" type="slidenum">
              <a:rPr lang="en-US"/>
              <a:pPr>
                <a:defRPr/>
              </a:pPr>
              <a:t>‹#›</a:t>
            </a:fld>
            <a:endParaRPr lang="en-US" dirty="0"/>
          </a:p>
        </p:txBody>
      </p:sp>
    </p:spTree>
    <p:extLst>
      <p:ext uri="{BB962C8B-B14F-4D97-AF65-F5344CB8AC3E}">
        <p14:creationId xmlns:p14="http://schemas.microsoft.com/office/powerpoint/2010/main" val="70556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4084FAA-20D6-34C4-4280-5FB1094A8604}"/>
              </a:ext>
            </a:extLst>
          </p:cNvPr>
          <p:cNvSpPr>
            <a:spLocks noGrp="1"/>
          </p:cNvSpPr>
          <p:nvPr>
            <p:ph type="dt" sz="half" idx="10"/>
          </p:nvPr>
        </p:nvSpPr>
        <p:spPr/>
        <p:txBody>
          <a:bodyPr/>
          <a:lstStyle>
            <a:lvl1pPr>
              <a:defRPr/>
            </a:lvl1pPr>
          </a:lstStyle>
          <a:p>
            <a:pPr>
              <a:defRPr/>
            </a:pPr>
            <a:fld id="{32BE2A3E-BCC0-4846-9F31-CA7EF7D1E474}" type="datetime1">
              <a:rPr lang="en-IN"/>
              <a:pPr>
                <a:defRPr/>
              </a:pPr>
              <a:t>07-06-2023</a:t>
            </a:fld>
            <a:endParaRPr lang="en-IN">
              <a:solidFill>
                <a:schemeClr val="tx1">
                  <a:tint val="75000"/>
                </a:schemeClr>
              </a:solidFill>
              <a:latin typeface="Times New Roman"/>
            </a:endParaRPr>
          </a:p>
        </p:txBody>
      </p:sp>
      <p:sp>
        <p:nvSpPr>
          <p:cNvPr id="3" name="Footer Placeholder 4">
            <a:extLst>
              <a:ext uri="{FF2B5EF4-FFF2-40B4-BE49-F238E27FC236}">
                <a16:creationId xmlns:a16="http://schemas.microsoft.com/office/drawing/2014/main" id="{03872AFD-FD7F-1644-9BE7-0719DAAB53A8}"/>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4" name="Slide Number Placeholder 5">
            <a:extLst>
              <a:ext uri="{FF2B5EF4-FFF2-40B4-BE49-F238E27FC236}">
                <a16:creationId xmlns:a16="http://schemas.microsoft.com/office/drawing/2014/main" id="{642A64EA-9871-2D85-0681-376A4E365BEE}"/>
              </a:ext>
            </a:extLst>
          </p:cNvPr>
          <p:cNvSpPr>
            <a:spLocks noGrp="1"/>
          </p:cNvSpPr>
          <p:nvPr>
            <p:ph type="sldNum" sz="quarter" idx="12"/>
          </p:nvPr>
        </p:nvSpPr>
        <p:spPr/>
        <p:txBody>
          <a:bodyPr/>
          <a:lstStyle>
            <a:lvl1pPr>
              <a:defRPr/>
            </a:lvl1pPr>
          </a:lstStyle>
          <a:p>
            <a:pPr>
              <a:defRPr/>
            </a:pPr>
            <a:fld id="{9F520664-ACAF-41AF-BACB-B135A218D32B}"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09361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F235169-38A1-18AB-273E-175CBB7E204D}"/>
              </a:ext>
            </a:extLst>
          </p:cNvPr>
          <p:cNvSpPr>
            <a:spLocks noGrp="1"/>
          </p:cNvSpPr>
          <p:nvPr>
            <p:ph type="dt" sz="half" idx="10"/>
          </p:nvPr>
        </p:nvSpPr>
        <p:spPr/>
        <p:txBody>
          <a:bodyPr/>
          <a:lstStyle>
            <a:lvl1pPr>
              <a:defRPr/>
            </a:lvl1pPr>
          </a:lstStyle>
          <a:p>
            <a:pPr>
              <a:defRPr/>
            </a:pPr>
            <a:fld id="{78D61C69-2475-4892-8527-E83D2B00B104}"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B186FC11-4384-08A0-82DB-EE78281AC3A7}"/>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0EE87A31-CA8B-DD09-474E-DA7121814EA7}"/>
              </a:ext>
            </a:extLst>
          </p:cNvPr>
          <p:cNvSpPr>
            <a:spLocks noGrp="1"/>
          </p:cNvSpPr>
          <p:nvPr>
            <p:ph type="sldNum" sz="quarter" idx="12"/>
          </p:nvPr>
        </p:nvSpPr>
        <p:spPr/>
        <p:txBody>
          <a:bodyPr/>
          <a:lstStyle>
            <a:lvl1pPr>
              <a:defRPr/>
            </a:lvl1pPr>
          </a:lstStyle>
          <a:p>
            <a:pPr>
              <a:defRPr/>
            </a:pPr>
            <a:fld id="{272BD3C3-97A8-4F28-91C3-B3D0DEFF0EF7}"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353334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2513" y="987654"/>
            <a:ext cx="6171397" cy="4874754"/>
          </a:xfrm>
        </p:spPr>
        <p:txBody>
          <a:bodyPr rtlCol="0">
            <a:normAutofit/>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pPr lvl="0"/>
            <a:endParaRPr lang="en-IN" noProof="0"/>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6B47DEC-C56B-8614-8B41-073B9A9DF5C1}"/>
              </a:ext>
            </a:extLst>
          </p:cNvPr>
          <p:cNvSpPr>
            <a:spLocks noGrp="1"/>
          </p:cNvSpPr>
          <p:nvPr>
            <p:ph type="dt" sz="half" idx="10"/>
          </p:nvPr>
        </p:nvSpPr>
        <p:spPr/>
        <p:txBody>
          <a:bodyPr/>
          <a:lstStyle>
            <a:lvl1pPr>
              <a:defRPr/>
            </a:lvl1pPr>
          </a:lstStyle>
          <a:p>
            <a:pPr>
              <a:defRPr/>
            </a:pPr>
            <a:fld id="{486947AB-8055-411E-B4A2-F1180D2FA1EB}" type="datetime1">
              <a:rPr lang="en-IN"/>
              <a:pPr>
                <a:defRPr/>
              </a:pPr>
              <a:t>07-06-2023</a:t>
            </a:fld>
            <a:endParaRPr lang="en-IN">
              <a:solidFill>
                <a:schemeClr val="tx1">
                  <a:tint val="75000"/>
                </a:schemeClr>
              </a:solidFill>
              <a:latin typeface="Times New Roman"/>
            </a:endParaRPr>
          </a:p>
        </p:txBody>
      </p:sp>
      <p:sp>
        <p:nvSpPr>
          <p:cNvPr id="6" name="Footer Placeholder 4">
            <a:extLst>
              <a:ext uri="{FF2B5EF4-FFF2-40B4-BE49-F238E27FC236}">
                <a16:creationId xmlns:a16="http://schemas.microsoft.com/office/drawing/2014/main" id="{477DA001-6D7F-5E82-23B5-896796F27FA2}"/>
              </a:ext>
            </a:extLst>
          </p:cNvPr>
          <p:cNvSpPr>
            <a:spLocks noGrp="1"/>
          </p:cNvSpPr>
          <p:nvPr>
            <p:ph type="ftr" sz="quarter" idx="11"/>
          </p:nvPr>
        </p:nvSpPr>
        <p:spPr/>
        <p:txBody>
          <a:bodyPr/>
          <a:lstStyle>
            <a:lvl1pPr>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7" name="Slide Number Placeholder 5">
            <a:extLst>
              <a:ext uri="{FF2B5EF4-FFF2-40B4-BE49-F238E27FC236}">
                <a16:creationId xmlns:a16="http://schemas.microsoft.com/office/drawing/2014/main" id="{5786EE46-577F-4B03-B2E6-2B455DEFBF2C}"/>
              </a:ext>
            </a:extLst>
          </p:cNvPr>
          <p:cNvSpPr>
            <a:spLocks noGrp="1"/>
          </p:cNvSpPr>
          <p:nvPr>
            <p:ph type="sldNum" sz="quarter" idx="12"/>
          </p:nvPr>
        </p:nvSpPr>
        <p:spPr/>
        <p:txBody>
          <a:bodyPr/>
          <a:lstStyle>
            <a:lvl1pPr>
              <a:defRPr/>
            </a:lvl1pPr>
          </a:lstStyle>
          <a:p>
            <a:pPr>
              <a:defRPr/>
            </a:pPr>
            <a:fld id="{83443F4B-477C-4D8B-9982-A0F47B69D0D3}" type="slidenum">
              <a:rPr lang="en-IN"/>
              <a:pPr>
                <a:defRPr/>
              </a:pPr>
              <a:t>‹#›</a:t>
            </a:fld>
            <a:endParaRPr lang="en-IN">
              <a:solidFill>
                <a:schemeClr val="tx1">
                  <a:tint val="75000"/>
                </a:schemeClr>
              </a:solidFill>
              <a:latin typeface="Times New Roman"/>
            </a:endParaRPr>
          </a:p>
        </p:txBody>
      </p:sp>
    </p:spTree>
    <p:extLst>
      <p:ext uri="{BB962C8B-B14F-4D97-AF65-F5344CB8AC3E}">
        <p14:creationId xmlns:p14="http://schemas.microsoft.com/office/powerpoint/2010/main" val="150344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55150B9-ECE1-4962-3C0E-3D3C676D92D8}"/>
              </a:ext>
            </a:extLst>
          </p:cNvPr>
          <p:cNvSpPr>
            <a:spLocks noGrp="1" noChangeArrowheads="1"/>
          </p:cNvSpPr>
          <p:nvPr>
            <p:ph type="title"/>
          </p:nvPr>
        </p:nvSpPr>
        <p:spPr bwMode="auto">
          <a:xfrm>
            <a:off x="838200" y="365125"/>
            <a:ext cx="105140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3DD927C6-8C17-37AC-6DC3-581BEF0247F6}"/>
              </a:ext>
            </a:extLst>
          </p:cNvPr>
          <p:cNvSpPr>
            <a:spLocks noGrp="1" noChangeArrowheads="1"/>
          </p:cNvSpPr>
          <p:nvPr>
            <p:ph type="body" idx="1"/>
          </p:nvPr>
        </p:nvSpPr>
        <p:spPr bwMode="auto">
          <a:xfrm>
            <a:off x="838200" y="1825625"/>
            <a:ext cx="10514013"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F9A938C-0293-AF48-B992-FF8F1425DED3}"/>
              </a:ext>
            </a:extLst>
          </p:cNvPr>
          <p:cNvSpPr>
            <a:spLocks noGrp="1"/>
          </p:cNvSpPr>
          <p:nvPr>
            <p:ph type="dt" sz="half" idx="2"/>
          </p:nvPr>
        </p:nvSpPr>
        <p:spPr>
          <a:xfrm>
            <a:off x="838200" y="6357938"/>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spc="-1">
                <a:solidFill>
                  <a:srgbClr val="8B8B8B"/>
                </a:solidFill>
                <a:latin typeface="Calibri"/>
              </a:defRPr>
            </a:lvl1pPr>
          </a:lstStyle>
          <a:p>
            <a:pPr>
              <a:defRPr/>
            </a:pPr>
            <a:fld id="{136D4D83-AE84-4CB9-B8E0-8AD351F2AA95}" type="datetime1">
              <a:rPr lang="en-IN"/>
              <a:pPr>
                <a:defRPr/>
              </a:pPr>
              <a:t>07-06-2023</a:t>
            </a:fld>
            <a:endParaRPr lang="en-IN">
              <a:solidFill>
                <a:schemeClr val="tx1">
                  <a:tint val="75000"/>
                </a:schemeClr>
              </a:solidFill>
              <a:latin typeface="Times New Roman"/>
            </a:endParaRPr>
          </a:p>
        </p:txBody>
      </p:sp>
      <p:sp>
        <p:nvSpPr>
          <p:cNvPr id="5" name="Footer Placeholder 4">
            <a:extLst>
              <a:ext uri="{FF2B5EF4-FFF2-40B4-BE49-F238E27FC236}">
                <a16:creationId xmlns:a16="http://schemas.microsoft.com/office/drawing/2014/main" id="{6D1940E5-A205-A833-3253-CD69D330E08E}"/>
              </a:ext>
            </a:extLst>
          </p:cNvPr>
          <p:cNvSpPr>
            <a:spLocks noGrp="1"/>
          </p:cNvSpPr>
          <p:nvPr>
            <p:ph type="ftr" sz="quarter" idx="3"/>
          </p:nvPr>
        </p:nvSpPr>
        <p:spPr>
          <a:xfrm>
            <a:off x="4038600" y="6357938"/>
            <a:ext cx="4113213" cy="365125"/>
          </a:xfrm>
          <a:prstGeom prst="rect">
            <a:avLst/>
          </a:prstGeom>
        </p:spPr>
        <p:txBody>
          <a:bodyPr vert="horz" lIns="91440" tIns="45720" rIns="91440" bIns="45720" rtlCol="0" anchor="ctr"/>
          <a:lstStyle>
            <a:lvl1pPr algn="ctr" eaLnBrk="1" fontAlgn="auto" hangingPunct="1">
              <a:spcBef>
                <a:spcPts val="0"/>
              </a:spcBef>
              <a:spcAft>
                <a:spcPts val="0"/>
              </a:spcAft>
              <a:defRPr sz="1400" spc="-1">
                <a:solidFill>
                  <a:srgbClr val="8B8B8B"/>
                </a:solidFill>
                <a:latin typeface="Calibri"/>
              </a:defRPr>
            </a:lvl1pPr>
          </a:lstStyle>
          <a:p>
            <a:pPr>
              <a:defRPr/>
            </a:pPr>
            <a:r>
              <a:rPr lang="en-IN"/>
              <a:t>Reference :DRAM Circuit Design -Fundamentals and High speed Topics by Brent Keert. R, Jacob Baker, Brian Johnson, Feng Lin</a:t>
            </a:r>
            <a:endParaRPr lang="en-IN">
              <a:solidFill>
                <a:schemeClr val="tx1">
                  <a:tint val="75000"/>
                </a:schemeClr>
              </a:solidFill>
              <a:latin typeface="Times New Roman"/>
            </a:endParaRPr>
          </a:p>
        </p:txBody>
      </p:sp>
      <p:sp>
        <p:nvSpPr>
          <p:cNvPr id="6" name="Slide Number Placeholder 5">
            <a:extLst>
              <a:ext uri="{FF2B5EF4-FFF2-40B4-BE49-F238E27FC236}">
                <a16:creationId xmlns:a16="http://schemas.microsoft.com/office/drawing/2014/main" id="{2326C090-B0D4-8FC9-5F6A-EE8AA33EFB67}"/>
              </a:ext>
            </a:extLst>
          </p:cNvPr>
          <p:cNvSpPr>
            <a:spLocks noGrp="1"/>
          </p:cNvSpPr>
          <p:nvPr>
            <p:ph type="sldNum" sz="quarter" idx="4"/>
          </p:nvPr>
        </p:nvSpPr>
        <p:spPr>
          <a:xfrm>
            <a:off x="8609013" y="6357938"/>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400" spc="-1">
                <a:solidFill>
                  <a:srgbClr val="8B8B8B"/>
                </a:solidFill>
                <a:latin typeface="Calibri"/>
              </a:defRPr>
            </a:lvl1pPr>
          </a:lstStyle>
          <a:p>
            <a:pPr>
              <a:defRPr/>
            </a:pPr>
            <a:fld id="{DB87F8CB-546E-42FC-95AD-21B3A5BCD91C}" type="slidenum">
              <a:rPr lang="en-IN"/>
              <a:pPr>
                <a:defRPr/>
              </a:pPr>
              <a:t>‹#›</a:t>
            </a:fld>
            <a:endParaRPr lang="en-IN">
              <a:solidFill>
                <a:schemeClr val="tx1">
                  <a:tint val="75000"/>
                </a:schemeClr>
              </a:solidFill>
              <a:latin typeface="Times New Roman"/>
            </a:endParaRPr>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10" r:id="rId6"/>
    <p:sldLayoutId id="2147483805" r:id="rId7"/>
    <p:sldLayoutId id="2147483806" r:id="rId8"/>
    <p:sldLayoutId id="2147483807" r:id="rId9"/>
    <p:sldLayoutId id="2147483808" r:id="rId10"/>
    <p:sldLayoutId id="2147483809"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a:extLst>
              <a:ext uri="{FF2B5EF4-FFF2-40B4-BE49-F238E27FC236}">
                <a16:creationId xmlns:a16="http://schemas.microsoft.com/office/drawing/2014/main" id="{83AE0F5C-E854-41C9-AC3A-F93585A02B3E}"/>
              </a:ext>
            </a:extLst>
          </p:cNvPr>
          <p:cNvSpPr/>
          <p:nvPr/>
        </p:nvSpPr>
        <p:spPr>
          <a:xfrm>
            <a:off x="4694238" y="3295650"/>
            <a:ext cx="7496175" cy="639763"/>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endParaRPr lang="en-IN" sz="3600" spc="-1" dirty="0">
              <a:latin typeface="Arial"/>
            </a:endParaRPr>
          </a:p>
        </p:txBody>
      </p:sp>
      <p:sp>
        <p:nvSpPr>
          <p:cNvPr id="42" name="CustomShape 2">
            <a:extLst>
              <a:ext uri="{FF2B5EF4-FFF2-40B4-BE49-F238E27FC236}">
                <a16:creationId xmlns:a16="http://schemas.microsoft.com/office/drawing/2014/main" id="{23071E49-AEE3-1E11-B25B-93142E8FC834}"/>
              </a:ext>
            </a:extLst>
          </p:cNvPr>
          <p:cNvSpPr/>
          <p:nvPr/>
        </p:nvSpPr>
        <p:spPr>
          <a:xfrm>
            <a:off x="4781550" y="4144963"/>
            <a:ext cx="7496175" cy="457200"/>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400" b="1" spc="-1" dirty="0">
                <a:solidFill>
                  <a:srgbClr val="000000"/>
                </a:solidFill>
              </a:rPr>
              <a:t>Mahesh Awati </a:t>
            </a:r>
            <a:endParaRPr lang="en-IN" sz="2400" spc="-1" dirty="0">
              <a:latin typeface="Arial"/>
            </a:endParaRPr>
          </a:p>
        </p:txBody>
      </p:sp>
      <p:sp>
        <p:nvSpPr>
          <p:cNvPr id="43" name="CustomShape 3">
            <a:extLst>
              <a:ext uri="{FF2B5EF4-FFF2-40B4-BE49-F238E27FC236}">
                <a16:creationId xmlns:a16="http://schemas.microsoft.com/office/drawing/2014/main" id="{13BCA142-7FF5-6D71-46FB-842CA243EACB}"/>
              </a:ext>
            </a:extLst>
          </p:cNvPr>
          <p:cNvSpPr/>
          <p:nvPr/>
        </p:nvSpPr>
        <p:spPr>
          <a:xfrm>
            <a:off x="4781550" y="4548188"/>
            <a:ext cx="7496175" cy="822325"/>
          </a:xfrm>
          <a:prstGeom prst="rect">
            <a:avLst/>
          </a:prstGeom>
          <a:noFill/>
          <a:ln>
            <a:noFill/>
          </a:ln>
        </p:spPr>
        <p:style>
          <a:lnRef idx="0">
            <a:scrgbClr r="0" g="0" b="0"/>
          </a:lnRef>
          <a:fillRef idx="0">
            <a:scrgbClr r="0" g="0" b="0"/>
          </a:fillRef>
          <a:effectRef idx="0">
            <a:scrgbClr r="0" g="0" b="0"/>
          </a:effectRef>
          <a:fontRef idx="minor"/>
        </p:style>
        <p:txBody>
          <a:bodyPr/>
          <a:lstStyle/>
          <a:p>
            <a:pPr eaLnBrk="1" fontAlgn="auto" hangingPunct="1">
              <a:spcBef>
                <a:spcPts val="0"/>
              </a:spcBef>
              <a:spcAft>
                <a:spcPts val="0"/>
              </a:spcAft>
              <a:defRPr/>
            </a:pPr>
            <a:r>
              <a:rPr lang="en-IN" sz="2000" spc="-1" dirty="0">
                <a:solidFill>
                  <a:srgbClr val="000000"/>
                </a:solidFill>
              </a:rPr>
              <a:t>Department of Electronics and Communication </a:t>
            </a:r>
            <a:r>
              <a:rPr lang="en-IN" sz="2000" spc="-1" dirty="0" err="1">
                <a:solidFill>
                  <a:srgbClr val="000000"/>
                </a:solidFill>
              </a:rPr>
              <a:t>Engg</a:t>
            </a:r>
            <a:r>
              <a:rPr lang="en-IN" sz="2000" spc="-1" dirty="0">
                <a:solidFill>
                  <a:srgbClr val="000000"/>
                </a:solidFill>
              </a:rPr>
              <a:t>.</a:t>
            </a:r>
            <a:endParaRPr lang="en-IN" sz="2000" spc="-1" dirty="0">
              <a:latin typeface="Arial"/>
            </a:endParaRPr>
          </a:p>
        </p:txBody>
      </p:sp>
      <p:grpSp>
        <p:nvGrpSpPr>
          <p:cNvPr id="4101" name="Group 4">
            <a:extLst>
              <a:ext uri="{FF2B5EF4-FFF2-40B4-BE49-F238E27FC236}">
                <a16:creationId xmlns:a16="http://schemas.microsoft.com/office/drawing/2014/main" id="{C043023D-FD3C-5ACA-1333-BD5897173DD1}"/>
              </a:ext>
            </a:extLst>
          </p:cNvPr>
          <p:cNvGrpSpPr>
            <a:grpSpLocks/>
          </p:cNvGrpSpPr>
          <p:nvPr/>
        </p:nvGrpSpPr>
        <p:grpSpPr bwMode="auto">
          <a:xfrm>
            <a:off x="314325" y="5491163"/>
            <a:ext cx="1066800" cy="1077912"/>
            <a:chOff x="314280" y="5491440"/>
            <a:chExt cx="1066320" cy="1077480"/>
          </a:xfrm>
        </p:grpSpPr>
        <p:sp>
          <p:nvSpPr>
            <p:cNvPr id="45" name="CustomShape 5">
              <a:extLst>
                <a:ext uri="{FF2B5EF4-FFF2-40B4-BE49-F238E27FC236}">
                  <a16:creationId xmlns:a16="http://schemas.microsoft.com/office/drawing/2014/main" id="{A46A24B0-5AA9-CCF7-21D1-8AEDC79FB406}"/>
                </a:ext>
              </a:extLst>
            </p:cNvPr>
            <p:cNvSpPr/>
            <p:nvPr/>
          </p:nvSpPr>
          <p:spPr>
            <a:xfrm rot="5400000">
              <a:off x="824430" y="6012751"/>
              <a:ext cx="46019"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6" name="CustomShape 6">
              <a:extLst>
                <a:ext uri="{FF2B5EF4-FFF2-40B4-BE49-F238E27FC236}">
                  <a16:creationId xmlns:a16="http://schemas.microsoft.com/office/drawing/2014/main" id="{913F2C7C-2BAC-5814-2415-C036817BE53B}"/>
                </a:ext>
              </a:extLst>
            </p:cNvPr>
            <p:cNvSpPr/>
            <p:nvPr/>
          </p:nvSpPr>
          <p:spPr>
            <a:xfrm rot="10800000">
              <a:off x="314280" y="5491440"/>
              <a:ext cx="46017" cy="106637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sp>
        <p:nvSpPr>
          <p:cNvPr id="47" name="Line 7">
            <a:extLst>
              <a:ext uri="{FF2B5EF4-FFF2-40B4-BE49-F238E27FC236}">
                <a16:creationId xmlns:a16="http://schemas.microsoft.com/office/drawing/2014/main" id="{FAB7457C-C27F-B1D7-1125-FB337DF89955}"/>
              </a:ext>
            </a:extLst>
          </p:cNvPr>
          <p:cNvSpPr/>
          <p:nvPr/>
        </p:nvSpPr>
        <p:spPr>
          <a:xfrm>
            <a:off x="4781550" y="4113213"/>
            <a:ext cx="5986463" cy="14287"/>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grpSp>
        <p:nvGrpSpPr>
          <p:cNvPr id="4103" name="Group 8">
            <a:extLst>
              <a:ext uri="{FF2B5EF4-FFF2-40B4-BE49-F238E27FC236}">
                <a16:creationId xmlns:a16="http://schemas.microsoft.com/office/drawing/2014/main" id="{FB653759-049A-20D8-7297-5AFBEE9C6D68}"/>
              </a:ext>
            </a:extLst>
          </p:cNvPr>
          <p:cNvGrpSpPr>
            <a:grpSpLocks/>
          </p:cNvGrpSpPr>
          <p:nvPr/>
        </p:nvGrpSpPr>
        <p:grpSpPr bwMode="auto">
          <a:xfrm>
            <a:off x="10853738" y="266700"/>
            <a:ext cx="1066800" cy="1077913"/>
            <a:chOff x="10854360" y="266400"/>
            <a:chExt cx="1066320" cy="1077840"/>
          </a:xfrm>
        </p:grpSpPr>
        <p:sp>
          <p:nvSpPr>
            <p:cNvPr id="50" name="CustomShape 9">
              <a:extLst>
                <a:ext uri="{FF2B5EF4-FFF2-40B4-BE49-F238E27FC236}">
                  <a16:creationId xmlns:a16="http://schemas.microsoft.com/office/drawing/2014/main" id="{33906D6F-670D-976E-AAC9-5F1AED2C01BD}"/>
                </a:ext>
              </a:extLst>
            </p:cNvPr>
            <p:cNvSpPr/>
            <p:nvPr/>
          </p:nvSpPr>
          <p:spPr>
            <a:xfrm rot="16200000">
              <a:off x="11364503" y="-243743"/>
              <a:ext cx="46035" cy="1066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1" name="CustomShape 10">
              <a:extLst>
                <a:ext uri="{FF2B5EF4-FFF2-40B4-BE49-F238E27FC236}">
                  <a16:creationId xmlns:a16="http://schemas.microsoft.com/office/drawing/2014/main" id="{1D7DDC6B-8C3D-7A63-0E11-F2528113AEB7}"/>
                </a:ext>
              </a:extLst>
            </p:cNvPr>
            <p:cNvSpPr/>
            <p:nvPr/>
          </p:nvSpPr>
          <p:spPr>
            <a:xfrm>
              <a:off x="11874663" y="277512"/>
              <a:ext cx="46017" cy="1066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pic>
        <p:nvPicPr>
          <p:cNvPr id="4104" name="Picture 2" descr="Our Brand Identity » PES University">
            <a:extLst>
              <a:ext uri="{FF2B5EF4-FFF2-40B4-BE49-F238E27FC236}">
                <a16:creationId xmlns:a16="http://schemas.microsoft.com/office/drawing/2014/main" id="{BF09C887-478B-5BD5-1479-0EEC4B820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1092200"/>
            <a:ext cx="26955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6">
            <a:extLst>
              <a:ext uri="{FF2B5EF4-FFF2-40B4-BE49-F238E27FC236}">
                <a16:creationId xmlns:a16="http://schemas.microsoft.com/office/drawing/2014/main" id="{7AC73767-9321-DEBD-3CF9-0A52EC27CB7C}"/>
              </a:ext>
            </a:extLst>
          </p:cNvPr>
          <p:cNvSpPr txBox="1">
            <a:spLocks/>
          </p:cNvSpPr>
          <p:nvPr/>
        </p:nvSpPr>
        <p:spPr>
          <a:xfrm>
            <a:off x="4694238" y="3117850"/>
            <a:ext cx="7026707" cy="949325"/>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Bef>
                <a:spcPts val="0"/>
              </a:spcBef>
              <a:spcAft>
                <a:spcPts val="0"/>
              </a:spcAft>
              <a:defRPr/>
            </a:pPr>
            <a:r>
              <a:rPr lang="en-US" sz="2800" dirty="0">
                <a:solidFill>
                  <a:srgbClr val="C00000"/>
                </a:solidFill>
                <a:latin typeface="+mn-lt"/>
                <a:ea typeface="Calibri" panose="020F0502020204030204" pitchFamily="34" charset="0"/>
              </a:rPr>
              <a:t>Embedded System Design Concepts  </a:t>
            </a:r>
          </a:p>
          <a:p>
            <a:pPr fontAlgn="auto">
              <a:spcBef>
                <a:spcPts val="0"/>
              </a:spcBef>
              <a:spcAft>
                <a:spcPts val="0"/>
              </a:spcAft>
              <a:defRPr/>
            </a:pPr>
            <a:r>
              <a:rPr lang="en-US" sz="2000" dirty="0">
                <a:solidFill>
                  <a:schemeClr val="accent1"/>
                </a:solidFill>
                <a:latin typeface="+mn-lt"/>
                <a:ea typeface="Calibri" panose="020F0502020204030204" pitchFamily="34" charset="0"/>
              </a:rPr>
              <a:t>A simple approach</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8">
            <a:extLst>
              <a:ext uri="{FF2B5EF4-FFF2-40B4-BE49-F238E27FC236}">
                <a16:creationId xmlns:a16="http://schemas.microsoft.com/office/drawing/2014/main" id="{6745FE21-7008-FA43-5968-69CB645753C3}"/>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7587" name="Rectangle 21">
            <a:extLst>
              <a:ext uri="{FF2B5EF4-FFF2-40B4-BE49-F238E27FC236}">
                <a16:creationId xmlns:a16="http://schemas.microsoft.com/office/drawing/2014/main" id="{F6649467-C64A-3B3E-F48E-2C2D9FFD4511}"/>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aphicFrame>
        <p:nvGraphicFramePr>
          <p:cNvPr id="9" name="Table 8">
            <a:extLst>
              <a:ext uri="{FF2B5EF4-FFF2-40B4-BE49-F238E27FC236}">
                <a16:creationId xmlns:a16="http://schemas.microsoft.com/office/drawing/2014/main" id="{565B29FF-7C54-8506-CD68-1A6B86268F4B}"/>
              </a:ext>
            </a:extLst>
          </p:cNvPr>
          <p:cNvGraphicFramePr>
            <a:graphicFrameLocks noGrp="1"/>
          </p:cNvGraphicFramePr>
          <p:nvPr/>
        </p:nvGraphicFramePr>
        <p:xfrm>
          <a:off x="541338" y="1687513"/>
          <a:ext cx="8609014" cy="1112838"/>
        </p:xfrm>
        <a:graphic>
          <a:graphicData uri="http://schemas.openxmlformats.org/drawingml/2006/table">
            <a:tbl>
              <a:tblPr firstRow="1" bandRow="1">
                <a:tableStyleId>{5940675A-B579-460E-94D1-54222C63F5DA}</a:tableStyleId>
              </a:tblPr>
              <a:tblGrid>
                <a:gridCol w="527815">
                  <a:extLst>
                    <a:ext uri="{9D8B030D-6E8A-4147-A177-3AD203B41FA5}">
                      <a16:colId xmlns:a16="http://schemas.microsoft.com/office/drawing/2014/main" val="20000"/>
                    </a:ext>
                  </a:extLst>
                </a:gridCol>
                <a:gridCol w="527815">
                  <a:extLst>
                    <a:ext uri="{9D8B030D-6E8A-4147-A177-3AD203B41FA5}">
                      <a16:colId xmlns:a16="http://schemas.microsoft.com/office/drawing/2014/main" val="20001"/>
                    </a:ext>
                  </a:extLst>
                </a:gridCol>
                <a:gridCol w="468091">
                  <a:extLst>
                    <a:ext uri="{9D8B030D-6E8A-4147-A177-3AD203B41FA5}">
                      <a16:colId xmlns:a16="http://schemas.microsoft.com/office/drawing/2014/main" val="20002"/>
                    </a:ext>
                  </a:extLst>
                </a:gridCol>
                <a:gridCol w="457115">
                  <a:extLst>
                    <a:ext uri="{9D8B030D-6E8A-4147-A177-3AD203B41FA5}">
                      <a16:colId xmlns:a16="http://schemas.microsoft.com/office/drawing/2014/main" val="20003"/>
                    </a:ext>
                  </a:extLst>
                </a:gridCol>
                <a:gridCol w="761859">
                  <a:extLst>
                    <a:ext uri="{9D8B030D-6E8A-4147-A177-3AD203B41FA5}">
                      <a16:colId xmlns:a16="http://schemas.microsoft.com/office/drawing/2014/main" val="20004"/>
                    </a:ext>
                  </a:extLst>
                </a:gridCol>
                <a:gridCol w="424196">
                  <a:extLst>
                    <a:ext uri="{9D8B030D-6E8A-4147-A177-3AD203B41FA5}">
                      <a16:colId xmlns:a16="http://schemas.microsoft.com/office/drawing/2014/main" val="20005"/>
                    </a:ext>
                  </a:extLst>
                </a:gridCol>
                <a:gridCol w="527815">
                  <a:extLst>
                    <a:ext uri="{9D8B030D-6E8A-4147-A177-3AD203B41FA5}">
                      <a16:colId xmlns:a16="http://schemas.microsoft.com/office/drawing/2014/main" val="20006"/>
                    </a:ext>
                  </a:extLst>
                </a:gridCol>
                <a:gridCol w="527815">
                  <a:extLst>
                    <a:ext uri="{9D8B030D-6E8A-4147-A177-3AD203B41FA5}">
                      <a16:colId xmlns:a16="http://schemas.microsoft.com/office/drawing/2014/main" val="20007"/>
                    </a:ext>
                  </a:extLst>
                </a:gridCol>
                <a:gridCol w="527815">
                  <a:extLst>
                    <a:ext uri="{9D8B030D-6E8A-4147-A177-3AD203B41FA5}">
                      <a16:colId xmlns:a16="http://schemas.microsoft.com/office/drawing/2014/main" val="20008"/>
                    </a:ext>
                  </a:extLst>
                </a:gridCol>
                <a:gridCol w="430307">
                  <a:extLst>
                    <a:ext uri="{9D8B030D-6E8A-4147-A177-3AD203B41FA5}">
                      <a16:colId xmlns:a16="http://schemas.microsoft.com/office/drawing/2014/main" val="20009"/>
                    </a:ext>
                  </a:extLst>
                </a:gridCol>
                <a:gridCol w="685673">
                  <a:extLst>
                    <a:ext uri="{9D8B030D-6E8A-4147-A177-3AD203B41FA5}">
                      <a16:colId xmlns:a16="http://schemas.microsoft.com/office/drawing/2014/main" val="20010"/>
                    </a:ext>
                  </a:extLst>
                </a:gridCol>
                <a:gridCol w="446961">
                  <a:extLst>
                    <a:ext uri="{9D8B030D-6E8A-4147-A177-3AD203B41FA5}">
                      <a16:colId xmlns:a16="http://schemas.microsoft.com/office/drawing/2014/main" val="20011"/>
                    </a:ext>
                  </a:extLst>
                </a:gridCol>
                <a:gridCol w="491944">
                  <a:extLst>
                    <a:ext uri="{9D8B030D-6E8A-4147-A177-3AD203B41FA5}">
                      <a16:colId xmlns:a16="http://schemas.microsoft.com/office/drawing/2014/main" val="20012"/>
                    </a:ext>
                  </a:extLst>
                </a:gridCol>
                <a:gridCol w="584191">
                  <a:extLst>
                    <a:ext uri="{9D8B030D-6E8A-4147-A177-3AD203B41FA5}">
                      <a16:colId xmlns:a16="http://schemas.microsoft.com/office/drawing/2014/main" val="20013"/>
                    </a:ext>
                  </a:extLst>
                </a:gridCol>
                <a:gridCol w="527815">
                  <a:extLst>
                    <a:ext uri="{9D8B030D-6E8A-4147-A177-3AD203B41FA5}">
                      <a16:colId xmlns:a16="http://schemas.microsoft.com/office/drawing/2014/main" val="20014"/>
                    </a:ext>
                  </a:extLst>
                </a:gridCol>
                <a:gridCol w="691787">
                  <a:extLst>
                    <a:ext uri="{9D8B030D-6E8A-4147-A177-3AD203B41FA5}">
                      <a16:colId xmlns:a16="http://schemas.microsoft.com/office/drawing/2014/main" val="20015"/>
                    </a:ext>
                  </a:extLst>
                </a:gridCol>
              </a:tblGrid>
              <a:tr h="370946">
                <a:tc>
                  <a:txBody>
                    <a:bodyPr/>
                    <a:lstStyle/>
                    <a:p>
                      <a:r>
                        <a:rPr lang="en-IN" sz="1800" dirty="0"/>
                        <a:t>31</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30</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29</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28</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27</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26</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25</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24</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23</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22</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21</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20</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19</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18</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17</a:t>
                      </a:r>
                      <a:endParaRPr lang="en-IN" sz="1800" dirty="0">
                        <a:latin typeface="Times New Roman" pitchFamily="18" charset="0"/>
                        <a:cs typeface="Times New Roman" pitchFamily="18" charset="0"/>
                      </a:endParaRPr>
                    </a:p>
                  </a:txBody>
                  <a:tcPr marL="91423" marR="91423" marT="45733" marB="45733"/>
                </a:tc>
                <a:tc>
                  <a:txBody>
                    <a:bodyPr/>
                    <a:lstStyle/>
                    <a:p>
                      <a:r>
                        <a:rPr lang="en-IN" sz="1800" dirty="0"/>
                        <a:t>16</a:t>
                      </a:r>
                      <a:endParaRPr lang="en-IN" sz="1800" dirty="0">
                        <a:latin typeface="Times New Roman" pitchFamily="18" charset="0"/>
                        <a:cs typeface="Times New Roman" pitchFamily="18" charset="0"/>
                      </a:endParaRPr>
                    </a:p>
                  </a:txBody>
                  <a:tcPr marL="91423" marR="91423" marT="45733" marB="45733"/>
                </a:tc>
                <a:extLst>
                  <a:ext uri="{0D108BD9-81ED-4DB2-BD59-A6C34878D82A}">
                    <a16:rowId xmlns:a16="http://schemas.microsoft.com/office/drawing/2014/main" val="10000"/>
                  </a:ext>
                </a:extLst>
              </a:tr>
              <a:tr h="370946">
                <a:tc gridSpan="4">
                  <a:txBody>
                    <a:bodyPr/>
                    <a:lstStyle/>
                    <a:p>
                      <a:r>
                        <a:rPr lang="en-IN" sz="1800" dirty="0"/>
                        <a:t>Reserved</a:t>
                      </a:r>
                    </a:p>
                  </a:txBody>
                  <a:tcPr marL="91423" marR="91423" marT="45733" marB="45733"/>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r>
                        <a:rPr lang="en-IN" sz="1800" dirty="0"/>
                        <a:t>Edge</a:t>
                      </a:r>
                    </a:p>
                  </a:txBody>
                  <a:tcPr marL="91423" marR="91423" marT="45733" marB="45733"/>
                </a:tc>
                <a:tc gridSpan="3">
                  <a:txBody>
                    <a:bodyPr/>
                    <a:lstStyle/>
                    <a:p>
                      <a:r>
                        <a:rPr lang="en-IN" sz="1800" dirty="0"/>
                        <a:t>START</a:t>
                      </a:r>
                    </a:p>
                  </a:txBody>
                  <a:tcPr marL="91423" marR="91423" marT="45733" marB="45733"/>
                </a:tc>
                <a:tc hMerge="1">
                  <a:txBody>
                    <a:bodyPr/>
                    <a:lstStyle/>
                    <a:p>
                      <a:endParaRPr lang="en-IN" dirty="0"/>
                    </a:p>
                  </a:txBody>
                  <a:tcPr/>
                </a:tc>
                <a:tc hMerge="1">
                  <a:txBody>
                    <a:bodyPr/>
                    <a:lstStyle/>
                    <a:p>
                      <a:endParaRPr lang="en-IN" dirty="0"/>
                    </a:p>
                  </a:txBody>
                  <a:tcPr/>
                </a:tc>
                <a:tc>
                  <a:txBody>
                    <a:bodyPr/>
                    <a:lstStyle/>
                    <a:p>
                      <a:endParaRPr lang="en-IN" sz="1800" dirty="0"/>
                    </a:p>
                  </a:txBody>
                  <a:tcPr marL="91423" marR="91423" marT="45733" marB="45733"/>
                </a:tc>
                <a:tc>
                  <a:txBody>
                    <a:bodyPr/>
                    <a:lstStyle/>
                    <a:p>
                      <a:endParaRPr lang="en-IN" sz="1800"/>
                    </a:p>
                  </a:txBody>
                  <a:tcPr marL="91423" marR="91423" marT="45733" marB="45733"/>
                </a:tc>
                <a:tc>
                  <a:txBody>
                    <a:bodyPr/>
                    <a:lstStyle/>
                    <a:p>
                      <a:r>
                        <a:rPr lang="en-IN" sz="1800" dirty="0"/>
                        <a:t>PDN</a:t>
                      </a:r>
                    </a:p>
                  </a:txBody>
                  <a:tcPr marL="91423" marR="91423" marT="45733" marB="45733"/>
                </a:tc>
                <a:tc gridSpan="4">
                  <a:txBody>
                    <a:bodyPr/>
                    <a:lstStyle/>
                    <a:p>
                      <a:r>
                        <a:rPr lang="en-IN" sz="1800" dirty="0"/>
                        <a:t>Reserved</a:t>
                      </a:r>
                    </a:p>
                  </a:txBody>
                  <a:tcPr marL="91423" marR="91423" marT="45733" marB="45733"/>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r>
                        <a:rPr lang="en-IN" sz="1800" dirty="0"/>
                        <a:t>Burst</a:t>
                      </a:r>
                    </a:p>
                  </a:txBody>
                  <a:tcPr marL="91423" marR="91423" marT="45733" marB="45733"/>
                </a:tc>
                <a:extLst>
                  <a:ext uri="{0D108BD9-81ED-4DB2-BD59-A6C34878D82A}">
                    <a16:rowId xmlns:a16="http://schemas.microsoft.com/office/drawing/2014/main" val="10001"/>
                  </a:ext>
                </a:extLst>
              </a:tr>
              <a:tr h="370946">
                <a:tc gridSpan="4">
                  <a:txBody>
                    <a:bodyPr/>
                    <a:lstStyle/>
                    <a:p>
                      <a:endParaRPr lang="en-IN" sz="1800" dirty="0"/>
                    </a:p>
                  </a:txBody>
                  <a:tcPr marL="91423" marR="91423" marT="45733" marB="45733"/>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IN" sz="1800" dirty="0"/>
                    </a:p>
                  </a:txBody>
                  <a:tcPr marL="91423" marR="91423" marT="45733" marB="45733"/>
                </a:tc>
                <a:tc gridSpan="3">
                  <a:txBody>
                    <a:bodyPr/>
                    <a:lstStyle/>
                    <a:p>
                      <a:endParaRPr lang="en-IN" sz="1800" dirty="0"/>
                    </a:p>
                  </a:txBody>
                  <a:tcPr marL="91423" marR="91423" marT="45733" marB="45733"/>
                </a:tc>
                <a:tc hMerge="1">
                  <a:txBody>
                    <a:bodyPr/>
                    <a:lstStyle/>
                    <a:p>
                      <a:endParaRPr lang="en-US"/>
                    </a:p>
                  </a:txBody>
                  <a:tcPr/>
                </a:tc>
                <a:tc hMerge="1">
                  <a:txBody>
                    <a:bodyPr/>
                    <a:lstStyle/>
                    <a:p>
                      <a:endParaRPr lang="en-US"/>
                    </a:p>
                  </a:txBody>
                  <a:tcPr/>
                </a:tc>
                <a:tc>
                  <a:txBody>
                    <a:bodyPr/>
                    <a:lstStyle/>
                    <a:p>
                      <a:endParaRPr lang="en-IN" sz="1800" dirty="0"/>
                    </a:p>
                  </a:txBody>
                  <a:tcPr marL="91423" marR="91423" marT="45733" marB="45733"/>
                </a:tc>
                <a:tc>
                  <a:txBody>
                    <a:bodyPr/>
                    <a:lstStyle/>
                    <a:p>
                      <a:endParaRPr lang="en-IN" sz="1800"/>
                    </a:p>
                  </a:txBody>
                  <a:tcPr marL="91423" marR="91423" marT="45733" marB="45733"/>
                </a:tc>
                <a:tc>
                  <a:txBody>
                    <a:bodyPr/>
                    <a:lstStyle/>
                    <a:p>
                      <a:endParaRPr lang="en-IN" sz="1800" dirty="0"/>
                    </a:p>
                  </a:txBody>
                  <a:tcPr marL="91423" marR="91423" marT="45733" marB="45733"/>
                </a:tc>
                <a:tc gridSpan="4">
                  <a:txBody>
                    <a:bodyPr/>
                    <a:lstStyle/>
                    <a:p>
                      <a:endParaRPr lang="en-IN" sz="1800" dirty="0"/>
                    </a:p>
                  </a:txBody>
                  <a:tcPr marL="91423" marR="91423" marT="45733" marB="45733"/>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IN" sz="1800" dirty="0"/>
                    </a:p>
                  </a:txBody>
                  <a:tcPr marL="91423" marR="91423" marT="45733" marB="45733"/>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6D9E80B5-0DE0-51D1-089C-2536933BAFB5}"/>
              </a:ext>
            </a:extLst>
          </p:cNvPr>
          <p:cNvGraphicFramePr>
            <a:graphicFrameLocks noGrp="1"/>
          </p:cNvGraphicFramePr>
          <p:nvPr/>
        </p:nvGraphicFramePr>
        <p:xfrm>
          <a:off x="546100" y="2949575"/>
          <a:ext cx="8456613" cy="3317927"/>
        </p:xfrm>
        <a:graphic>
          <a:graphicData uri="http://schemas.openxmlformats.org/drawingml/2006/table">
            <a:tbl>
              <a:tblPr firstRow="1" bandRow="1">
                <a:tableStyleId>{5940675A-B579-460E-94D1-54222C63F5DA}</a:tableStyleId>
              </a:tblPr>
              <a:tblGrid>
                <a:gridCol w="1371342">
                  <a:extLst>
                    <a:ext uri="{9D8B030D-6E8A-4147-A177-3AD203B41FA5}">
                      <a16:colId xmlns:a16="http://schemas.microsoft.com/office/drawing/2014/main" val="20000"/>
                    </a:ext>
                  </a:extLst>
                </a:gridCol>
                <a:gridCol w="7085271">
                  <a:extLst>
                    <a:ext uri="{9D8B030D-6E8A-4147-A177-3AD203B41FA5}">
                      <a16:colId xmlns:a16="http://schemas.microsoft.com/office/drawing/2014/main" val="20001"/>
                    </a:ext>
                  </a:extLst>
                </a:gridCol>
              </a:tblGrid>
              <a:tr h="914349">
                <a:tc>
                  <a:txBody>
                    <a:bodyPr/>
                    <a:lstStyle/>
                    <a:p>
                      <a:r>
                        <a:rPr lang="en-IN" sz="1800" dirty="0">
                          <a:latin typeface="Times New Roman" pitchFamily="18" charset="0"/>
                          <a:cs typeface="Times New Roman" pitchFamily="18" charset="0"/>
                        </a:rPr>
                        <a:t>Burst</a:t>
                      </a:r>
                      <a:r>
                        <a:rPr lang="en-IN" sz="1800" baseline="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txBody>
                  <a:tcPr marL="91423" marR="91423" marT="45704" marB="45704"/>
                </a:tc>
                <a:tc>
                  <a:txBody>
                    <a:bodyPr/>
                    <a:lstStyle/>
                    <a:p>
                      <a:r>
                        <a:rPr kumimoji="0" lang="en-IN" sz="1800" b="0" i="0" u="none" strike="noStrike" kern="1200" baseline="0" dirty="0">
                          <a:solidFill>
                            <a:schemeClr val="tx1"/>
                          </a:solidFill>
                          <a:latin typeface="Times New Roman" pitchFamily="18" charset="0"/>
                          <a:ea typeface="+mn-ea"/>
                          <a:cs typeface="Times New Roman" pitchFamily="18" charset="0"/>
                        </a:rPr>
                        <a:t>If Burst=1 :The AD converter does repeated conversions at up to 200 kHz, scanning (if necessary)through the pins selected by bits set to ones in the SEL field.</a:t>
                      </a:r>
                      <a:endParaRPr lang="en-IN" sz="1800" dirty="0">
                        <a:latin typeface="Times New Roman" pitchFamily="18" charset="0"/>
                        <a:cs typeface="Times New Roman" pitchFamily="18" charset="0"/>
                      </a:endParaRPr>
                    </a:p>
                  </a:txBody>
                  <a:tcPr marL="91423" marR="91423" marT="45704" marB="45704"/>
                </a:tc>
                <a:extLst>
                  <a:ext uri="{0D108BD9-81ED-4DB2-BD59-A6C34878D82A}">
                    <a16:rowId xmlns:a16="http://schemas.microsoft.com/office/drawing/2014/main" val="10000"/>
                  </a:ext>
                </a:extLst>
              </a:tr>
              <a:tr h="365721">
                <a:tc>
                  <a:txBody>
                    <a:bodyPr/>
                    <a:lstStyle/>
                    <a:p>
                      <a:r>
                        <a:rPr lang="en-IN" sz="1800" dirty="0">
                          <a:latin typeface="Times New Roman" pitchFamily="18" charset="0"/>
                          <a:cs typeface="Times New Roman" pitchFamily="18" charset="0"/>
                        </a:rPr>
                        <a:t>PDN</a:t>
                      </a:r>
                    </a:p>
                  </a:txBody>
                  <a:tcPr marL="91423" marR="91423" marT="45704" marB="45704"/>
                </a:tc>
                <a:tc>
                  <a:txBody>
                    <a:bodyPr/>
                    <a:lstStyle/>
                    <a:p>
                      <a:r>
                        <a:rPr lang="en-IN" sz="1800" dirty="0">
                          <a:latin typeface="Times New Roman" pitchFamily="18" charset="0"/>
                          <a:cs typeface="Times New Roman" pitchFamily="18" charset="0"/>
                        </a:rPr>
                        <a:t>PDN=1;</a:t>
                      </a:r>
                      <a:r>
                        <a:rPr lang="en-IN" sz="1800" baseline="0" dirty="0">
                          <a:latin typeface="Times New Roman" pitchFamily="18" charset="0"/>
                          <a:cs typeface="Times New Roman" pitchFamily="18" charset="0"/>
                        </a:rPr>
                        <a:t> ADC Conversion is operational; PDN=0; Conversion Power down</a:t>
                      </a:r>
                      <a:endParaRPr lang="en-IN" sz="1800" dirty="0">
                        <a:latin typeface="Times New Roman" pitchFamily="18" charset="0"/>
                        <a:cs typeface="Times New Roman" pitchFamily="18" charset="0"/>
                      </a:endParaRPr>
                    </a:p>
                  </a:txBody>
                  <a:tcPr marL="91423" marR="91423" marT="45704" marB="45704"/>
                </a:tc>
                <a:extLst>
                  <a:ext uri="{0D108BD9-81ED-4DB2-BD59-A6C34878D82A}">
                    <a16:rowId xmlns:a16="http://schemas.microsoft.com/office/drawing/2014/main" val="10001"/>
                  </a:ext>
                </a:extLst>
              </a:tr>
              <a:tr h="849143">
                <a:tc>
                  <a:txBody>
                    <a:bodyPr/>
                    <a:lstStyle/>
                    <a:p>
                      <a:r>
                        <a:rPr lang="en-IN" sz="1800" dirty="0">
                          <a:latin typeface="Times New Roman" pitchFamily="18" charset="0"/>
                          <a:cs typeface="Times New Roman" pitchFamily="18" charset="0"/>
                        </a:rPr>
                        <a:t>START</a:t>
                      </a:r>
                    </a:p>
                    <a:p>
                      <a:endParaRPr lang="en-IN" sz="1800" dirty="0">
                        <a:latin typeface="Times New Roman" pitchFamily="18" charset="0"/>
                        <a:cs typeface="Times New Roman" pitchFamily="18" charset="0"/>
                      </a:endParaRPr>
                    </a:p>
                  </a:txBody>
                  <a:tcPr marL="91423" marR="91423" marT="45704" marB="45704"/>
                </a:tc>
                <a:tc>
                  <a:txBody>
                    <a:bodyPr/>
                    <a:lstStyle/>
                    <a:p>
                      <a:r>
                        <a:rPr kumimoji="0" lang="en-IN" sz="1800" b="0" i="0" u="none" strike="noStrike" kern="1200" baseline="0" dirty="0">
                          <a:solidFill>
                            <a:schemeClr val="tx1"/>
                          </a:solidFill>
                          <a:latin typeface="Times New Roman" pitchFamily="18" charset="0"/>
                          <a:ea typeface="+mn-ea"/>
                          <a:cs typeface="Times New Roman" pitchFamily="18" charset="0"/>
                        </a:rPr>
                        <a:t>000 :No start (this value should be used when clearing PDN to 0).</a:t>
                      </a:r>
                    </a:p>
                    <a:p>
                      <a:r>
                        <a:rPr kumimoji="0" lang="en-IN" sz="1800" b="0" i="0" u="none" strike="noStrike" kern="1200" baseline="0" dirty="0">
                          <a:solidFill>
                            <a:schemeClr val="tx1"/>
                          </a:solidFill>
                          <a:latin typeface="Times New Roman" pitchFamily="18" charset="0"/>
                          <a:ea typeface="+mn-ea"/>
                          <a:cs typeface="Times New Roman" pitchFamily="18" charset="0"/>
                        </a:rPr>
                        <a:t>001 :Start conversion now.</a:t>
                      </a:r>
                      <a:endParaRPr lang="en-IN" sz="1800" dirty="0">
                        <a:latin typeface="Times New Roman" pitchFamily="18" charset="0"/>
                        <a:cs typeface="Times New Roman" pitchFamily="18" charset="0"/>
                      </a:endParaRPr>
                    </a:p>
                  </a:txBody>
                  <a:tcPr marL="91423" marR="91423" marT="45704" marB="45704"/>
                </a:tc>
                <a:extLst>
                  <a:ext uri="{0D108BD9-81ED-4DB2-BD59-A6C34878D82A}">
                    <a16:rowId xmlns:a16="http://schemas.microsoft.com/office/drawing/2014/main" val="10002"/>
                  </a:ext>
                </a:extLst>
              </a:tr>
              <a:tr h="1188662">
                <a:tc>
                  <a:txBody>
                    <a:bodyPr/>
                    <a:lstStyle/>
                    <a:p>
                      <a:r>
                        <a:rPr lang="en-IN" sz="1800" dirty="0">
                          <a:latin typeface="Times New Roman" pitchFamily="18" charset="0"/>
                          <a:cs typeface="Times New Roman" pitchFamily="18" charset="0"/>
                        </a:rPr>
                        <a:t>Edge</a:t>
                      </a:r>
                    </a:p>
                  </a:txBody>
                  <a:tcPr marL="91423" marR="91423" marT="45704" marB="45704"/>
                </a:tc>
                <a:tc>
                  <a:txBody>
                    <a:bodyPr/>
                    <a:lstStyle/>
                    <a:p>
                      <a:r>
                        <a:rPr kumimoji="0" lang="en-IN" sz="1800" b="0" i="0" u="none" strike="noStrike" kern="1200" baseline="0" dirty="0">
                          <a:solidFill>
                            <a:schemeClr val="tx1"/>
                          </a:solidFill>
                          <a:latin typeface="Times New Roman" pitchFamily="18" charset="0"/>
                          <a:ea typeface="+mn-ea"/>
                          <a:cs typeface="Times New Roman" pitchFamily="18" charset="0"/>
                        </a:rPr>
                        <a:t>This bit is significant only when the START field contains 010-111. In these cases: 0</a:t>
                      </a:r>
                    </a:p>
                    <a:p>
                      <a:r>
                        <a:rPr kumimoji="0" lang="en-IN" sz="1800" b="0" i="0" u="none" strike="noStrike" kern="1200" baseline="0" dirty="0">
                          <a:solidFill>
                            <a:schemeClr val="tx1"/>
                          </a:solidFill>
                          <a:latin typeface="Times New Roman" pitchFamily="18" charset="0"/>
                          <a:ea typeface="+mn-ea"/>
                          <a:cs typeface="Times New Roman" pitchFamily="18" charset="0"/>
                        </a:rPr>
                        <a:t>1 Start conversion on a falling edge on the selected CAP/MAT signal.</a:t>
                      </a:r>
                    </a:p>
                    <a:p>
                      <a:r>
                        <a:rPr kumimoji="0" lang="en-IN" sz="1800" b="0" i="0" u="none" strike="noStrike" kern="1200" baseline="0" dirty="0">
                          <a:solidFill>
                            <a:schemeClr val="tx1"/>
                          </a:solidFill>
                          <a:latin typeface="Times New Roman" pitchFamily="18" charset="0"/>
                          <a:ea typeface="+mn-ea"/>
                          <a:cs typeface="Times New Roman" pitchFamily="18" charset="0"/>
                        </a:rPr>
                        <a:t>0 Start conversion on a rising edge on the selected CAP/MAT signal.</a:t>
                      </a:r>
                      <a:endParaRPr lang="en-IN" sz="1800" dirty="0">
                        <a:latin typeface="Times New Roman" pitchFamily="18" charset="0"/>
                        <a:cs typeface="Times New Roman" pitchFamily="18" charset="0"/>
                      </a:endParaRPr>
                    </a:p>
                  </a:txBody>
                  <a:tcPr marL="91423" marR="91423" marT="45704" marB="45704"/>
                </a:tc>
                <a:extLst>
                  <a:ext uri="{0D108BD9-81ED-4DB2-BD59-A6C34878D82A}">
                    <a16:rowId xmlns:a16="http://schemas.microsoft.com/office/drawing/2014/main" val="10003"/>
                  </a:ext>
                </a:extLst>
              </a:tr>
            </a:tbl>
          </a:graphicData>
        </a:graphic>
      </p:graphicFrame>
      <p:sp>
        <p:nvSpPr>
          <p:cNvPr id="67659" name="TextBox 12">
            <a:extLst>
              <a:ext uri="{FF2B5EF4-FFF2-40B4-BE49-F238E27FC236}">
                <a16:creationId xmlns:a16="http://schemas.microsoft.com/office/drawing/2014/main" id="{234869B2-A400-9DF0-0EEE-623EC444E994}"/>
              </a:ext>
            </a:extLst>
          </p:cNvPr>
          <p:cNvSpPr txBox="1">
            <a:spLocks noChangeArrowheads="1"/>
          </p:cNvSpPr>
          <p:nvPr/>
        </p:nvSpPr>
        <p:spPr bwMode="auto">
          <a:xfrm>
            <a:off x="541338" y="1203325"/>
            <a:ext cx="664845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chemeClr val="bg1"/>
                </a:solidFill>
              </a:rPr>
              <a:t>Configuring ADC Control Register - ADCR</a:t>
            </a:r>
            <a:r>
              <a:rPr lang="en-US" altLang="en-US" sz="2000"/>
              <a:t>)</a:t>
            </a:r>
          </a:p>
        </p:txBody>
      </p:sp>
      <p:pic>
        <p:nvPicPr>
          <p:cNvPr id="67660" name="Picture 2" descr="Our Brand Identity » PES University">
            <a:extLst>
              <a:ext uri="{FF2B5EF4-FFF2-40B4-BE49-F238E27FC236}">
                <a16:creationId xmlns:a16="http://schemas.microsoft.com/office/drawing/2014/main" id="{5CA0424B-514F-FAD7-CFF0-07715D37E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10E32FEA-3CE1-FE9F-FDA6-78363666836A}"/>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Line 7">
            <a:extLst>
              <a:ext uri="{FF2B5EF4-FFF2-40B4-BE49-F238E27FC236}">
                <a16:creationId xmlns:a16="http://schemas.microsoft.com/office/drawing/2014/main" id="{EB751A5C-0604-4D67-EA2E-A823023D939F}"/>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63E531B1-E3DA-8841-2ED0-941C0E29385C}"/>
              </a:ext>
            </a:extLst>
          </p:cNvPr>
          <p:cNvSpPr/>
          <p:nvPr/>
        </p:nvSpPr>
        <p:spPr>
          <a:xfrm>
            <a:off x="442913" y="688975"/>
            <a:ext cx="7750175"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7" name="Rectangle 6">
            <a:extLst>
              <a:ext uri="{FF2B5EF4-FFF2-40B4-BE49-F238E27FC236}">
                <a16:creationId xmlns:a16="http://schemas.microsoft.com/office/drawing/2014/main" id="{E3BA4DEB-8DBF-08D4-64B9-EBE866973F7F}"/>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8">
            <a:extLst>
              <a:ext uri="{FF2B5EF4-FFF2-40B4-BE49-F238E27FC236}">
                <a16:creationId xmlns:a16="http://schemas.microsoft.com/office/drawing/2014/main" id="{13C8FD77-80A1-0966-9227-F0FD8869A6CE}"/>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8611" name="Rectangle 21">
            <a:extLst>
              <a:ext uri="{FF2B5EF4-FFF2-40B4-BE49-F238E27FC236}">
                <a16:creationId xmlns:a16="http://schemas.microsoft.com/office/drawing/2014/main" id="{D03D37FD-CC2E-B989-2434-09D657C897F5}"/>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68612" name="Picture 2">
            <a:extLst>
              <a:ext uri="{FF2B5EF4-FFF2-40B4-BE49-F238E27FC236}">
                <a16:creationId xmlns:a16="http://schemas.microsoft.com/office/drawing/2014/main" id="{4159ECA4-BDE3-B412-3B3A-3E85F1A64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5" y="1746250"/>
            <a:ext cx="819785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3" name="TextBox 11">
            <a:extLst>
              <a:ext uri="{FF2B5EF4-FFF2-40B4-BE49-F238E27FC236}">
                <a16:creationId xmlns:a16="http://schemas.microsoft.com/office/drawing/2014/main" id="{BEDB8FB4-C28A-D316-96D2-EDDDEF7DAB22}"/>
              </a:ext>
            </a:extLst>
          </p:cNvPr>
          <p:cNvSpPr txBox="1">
            <a:spLocks noChangeArrowheads="1"/>
          </p:cNvSpPr>
          <p:nvPr/>
        </p:nvSpPr>
        <p:spPr bwMode="auto">
          <a:xfrm>
            <a:off x="541338" y="1182688"/>
            <a:ext cx="664845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chemeClr val="bg1"/>
                </a:solidFill>
              </a:rPr>
              <a:t>ADC STATUS Register – ADSTAT</a:t>
            </a:r>
            <a:r>
              <a:rPr lang="en-US" altLang="en-US" sz="2000"/>
              <a:t>)</a:t>
            </a:r>
          </a:p>
        </p:txBody>
      </p:sp>
      <p:pic>
        <p:nvPicPr>
          <p:cNvPr id="68614" name="Picture 2" descr="Our Brand Identity » PES University">
            <a:extLst>
              <a:ext uri="{FF2B5EF4-FFF2-40B4-BE49-F238E27FC236}">
                <a16:creationId xmlns:a16="http://schemas.microsoft.com/office/drawing/2014/main" id="{C3325B0B-EA25-0AA6-8623-F088D0993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377F587A-ADEB-AF95-9E70-4CF431BECBEA}"/>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Line 7">
            <a:extLst>
              <a:ext uri="{FF2B5EF4-FFF2-40B4-BE49-F238E27FC236}">
                <a16:creationId xmlns:a16="http://schemas.microsoft.com/office/drawing/2014/main" id="{1C58F039-4F8D-DD5D-67B3-76111D1C2EA5}"/>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33287A69-CB90-ABDF-867B-AE158A1DEC25}"/>
              </a:ext>
            </a:extLst>
          </p:cNvPr>
          <p:cNvSpPr/>
          <p:nvPr/>
        </p:nvSpPr>
        <p:spPr>
          <a:xfrm>
            <a:off x="442913" y="688975"/>
            <a:ext cx="7750175"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7" name="Rectangle 6">
            <a:extLst>
              <a:ext uri="{FF2B5EF4-FFF2-40B4-BE49-F238E27FC236}">
                <a16:creationId xmlns:a16="http://schemas.microsoft.com/office/drawing/2014/main" id="{8F9166D3-8930-2591-7EB7-FE194A015E60}"/>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8">
            <a:extLst>
              <a:ext uri="{FF2B5EF4-FFF2-40B4-BE49-F238E27FC236}">
                <a16:creationId xmlns:a16="http://schemas.microsoft.com/office/drawing/2014/main" id="{6A296C62-1533-AA9A-800D-D73FD735FECA}"/>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9635" name="Rectangle 21">
            <a:extLst>
              <a:ext uri="{FF2B5EF4-FFF2-40B4-BE49-F238E27FC236}">
                <a16:creationId xmlns:a16="http://schemas.microsoft.com/office/drawing/2014/main" id="{21EDC8B1-112B-238C-E5CB-C68957C07106}"/>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9636" name="TextBox 10">
            <a:extLst>
              <a:ext uri="{FF2B5EF4-FFF2-40B4-BE49-F238E27FC236}">
                <a16:creationId xmlns:a16="http://schemas.microsoft.com/office/drawing/2014/main" id="{179928E8-56A3-D809-52BB-04D5FEE71D12}"/>
              </a:ext>
            </a:extLst>
          </p:cNvPr>
          <p:cNvSpPr txBox="1">
            <a:spLocks noChangeArrowheads="1"/>
          </p:cNvSpPr>
          <p:nvPr/>
        </p:nvSpPr>
        <p:spPr bwMode="auto">
          <a:xfrm>
            <a:off x="541338" y="1219200"/>
            <a:ext cx="664845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chemeClr val="bg1"/>
                </a:solidFill>
              </a:rPr>
              <a:t>ADC DATA Register – ADDR0-7</a:t>
            </a:r>
            <a:r>
              <a:rPr lang="en-US" altLang="en-US" sz="2000"/>
              <a:t>)</a:t>
            </a:r>
          </a:p>
        </p:txBody>
      </p:sp>
      <p:pic>
        <p:nvPicPr>
          <p:cNvPr id="69637" name="Picture 3">
            <a:extLst>
              <a:ext uri="{FF2B5EF4-FFF2-40B4-BE49-F238E27FC236}">
                <a16:creationId xmlns:a16="http://schemas.microsoft.com/office/drawing/2014/main" id="{53A17ACC-DF6A-D6E2-FC26-551038480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8" y="1619250"/>
            <a:ext cx="8380412" cy="469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38" name="Picture 2" descr="Our Brand Identity » PES University">
            <a:extLst>
              <a:ext uri="{FF2B5EF4-FFF2-40B4-BE49-F238E27FC236}">
                <a16:creationId xmlns:a16="http://schemas.microsoft.com/office/drawing/2014/main" id="{5D300987-598D-40DD-C271-637241211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D30EFF9F-BF86-D7EA-5520-2E1D13817C13}"/>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Line 7">
            <a:extLst>
              <a:ext uri="{FF2B5EF4-FFF2-40B4-BE49-F238E27FC236}">
                <a16:creationId xmlns:a16="http://schemas.microsoft.com/office/drawing/2014/main" id="{DA97DF07-EF8F-9456-B894-0A1F13E45947}"/>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E788D16F-2C17-5C4F-17F5-D2F885EC6911}"/>
              </a:ext>
            </a:extLst>
          </p:cNvPr>
          <p:cNvSpPr/>
          <p:nvPr/>
        </p:nvSpPr>
        <p:spPr>
          <a:xfrm>
            <a:off x="442913" y="688975"/>
            <a:ext cx="7750175"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7" name="Rectangle 6">
            <a:extLst>
              <a:ext uri="{FF2B5EF4-FFF2-40B4-BE49-F238E27FC236}">
                <a16:creationId xmlns:a16="http://schemas.microsoft.com/office/drawing/2014/main" id="{E1EE1964-3857-EB61-323A-2022682B8C6A}"/>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8">
            <a:extLst>
              <a:ext uri="{FF2B5EF4-FFF2-40B4-BE49-F238E27FC236}">
                <a16:creationId xmlns:a16="http://schemas.microsoft.com/office/drawing/2014/main" id="{CD7C8A79-77F9-1042-972B-C98A73AEF006}"/>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0659" name="Rectangle 21">
            <a:extLst>
              <a:ext uri="{FF2B5EF4-FFF2-40B4-BE49-F238E27FC236}">
                <a16:creationId xmlns:a16="http://schemas.microsoft.com/office/drawing/2014/main" id="{FCF326F8-4EB4-22AC-13A1-42F86633EC80}"/>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0904" name="Rectangle 9">
            <a:extLst>
              <a:ext uri="{FF2B5EF4-FFF2-40B4-BE49-F238E27FC236}">
                <a16:creationId xmlns:a16="http://schemas.microsoft.com/office/drawing/2014/main" id="{0633E7B0-F280-70BF-80A4-AF09075B42E7}"/>
              </a:ext>
            </a:extLst>
          </p:cNvPr>
          <p:cNvSpPr>
            <a:spLocks noChangeArrowheads="1"/>
          </p:cNvSpPr>
          <p:nvPr/>
        </p:nvSpPr>
        <p:spPr bwMode="auto">
          <a:xfrm>
            <a:off x="541338" y="1508125"/>
            <a:ext cx="4818062" cy="4032250"/>
          </a:xfrm>
          <a:prstGeom prst="rect">
            <a:avLst/>
          </a:prstGeom>
          <a:solidFill>
            <a:schemeClr val="accent2">
              <a:lumMod val="20000"/>
              <a:lumOff val="80000"/>
            </a:schemeClr>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dirty="0">
                <a:latin typeface="Lucida Sans Typewriter" panose="020B0509030504030204" pitchFamily="49" charset="0"/>
              </a:rPr>
              <a:t>#include &lt;LPC17xx.H&gt;</a:t>
            </a:r>
          </a:p>
          <a:p>
            <a:pPr eaLnBrk="1" hangingPunct="1">
              <a:defRPr/>
            </a:pPr>
            <a:r>
              <a:rPr lang="en-US" altLang="en-US" sz="1600" dirty="0">
                <a:latin typeface="Lucida Sans Typewriter" panose="020B0509030504030204" pitchFamily="49" charset="0"/>
              </a:rPr>
              <a:t>void delay(unsigned long int dk);</a:t>
            </a:r>
          </a:p>
          <a:p>
            <a:pPr eaLnBrk="1" hangingPunct="1">
              <a:defRPr/>
            </a:pPr>
            <a:r>
              <a:rPr lang="en-US" altLang="en-US" sz="1600" dirty="0">
                <a:latin typeface="Lucida Sans Typewriter" panose="020B0509030504030204" pitchFamily="49" charset="0"/>
              </a:rPr>
              <a:t>unsigned long int di=0;</a:t>
            </a:r>
          </a:p>
          <a:p>
            <a:pPr eaLnBrk="1" hangingPunct="1">
              <a:defRPr/>
            </a:pPr>
            <a:r>
              <a:rPr lang="en-US" altLang="en-US" sz="1600" dirty="0">
                <a:latin typeface="Lucida Sans Typewriter" panose="020B0509030504030204" pitchFamily="49" charset="0"/>
              </a:rPr>
              <a:t>unsigned short int </a:t>
            </a:r>
            <a:r>
              <a:rPr lang="en-US" altLang="en-US" sz="1600" dirty="0" err="1">
                <a:latin typeface="Lucida Sans Typewriter" panose="020B0509030504030204" pitchFamily="49" charset="0"/>
              </a:rPr>
              <a:t>adc</a:t>
            </a:r>
            <a:r>
              <a:rPr lang="en-US" altLang="en-US" sz="1600" dirty="0">
                <a:latin typeface="Lucida Sans Typewriter" panose="020B0509030504030204" pitchFamily="49" charset="0"/>
              </a:rPr>
              <a:t>=0;</a:t>
            </a:r>
          </a:p>
          <a:p>
            <a:pPr eaLnBrk="1" hangingPunct="1">
              <a:defRPr/>
            </a:pPr>
            <a:r>
              <a:rPr lang="en-US" altLang="en-US" sz="1600" dirty="0">
                <a:latin typeface="Lucida Sans Typewriter" panose="020B0509030504030204" pitchFamily="49" charset="0"/>
              </a:rPr>
              <a:t>int main()</a:t>
            </a:r>
          </a:p>
          <a:p>
            <a:pPr eaLnBrk="1" hangingPunct="1">
              <a:defRPr/>
            </a:pPr>
            <a:r>
              <a:rPr lang="en-US" altLang="en-US" sz="1600" dirty="0">
                <a:latin typeface="Lucida Sans Typewriter" panose="020B0509030504030204" pitchFamily="49" charset="0"/>
              </a:rPr>
              <a:t>{</a:t>
            </a:r>
          </a:p>
          <a:p>
            <a:pPr eaLnBrk="1" hangingPunct="1">
              <a:defRPr/>
            </a:pPr>
            <a:r>
              <a:rPr lang="en-US" altLang="en-US" sz="1600" dirty="0" err="1">
                <a:latin typeface="Lucida Sans Typewriter" panose="020B0509030504030204" pitchFamily="49" charset="0"/>
              </a:rPr>
              <a:t>SystemInit</a:t>
            </a:r>
            <a:r>
              <a:rPr lang="en-US" altLang="en-US" sz="1600" dirty="0">
                <a:latin typeface="Lucida Sans Typewriter" panose="020B0509030504030204" pitchFamily="49" charset="0"/>
              </a:rPr>
              <a:t>();</a:t>
            </a:r>
          </a:p>
          <a:p>
            <a:pPr eaLnBrk="1" hangingPunct="1">
              <a:defRPr/>
            </a:pPr>
            <a:r>
              <a:rPr lang="en-US" altLang="en-US" sz="1600" dirty="0">
                <a:latin typeface="Lucida Sans Typewriter" panose="020B0509030504030204" pitchFamily="49" charset="0"/>
              </a:rPr>
              <a:t>LPC_SC-&gt;PCONP|=0X00001000; </a:t>
            </a:r>
          </a:p>
          <a:p>
            <a:pPr eaLnBrk="1" hangingPunct="1">
              <a:defRPr/>
            </a:pPr>
            <a:r>
              <a:rPr lang="en-US" altLang="en-US" sz="1600" dirty="0">
                <a:latin typeface="Lucida Sans Typewriter" panose="020B0509030504030204" pitchFamily="49" charset="0"/>
              </a:rPr>
              <a:t>LPC_GPIO0-&gt;FIOMASK2|=0XBF; </a:t>
            </a:r>
          </a:p>
          <a:p>
            <a:pPr eaLnBrk="1" hangingPunct="1">
              <a:defRPr/>
            </a:pPr>
            <a:r>
              <a:rPr lang="en-US" altLang="en-US" sz="1600" dirty="0">
                <a:latin typeface="Lucida Sans Typewriter" panose="020B0509030504030204" pitchFamily="49" charset="0"/>
              </a:rPr>
              <a:t>LPC_GPIO0-&gt;FIODIR2|=0X40; </a:t>
            </a:r>
          </a:p>
          <a:p>
            <a:pPr eaLnBrk="1" hangingPunct="1">
              <a:defRPr/>
            </a:pPr>
            <a:r>
              <a:rPr lang="en-US" altLang="en-US" sz="1600" dirty="0">
                <a:latin typeface="Lucida Sans Typewriter" panose="020B0509030504030204" pitchFamily="49" charset="0"/>
              </a:rPr>
              <a:t>LPC_PINCON-&gt;PINSEL3|=0XC0000000; </a:t>
            </a:r>
          </a:p>
          <a:p>
            <a:pPr eaLnBrk="1" hangingPunct="1">
              <a:defRPr/>
            </a:pPr>
            <a:r>
              <a:rPr lang="en-US" altLang="en-US" sz="1600" dirty="0">
                <a:latin typeface="Lucida Sans Typewriter" panose="020B0509030504030204" pitchFamily="49" charset="0"/>
              </a:rPr>
              <a:t>LPC_ADC-&gt;ADCR=0X00210320; </a:t>
            </a:r>
          </a:p>
          <a:p>
            <a:pPr eaLnBrk="1" hangingPunct="1">
              <a:defRPr/>
            </a:pPr>
            <a:endParaRPr lang="en-US" altLang="en-US" sz="1600" dirty="0">
              <a:latin typeface="Lucida Sans Typewriter" panose="020B0509030504030204" pitchFamily="49" charset="0"/>
            </a:endParaRPr>
          </a:p>
          <a:p>
            <a:pPr eaLnBrk="1" hangingPunct="1">
              <a:defRPr/>
            </a:pPr>
            <a:endParaRPr lang="en-US" altLang="en-US" sz="1600" dirty="0">
              <a:latin typeface="Lucida Sans Typewriter" panose="020B0509030504030204" pitchFamily="49" charset="0"/>
            </a:endParaRPr>
          </a:p>
          <a:p>
            <a:pPr eaLnBrk="1" hangingPunct="1">
              <a:defRPr/>
            </a:pPr>
            <a:endParaRPr lang="en-US" altLang="en-US" sz="1600" dirty="0">
              <a:latin typeface="Lucida Sans Typewriter" panose="020B0509030504030204" pitchFamily="49" charset="0"/>
            </a:endParaRPr>
          </a:p>
          <a:p>
            <a:pPr eaLnBrk="1" hangingPunct="1">
              <a:defRPr/>
            </a:pPr>
            <a:endParaRPr lang="en-US" altLang="en-US" sz="1600" dirty="0">
              <a:latin typeface="Lucida Sans Typewriter" panose="020B0509030504030204" pitchFamily="49" charset="0"/>
            </a:endParaRPr>
          </a:p>
        </p:txBody>
      </p:sp>
      <p:sp>
        <p:nvSpPr>
          <p:cNvPr id="80905" name="Rectangle 13">
            <a:extLst>
              <a:ext uri="{FF2B5EF4-FFF2-40B4-BE49-F238E27FC236}">
                <a16:creationId xmlns:a16="http://schemas.microsoft.com/office/drawing/2014/main" id="{1D06850E-A69F-83F1-0130-0BE77579DBB8}"/>
              </a:ext>
            </a:extLst>
          </p:cNvPr>
          <p:cNvSpPr>
            <a:spLocks noChangeArrowheads="1"/>
          </p:cNvSpPr>
          <p:nvPr/>
        </p:nvSpPr>
        <p:spPr bwMode="auto">
          <a:xfrm>
            <a:off x="5457825" y="1538288"/>
            <a:ext cx="5237163" cy="3971925"/>
          </a:xfrm>
          <a:prstGeom prst="rect">
            <a:avLst/>
          </a:prstGeom>
          <a:solidFill>
            <a:schemeClr val="accent2">
              <a:lumMod val="20000"/>
              <a:lumOff val="80000"/>
            </a:schemeClr>
          </a:solid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dirty="0">
                <a:latin typeface="Lucida Sans Typewriter" panose="020B0509030504030204" pitchFamily="49" charset="0"/>
              </a:rPr>
              <a:t>while(1) 		</a:t>
            </a:r>
          </a:p>
          <a:p>
            <a:pPr eaLnBrk="1" hangingPunct="1">
              <a:defRPr/>
            </a:pPr>
            <a:r>
              <a:rPr lang="en-US" altLang="en-US" sz="1600" dirty="0">
                <a:latin typeface="Lucida Sans Typewriter" panose="020B0509030504030204" pitchFamily="49" charset="0"/>
              </a:rPr>
              <a:t>{                         </a:t>
            </a:r>
          </a:p>
          <a:p>
            <a:pPr eaLnBrk="1" hangingPunct="1">
              <a:defRPr/>
            </a:pPr>
            <a:r>
              <a:rPr lang="en-US" altLang="en-US" sz="1400" dirty="0">
                <a:latin typeface="Lucida Sans Typewriter" panose="020B0509030504030204" pitchFamily="49" charset="0"/>
              </a:rPr>
              <a:t>while((LPC_ADC-&gt;ADSTAT&amp;0X00000020)!=0X00000020)</a:t>
            </a:r>
          </a:p>
          <a:p>
            <a:pPr eaLnBrk="1" hangingPunct="1">
              <a:defRPr/>
            </a:pPr>
            <a:r>
              <a:rPr lang="en-US" altLang="en-US" sz="1600" dirty="0">
                <a:latin typeface="Lucida Sans Typewriter" panose="020B0509030504030204" pitchFamily="49" charset="0"/>
              </a:rPr>
              <a:t>	{</a:t>
            </a:r>
          </a:p>
          <a:p>
            <a:pPr eaLnBrk="1" hangingPunct="1">
              <a:defRPr/>
            </a:pPr>
            <a:r>
              <a:rPr lang="en-US" altLang="en-US" sz="1600" dirty="0">
                <a:latin typeface="Lucida Sans Typewriter" panose="020B0509030504030204" pitchFamily="49" charset="0"/>
              </a:rPr>
              <a:t>	}</a:t>
            </a:r>
          </a:p>
          <a:p>
            <a:pPr eaLnBrk="1" hangingPunct="1">
              <a:defRPr/>
            </a:pPr>
            <a:r>
              <a:rPr lang="en-US" altLang="en-US" sz="1600" dirty="0" err="1">
                <a:latin typeface="Lucida Sans Typewriter" panose="020B0509030504030204" pitchFamily="49" charset="0"/>
              </a:rPr>
              <a:t>adc</a:t>
            </a:r>
            <a:r>
              <a:rPr lang="en-US" altLang="en-US" sz="1600" dirty="0">
                <a:latin typeface="Lucida Sans Typewriter" panose="020B0509030504030204" pitchFamily="49" charset="0"/>
              </a:rPr>
              <a:t>=((LPC_ADC-&gt;ADDR5&gt;&gt;4)&amp; 0x00000fff); </a:t>
            </a:r>
          </a:p>
          <a:p>
            <a:pPr eaLnBrk="1" hangingPunct="1">
              <a:defRPr/>
            </a:pPr>
            <a:r>
              <a:rPr lang="en-US" altLang="en-US" sz="1600" dirty="0">
                <a:latin typeface="Lucida Sans Typewriter" panose="020B0509030504030204" pitchFamily="49" charset="0"/>
              </a:rPr>
              <a:t>if (</a:t>
            </a:r>
            <a:r>
              <a:rPr lang="en-US" altLang="en-US" sz="1600" dirty="0" err="1">
                <a:latin typeface="Lucida Sans Typewriter" panose="020B0509030504030204" pitchFamily="49" charset="0"/>
              </a:rPr>
              <a:t>adc</a:t>
            </a:r>
            <a:r>
              <a:rPr lang="en-US" altLang="en-US" sz="1600" dirty="0">
                <a:latin typeface="Lucida Sans Typewriter" panose="020B0509030504030204" pitchFamily="49" charset="0"/>
              </a:rPr>
              <a:t> &gt; 0x9B2) // Comparing MV with RV</a:t>
            </a:r>
          </a:p>
          <a:p>
            <a:pPr eaLnBrk="1" hangingPunct="1">
              <a:defRPr/>
            </a:pPr>
            <a:r>
              <a:rPr lang="en-US" altLang="en-US" sz="1600" dirty="0">
                <a:latin typeface="Lucida Sans Typewriter" panose="020B0509030504030204" pitchFamily="49" charset="0"/>
              </a:rPr>
              <a:t>	{</a:t>
            </a:r>
          </a:p>
          <a:p>
            <a:pPr eaLnBrk="1" hangingPunct="1">
              <a:defRPr/>
            </a:pPr>
            <a:r>
              <a:rPr lang="en-US" altLang="en-US" sz="1600" dirty="0">
                <a:latin typeface="Lucida Sans Typewriter" panose="020B0509030504030204" pitchFamily="49" charset="0"/>
              </a:rPr>
              <a:t>		LPC_GPIO0-&gt;FIOSET2=0X40;  </a:t>
            </a:r>
          </a:p>
          <a:p>
            <a:pPr eaLnBrk="1" hangingPunct="1">
              <a:defRPr/>
            </a:pPr>
            <a:r>
              <a:rPr lang="en-US" altLang="en-US" sz="1600" dirty="0">
                <a:latin typeface="Lucida Sans Typewriter" panose="020B0509030504030204" pitchFamily="49" charset="0"/>
              </a:rPr>
              <a:t>	}</a:t>
            </a:r>
          </a:p>
          <a:p>
            <a:pPr eaLnBrk="1" hangingPunct="1">
              <a:defRPr/>
            </a:pPr>
            <a:r>
              <a:rPr lang="en-US" altLang="en-US" sz="1600" dirty="0">
                <a:latin typeface="Lucida Sans Typewriter" panose="020B0509030504030204" pitchFamily="49" charset="0"/>
              </a:rPr>
              <a:t>else </a:t>
            </a:r>
          </a:p>
          <a:p>
            <a:pPr eaLnBrk="1" hangingPunct="1">
              <a:defRPr/>
            </a:pPr>
            <a:r>
              <a:rPr lang="en-US" altLang="en-US" sz="1600" dirty="0">
                <a:latin typeface="Lucida Sans Typewriter" panose="020B0509030504030204" pitchFamily="49" charset="0"/>
              </a:rPr>
              <a:t>	{</a:t>
            </a:r>
          </a:p>
          <a:p>
            <a:pPr eaLnBrk="1" hangingPunct="1">
              <a:defRPr/>
            </a:pPr>
            <a:r>
              <a:rPr lang="en-US" altLang="en-US" sz="1600" dirty="0">
                <a:latin typeface="Lucida Sans Typewriter" panose="020B0509030504030204" pitchFamily="49" charset="0"/>
              </a:rPr>
              <a:t>		LPC_GPIO0-&gt;FIOCLR2=0X40; </a:t>
            </a:r>
          </a:p>
          <a:p>
            <a:pPr eaLnBrk="1" hangingPunct="1">
              <a:defRPr/>
            </a:pPr>
            <a:r>
              <a:rPr lang="en-US" altLang="en-US" sz="1600" dirty="0">
                <a:latin typeface="Lucida Sans Typewriter" panose="020B0509030504030204" pitchFamily="49" charset="0"/>
              </a:rPr>
              <a:t>	}</a:t>
            </a:r>
          </a:p>
          <a:p>
            <a:pPr eaLnBrk="1" hangingPunct="1">
              <a:defRPr/>
            </a:pPr>
            <a:r>
              <a:rPr lang="en-US" altLang="en-US" sz="1600" dirty="0">
                <a:latin typeface="Lucida Sans Typewriter" panose="020B0509030504030204" pitchFamily="49" charset="0"/>
              </a:rPr>
              <a:t>}			</a:t>
            </a:r>
          </a:p>
          <a:p>
            <a:pPr eaLnBrk="1" hangingPunct="1">
              <a:defRPr/>
            </a:pPr>
            <a:r>
              <a:rPr lang="en-US" altLang="en-US" sz="1600" dirty="0">
                <a:latin typeface="Lucida Sans Typewriter" panose="020B0509030504030204" pitchFamily="49" charset="0"/>
              </a:rPr>
              <a:t>}</a:t>
            </a:r>
          </a:p>
        </p:txBody>
      </p:sp>
      <p:pic>
        <p:nvPicPr>
          <p:cNvPr id="70662" name="Picture 2" descr="Our Brand Identity » PES University">
            <a:extLst>
              <a:ext uri="{FF2B5EF4-FFF2-40B4-BE49-F238E27FC236}">
                <a16:creationId xmlns:a16="http://schemas.microsoft.com/office/drawing/2014/main" id="{7FBC167E-E07E-3A1B-D24C-6178E9198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C221904A-F9E4-6B96-442F-F9CBD2ABAE20}"/>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Line 7">
            <a:extLst>
              <a:ext uri="{FF2B5EF4-FFF2-40B4-BE49-F238E27FC236}">
                <a16:creationId xmlns:a16="http://schemas.microsoft.com/office/drawing/2014/main" id="{1270DBD0-9F91-7201-31C8-7B9986F26CB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D4D52E82-657C-03A5-DA15-4EE1199A8E87}"/>
              </a:ext>
            </a:extLst>
          </p:cNvPr>
          <p:cNvSpPr/>
          <p:nvPr/>
        </p:nvSpPr>
        <p:spPr>
          <a:xfrm>
            <a:off x="442913" y="688975"/>
            <a:ext cx="7750175"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70666" name="TextBox 6">
            <a:extLst>
              <a:ext uri="{FF2B5EF4-FFF2-40B4-BE49-F238E27FC236}">
                <a16:creationId xmlns:a16="http://schemas.microsoft.com/office/drawing/2014/main" id="{04C317F2-FF94-492B-6205-CF3347487FB6}"/>
              </a:ext>
            </a:extLst>
          </p:cNvPr>
          <p:cNvSpPr txBox="1">
            <a:spLocks noChangeArrowheads="1"/>
          </p:cNvSpPr>
          <p:nvPr/>
        </p:nvSpPr>
        <p:spPr bwMode="auto">
          <a:xfrm>
            <a:off x="469900" y="1081088"/>
            <a:ext cx="46339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000" b="1">
                <a:solidFill>
                  <a:srgbClr val="C00000"/>
                </a:solidFill>
              </a:rPr>
              <a:t>Example</a:t>
            </a:r>
          </a:p>
        </p:txBody>
      </p:sp>
      <p:sp>
        <p:nvSpPr>
          <p:cNvPr id="8" name="Rectangle 7">
            <a:extLst>
              <a:ext uri="{FF2B5EF4-FFF2-40B4-BE49-F238E27FC236}">
                <a16:creationId xmlns:a16="http://schemas.microsoft.com/office/drawing/2014/main" id="{1BBBC883-4EA3-13A6-44BC-ECBA1BB5400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4">
            <a:extLst>
              <a:ext uri="{FF2B5EF4-FFF2-40B4-BE49-F238E27FC236}">
                <a16:creationId xmlns:a16="http://schemas.microsoft.com/office/drawing/2014/main" id="{C5DDCF53-AEE0-679E-44D5-F0BBFD28AA80}"/>
              </a:ext>
            </a:extLst>
          </p:cNvPr>
          <p:cNvSpPr txBox="1">
            <a:spLocks noChangeArrowheads="1"/>
          </p:cNvSpPr>
          <p:nvPr/>
        </p:nvSpPr>
        <p:spPr bwMode="auto">
          <a:xfrm>
            <a:off x="8559800" y="2165350"/>
            <a:ext cx="350202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Wingdings" panose="05000000000000000000" pitchFamily="2" charset="2"/>
              <a:buChar char="§"/>
            </a:pPr>
            <a:r>
              <a:rPr lang="en-US" altLang="en-US"/>
              <a:t>A POT is connected at P0.31 which need to configured as Analog PIN AD0.5</a:t>
            </a:r>
          </a:p>
          <a:p>
            <a:pPr algn="just">
              <a:buFont typeface="Wingdings" panose="05000000000000000000" pitchFamily="2" charset="2"/>
              <a:buChar char="§"/>
            </a:pPr>
            <a:r>
              <a:rPr lang="en-US" altLang="en-US"/>
              <a:t>Relay is connected to P0.22 through NPN transistor as Driver and to be configured as GPIO acting as output.</a:t>
            </a:r>
          </a:p>
        </p:txBody>
      </p:sp>
      <p:sp>
        <p:nvSpPr>
          <p:cNvPr id="71683" name="Rectangle 18">
            <a:extLst>
              <a:ext uri="{FF2B5EF4-FFF2-40B4-BE49-F238E27FC236}">
                <a16:creationId xmlns:a16="http://schemas.microsoft.com/office/drawing/2014/main" id="{BBC14BE8-35F6-A8D6-8B78-FA9EFEE97D78}"/>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1684" name="Rectangle 21">
            <a:extLst>
              <a:ext uri="{FF2B5EF4-FFF2-40B4-BE49-F238E27FC236}">
                <a16:creationId xmlns:a16="http://schemas.microsoft.com/office/drawing/2014/main" id="{D127D50D-7CCA-F969-D915-D073DC6DBD75}"/>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1685" name="TextBox 2">
            <a:extLst>
              <a:ext uri="{FF2B5EF4-FFF2-40B4-BE49-F238E27FC236}">
                <a16:creationId xmlns:a16="http://schemas.microsoft.com/office/drawing/2014/main" id="{7CD3EF78-4512-58BE-27AF-CC6190C5AC02}"/>
              </a:ext>
            </a:extLst>
          </p:cNvPr>
          <p:cNvSpPr txBox="1">
            <a:spLocks noChangeArrowheads="1"/>
          </p:cNvSpPr>
          <p:nvPr/>
        </p:nvSpPr>
        <p:spPr bwMode="auto">
          <a:xfrm>
            <a:off x="442913" y="1189038"/>
            <a:ext cx="5187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ADC+RELAY+BUZZER+LCD</a:t>
            </a:r>
          </a:p>
        </p:txBody>
      </p:sp>
      <p:pic>
        <p:nvPicPr>
          <p:cNvPr id="71686" name="Picture 2">
            <a:extLst>
              <a:ext uri="{FF2B5EF4-FFF2-40B4-BE49-F238E27FC236}">
                <a16:creationId xmlns:a16="http://schemas.microsoft.com/office/drawing/2014/main" id="{4F34E919-E6C8-565A-84D9-DAFF4FD83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1674813"/>
            <a:ext cx="8342312"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7" name="Picture 2" descr="Our Brand Identity » PES University">
            <a:extLst>
              <a:ext uri="{FF2B5EF4-FFF2-40B4-BE49-F238E27FC236}">
                <a16:creationId xmlns:a16="http://schemas.microsoft.com/office/drawing/2014/main" id="{0CD37AAF-F6B9-44F5-185C-4DADCDC5E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7">
            <a:extLst>
              <a:ext uri="{FF2B5EF4-FFF2-40B4-BE49-F238E27FC236}">
                <a16:creationId xmlns:a16="http://schemas.microsoft.com/office/drawing/2014/main" id="{E726824F-5A8F-922C-301B-4CCA87B03E11}"/>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13" name="Rectangle 12">
            <a:extLst>
              <a:ext uri="{FF2B5EF4-FFF2-40B4-BE49-F238E27FC236}">
                <a16:creationId xmlns:a16="http://schemas.microsoft.com/office/drawing/2014/main" id="{FEBE2A07-9180-DDA8-E6D0-14FFAD2B781F}"/>
              </a:ext>
            </a:extLst>
          </p:cNvPr>
          <p:cNvSpPr/>
          <p:nvPr/>
        </p:nvSpPr>
        <p:spPr>
          <a:xfrm>
            <a:off x="442913" y="688975"/>
            <a:ext cx="7750175"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cxnSp>
        <p:nvCxnSpPr>
          <p:cNvPr id="14" name="Straight Connector 13">
            <a:extLst>
              <a:ext uri="{FF2B5EF4-FFF2-40B4-BE49-F238E27FC236}">
                <a16:creationId xmlns:a16="http://schemas.microsoft.com/office/drawing/2014/main" id="{EA9F7866-FF6D-66CC-8B22-F9A422C1C261}"/>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D97B21A-A2AD-5D2F-6AF9-CC1318506057}"/>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F7F5F50-5C95-3B9E-C48D-CB139BD3CA63}"/>
              </a:ext>
            </a:extLst>
          </p:cNvPr>
          <p:cNvCxnSpPr>
            <a:cxnSpLocks/>
          </p:cNvCxnSpPr>
          <p:nvPr/>
        </p:nvCxnSpPr>
        <p:spPr>
          <a:xfrm flipV="1">
            <a:off x="5446713" y="2887663"/>
            <a:ext cx="458152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6851" name="Rectangle 10">
            <a:extLst>
              <a:ext uri="{FF2B5EF4-FFF2-40B4-BE49-F238E27FC236}">
                <a16:creationId xmlns:a16="http://schemas.microsoft.com/office/drawing/2014/main" id="{83A927D4-1F5A-5E61-34D2-40A79EDBEECB}"/>
              </a:ext>
            </a:extLst>
          </p:cNvPr>
          <p:cNvSpPr>
            <a:spLocks noChangeArrowheads="1"/>
          </p:cNvSpPr>
          <p:nvPr/>
        </p:nvSpPr>
        <p:spPr bwMode="auto">
          <a:xfrm>
            <a:off x="5459413" y="4051300"/>
            <a:ext cx="7496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mahesha@pes.edu</a:t>
            </a:r>
            <a:endParaRPr lang="en-IN" altLang="en-US" sz="2400" b="1"/>
          </a:p>
        </p:txBody>
      </p:sp>
      <p:sp>
        <p:nvSpPr>
          <p:cNvPr id="206852" name="Rectangle 11">
            <a:extLst>
              <a:ext uri="{FF2B5EF4-FFF2-40B4-BE49-F238E27FC236}">
                <a16:creationId xmlns:a16="http://schemas.microsoft.com/office/drawing/2014/main" id="{263447D4-F68E-FC21-11D2-71FD9DF6CD41}"/>
              </a:ext>
            </a:extLst>
          </p:cNvPr>
          <p:cNvSpPr>
            <a:spLocks noChangeArrowheads="1"/>
          </p:cNvSpPr>
          <p:nvPr/>
        </p:nvSpPr>
        <p:spPr bwMode="auto">
          <a:xfrm>
            <a:off x="5459413" y="4573588"/>
            <a:ext cx="6511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+91 9741172822 </a:t>
            </a:r>
            <a:endParaRPr lang="en-IN" altLang="en-US" sz="2400"/>
          </a:p>
        </p:txBody>
      </p:sp>
      <p:grpSp>
        <p:nvGrpSpPr>
          <p:cNvPr id="2" name="Group 12">
            <a:extLst>
              <a:ext uri="{FF2B5EF4-FFF2-40B4-BE49-F238E27FC236}">
                <a16:creationId xmlns:a16="http://schemas.microsoft.com/office/drawing/2014/main" id="{947C6B39-2119-4C9B-A99B-BDE99000C401}"/>
              </a:ext>
            </a:extLst>
          </p:cNvPr>
          <p:cNvGrpSpPr/>
          <p:nvPr/>
        </p:nvGrpSpPr>
        <p:grpSpPr>
          <a:xfrm>
            <a:off x="313803" y="349547"/>
            <a:ext cx="11516908" cy="621982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1E5F3D0F-4A74-D0ED-E2F3-97C9E8FF553C}"/>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 name="Rectangle 14">
              <a:extLst>
                <a:ext uri="{FF2B5EF4-FFF2-40B4-BE49-F238E27FC236}">
                  <a16:creationId xmlns:a16="http://schemas.microsoft.com/office/drawing/2014/main" id="{1B45EAC9-F8F6-256F-A679-86DF0B3F2B8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6" name="Rectangle 15">
              <a:extLst>
                <a:ext uri="{FF2B5EF4-FFF2-40B4-BE49-F238E27FC236}">
                  <a16:creationId xmlns:a16="http://schemas.microsoft.com/office/drawing/2014/main" id="{11462E80-C039-2E43-23DC-5FA1DDE9720A}"/>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7" name="Rectangle 16">
              <a:extLst>
                <a:ext uri="{FF2B5EF4-FFF2-40B4-BE49-F238E27FC236}">
                  <a16:creationId xmlns:a16="http://schemas.microsoft.com/office/drawing/2014/main" id="{E9BFD93B-F9A6-6C90-A61A-C83D9FD0989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pSp>
      <p:sp>
        <p:nvSpPr>
          <p:cNvPr id="19" name="Rectangle 18">
            <a:extLst>
              <a:ext uri="{FF2B5EF4-FFF2-40B4-BE49-F238E27FC236}">
                <a16:creationId xmlns:a16="http://schemas.microsoft.com/office/drawing/2014/main" id="{FBE6E969-9A11-6FEE-33DE-E30637874916}"/>
              </a:ext>
            </a:extLst>
          </p:cNvPr>
          <p:cNvSpPr/>
          <p:nvPr/>
        </p:nvSpPr>
        <p:spPr>
          <a:xfrm>
            <a:off x="5446713" y="2049463"/>
            <a:ext cx="4603750" cy="665162"/>
          </a:xfrm>
          <a:prstGeom prst="rect">
            <a:avLst/>
          </a:prstGeom>
        </p:spPr>
        <p:txBody>
          <a:bodyPr>
            <a:spAutoFit/>
          </a:bodyPr>
          <a:lstStyle/>
          <a:p>
            <a:pPr>
              <a:defRPr/>
            </a:pPr>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6855" name="Rectangle 19">
            <a:extLst>
              <a:ext uri="{FF2B5EF4-FFF2-40B4-BE49-F238E27FC236}">
                <a16:creationId xmlns:a16="http://schemas.microsoft.com/office/drawing/2014/main" id="{B4C2FD77-F101-B904-A6E6-FD010EDA5F29}"/>
              </a:ext>
            </a:extLst>
          </p:cNvPr>
          <p:cNvSpPr>
            <a:spLocks noChangeArrowheads="1"/>
          </p:cNvSpPr>
          <p:nvPr/>
        </p:nvSpPr>
        <p:spPr bwMode="auto">
          <a:xfrm>
            <a:off x="5446713" y="3128963"/>
            <a:ext cx="7497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 Awati</a:t>
            </a:r>
            <a:endParaRPr lang="en-IN" altLang="en-US" sz="2400" b="1"/>
          </a:p>
        </p:txBody>
      </p:sp>
      <p:sp>
        <p:nvSpPr>
          <p:cNvPr id="206856" name="Rectangle 20">
            <a:extLst>
              <a:ext uri="{FF2B5EF4-FFF2-40B4-BE49-F238E27FC236}">
                <a16:creationId xmlns:a16="http://schemas.microsoft.com/office/drawing/2014/main" id="{20B1B8E9-8D0C-3FCD-D151-9578250B183C}"/>
              </a:ext>
            </a:extLst>
          </p:cNvPr>
          <p:cNvSpPr>
            <a:spLocks noChangeArrowheads="1"/>
          </p:cNvSpPr>
          <p:nvPr/>
        </p:nvSpPr>
        <p:spPr bwMode="auto">
          <a:xfrm>
            <a:off x="5446713" y="3527425"/>
            <a:ext cx="674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a:t>Department of Electronics and Communication</a:t>
            </a:r>
            <a:endParaRPr lang="en-IN" altLang="en-US" sz="2400"/>
          </a:p>
        </p:txBody>
      </p:sp>
      <p:pic>
        <p:nvPicPr>
          <p:cNvPr id="206857" name="Picture 2" descr="Our Brand Identity » PES University">
            <a:extLst>
              <a:ext uri="{FF2B5EF4-FFF2-40B4-BE49-F238E27FC236}">
                <a16:creationId xmlns:a16="http://schemas.microsoft.com/office/drawing/2014/main" id="{20501DCD-64E5-77F5-09F0-FF1CD5F70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1574800"/>
            <a:ext cx="25050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B662BD1-C6A7-23EB-096E-FF2F0B954CBB}"/>
              </a:ext>
            </a:extLst>
          </p:cNvPr>
          <p:cNvGrpSpPr/>
          <p:nvPr/>
        </p:nvGrpSpPr>
        <p:grpSpPr>
          <a:xfrm>
            <a:off x="313803" y="5490225"/>
            <a:ext cx="1066756" cy="107801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BBC88CA2-F1E3-7F8C-161E-92AC1A1BB30D}"/>
                </a:ext>
              </a:extLst>
            </p:cNvPr>
            <p:cNvSpPr/>
            <p:nvPr/>
          </p:nvSpPr>
          <p:spPr>
            <a:xfrm rot="5400000">
              <a:off x="824432" y="6011547"/>
              <a:ext cx="45719" cy="10668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5" name="Rectangle 24">
              <a:extLst>
                <a:ext uri="{FF2B5EF4-FFF2-40B4-BE49-F238E27FC236}">
                  <a16:creationId xmlns:a16="http://schemas.microsoft.com/office/drawing/2014/main" id="{7AB480D7-2AB1-16C7-95BE-EF5AAC44B8FF}"/>
                </a:ext>
              </a:extLst>
            </p:cNvPr>
            <p:cNvSpPr/>
            <p:nvPr/>
          </p:nvSpPr>
          <p:spPr>
            <a:xfrm rot="10800000">
              <a:off x="313844" y="5489699"/>
              <a:ext cx="45719" cy="106689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grpSp>
      <p:cxnSp>
        <p:nvCxnSpPr>
          <p:cNvPr id="16" name="Straight Connector 15">
            <a:extLst>
              <a:ext uri="{FF2B5EF4-FFF2-40B4-BE49-F238E27FC236}">
                <a16:creationId xmlns:a16="http://schemas.microsoft.com/office/drawing/2014/main" id="{8462F2FC-D70D-0D26-F7AD-0A43F128DC4B}"/>
              </a:ext>
            </a:extLst>
          </p:cNvPr>
          <p:cNvCxnSpPr>
            <a:cxnSpLocks/>
          </p:cNvCxnSpPr>
          <p:nvPr/>
        </p:nvCxnSpPr>
        <p:spPr>
          <a:xfrm flipV="1">
            <a:off x="358775" y="4376738"/>
            <a:ext cx="790416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A94C09F9-2F35-0D0D-098C-D56CB7635CC6}"/>
              </a:ext>
            </a:extLst>
          </p:cNvPr>
          <p:cNvSpPr txBox="1">
            <a:spLocks/>
          </p:cNvSpPr>
          <p:nvPr/>
        </p:nvSpPr>
        <p:spPr>
          <a:xfrm>
            <a:off x="358775" y="3354684"/>
            <a:ext cx="9192257" cy="461666"/>
          </a:xfrm>
          <a:prstGeom prst="rect">
            <a:avLst/>
          </a:prstGeom>
        </p:spPr>
        <p:txBody>
          <a:bodyPr lIns="91461" rIns="45731" anchor="ctr">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Bef>
                <a:spcPts val="0"/>
              </a:spcBef>
              <a:spcAft>
                <a:spcPts val="0"/>
              </a:spcAft>
              <a:defRPr/>
            </a:pPr>
            <a:r>
              <a:rPr lang="en-US" sz="2800" dirty="0">
                <a:solidFill>
                  <a:srgbClr val="C00000"/>
                </a:solidFill>
                <a:latin typeface="+mn-lt"/>
                <a:ea typeface="Calibri" panose="020F0502020204030204" pitchFamily="34" charset="0"/>
              </a:rPr>
              <a:t>Embedded System Design Concepts - A simple approach</a:t>
            </a:r>
          </a:p>
        </p:txBody>
      </p:sp>
      <p:pic>
        <p:nvPicPr>
          <p:cNvPr id="59397" name="Picture 2" descr="Our Brand Identity » PES University">
            <a:extLst>
              <a:ext uri="{FF2B5EF4-FFF2-40B4-BE49-F238E27FC236}">
                <a16:creationId xmlns:a16="http://schemas.microsoft.com/office/drawing/2014/main" id="{A31333CA-F144-3FF7-BD70-8E140D6A8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2088" y="681038"/>
            <a:ext cx="2484437"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Rectangle 4">
            <a:extLst>
              <a:ext uri="{FF2B5EF4-FFF2-40B4-BE49-F238E27FC236}">
                <a16:creationId xmlns:a16="http://schemas.microsoft.com/office/drawing/2014/main" id="{155FCB8E-23BD-E78B-7E6F-BA67F9AD5A43}"/>
              </a:ext>
            </a:extLst>
          </p:cNvPr>
          <p:cNvSpPr>
            <a:spLocks noChangeArrowheads="1"/>
          </p:cNvSpPr>
          <p:nvPr/>
        </p:nvSpPr>
        <p:spPr bwMode="auto">
          <a:xfrm>
            <a:off x="598488" y="5489575"/>
            <a:ext cx="7497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a:t>Mahesh Awati</a:t>
            </a:r>
            <a:endParaRPr lang="en-IN" altLang="en-US" sz="2400" b="1"/>
          </a:p>
        </p:txBody>
      </p:sp>
      <p:sp>
        <p:nvSpPr>
          <p:cNvPr id="59399" name="Rectangle 5">
            <a:extLst>
              <a:ext uri="{FF2B5EF4-FFF2-40B4-BE49-F238E27FC236}">
                <a16:creationId xmlns:a16="http://schemas.microsoft.com/office/drawing/2014/main" id="{FEFD2D5B-C1A7-5C53-F8AA-1893319B5E78}"/>
              </a:ext>
            </a:extLst>
          </p:cNvPr>
          <p:cNvSpPr>
            <a:spLocks noChangeArrowheads="1"/>
          </p:cNvSpPr>
          <p:nvPr/>
        </p:nvSpPr>
        <p:spPr bwMode="auto">
          <a:xfrm>
            <a:off x="598488" y="5888038"/>
            <a:ext cx="7497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a:t>Department of Electronics and Communication Engineering</a:t>
            </a:r>
            <a:endParaRPr lang="en-IN" altLang="en-US" sz="2000"/>
          </a:p>
        </p:txBody>
      </p:sp>
      <p:sp>
        <p:nvSpPr>
          <p:cNvPr id="4" name="Rectangle 3">
            <a:extLst>
              <a:ext uri="{FF2B5EF4-FFF2-40B4-BE49-F238E27FC236}">
                <a16:creationId xmlns:a16="http://schemas.microsoft.com/office/drawing/2014/main" id="{29F628E0-4F68-D399-0BB2-4D32CF8F4DA2}"/>
              </a:ext>
            </a:extLst>
          </p:cNvPr>
          <p:cNvSpPr/>
          <p:nvPr/>
        </p:nvSpPr>
        <p:spPr>
          <a:xfrm>
            <a:off x="336550" y="3816350"/>
            <a:ext cx="9013825" cy="522288"/>
          </a:xfrm>
          <a:prstGeom prst="rect">
            <a:avLst/>
          </a:prstGeom>
        </p:spPr>
        <p:txBody>
          <a:bodyPr>
            <a:spAutoFit/>
          </a:bodyPr>
          <a:lstStyle/>
          <a:p>
            <a:pPr eaLnBrk="1" fontAlgn="auto" hangingPunct="1">
              <a:spcBef>
                <a:spcPts val="0"/>
              </a:spcBef>
              <a:spcAft>
                <a:spcPts val="0"/>
              </a:spcAft>
              <a:defRPr/>
            </a:pPr>
            <a:r>
              <a:rPr lang="en-US" sz="2800" b="1" dirty="0">
                <a:solidFill>
                  <a:schemeClr val="accent1">
                    <a:lumMod val="75000"/>
                  </a:schemeClr>
                </a:solidFill>
                <a:latin typeface="+mn-lt"/>
              </a:rPr>
              <a:t>Analog to Digital Converter</a:t>
            </a:r>
            <a:endParaRPr lang="en-IN" sz="2600" b="1" dirty="0">
              <a:solidFill>
                <a:schemeClr val="accent1">
                  <a:lumMod val="75000"/>
                </a:schemeClr>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8">
            <a:extLst>
              <a:ext uri="{FF2B5EF4-FFF2-40B4-BE49-F238E27FC236}">
                <a16:creationId xmlns:a16="http://schemas.microsoft.com/office/drawing/2014/main" id="{A69E3E78-E8A0-F290-09C5-180ED5E85985}"/>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0419" name="Rectangle 21">
            <a:extLst>
              <a:ext uri="{FF2B5EF4-FFF2-40B4-BE49-F238E27FC236}">
                <a16:creationId xmlns:a16="http://schemas.microsoft.com/office/drawing/2014/main" id="{035D555B-1BC3-896D-860E-FF2DEF274CF9}"/>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0420" name="TextBox 2">
            <a:extLst>
              <a:ext uri="{FF2B5EF4-FFF2-40B4-BE49-F238E27FC236}">
                <a16:creationId xmlns:a16="http://schemas.microsoft.com/office/drawing/2014/main" id="{E145957D-839E-904B-AE43-5CAAB5089F10}"/>
              </a:ext>
            </a:extLst>
          </p:cNvPr>
          <p:cNvSpPr txBox="1">
            <a:spLocks noChangeArrowheads="1"/>
          </p:cNvSpPr>
          <p:nvPr/>
        </p:nvSpPr>
        <p:spPr bwMode="auto">
          <a:xfrm>
            <a:off x="450850" y="1271588"/>
            <a:ext cx="8108950"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000" b="1">
                <a:solidFill>
                  <a:srgbClr val="C00000"/>
                </a:solidFill>
              </a:rPr>
              <a:t>THEORY: </a:t>
            </a:r>
            <a:r>
              <a:rPr lang="en-IN" altLang="en-US" sz="2000"/>
              <a:t>The ADC is configured using the following registers:</a:t>
            </a:r>
            <a:endParaRPr lang="en-US" altLang="en-US" sz="2000"/>
          </a:p>
          <a:p>
            <a:pPr algn="just" eaLnBrk="1" hangingPunct="1"/>
            <a:r>
              <a:rPr lang="en-IN" altLang="en-US" sz="2000"/>
              <a:t>1. Power: In the PCONP register (Table 46), set the PCADC bit.</a:t>
            </a:r>
            <a:endParaRPr lang="en-US" altLang="en-US" sz="2000"/>
          </a:p>
          <a:p>
            <a:pPr algn="just" eaLnBrk="1" hangingPunct="1"/>
            <a:r>
              <a:rPr lang="en-IN" altLang="en-US" sz="2000"/>
              <a:t>Remark: On reset, the ADC is disabled. To enable the ADC, first set the PCAD bit, and then enable the ADC in the AD0CR register (bit PDN). To disable the ADC, first clear the PDN bit, and then clear the PCADC bit.</a:t>
            </a:r>
            <a:endParaRPr lang="en-US" altLang="en-US" sz="2000"/>
          </a:p>
          <a:p>
            <a:pPr algn="just" eaLnBrk="1" hangingPunct="1"/>
            <a:r>
              <a:rPr lang="en-IN" altLang="en-US" sz="2000"/>
              <a:t>2. Clock: In the PCLKSEL0 register (Table 40), select PCLK_ADC. To scale the clock for the ADC.</a:t>
            </a:r>
            <a:endParaRPr lang="en-US" altLang="en-US" sz="2000"/>
          </a:p>
          <a:p>
            <a:pPr algn="just" eaLnBrk="1" hangingPunct="1"/>
            <a:r>
              <a:rPr lang="en-IN" altLang="en-US" sz="2000"/>
              <a:t>3. Pins: Enable ADC0 pins through PINSEL registers. Select the pin modes for the port pins with ADC0 functions through the PINMODE registers.</a:t>
            </a:r>
            <a:endParaRPr lang="en-US" altLang="en-US" sz="2000"/>
          </a:p>
          <a:p>
            <a:pPr algn="just" eaLnBrk="1" hangingPunct="1"/>
            <a:r>
              <a:rPr lang="en-IN" altLang="en-US" sz="2000"/>
              <a:t>4. Interrupts: To enable interrupts in the ADC, see Table 536. Interrupts are enabled in the NVIC using the appropriate Interrupt Set Enable register. Disable the ADC interrupt in the NVIC using the appropriate Interrupt Set Enable register.</a:t>
            </a:r>
            <a:endParaRPr lang="en-US" altLang="en-US" sz="2000"/>
          </a:p>
          <a:p>
            <a:pPr algn="just" eaLnBrk="1" hangingPunct="1"/>
            <a:endParaRPr lang="en-US" altLang="en-US" sz="2400"/>
          </a:p>
        </p:txBody>
      </p:sp>
      <p:pic>
        <p:nvPicPr>
          <p:cNvPr id="60421" name="Picture 2" descr="Our Brand Identity » PES University">
            <a:extLst>
              <a:ext uri="{FF2B5EF4-FFF2-40B4-BE49-F238E27FC236}">
                <a16:creationId xmlns:a16="http://schemas.microsoft.com/office/drawing/2014/main" id="{7CB5619E-DABC-2BCB-CBDF-9315BFB14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9A8BCF73-AA47-7D71-1879-44BD39935D44}"/>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Line 7">
            <a:extLst>
              <a:ext uri="{FF2B5EF4-FFF2-40B4-BE49-F238E27FC236}">
                <a16:creationId xmlns:a16="http://schemas.microsoft.com/office/drawing/2014/main" id="{A67C632A-1587-E486-BC47-6B2065FE28A0}"/>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160480ED-48E4-0582-A8AE-887D2EA39C91}"/>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7" name="Rectangle 6">
            <a:extLst>
              <a:ext uri="{FF2B5EF4-FFF2-40B4-BE49-F238E27FC236}">
                <a16:creationId xmlns:a16="http://schemas.microsoft.com/office/drawing/2014/main" id="{73CE5064-1C7A-9005-A474-1173A92F5DF2}"/>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8">
            <a:extLst>
              <a:ext uri="{FF2B5EF4-FFF2-40B4-BE49-F238E27FC236}">
                <a16:creationId xmlns:a16="http://schemas.microsoft.com/office/drawing/2014/main" id="{3E0125BF-674D-B3A5-0D02-1C9D8A489D25}"/>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443" name="Rectangle 21">
            <a:extLst>
              <a:ext uri="{FF2B5EF4-FFF2-40B4-BE49-F238E27FC236}">
                <a16:creationId xmlns:a16="http://schemas.microsoft.com/office/drawing/2014/main" id="{FE12E237-A492-A9AA-A489-5C84A3DD4E9D}"/>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444" name="TextBox 2">
            <a:extLst>
              <a:ext uri="{FF2B5EF4-FFF2-40B4-BE49-F238E27FC236}">
                <a16:creationId xmlns:a16="http://schemas.microsoft.com/office/drawing/2014/main" id="{0C11AEB8-B753-0598-6657-72D58B63BB91}"/>
              </a:ext>
            </a:extLst>
          </p:cNvPr>
          <p:cNvSpPr txBox="1">
            <a:spLocks noChangeArrowheads="1"/>
          </p:cNvSpPr>
          <p:nvPr/>
        </p:nvSpPr>
        <p:spPr bwMode="auto">
          <a:xfrm>
            <a:off x="419100" y="1119188"/>
            <a:ext cx="5186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rgbClr val="C00000"/>
                </a:solidFill>
              </a:rPr>
              <a:t>What to know before using ADC</a:t>
            </a:r>
          </a:p>
        </p:txBody>
      </p:sp>
      <p:sp>
        <p:nvSpPr>
          <p:cNvPr id="61445" name="Rectangle 8">
            <a:extLst>
              <a:ext uri="{FF2B5EF4-FFF2-40B4-BE49-F238E27FC236}">
                <a16:creationId xmlns:a16="http://schemas.microsoft.com/office/drawing/2014/main" id="{5AC0E905-FBC3-D09D-2724-DE44A42B602F}"/>
              </a:ext>
            </a:extLst>
          </p:cNvPr>
          <p:cNvSpPr>
            <a:spLocks noChangeArrowheads="1"/>
          </p:cNvSpPr>
          <p:nvPr/>
        </p:nvSpPr>
        <p:spPr bwMode="auto">
          <a:xfrm>
            <a:off x="419100" y="1616075"/>
            <a:ext cx="8280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1200" indent="-3476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000"/>
              <a:t>What is step Size?</a:t>
            </a:r>
          </a:p>
          <a:p>
            <a:pPr eaLnBrk="1" hangingPunct="1">
              <a:buFont typeface="Wingdings" panose="05000000000000000000" pitchFamily="2" charset="2"/>
              <a:buChar char="§"/>
            </a:pPr>
            <a:r>
              <a:rPr lang="en-US" altLang="en-US" sz="2000"/>
              <a:t>How step Size is Calculated ?</a:t>
            </a:r>
          </a:p>
          <a:p>
            <a:pPr eaLnBrk="1" hangingPunct="1">
              <a:buFont typeface="Wingdings" panose="05000000000000000000" pitchFamily="2" charset="2"/>
              <a:buChar char="§"/>
            </a:pPr>
            <a:r>
              <a:rPr lang="en-US" altLang="en-US" sz="2000"/>
              <a:t>What is the resolution of ADC?</a:t>
            </a:r>
          </a:p>
          <a:p>
            <a:pPr eaLnBrk="1" hangingPunct="1">
              <a:buFont typeface="Wingdings" panose="05000000000000000000" pitchFamily="2" charset="2"/>
              <a:buChar char="§"/>
            </a:pPr>
            <a:r>
              <a:rPr lang="en-US" altLang="en-US" sz="2000"/>
              <a:t>What is Single Ended and Differential Input ?</a:t>
            </a:r>
          </a:p>
          <a:p>
            <a:pPr eaLnBrk="1" hangingPunct="1">
              <a:buFont typeface="Wingdings" panose="05000000000000000000" pitchFamily="2" charset="2"/>
              <a:buChar char="§"/>
            </a:pPr>
            <a:r>
              <a:rPr lang="en-US" altLang="en-US" sz="2000"/>
              <a:t>What is Successive Approximation type of ADC ?</a:t>
            </a:r>
          </a:p>
          <a:p>
            <a:pPr eaLnBrk="1" hangingPunct="1">
              <a:buFont typeface="Wingdings" panose="05000000000000000000" pitchFamily="2" charset="2"/>
              <a:buChar char="§"/>
            </a:pPr>
            <a:r>
              <a:rPr lang="en-US" altLang="en-US" sz="2000"/>
              <a:t>Why most of MCU does on have on-chip ADC of more than 12 bit size?</a:t>
            </a:r>
          </a:p>
        </p:txBody>
      </p:sp>
      <p:pic>
        <p:nvPicPr>
          <p:cNvPr id="61446" name="Picture 2" descr="Our Brand Identity » PES University">
            <a:extLst>
              <a:ext uri="{FF2B5EF4-FFF2-40B4-BE49-F238E27FC236}">
                <a16:creationId xmlns:a16="http://schemas.microsoft.com/office/drawing/2014/main" id="{DBE28543-2A95-5205-9EB4-DA5360342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C1BC55F9-0E1F-0F44-12AD-F83ADE756D9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Line 7">
            <a:extLst>
              <a:ext uri="{FF2B5EF4-FFF2-40B4-BE49-F238E27FC236}">
                <a16:creationId xmlns:a16="http://schemas.microsoft.com/office/drawing/2014/main" id="{5DED3538-9B6C-6B18-8010-D9E461AA95EE}"/>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E1EB8BFE-3D8B-B497-19E5-82806245B24E}"/>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7" name="Rectangle 6">
            <a:extLst>
              <a:ext uri="{FF2B5EF4-FFF2-40B4-BE49-F238E27FC236}">
                <a16:creationId xmlns:a16="http://schemas.microsoft.com/office/drawing/2014/main" id="{CBA1F58D-A39F-DCAD-7BA3-8ADB43524509}"/>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8">
            <a:extLst>
              <a:ext uri="{FF2B5EF4-FFF2-40B4-BE49-F238E27FC236}">
                <a16:creationId xmlns:a16="http://schemas.microsoft.com/office/drawing/2014/main" id="{1A83D9E1-0A37-25E9-25E3-2CEBD875AF9B}"/>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2467" name="Rectangle 21">
            <a:extLst>
              <a:ext uri="{FF2B5EF4-FFF2-40B4-BE49-F238E27FC236}">
                <a16:creationId xmlns:a16="http://schemas.microsoft.com/office/drawing/2014/main" id="{0E2A40A5-26C9-4A64-545E-A78F96516006}"/>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2468" name="TextBox 2">
            <a:extLst>
              <a:ext uri="{FF2B5EF4-FFF2-40B4-BE49-F238E27FC236}">
                <a16:creationId xmlns:a16="http://schemas.microsoft.com/office/drawing/2014/main" id="{A30D12F7-8E6F-CA18-A8B1-01F3921D7979}"/>
              </a:ext>
            </a:extLst>
          </p:cNvPr>
          <p:cNvSpPr txBox="1">
            <a:spLocks noChangeArrowheads="1"/>
          </p:cNvSpPr>
          <p:nvPr/>
        </p:nvSpPr>
        <p:spPr bwMode="auto">
          <a:xfrm>
            <a:off x="477838" y="1176338"/>
            <a:ext cx="5186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rgbClr val="C00000"/>
                </a:solidFill>
              </a:rPr>
              <a:t>Analog to Digital Converter (ADC)</a:t>
            </a:r>
          </a:p>
        </p:txBody>
      </p:sp>
      <p:sp>
        <p:nvSpPr>
          <p:cNvPr id="2" name="Rectangle 1">
            <a:extLst>
              <a:ext uri="{FF2B5EF4-FFF2-40B4-BE49-F238E27FC236}">
                <a16:creationId xmlns:a16="http://schemas.microsoft.com/office/drawing/2014/main" id="{330A3C75-19AB-5F17-16DD-349375B05E26}"/>
              </a:ext>
            </a:extLst>
          </p:cNvPr>
          <p:cNvSpPr/>
          <p:nvPr/>
        </p:nvSpPr>
        <p:spPr>
          <a:xfrm>
            <a:off x="1704975" y="2009775"/>
            <a:ext cx="8129588" cy="42211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4FDCE8C9-5279-D7BC-5790-19B503505A0F}"/>
              </a:ext>
            </a:extLst>
          </p:cNvPr>
          <p:cNvSpPr/>
          <p:nvPr/>
        </p:nvSpPr>
        <p:spPr>
          <a:xfrm>
            <a:off x="5792788" y="3838575"/>
            <a:ext cx="2082800" cy="1827213"/>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en-US" dirty="0"/>
              <a:t>12 bit ADC</a:t>
            </a:r>
          </a:p>
        </p:txBody>
      </p:sp>
      <p:cxnSp>
        <p:nvCxnSpPr>
          <p:cNvPr id="11" name="Straight Arrow Connector 10">
            <a:extLst>
              <a:ext uri="{FF2B5EF4-FFF2-40B4-BE49-F238E27FC236}">
                <a16:creationId xmlns:a16="http://schemas.microsoft.com/office/drawing/2014/main" id="{F7EE2F9C-B4DA-9E26-4A46-FE8076E30060}"/>
              </a:ext>
            </a:extLst>
          </p:cNvPr>
          <p:cNvCxnSpPr/>
          <p:nvPr/>
        </p:nvCxnSpPr>
        <p:spPr>
          <a:xfrm flipH="1">
            <a:off x="7875588" y="3995738"/>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D57FE6-E232-F741-42EE-48078C83413D}"/>
              </a:ext>
            </a:extLst>
          </p:cNvPr>
          <p:cNvCxnSpPr/>
          <p:nvPr/>
        </p:nvCxnSpPr>
        <p:spPr>
          <a:xfrm flipH="1">
            <a:off x="7875588" y="4229100"/>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6DE619-4FAD-0AFE-D4EB-5A8BB54C94A5}"/>
              </a:ext>
            </a:extLst>
          </p:cNvPr>
          <p:cNvCxnSpPr/>
          <p:nvPr/>
        </p:nvCxnSpPr>
        <p:spPr>
          <a:xfrm flipH="1">
            <a:off x="7875588" y="4443413"/>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D80485-C8A7-070A-63FC-06D284305F86}"/>
              </a:ext>
            </a:extLst>
          </p:cNvPr>
          <p:cNvCxnSpPr/>
          <p:nvPr/>
        </p:nvCxnSpPr>
        <p:spPr>
          <a:xfrm flipH="1">
            <a:off x="7875588" y="4676775"/>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78B614-107D-C38C-E655-EB66A43BF553}"/>
              </a:ext>
            </a:extLst>
          </p:cNvPr>
          <p:cNvCxnSpPr/>
          <p:nvPr/>
        </p:nvCxnSpPr>
        <p:spPr>
          <a:xfrm flipH="1">
            <a:off x="7872413" y="4887913"/>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EAB9865-8159-B5CD-99AF-0E7C9647A94A}"/>
              </a:ext>
            </a:extLst>
          </p:cNvPr>
          <p:cNvCxnSpPr/>
          <p:nvPr/>
        </p:nvCxnSpPr>
        <p:spPr>
          <a:xfrm flipH="1">
            <a:off x="7872413" y="5119688"/>
            <a:ext cx="149542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7A4DCD0-E032-3E05-0378-48B97E858B6C}"/>
              </a:ext>
            </a:extLst>
          </p:cNvPr>
          <p:cNvCxnSpPr/>
          <p:nvPr/>
        </p:nvCxnSpPr>
        <p:spPr>
          <a:xfrm flipH="1">
            <a:off x="7872413" y="5335588"/>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298604E-CFEA-428B-63CD-94A83C1A845B}"/>
              </a:ext>
            </a:extLst>
          </p:cNvPr>
          <p:cNvCxnSpPr/>
          <p:nvPr/>
        </p:nvCxnSpPr>
        <p:spPr>
          <a:xfrm flipH="1">
            <a:off x="7872413" y="5568950"/>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rapezoid 19">
            <a:extLst>
              <a:ext uri="{FF2B5EF4-FFF2-40B4-BE49-F238E27FC236}">
                <a16:creationId xmlns:a16="http://schemas.microsoft.com/office/drawing/2014/main" id="{D2BFDBB2-4676-A7DC-3487-01C5AB8E9A18}"/>
              </a:ext>
            </a:extLst>
          </p:cNvPr>
          <p:cNvSpPr/>
          <p:nvPr/>
        </p:nvSpPr>
        <p:spPr>
          <a:xfrm rot="5400000">
            <a:off x="8635207" y="4369594"/>
            <a:ext cx="1931987" cy="466725"/>
          </a:xfrm>
          <a:prstGeom prst="trapezoid">
            <a:avLst>
              <a:gd name="adj" fmla="val 78803"/>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4:1 MUX</a:t>
            </a:r>
          </a:p>
        </p:txBody>
      </p:sp>
      <p:cxnSp>
        <p:nvCxnSpPr>
          <p:cNvPr id="23" name="Straight Arrow Connector 22">
            <a:extLst>
              <a:ext uri="{FF2B5EF4-FFF2-40B4-BE49-F238E27FC236}">
                <a16:creationId xmlns:a16="http://schemas.microsoft.com/office/drawing/2014/main" id="{EA717638-E671-E716-D5CB-6CCF4E068525}"/>
              </a:ext>
            </a:extLst>
          </p:cNvPr>
          <p:cNvCxnSpPr/>
          <p:nvPr/>
        </p:nvCxnSpPr>
        <p:spPr>
          <a:xfrm flipH="1" flipV="1">
            <a:off x="9834563" y="4594225"/>
            <a:ext cx="974725" cy="793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24E0579-9428-BCC1-9E65-C1C00B56589C}"/>
              </a:ext>
            </a:extLst>
          </p:cNvPr>
          <p:cNvSpPr/>
          <p:nvPr/>
        </p:nvSpPr>
        <p:spPr>
          <a:xfrm>
            <a:off x="1973263" y="4594225"/>
            <a:ext cx="1371600" cy="85725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Peripheral CLK DIVIDER</a:t>
            </a:r>
          </a:p>
        </p:txBody>
      </p:sp>
      <p:sp>
        <p:nvSpPr>
          <p:cNvPr id="25" name="Rectangle 24">
            <a:extLst>
              <a:ext uri="{FF2B5EF4-FFF2-40B4-BE49-F238E27FC236}">
                <a16:creationId xmlns:a16="http://schemas.microsoft.com/office/drawing/2014/main" id="{3CFA2E9F-8DE2-96C1-4829-FD1AF0163C7B}"/>
              </a:ext>
            </a:extLst>
          </p:cNvPr>
          <p:cNvSpPr/>
          <p:nvPr/>
        </p:nvSpPr>
        <p:spPr>
          <a:xfrm>
            <a:off x="3941763" y="4602163"/>
            <a:ext cx="1371600" cy="84931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ADC CLK DIVIDER</a:t>
            </a:r>
          </a:p>
        </p:txBody>
      </p:sp>
      <p:cxnSp>
        <p:nvCxnSpPr>
          <p:cNvPr id="26" name="Straight Arrow Connector 25">
            <a:extLst>
              <a:ext uri="{FF2B5EF4-FFF2-40B4-BE49-F238E27FC236}">
                <a16:creationId xmlns:a16="http://schemas.microsoft.com/office/drawing/2014/main" id="{9D65F5AF-E2F5-BAC8-7781-0A12BAD5C67D}"/>
              </a:ext>
            </a:extLst>
          </p:cNvPr>
          <p:cNvCxnSpPr/>
          <p:nvPr/>
        </p:nvCxnSpPr>
        <p:spPr>
          <a:xfrm>
            <a:off x="3389313" y="5022850"/>
            <a:ext cx="55245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8BF3CAE-718E-E5FE-EB46-0112E4222EBC}"/>
              </a:ext>
            </a:extLst>
          </p:cNvPr>
          <p:cNvCxnSpPr/>
          <p:nvPr/>
        </p:nvCxnSpPr>
        <p:spPr>
          <a:xfrm>
            <a:off x="5313363" y="5022850"/>
            <a:ext cx="4572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A696B43-10B9-D856-5E57-F0BBB015A32D}"/>
              </a:ext>
            </a:extLst>
          </p:cNvPr>
          <p:cNvSpPr/>
          <p:nvPr/>
        </p:nvSpPr>
        <p:spPr>
          <a:xfrm>
            <a:off x="2019300" y="2740025"/>
            <a:ext cx="1370013" cy="14890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CLOCK Generator</a:t>
            </a:r>
          </a:p>
        </p:txBody>
      </p:sp>
      <p:cxnSp>
        <p:nvCxnSpPr>
          <p:cNvPr id="32" name="Straight Arrow Connector 31">
            <a:extLst>
              <a:ext uri="{FF2B5EF4-FFF2-40B4-BE49-F238E27FC236}">
                <a16:creationId xmlns:a16="http://schemas.microsoft.com/office/drawing/2014/main" id="{34959C61-8074-69FB-0815-46A317C707EC}"/>
              </a:ext>
            </a:extLst>
          </p:cNvPr>
          <p:cNvCxnSpPr>
            <a:endCxn id="24" idx="0"/>
          </p:cNvCxnSpPr>
          <p:nvPr/>
        </p:nvCxnSpPr>
        <p:spPr>
          <a:xfrm>
            <a:off x="2659063" y="4248150"/>
            <a:ext cx="0" cy="34607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46A1F7-A294-5D96-BB8B-8D1D22573800}"/>
              </a:ext>
            </a:extLst>
          </p:cNvPr>
          <p:cNvCxnSpPr/>
          <p:nvPr/>
        </p:nvCxnSpPr>
        <p:spPr>
          <a:xfrm>
            <a:off x="1154113" y="3084513"/>
            <a:ext cx="8651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F5A7CF-B9EE-263D-588C-D614BA8BAD75}"/>
              </a:ext>
            </a:extLst>
          </p:cNvPr>
          <p:cNvCxnSpPr/>
          <p:nvPr/>
        </p:nvCxnSpPr>
        <p:spPr>
          <a:xfrm>
            <a:off x="1154113" y="3641725"/>
            <a:ext cx="865187"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DE7E5FA-C567-24F9-7866-77564C4A0B61}"/>
              </a:ext>
            </a:extLst>
          </p:cNvPr>
          <p:cNvSpPr/>
          <p:nvPr/>
        </p:nvSpPr>
        <p:spPr>
          <a:xfrm>
            <a:off x="3878263" y="2740025"/>
            <a:ext cx="1498600" cy="150812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CPU</a:t>
            </a:r>
          </a:p>
        </p:txBody>
      </p:sp>
      <p:sp>
        <p:nvSpPr>
          <p:cNvPr id="38" name="Rectangle 37">
            <a:extLst>
              <a:ext uri="{FF2B5EF4-FFF2-40B4-BE49-F238E27FC236}">
                <a16:creationId xmlns:a16="http://schemas.microsoft.com/office/drawing/2014/main" id="{052642EB-EA54-B8C0-D12C-7EF3FD979FA4}"/>
              </a:ext>
            </a:extLst>
          </p:cNvPr>
          <p:cNvSpPr/>
          <p:nvPr/>
        </p:nvSpPr>
        <p:spPr>
          <a:xfrm>
            <a:off x="1973263" y="5665788"/>
            <a:ext cx="1371600" cy="43021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PCLKSEL0</a:t>
            </a:r>
          </a:p>
        </p:txBody>
      </p:sp>
      <p:sp>
        <p:nvSpPr>
          <p:cNvPr id="39" name="Rectangle 38">
            <a:extLst>
              <a:ext uri="{FF2B5EF4-FFF2-40B4-BE49-F238E27FC236}">
                <a16:creationId xmlns:a16="http://schemas.microsoft.com/office/drawing/2014/main" id="{5FAD9EAD-F9C9-5AB9-12D6-0614D31FDB50}"/>
              </a:ext>
            </a:extLst>
          </p:cNvPr>
          <p:cNvSpPr/>
          <p:nvPr/>
        </p:nvSpPr>
        <p:spPr>
          <a:xfrm>
            <a:off x="3887788" y="5665788"/>
            <a:ext cx="1435100" cy="43021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ADCCR[15:8]</a:t>
            </a:r>
          </a:p>
        </p:txBody>
      </p:sp>
      <p:cxnSp>
        <p:nvCxnSpPr>
          <p:cNvPr id="40" name="Straight Arrow Connector 39">
            <a:extLst>
              <a:ext uri="{FF2B5EF4-FFF2-40B4-BE49-F238E27FC236}">
                <a16:creationId xmlns:a16="http://schemas.microsoft.com/office/drawing/2014/main" id="{18DE0C60-C362-AFAA-08E2-58B813FF05D6}"/>
              </a:ext>
            </a:extLst>
          </p:cNvPr>
          <p:cNvCxnSpPr/>
          <p:nvPr/>
        </p:nvCxnSpPr>
        <p:spPr>
          <a:xfrm flipV="1">
            <a:off x="2659063" y="5475288"/>
            <a:ext cx="0" cy="190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BC11E-9DB3-30EF-0B47-8C9D2FA83AD0}"/>
              </a:ext>
            </a:extLst>
          </p:cNvPr>
          <p:cNvCxnSpPr/>
          <p:nvPr/>
        </p:nvCxnSpPr>
        <p:spPr>
          <a:xfrm flipV="1">
            <a:off x="4649788" y="5473700"/>
            <a:ext cx="0" cy="18891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4B09322A-CC8E-6447-1B40-1AB3CE87A257}"/>
              </a:ext>
            </a:extLst>
          </p:cNvPr>
          <p:cNvCxnSpPr>
            <a:endCxn id="37" idx="1"/>
          </p:cNvCxnSpPr>
          <p:nvPr/>
        </p:nvCxnSpPr>
        <p:spPr>
          <a:xfrm flipV="1">
            <a:off x="2659063" y="3494088"/>
            <a:ext cx="1219200" cy="927100"/>
          </a:xfrm>
          <a:prstGeom prst="bentConnector3">
            <a:avLst>
              <a:gd name="adj1" fmla="val 78679"/>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495" name="TextBox 41">
            <a:extLst>
              <a:ext uri="{FF2B5EF4-FFF2-40B4-BE49-F238E27FC236}">
                <a16:creationId xmlns:a16="http://schemas.microsoft.com/office/drawing/2014/main" id="{FF9B6421-D09E-6952-3E2F-4FC2EDA586E0}"/>
              </a:ext>
            </a:extLst>
          </p:cNvPr>
          <p:cNvSpPr txBox="1">
            <a:spLocks noChangeArrowheads="1"/>
          </p:cNvSpPr>
          <p:nvPr/>
        </p:nvSpPr>
        <p:spPr bwMode="auto">
          <a:xfrm>
            <a:off x="1663700" y="1606550"/>
            <a:ext cx="3308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a:t>LPC1768 </a:t>
            </a:r>
          </a:p>
        </p:txBody>
      </p:sp>
      <p:pic>
        <p:nvPicPr>
          <p:cNvPr id="62496" name="Picture 2" descr="Our Brand Identity » PES University">
            <a:extLst>
              <a:ext uri="{FF2B5EF4-FFF2-40B4-BE49-F238E27FC236}">
                <a16:creationId xmlns:a16="http://schemas.microsoft.com/office/drawing/2014/main" id="{D78F76F0-C42C-4445-228A-72C977143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7">
            <a:extLst>
              <a:ext uri="{FF2B5EF4-FFF2-40B4-BE49-F238E27FC236}">
                <a16:creationId xmlns:a16="http://schemas.microsoft.com/office/drawing/2014/main" id="{0EDF4154-7396-0BAD-C696-426E000E5D5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34F63ABC-D0AE-02B1-2107-EBFD67FDB737}"/>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9" name="Rectangle 8">
            <a:extLst>
              <a:ext uri="{FF2B5EF4-FFF2-40B4-BE49-F238E27FC236}">
                <a16:creationId xmlns:a16="http://schemas.microsoft.com/office/drawing/2014/main" id="{89CF290C-CB95-DAF3-BE90-FB30DCE43F11}"/>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cxnSp>
        <p:nvCxnSpPr>
          <p:cNvPr id="10" name="Straight Connector 9">
            <a:extLst>
              <a:ext uri="{FF2B5EF4-FFF2-40B4-BE49-F238E27FC236}">
                <a16:creationId xmlns:a16="http://schemas.microsoft.com/office/drawing/2014/main" id="{71664FAD-D2E5-86BB-3F3C-EA6D1F3CE5B6}"/>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EF0854B0-ABC6-956D-84F6-9E29DC12AB90}"/>
                  </a:ext>
                </a:extLst>
              </p14:cNvPr>
              <p14:cNvContentPartPr/>
              <p14:nvPr/>
            </p14:nvContentPartPr>
            <p14:xfrm>
              <a:off x="872640" y="2837880"/>
              <a:ext cx="11042640" cy="2782440"/>
            </p14:xfrm>
          </p:contentPart>
        </mc:Choice>
        <mc:Fallback>
          <p:pic>
            <p:nvPicPr>
              <p:cNvPr id="13" name="Ink 12">
                <a:extLst>
                  <a:ext uri="{FF2B5EF4-FFF2-40B4-BE49-F238E27FC236}">
                    <a16:creationId xmlns:a16="http://schemas.microsoft.com/office/drawing/2014/main" id="{EF0854B0-ABC6-956D-84F6-9E29DC12AB90}"/>
                  </a:ext>
                </a:extLst>
              </p:cNvPr>
              <p:cNvPicPr/>
              <p:nvPr/>
            </p:nvPicPr>
            <p:blipFill>
              <a:blip r:embed="rId4"/>
              <a:stretch>
                <a:fillRect/>
              </a:stretch>
            </p:blipFill>
            <p:spPr>
              <a:xfrm>
                <a:off x="863280" y="2828520"/>
                <a:ext cx="11061360" cy="2801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Ink 20">
                <a:extLst>
                  <a:ext uri="{FF2B5EF4-FFF2-40B4-BE49-F238E27FC236}">
                    <a16:creationId xmlns:a16="http://schemas.microsoft.com/office/drawing/2014/main" id="{1066F738-96FD-8585-A1A1-2816093F07BA}"/>
                  </a:ext>
                </a:extLst>
              </p14:cNvPr>
              <p14:cNvContentPartPr/>
              <p14:nvPr/>
            </p14:nvContentPartPr>
            <p14:xfrm>
              <a:off x="2394360" y="4071600"/>
              <a:ext cx="1041840" cy="289800"/>
            </p14:xfrm>
          </p:contentPart>
        </mc:Choice>
        <mc:Fallback>
          <p:pic>
            <p:nvPicPr>
              <p:cNvPr id="21" name="Ink 20">
                <a:extLst>
                  <a:ext uri="{FF2B5EF4-FFF2-40B4-BE49-F238E27FC236}">
                    <a16:creationId xmlns:a16="http://schemas.microsoft.com/office/drawing/2014/main" id="{1066F738-96FD-8585-A1A1-2816093F07BA}"/>
                  </a:ext>
                </a:extLst>
              </p:cNvPr>
              <p:cNvPicPr/>
              <p:nvPr/>
            </p:nvPicPr>
            <p:blipFill>
              <a:blip r:embed="rId6"/>
              <a:stretch>
                <a:fillRect/>
              </a:stretch>
            </p:blipFill>
            <p:spPr>
              <a:xfrm>
                <a:off x="2385000" y="4062240"/>
                <a:ext cx="1060560" cy="3085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8">
            <a:extLst>
              <a:ext uri="{FF2B5EF4-FFF2-40B4-BE49-F238E27FC236}">
                <a16:creationId xmlns:a16="http://schemas.microsoft.com/office/drawing/2014/main" id="{BAE0255D-A87E-FCEC-94B2-341D09AED2B6}"/>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3491" name="Rectangle 21">
            <a:extLst>
              <a:ext uri="{FF2B5EF4-FFF2-40B4-BE49-F238E27FC236}">
                <a16:creationId xmlns:a16="http://schemas.microsoft.com/office/drawing/2014/main" id="{59829329-0AF8-CE45-A581-0DBAD57EBA8B}"/>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 name="TextBox 1">
            <a:extLst>
              <a:ext uri="{FF2B5EF4-FFF2-40B4-BE49-F238E27FC236}">
                <a16:creationId xmlns:a16="http://schemas.microsoft.com/office/drawing/2014/main" id="{AF803A29-3A06-D421-115D-1648EE1AA417}"/>
              </a:ext>
            </a:extLst>
          </p:cNvPr>
          <p:cNvSpPr txBox="1"/>
          <p:nvPr/>
        </p:nvSpPr>
        <p:spPr>
          <a:xfrm>
            <a:off x="488950" y="1187450"/>
            <a:ext cx="8070850" cy="3170238"/>
          </a:xfrm>
          <a:prstGeom prst="rect">
            <a:avLst/>
          </a:prstGeom>
          <a:noFill/>
        </p:spPr>
        <p:txBody>
          <a:bodyPr>
            <a:spAutoFit/>
          </a:bodyPr>
          <a:lstStyle/>
          <a:p>
            <a:pPr eaLnBrk="1" fontAlgn="auto" hangingPunct="1">
              <a:spcBef>
                <a:spcPts val="0"/>
              </a:spcBef>
              <a:spcAft>
                <a:spcPts val="0"/>
              </a:spcAft>
              <a:defRPr/>
            </a:pPr>
            <a:r>
              <a:rPr lang="en-US" sz="2000" dirty="0">
                <a:latin typeface="+mn-lt"/>
              </a:rPr>
              <a:t>Programming ADC involves the following Initialization to be done</a:t>
            </a:r>
          </a:p>
          <a:p>
            <a:pPr eaLnBrk="1" fontAlgn="auto" hangingPunct="1">
              <a:spcBef>
                <a:spcPts val="0"/>
              </a:spcBef>
              <a:spcAft>
                <a:spcPts val="0"/>
              </a:spcAft>
              <a:defRPr/>
            </a:pPr>
            <a:r>
              <a:rPr lang="en-US" sz="2000" b="1" dirty="0">
                <a:solidFill>
                  <a:srgbClr val="C00000"/>
                </a:solidFill>
                <a:latin typeface="+mn-lt"/>
              </a:rPr>
              <a:t>Power CONtrol for Peripherals (PCONP) initialization </a:t>
            </a:r>
            <a:r>
              <a:rPr lang="en-US" sz="2000" dirty="0">
                <a:solidFill>
                  <a:srgbClr val="C00000"/>
                </a:solidFill>
                <a:latin typeface="+mn-lt"/>
              </a:rPr>
              <a:t> </a:t>
            </a:r>
          </a:p>
          <a:p>
            <a:pPr marL="457154" algn="just" eaLnBrk="1" fontAlgn="auto" hangingPunct="1">
              <a:spcBef>
                <a:spcPts val="0"/>
              </a:spcBef>
              <a:spcAft>
                <a:spcPts val="0"/>
              </a:spcAft>
              <a:defRPr/>
            </a:pPr>
            <a:r>
              <a:rPr lang="en-US" sz="2000" dirty="0">
                <a:latin typeface="+mn-lt"/>
              </a:rPr>
              <a:t>	On Reset PCAD bit in PCONP is 0, It means Power for ADC is disabled. 	Therefor PCAD bit should be made as 1 in order enable the Power to 	ADC peripheral</a:t>
            </a:r>
          </a:p>
          <a:p>
            <a:pPr marL="457154" algn="just" eaLnBrk="1" fontAlgn="auto" hangingPunct="1">
              <a:spcBef>
                <a:spcPts val="0"/>
              </a:spcBef>
              <a:spcAft>
                <a:spcPts val="0"/>
              </a:spcAft>
              <a:defRPr/>
            </a:pPr>
            <a:endParaRPr lang="en-US" sz="2000" dirty="0">
              <a:latin typeface="+mn-lt"/>
            </a:endParaRPr>
          </a:p>
          <a:p>
            <a:pPr algn="just" eaLnBrk="1" fontAlgn="auto" hangingPunct="1">
              <a:spcBef>
                <a:spcPts val="0"/>
              </a:spcBef>
              <a:spcAft>
                <a:spcPts val="0"/>
              </a:spcAft>
              <a:defRPr/>
            </a:pPr>
            <a:r>
              <a:rPr lang="en-US" sz="2000" dirty="0">
                <a:latin typeface="+mn-lt"/>
              </a:rPr>
              <a:t>Statement to be used</a:t>
            </a:r>
          </a:p>
          <a:p>
            <a:pPr marL="457154" algn="just" eaLnBrk="1" fontAlgn="auto" hangingPunct="1">
              <a:spcBef>
                <a:spcPts val="0"/>
              </a:spcBef>
              <a:spcAft>
                <a:spcPts val="0"/>
              </a:spcAft>
              <a:defRPr/>
            </a:pPr>
            <a:r>
              <a:rPr lang="en-IN" sz="2000" b="1" dirty="0">
                <a:solidFill>
                  <a:srgbClr val="002060"/>
                </a:solidFill>
                <a:latin typeface="Times New Roman" pitchFamily="18" charset="0"/>
                <a:cs typeface="Times New Roman" pitchFamily="18" charset="0"/>
              </a:rPr>
              <a:t>	</a:t>
            </a:r>
            <a:r>
              <a:rPr lang="en-IN" sz="2000" dirty="0">
                <a:solidFill>
                  <a:srgbClr val="002060"/>
                </a:solidFill>
                <a:latin typeface="Times New Roman" pitchFamily="18" charset="0"/>
                <a:cs typeface="Times New Roman" pitchFamily="18" charset="0"/>
              </a:rPr>
              <a:t>LPC_SC-&gt;PCONP |=0X00001000; </a:t>
            </a:r>
            <a:r>
              <a:rPr lang="en-IN" sz="2000" dirty="0" err="1">
                <a:solidFill>
                  <a:srgbClr val="002060"/>
                </a:solidFill>
                <a:latin typeface="Times New Roman" pitchFamily="18" charset="0"/>
                <a:cs typeface="Times New Roman" pitchFamily="18" charset="0"/>
              </a:rPr>
              <a:t>ORing</a:t>
            </a:r>
            <a:r>
              <a:rPr lang="en-IN" sz="2000" dirty="0">
                <a:solidFill>
                  <a:srgbClr val="002060"/>
                </a:solidFill>
                <a:latin typeface="Times New Roman" pitchFamily="18" charset="0"/>
                <a:cs typeface="Times New Roman" pitchFamily="18" charset="0"/>
              </a:rPr>
              <a:t> the content of PCONP 	with 0x00001000 which sets the 12 bit (PCAD) bit of PCPNP and 	retains the Initial status.</a:t>
            </a:r>
            <a:endParaRPr lang="en-US" sz="2000" dirty="0">
              <a:latin typeface="+mn-lt"/>
            </a:endParaRPr>
          </a:p>
        </p:txBody>
      </p:sp>
      <p:pic>
        <p:nvPicPr>
          <p:cNvPr id="63493" name="Picture 2">
            <a:extLst>
              <a:ext uri="{FF2B5EF4-FFF2-40B4-BE49-F238E27FC236}">
                <a16:creationId xmlns:a16="http://schemas.microsoft.com/office/drawing/2014/main" id="{BEE24C44-E962-EE3F-88D9-FF8A1D2D3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0" y="2062163"/>
            <a:ext cx="2892425" cy="39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a:extLst>
              <a:ext uri="{FF2B5EF4-FFF2-40B4-BE49-F238E27FC236}">
                <a16:creationId xmlns:a16="http://schemas.microsoft.com/office/drawing/2014/main" id="{2868EE11-BA51-4D16-26BA-F91546359914}"/>
              </a:ext>
            </a:extLst>
          </p:cNvPr>
          <p:cNvCxnSpPr/>
          <p:nvPr/>
        </p:nvCxnSpPr>
        <p:spPr>
          <a:xfrm>
            <a:off x="8913813" y="3605213"/>
            <a:ext cx="1627187" cy="0"/>
          </a:xfrm>
          <a:prstGeom prst="line">
            <a:avLst/>
          </a:prstGeom>
          <a:ln w="28575"/>
        </p:spPr>
        <p:style>
          <a:lnRef idx="3">
            <a:schemeClr val="accent2"/>
          </a:lnRef>
          <a:fillRef idx="0">
            <a:schemeClr val="accent2"/>
          </a:fillRef>
          <a:effectRef idx="2">
            <a:schemeClr val="accent2"/>
          </a:effectRef>
          <a:fontRef idx="minor">
            <a:schemeClr val="tx1"/>
          </a:fontRef>
        </p:style>
      </p:cxnSp>
      <p:pic>
        <p:nvPicPr>
          <p:cNvPr id="63495" name="Picture 2" descr="Our Brand Identity » PES University">
            <a:extLst>
              <a:ext uri="{FF2B5EF4-FFF2-40B4-BE49-F238E27FC236}">
                <a16:creationId xmlns:a16="http://schemas.microsoft.com/office/drawing/2014/main" id="{D4C9CEA8-E1B0-7903-28A0-E6D9927D0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B0B4728C-235E-5B97-7F65-D14C326D76C8}"/>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Line 7">
            <a:extLst>
              <a:ext uri="{FF2B5EF4-FFF2-40B4-BE49-F238E27FC236}">
                <a16:creationId xmlns:a16="http://schemas.microsoft.com/office/drawing/2014/main" id="{206CD81E-8D57-8A58-76C7-8CB6CEE0A03D}"/>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41E97D6E-06FE-AD35-9BC0-623EB9E8F0AD}"/>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7" name="Rectangle 6">
            <a:extLst>
              <a:ext uri="{FF2B5EF4-FFF2-40B4-BE49-F238E27FC236}">
                <a16:creationId xmlns:a16="http://schemas.microsoft.com/office/drawing/2014/main" id="{1E76A3A6-D43C-ED8A-8BDA-0A865F4A0044}"/>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8">
            <a:extLst>
              <a:ext uri="{FF2B5EF4-FFF2-40B4-BE49-F238E27FC236}">
                <a16:creationId xmlns:a16="http://schemas.microsoft.com/office/drawing/2014/main" id="{CF50487D-994C-B737-D25E-30C8A35BFAEB}"/>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4515" name="Rectangle 21">
            <a:extLst>
              <a:ext uri="{FF2B5EF4-FFF2-40B4-BE49-F238E27FC236}">
                <a16:creationId xmlns:a16="http://schemas.microsoft.com/office/drawing/2014/main" id="{1183636D-3997-185E-EF08-EFCF155A7560}"/>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pSp>
        <p:nvGrpSpPr>
          <p:cNvPr id="64516" name="Group 81">
            <a:extLst>
              <a:ext uri="{FF2B5EF4-FFF2-40B4-BE49-F238E27FC236}">
                <a16:creationId xmlns:a16="http://schemas.microsoft.com/office/drawing/2014/main" id="{75A17F6A-F57E-F8D3-348E-9C2BC08C8C67}"/>
              </a:ext>
            </a:extLst>
          </p:cNvPr>
          <p:cNvGrpSpPr>
            <a:grpSpLocks/>
          </p:cNvGrpSpPr>
          <p:nvPr/>
        </p:nvGrpSpPr>
        <p:grpSpPr bwMode="auto">
          <a:xfrm>
            <a:off x="604838" y="1870075"/>
            <a:ext cx="7308850" cy="2668588"/>
            <a:chOff x="409574" y="2133600"/>
            <a:chExt cx="8429625" cy="3581400"/>
          </a:xfrm>
        </p:grpSpPr>
        <p:pic>
          <p:nvPicPr>
            <p:cNvPr id="64533" name="Picture 4">
              <a:extLst>
                <a:ext uri="{FF2B5EF4-FFF2-40B4-BE49-F238E27FC236}">
                  <a16:creationId xmlns:a16="http://schemas.microsoft.com/office/drawing/2014/main" id="{D0CF6F8F-0E0D-10BE-A34C-A38938FE2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2286000"/>
              <a:ext cx="84296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34" name="Picture 5">
              <a:extLst>
                <a:ext uri="{FF2B5EF4-FFF2-40B4-BE49-F238E27FC236}">
                  <a16:creationId xmlns:a16="http://schemas.microsoft.com/office/drawing/2014/main" id="{F41192F5-8C57-54E3-E9F6-5B6F231EF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62" y="4800600"/>
              <a:ext cx="828306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35" name="Picture 6">
              <a:extLst>
                <a:ext uri="{FF2B5EF4-FFF2-40B4-BE49-F238E27FC236}">
                  <a16:creationId xmlns:a16="http://schemas.microsoft.com/office/drawing/2014/main" id="{B75B5834-6AB4-1680-9EB6-8D3391B088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 y="3886200"/>
              <a:ext cx="83248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ounded Rectangle 89">
              <a:extLst>
                <a:ext uri="{FF2B5EF4-FFF2-40B4-BE49-F238E27FC236}">
                  <a16:creationId xmlns:a16="http://schemas.microsoft.com/office/drawing/2014/main" id="{F1B49C7C-5AF8-5D1A-2C1B-78B923CC3E49}"/>
                </a:ext>
              </a:extLst>
            </p:cNvPr>
            <p:cNvSpPr/>
            <p:nvPr/>
          </p:nvSpPr>
          <p:spPr>
            <a:xfrm>
              <a:off x="1218847" y="2133600"/>
              <a:ext cx="990535" cy="3581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91" name="Rounded Rectangle 90">
              <a:extLst>
                <a:ext uri="{FF2B5EF4-FFF2-40B4-BE49-F238E27FC236}">
                  <a16:creationId xmlns:a16="http://schemas.microsoft.com/office/drawing/2014/main" id="{E3E97448-9180-9005-01D4-CB1400119E1C}"/>
                </a:ext>
              </a:extLst>
            </p:cNvPr>
            <p:cNvSpPr/>
            <p:nvPr/>
          </p:nvSpPr>
          <p:spPr>
            <a:xfrm>
              <a:off x="6781228" y="3733619"/>
              <a:ext cx="915468" cy="10673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94" name="Rounded Rectangle 93">
              <a:extLst>
                <a:ext uri="{FF2B5EF4-FFF2-40B4-BE49-F238E27FC236}">
                  <a16:creationId xmlns:a16="http://schemas.microsoft.com/office/drawing/2014/main" id="{FD0D51D7-3351-70B1-84F3-A891D3B98C39}"/>
                </a:ext>
              </a:extLst>
            </p:cNvPr>
            <p:cNvSpPr/>
            <p:nvPr/>
          </p:nvSpPr>
          <p:spPr>
            <a:xfrm>
              <a:off x="3886519" y="2133600"/>
              <a:ext cx="913637" cy="16000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95" name="Rounded Rectangle 94">
              <a:extLst>
                <a:ext uri="{FF2B5EF4-FFF2-40B4-BE49-F238E27FC236}">
                  <a16:creationId xmlns:a16="http://schemas.microsoft.com/office/drawing/2014/main" id="{D944128F-060F-CE72-3246-A4BE6CE30C57}"/>
                </a:ext>
              </a:extLst>
            </p:cNvPr>
            <p:cNvSpPr/>
            <p:nvPr/>
          </p:nvSpPr>
          <p:spPr>
            <a:xfrm>
              <a:off x="5484926" y="4551738"/>
              <a:ext cx="992367" cy="11632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pic>
        <p:nvPicPr>
          <p:cNvPr id="64517" name="Picture 3">
            <a:extLst>
              <a:ext uri="{FF2B5EF4-FFF2-40B4-BE49-F238E27FC236}">
                <a16:creationId xmlns:a16="http://schemas.microsoft.com/office/drawing/2014/main" id="{617AC04C-821A-1E84-B228-541D1582A3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0" y="4889500"/>
            <a:ext cx="71818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8" name="TextBox 8">
            <a:extLst>
              <a:ext uri="{FF2B5EF4-FFF2-40B4-BE49-F238E27FC236}">
                <a16:creationId xmlns:a16="http://schemas.microsoft.com/office/drawing/2014/main" id="{8D60B61A-CD72-FD5E-E62B-9DF5E84E4692}"/>
              </a:ext>
            </a:extLst>
          </p:cNvPr>
          <p:cNvSpPr txBox="1">
            <a:spLocks noChangeArrowheads="1"/>
          </p:cNvSpPr>
          <p:nvPr/>
        </p:nvSpPr>
        <p:spPr bwMode="auto">
          <a:xfrm>
            <a:off x="541338" y="1231900"/>
            <a:ext cx="5815012"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chemeClr val="bg1"/>
                </a:solidFill>
              </a:rPr>
              <a:t>Configuring ADC PIN – P1.31 as AD0.5</a:t>
            </a:r>
          </a:p>
        </p:txBody>
      </p:sp>
      <p:sp>
        <p:nvSpPr>
          <p:cNvPr id="2" name="Trapezoid 1">
            <a:extLst>
              <a:ext uri="{FF2B5EF4-FFF2-40B4-BE49-F238E27FC236}">
                <a16:creationId xmlns:a16="http://schemas.microsoft.com/office/drawing/2014/main" id="{B8F79AA6-69AC-255D-4FEB-ABAA4E5F713A}"/>
              </a:ext>
            </a:extLst>
          </p:cNvPr>
          <p:cNvSpPr/>
          <p:nvPr/>
        </p:nvSpPr>
        <p:spPr>
          <a:xfrm rot="5400000">
            <a:off x="9887743" y="3082132"/>
            <a:ext cx="1376363" cy="457200"/>
          </a:xfrm>
          <a:prstGeom prst="trapezoid">
            <a:avLst>
              <a:gd name="adj" fmla="val 86764"/>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1200" b="1" dirty="0"/>
              <a:t>4:1MUX</a:t>
            </a:r>
          </a:p>
        </p:txBody>
      </p:sp>
      <p:sp>
        <p:nvSpPr>
          <p:cNvPr id="3" name="Rectangle 2">
            <a:extLst>
              <a:ext uri="{FF2B5EF4-FFF2-40B4-BE49-F238E27FC236}">
                <a16:creationId xmlns:a16="http://schemas.microsoft.com/office/drawing/2014/main" id="{1A99BF6B-0936-3488-1C7F-DF01A75165B8}"/>
              </a:ext>
            </a:extLst>
          </p:cNvPr>
          <p:cNvSpPr/>
          <p:nvPr/>
        </p:nvSpPr>
        <p:spPr>
          <a:xfrm>
            <a:off x="8923338" y="3567113"/>
            <a:ext cx="963612" cy="9525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ADC</a:t>
            </a:r>
          </a:p>
        </p:txBody>
      </p:sp>
      <p:cxnSp>
        <p:nvCxnSpPr>
          <p:cNvPr id="11" name="Straight Arrow Connector 10">
            <a:extLst>
              <a:ext uri="{FF2B5EF4-FFF2-40B4-BE49-F238E27FC236}">
                <a16:creationId xmlns:a16="http://schemas.microsoft.com/office/drawing/2014/main" id="{DB1A571F-CB71-AC71-C27F-E144990C71B1}"/>
              </a:ext>
            </a:extLst>
          </p:cNvPr>
          <p:cNvCxnSpPr/>
          <p:nvPr/>
        </p:nvCxnSpPr>
        <p:spPr>
          <a:xfrm flipH="1">
            <a:off x="9886950" y="3751263"/>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15092D-C78B-B731-6DE9-38037A2F878C}"/>
              </a:ext>
            </a:extLst>
          </p:cNvPr>
          <p:cNvCxnSpPr/>
          <p:nvPr/>
        </p:nvCxnSpPr>
        <p:spPr>
          <a:xfrm flipH="1">
            <a:off x="10820400" y="3309938"/>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602D24-1FA9-616B-ED78-F2788CE31DCC}"/>
              </a:ext>
            </a:extLst>
          </p:cNvPr>
          <p:cNvCxnSpPr/>
          <p:nvPr/>
        </p:nvCxnSpPr>
        <p:spPr>
          <a:xfrm flipH="1">
            <a:off x="9886950" y="3416300"/>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492C07-FD40-BF78-B0D4-0C9D9D04EF14}"/>
              </a:ext>
            </a:extLst>
          </p:cNvPr>
          <p:cNvCxnSpPr/>
          <p:nvPr/>
        </p:nvCxnSpPr>
        <p:spPr>
          <a:xfrm flipH="1">
            <a:off x="9885363" y="3122613"/>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8256A2-97C0-FBD7-0321-881C22410915}"/>
              </a:ext>
            </a:extLst>
          </p:cNvPr>
          <p:cNvCxnSpPr/>
          <p:nvPr/>
        </p:nvCxnSpPr>
        <p:spPr>
          <a:xfrm flipH="1">
            <a:off x="9885363" y="2787650"/>
            <a:ext cx="460375"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1D93F75-E38F-61E4-F02B-CB9658253242}"/>
              </a:ext>
            </a:extLst>
          </p:cNvPr>
          <p:cNvCxnSpPr/>
          <p:nvPr/>
        </p:nvCxnSpPr>
        <p:spPr>
          <a:xfrm flipV="1">
            <a:off x="10493375" y="3935413"/>
            <a:ext cx="0" cy="54292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DC3751-7B38-725B-6A02-D3E97867250C}"/>
              </a:ext>
            </a:extLst>
          </p:cNvPr>
          <p:cNvCxnSpPr/>
          <p:nvPr/>
        </p:nvCxnSpPr>
        <p:spPr>
          <a:xfrm flipV="1">
            <a:off x="10723563" y="3752850"/>
            <a:ext cx="0" cy="698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4528" name="Picture 2" descr="Our Brand Identity » PES University">
            <a:extLst>
              <a:ext uri="{FF2B5EF4-FFF2-40B4-BE49-F238E27FC236}">
                <a16:creationId xmlns:a16="http://schemas.microsoft.com/office/drawing/2014/main" id="{6BBD004B-58CF-D004-59F7-04A0B554C8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30A72303-4128-4911-8F8D-360BE1F5644F}"/>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Line 7">
            <a:extLst>
              <a:ext uri="{FF2B5EF4-FFF2-40B4-BE49-F238E27FC236}">
                <a16:creationId xmlns:a16="http://schemas.microsoft.com/office/drawing/2014/main" id="{73F967EB-F55B-C90D-0F54-5AB6AB5503A6}"/>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8" name="Rectangle 7">
            <a:extLst>
              <a:ext uri="{FF2B5EF4-FFF2-40B4-BE49-F238E27FC236}">
                <a16:creationId xmlns:a16="http://schemas.microsoft.com/office/drawing/2014/main" id="{D65EB11C-FFEC-0E15-7769-BAFCEE37D436}"/>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9" name="Rectangle 8">
            <a:extLst>
              <a:ext uri="{FF2B5EF4-FFF2-40B4-BE49-F238E27FC236}">
                <a16:creationId xmlns:a16="http://schemas.microsoft.com/office/drawing/2014/main" id="{5D4B704A-1F75-14B4-0134-CE8D6FEA38AF}"/>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8">
            <a:extLst>
              <a:ext uri="{FF2B5EF4-FFF2-40B4-BE49-F238E27FC236}">
                <a16:creationId xmlns:a16="http://schemas.microsoft.com/office/drawing/2014/main" id="{0B127981-4305-AFB9-1C0B-72793D4B5B0B}"/>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39" name="Rectangle 21">
            <a:extLst>
              <a:ext uri="{FF2B5EF4-FFF2-40B4-BE49-F238E27FC236}">
                <a16:creationId xmlns:a16="http://schemas.microsoft.com/office/drawing/2014/main" id="{1EAF6627-E83F-3A6E-167C-168FBAC7C79C}"/>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65540" name="Picture 2">
            <a:extLst>
              <a:ext uri="{FF2B5EF4-FFF2-40B4-BE49-F238E27FC236}">
                <a16:creationId xmlns:a16="http://schemas.microsoft.com/office/drawing/2014/main" id="{45B9E606-A3A2-34E4-D18B-1E4256E4F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479550"/>
            <a:ext cx="7667625"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1" name="TextBox 10">
            <a:extLst>
              <a:ext uri="{FF2B5EF4-FFF2-40B4-BE49-F238E27FC236}">
                <a16:creationId xmlns:a16="http://schemas.microsoft.com/office/drawing/2014/main" id="{DEEFD491-42F5-BD42-F2AD-6728374FCD0B}"/>
              </a:ext>
            </a:extLst>
          </p:cNvPr>
          <p:cNvSpPr txBox="1">
            <a:spLocks noChangeArrowheads="1"/>
          </p:cNvSpPr>
          <p:nvPr/>
        </p:nvSpPr>
        <p:spPr bwMode="auto">
          <a:xfrm>
            <a:off x="541338" y="1192213"/>
            <a:ext cx="664845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chemeClr val="bg1"/>
                </a:solidFill>
              </a:rPr>
              <a:t>Configuring ADC CLOCK –ADCLK as 6MHz  (Max 13MHz</a:t>
            </a:r>
            <a:r>
              <a:rPr lang="en-US" altLang="en-US" sz="2000"/>
              <a:t>)</a:t>
            </a:r>
          </a:p>
        </p:txBody>
      </p:sp>
      <p:pic>
        <p:nvPicPr>
          <p:cNvPr id="65542" name="Picture 2">
            <a:extLst>
              <a:ext uri="{FF2B5EF4-FFF2-40B4-BE49-F238E27FC236}">
                <a16:creationId xmlns:a16="http://schemas.microsoft.com/office/drawing/2014/main" id="{CAC5AEA3-5ADF-2FD4-9C33-A62AEE13C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8638" y="2049463"/>
            <a:ext cx="357505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3" name="Picture 2" descr="Our Brand Identity » PES University">
            <a:extLst>
              <a:ext uri="{FF2B5EF4-FFF2-40B4-BE49-F238E27FC236}">
                <a16:creationId xmlns:a16="http://schemas.microsoft.com/office/drawing/2014/main" id="{2CA82B67-01E0-9801-7559-38E91F863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0B51555E-B6D2-CEC1-84B2-4A7178991DDB}"/>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Line 7">
            <a:extLst>
              <a:ext uri="{FF2B5EF4-FFF2-40B4-BE49-F238E27FC236}">
                <a16:creationId xmlns:a16="http://schemas.microsoft.com/office/drawing/2014/main" id="{6E073776-0582-EDE5-BDCA-5DA1133558FB}"/>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D4346D13-E85D-5FE0-490C-0F6024F87555}"/>
              </a:ext>
            </a:extLst>
          </p:cNvPr>
          <p:cNvSpPr/>
          <p:nvPr/>
        </p:nvSpPr>
        <p:spPr>
          <a:xfrm>
            <a:off x="442913" y="688975"/>
            <a:ext cx="7999412"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7" name="Rectangle 6">
            <a:extLst>
              <a:ext uri="{FF2B5EF4-FFF2-40B4-BE49-F238E27FC236}">
                <a16:creationId xmlns:a16="http://schemas.microsoft.com/office/drawing/2014/main" id="{FB8662C9-71F3-B096-790A-C43F1663DB98}"/>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8">
            <a:extLst>
              <a:ext uri="{FF2B5EF4-FFF2-40B4-BE49-F238E27FC236}">
                <a16:creationId xmlns:a16="http://schemas.microsoft.com/office/drawing/2014/main" id="{AE3B8F54-5B54-E4DA-E49E-C819FCCED4F2}"/>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6563" name="Rectangle 21">
            <a:extLst>
              <a:ext uri="{FF2B5EF4-FFF2-40B4-BE49-F238E27FC236}">
                <a16:creationId xmlns:a16="http://schemas.microsoft.com/office/drawing/2014/main" id="{0C8DAC9F-0D7E-F262-7FA5-FA07FEEB91CB}"/>
              </a:ext>
            </a:extLst>
          </p:cNvPr>
          <p:cNvSpPr>
            <a:spLocks noChangeArrowheads="1"/>
          </p:cNvSpPr>
          <p:nvPr/>
        </p:nvSpPr>
        <p:spPr bwMode="auto">
          <a:xfrm>
            <a:off x="0" y="44450"/>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aphicFrame>
        <p:nvGraphicFramePr>
          <p:cNvPr id="9" name="Table 8">
            <a:extLst>
              <a:ext uri="{FF2B5EF4-FFF2-40B4-BE49-F238E27FC236}">
                <a16:creationId xmlns:a16="http://schemas.microsoft.com/office/drawing/2014/main" id="{894825A0-B776-D661-D86E-0BA14C134B6A}"/>
              </a:ext>
            </a:extLst>
          </p:cNvPr>
          <p:cNvGraphicFramePr>
            <a:graphicFrameLocks noGrp="1"/>
          </p:cNvGraphicFramePr>
          <p:nvPr/>
        </p:nvGraphicFramePr>
        <p:xfrm>
          <a:off x="541338" y="1774825"/>
          <a:ext cx="7923216" cy="1168399"/>
        </p:xfrm>
        <a:graphic>
          <a:graphicData uri="http://schemas.openxmlformats.org/drawingml/2006/table">
            <a:tbl>
              <a:tblPr firstRow="1" bandRow="1">
                <a:tableStyleId>{5940675A-B579-460E-94D1-54222C63F5DA}</a:tableStyleId>
              </a:tblPr>
              <a:tblGrid>
                <a:gridCol w="495201">
                  <a:extLst>
                    <a:ext uri="{9D8B030D-6E8A-4147-A177-3AD203B41FA5}">
                      <a16:colId xmlns:a16="http://schemas.microsoft.com/office/drawing/2014/main" val="20000"/>
                    </a:ext>
                  </a:extLst>
                </a:gridCol>
                <a:gridCol w="495201">
                  <a:extLst>
                    <a:ext uri="{9D8B030D-6E8A-4147-A177-3AD203B41FA5}">
                      <a16:colId xmlns:a16="http://schemas.microsoft.com/office/drawing/2014/main" val="20001"/>
                    </a:ext>
                  </a:extLst>
                </a:gridCol>
                <a:gridCol w="495201">
                  <a:extLst>
                    <a:ext uri="{9D8B030D-6E8A-4147-A177-3AD203B41FA5}">
                      <a16:colId xmlns:a16="http://schemas.microsoft.com/office/drawing/2014/main" val="20002"/>
                    </a:ext>
                  </a:extLst>
                </a:gridCol>
                <a:gridCol w="495201">
                  <a:extLst>
                    <a:ext uri="{9D8B030D-6E8A-4147-A177-3AD203B41FA5}">
                      <a16:colId xmlns:a16="http://schemas.microsoft.com/office/drawing/2014/main" val="20003"/>
                    </a:ext>
                  </a:extLst>
                </a:gridCol>
                <a:gridCol w="495201">
                  <a:extLst>
                    <a:ext uri="{9D8B030D-6E8A-4147-A177-3AD203B41FA5}">
                      <a16:colId xmlns:a16="http://schemas.microsoft.com/office/drawing/2014/main" val="20004"/>
                    </a:ext>
                  </a:extLst>
                </a:gridCol>
                <a:gridCol w="495201">
                  <a:extLst>
                    <a:ext uri="{9D8B030D-6E8A-4147-A177-3AD203B41FA5}">
                      <a16:colId xmlns:a16="http://schemas.microsoft.com/office/drawing/2014/main" val="20005"/>
                    </a:ext>
                  </a:extLst>
                </a:gridCol>
                <a:gridCol w="495201">
                  <a:extLst>
                    <a:ext uri="{9D8B030D-6E8A-4147-A177-3AD203B41FA5}">
                      <a16:colId xmlns:a16="http://schemas.microsoft.com/office/drawing/2014/main" val="20006"/>
                    </a:ext>
                  </a:extLst>
                </a:gridCol>
                <a:gridCol w="495201">
                  <a:extLst>
                    <a:ext uri="{9D8B030D-6E8A-4147-A177-3AD203B41FA5}">
                      <a16:colId xmlns:a16="http://schemas.microsoft.com/office/drawing/2014/main" val="20007"/>
                    </a:ext>
                  </a:extLst>
                </a:gridCol>
                <a:gridCol w="495201">
                  <a:extLst>
                    <a:ext uri="{9D8B030D-6E8A-4147-A177-3AD203B41FA5}">
                      <a16:colId xmlns:a16="http://schemas.microsoft.com/office/drawing/2014/main" val="20008"/>
                    </a:ext>
                  </a:extLst>
                </a:gridCol>
                <a:gridCol w="495201">
                  <a:extLst>
                    <a:ext uri="{9D8B030D-6E8A-4147-A177-3AD203B41FA5}">
                      <a16:colId xmlns:a16="http://schemas.microsoft.com/office/drawing/2014/main" val="20009"/>
                    </a:ext>
                  </a:extLst>
                </a:gridCol>
                <a:gridCol w="495201">
                  <a:extLst>
                    <a:ext uri="{9D8B030D-6E8A-4147-A177-3AD203B41FA5}">
                      <a16:colId xmlns:a16="http://schemas.microsoft.com/office/drawing/2014/main" val="20010"/>
                    </a:ext>
                  </a:extLst>
                </a:gridCol>
                <a:gridCol w="495201">
                  <a:extLst>
                    <a:ext uri="{9D8B030D-6E8A-4147-A177-3AD203B41FA5}">
                      <a16:colId xmlns:a16="http://schemas.microsoft.com/office/drawing/2014/main" val="20011"/>
                    </a:ext>
                  </a:extLst>
                </a:gridCol>
                <a:gridCol w="495201">
                  <a:extLst>
                    <a:ext uri="{9D8B030D-6E8A-4147-A177-3AD203B41FA5}">
                      <a16:colId xmlns:a16="http://schemas.microsoft.com/office/drawing/2014/main" val="20012"/>
                    </a:ext>
                  </a:extLst>
                </a:gridCol>
                <a:gridCol w="495201">
                  <a:extLst>
                    <a:ext uri="{9D8B030D-6E8A-4147-A177-3AD203B41FA5}">
                      <a16:colId xmlns:a16="http://schemas.microsoft.com/office/drawing/2014/main" val="20013"/>
                    </a:ext>
                  </a:extLst>
                </a:gridCol>
                <a:gridCol w="495201">
                  <a:extLst>
                    <a:ext uri="{9D8B030D-6E8A-4147-A177-3AD203B41FA5}">
                      <a16:colId xmlns:a16="http://schemas.microsoft.com/office/drawing/2014/main" val="20014"/>
                    </a:ext>
                  </a:extLst>
                </a:gridCol>
                <a:gridCol w="495201">
                  <a:extLst>
                    <a:ext uri="{9D8B030D-6E8A-4147-A177-3AD203B41FA5}">
                      <a16:colId xmlns:a16="http://schemas.microsoft.com/office/drawing/2014/main" val="20015"/>
                    </a:ext>
                  </a:extLst>
                </a:gridCol>
              </a:tblGrid>
              <a:tr h="426747">
                <a:tc>
                  <a:txBody>
                    <a:bodyPr/>
                    <a:lstStyle/>
                    <a:p>
                      <a:r>
                        <a:rPr lang="en-IN" sz="1800" dirty="0"/>
                        <a:t>15</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14</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13</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12</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11</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10</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9</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8</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7</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6</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5</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4</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3</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2</a:t>
                      </a:r>
                      <a:endParaRPr lang="en-IN" sz="1800" dirty="0">
                        <a:latin typeface="Times New Roman" pitchFamily="18" charset="0"/>
                        <a:cs typeface="Times New Roman" pitchFamily="18" charset="0"/>
                      </a:endParaRPr>
                    </a:p>
                  </a:txBody>
                  <a:tcPr marL="91421" marR="91421" marT="45718" marB="45718"/>
                </a:tc>
                <a:tc>
                  <a:txBody>
                    <a:bodyPr/>
                    <a:lstStyle/>
                    <a:p>
                      <a:r>
                        <a:rPr lang="en-IN" sz="1800" dirty="0"/>
                        <a:t>1</a:t>
                      </a:r>
                      <a:endParaRPr lang="en-IN" sz="1800" dirty="0">
                        <a:latin typeface="Times New Roman" pitchFamily="18" charset="0"/>
                        <a:cs typeface="Times New Roman" pitchFamily="18" charset="0"/>
                      </a:endParaRPr>
                    </a:p>
                  </a:txBody>
                  <a:tcPr marL="91421" marR="91421" marT="45718" marB="45718"/>
                </a:tc>
                <a:tc>
                  <a:txBody>
                    <a:bodyPr/>
                    <a:lstStyle/>
                    <a:p>
                      <a:r>
                        <a:rPr lang="en-IN" sz="2200" dirty="0"/>
                        <a:t>0</a:t>
                      </a:r>
                      <a:endParaRPr lang="en-IN" sz="2200" dirty="0">
                        <a:latin typeface="Times New Roman" pitchFamily="18" charset="0"/>
                        <a:cs typeface="Times New Roman" pitchFamily="18" charset="0"/>
                      </a:endParaRPr>
                    </a:p>
                  </a:txBody>
                  <a:tcPr marL="91421" marR="91421" marT="45718" marB="45718"/>
                </a:tc>
                <a:extLst>
                  <a:ext uri="{0D108BD9-81ED-4DB2-BD59-A6C34878D82A}">
                    <a16:rowId xmlns:a16="http://schemas.microsoft.com/office/drawing/2014/main" val="10000"/>
                  </a:ext>
                </a:extLst>
              </a:tr>
              <a:tr h="370826">
                <a:tc gridSpan="8">
                  <a:txBody>
                    <a:bodyPr/>
                    <a:lstStyle/>
                    <a:p>
                      <a:r>
                        <a:rPr lang="en-IN" sz="1800" dirty="0"/>
                        <a:t>CLKDIV bits to divide PCLK_ADC</a:t>
                      </a:r>
                    </a:p>
                  </a:txBody>
                  <a:tcPr marL="91421" marR="91421" marT="45718" marB="45718"/>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8">
                  <a:txBody>
                    <a:bodyPr/>
                    <a:lstStyle/>
                    <a:p>
                      <a:r>
                        <a:rPr lang="en-IN" sz="1800" dirty="0"/>
                        <a:t>SELECT</a:t>
                      </a:r>
                      <a:r>
                        <a:rPr lang="en-IN" sz="1800" baseline="0" dirty="0"/>
                        <a:t> BITS  [AD0.7:0]</a:t>
                      </a:r>
                      <a:endParaRPr lang="en-IN" sz="1800" dirty="0">
                        <a:latin typeface="Times New Roman" pitchFamily="18" charset="0"/>
                        <a:cs typeface="Times New Roman" pitchFamily="18" charset="0"/>
                      </a:endParaRPr>
                    </a:p>
                  </a:txBody>
                  <a:tcPr marL="91421" marR="91421" marT="45718" marB="45718"/>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370826">
                <a:tc>
                  <a:txBody>
                    <a:bodyPr/>
                    <a:lstStyle/>
                    <a:p>
                      <a:endParaRPr lang="en-IN" sz="1800" dirty="0"/>
                    </a:p>
                  </a:txBody>
                  <a:tcPr marL="91421" marR="91421" marT="45718" marB="45718"/>
                </a:tc>
                <a:tc>
                  <a:txBody>
                    <a:bodyPr/>
                    <a:lstStyle/>
                    <a:p>
                      <a:endParaRPr lang="en-IN" sz="1800" dirty="0"/>
                    </a:p>
                  </a:txBody>
                  <a:tcPr marL="91421" marR="91421" marT="45718" marB="45718"/>
                </a:tc>
                <a:tc>
                  <a:txBody>
                    <a:bodyPr/>
                    <a:lstStyle/>
                    <a:p>
                      <a:endParaRPr lang="en-IN" sz="1800" dirty="0"/>
                    </a:p>
                  </a:txBody>
                  <a:tcPr marL="91421" marR="91421" marT="45718" marB="45718"/>
                </a:tc>
                <a:tc>
                  <a:txBody>
                    <a:bodyPr/>
                    <a:lstStyle/>
                    <a:p>
                      <a:endParaRPr lang="en-IN" sz="1800" dirty="0"/>
                    </a:p>
                  </a:txBody>
                  <a:tcPr marL="91421" marR="91421" marT="45718" marB="45718"/>
                </a:tc>
                <a:tc>
                  <a:txBody>
                    <a:bodyPr/>
                    <a:lstStyle/>
                    <a:p>
                      <a:endParaRPr lang="en-IN" sz="1800" dirty="0"/>
                    </a:p>
                  </a:txBody>
                  <a:tcPr marL="91421" marR="91421" marT="45718" marB="45718"/>
                </a:tc>
                <a:tc>
                  <a:txBody>
                    <a:bodyPr/>
                    <a:lstStyle/>
                    <a:p>
                      <a:endParaRPr lang="en-IN" sz="1800" dirty="0"/>
                    </a:p>
                  </a:txBody>
                  <a:tcPr marL="91421" marR="91421" marT="45718" marB="45718"/>
                </a:tc>
                <a:tc>
                  <a:txBody>
                    <a:bodyPr/>
                    <a:lstStyle/>
                    <a:p>
                      <a:endParaRPr lang="en-IN" sz="1800" dirty="0"/>
                    </a:p>
                  </a:txBody>
                  <a:tcPr marL="91421" marR="91421" marT="45718" marB="45718"/>
                </a:tc>
                <a:tc>
                  <a:txBody>
                    <a:bodyPr/>
                    <a:lstStyle/>
                    <a:p>
                      <a:endParaRPr lang="en-IN" sz="1800" dirty="0"/>
                    </a:p>
                  </a:txBody>
                  <a:tcPr marL="91421" marR="91421" marT="45718" marB="45718"/>
                </a:tc>
                <a:tc>
                  <a:txBody>
                    <a:bodyPr/>
                    <a:lstStyle/>
                    <a:p>
                      <a:endParaRPr lang="en-IN" sz="1800" dirty="0">
                        <a:latin typeface="Times New Roman" pitchFamily="18" charset="0"/>
                        <a:cs typeface="Times New Roman" pitchFamily="18" charset="0"/>
                      </a:endParaRPr>
                    </a:p>
                  </a:txBody>
                  <a:tcPr marL="91421" marR="91421" marT="45718" marB="45718"/>
                </a:tc>
                <a:tc>
                  <a:txBody>
                    <a:bodyPr/>
                    <a:lstStyle/>
                    <a:p>
                      <a:endParaRPr lang="en-IN" sz="1800" dirty="0">
                        <a:latin typeface="Times New Roman" pitchFamily="18" charset="0"/>
                        <a:cs typeface="Times New Roman" pitchFamily="18" charset="0"/>
                      </a:endParaRPr>
                    </a:p>
                  </a:txBody>
                  <a:tcPr marL="91421" marR="91421" marT="45718" marB="45718"/>
                </a:tc>
                <a:tc>
                  <a:txBody>
                    <a:bodyPr/>
                    <a:lstStyle/>
                    <a:p>
                      <a:endParaRPr lang="en-IN" sz="1800" dirty="0">
                        <a:latin typeface="Times New Roman" pitchFamily="18" charset="0"/>
                        <a:cs typeface="Times New Roman" pitchFamily="18" charset="0"/>
                      </a:endParaRPr>
                    </a:p>
                  </a:txBody>
                  <a:tcPr marL="91421" marR="91421" marT="45718" marB="45718"/>
                </a:tc>
                <a:tc>
                  <a:txBody>
                    <a:bodyPr/>
                    <a:lstStyle/>
                    <a:p>
                      <a:endParaRPr lang="en-IN" sz="1800" dirty="0">
                        <a:latin typeface="Times New Roman" pitchFamily="18" charset="0"/>
                        <a:cs typeface="Times New Roman" pitchFamily="18" charset="0"/>
                      </a:endParaRPr>
                    </a:p>
                  </a:txBody>
                  <a:tcPr marL="91421" marR="91421" marT="45718" marB="45718"/>
                </a:tc>
                <a:tc>
                  <a:txBody>
                    <a:bodyPr/>
                    <a:lstStyle/>
                    <a:p>
                      <a:endParaRPr lang="en-IN" sz="1800" dirty="0">
                        <a:latin typeface="Times New Roman" pitchFamily="18" charset="0"/>
                        <a:cs typeface="Times New Roman" pitchFamily="18" charset="0"/>
                      </a:endParaRPr>
                    </a:p>
                  </a:txBody>
                  <a:tcPr marL="91421" marR="91421" marT="45718" marB="45718"/>
                </a:tc>
                <a:tc>
                  <a:txBody>
                    <a:bodyPr/>
                    <a:lstStyle/>
                    <a:p>
                      <a:endParaRPr lang="en-IN" sz="1800" dirty="0">
                        <a:latin typeface="Times New Roman" pitchFamily="18" charset="0"/>
                        <a:cs typeface="Times New Roman" pitchFamily="18" charset="0"/>
                      </a:endParaRPr>
                    </a:p>
                  </a:txBody>
                  <a:tcPr marL="91421" marR="91421" marT="45718" marB="45718"/>
                </a:tc>
                <a:tc>
                  <a:txBody>
                    <a:bodyPr/>
                    <a:lstStyle/>
                    <a:p>
                      <a:endParaRPr lang="en-IN" sz="1800" dirty="0">
                        <a:latin typeface="Times New Roman" pitchFamily="18" charset="0"/>
                        <a:cs typeface="Times New Roman" pitchFamily="18" charset="0"/>
                      </a:endParaRPr>
                    </a:p>
                  </a:txBody>
                  <a:tcPr marL="91421" marR="91421" marT="45718" marB="45718"/>
                </a:tc>
                <a:tc>
                  <a:txBody>
                    <a:bodyPr/>
                    <a:lstStyle/>
                    <a:p>
                      <a:endParaRPr lang="en-IN" sz="1800" dirty="0">
                        <a:latin typeface="Times New Roman" pitchFamily="18" charset="0"/>
                        <a:cs typeface="Times New Roman" pitchFamily="18" charset="0"/>
                      </a:endParaRPr>
                    </a:p>
                  </a:txBody>
                  <a:tcPr marL="91421" marR="91421" marT="45718" marB="45718"/>
                </a:tc>
                <a:extLst>
                  <a:ext uri="{0D108BD9-81ED-4DB2-BD59-A6C34878D82A}">
                    <a16:rowId xmlns:a16="http://schemas.microsoft.com/office/drawing/2014/main" val="10002"/>
                  </a:ext>
                </a:extLst>
              </a:tr>
            </a:tbl>
          </a:graphicData>
        </a:graphic>
      </p:graphicFrame>
      <p:sp>
        <p:nvSpPr>
          <p:cNvPr id="66634" name="TextBox 10">
            <a:extLst>
              <a:ext uri="{FF2B5EF4-FFF2-40B4-BE49-F238E27FC236}">
                <a16:creationId xmlns:a16="http://schemas.microsoft.com/office/drawing/2014/main" id="{C5834A45-C074-1C6B-50F3-22B66A5AC1FF}"/>
              </a:ext>
            </a:extLst>
          </p:cNvPr>
          <p:cNvSpPr txBox="1">
            <a:spLocks noChangeArrowheads="1"/>
          </p:cNvSpPr>
          <p:nvPr/>
        </p:nvSpPr>
        <p:spPr bwMode="auto">
          <a:xfrm>
            <a:off x="541338" y="3103563"/>
            <a:ext cx="437356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a:solidFill>
                  <a:srgbClr val="7030A0"/>
                </a:solidFill>
                <a:latin typeface="Times New Roman" panose="02020603050405020304" pitchFamily="18" charset="0"/>
                <a:cs typeface="Times New Roman" panose="02020603050405020304" pitchFamily="18" charset="0"/>
              </a:rPr>
              <a:t>If CLKDIV =00000000  then PCLK_ADC /1</a:t>
            </a:r>
          </a:p>
          <a:p>
            <a:pPr eaLnBrk="1" hangingPunct="1"/>
            <a:r>
              <a:rPr lang="en-IN" altLang="en-US">
                <a:solidFill>
                  <a:srgbClr val="7030A0"/>
                </a:solidFill>
                <a:latin typeface="Times New Roman" panose="02020603050405020304" pitchFamily="18" charset="0"/>
                <a:cs typeface="Times New Roman" panose="02020603050405020304" pitchFamily="18" charset="0"/>
              </a:rPr>
              <a:t>If CLKDIV =00000000  then PCLK_ADC /2</a:t>
            </a:r>
          </a:p>
          <a:p>
            <a:pPr eaLnBrk="1" hangingPunct="1"/>
            <a:r>
              <a:rPr lang="en-IN" altLang="en-US">
                <a:solidFill>
                  <a:srgbClr val="7030A0"/>
                </a:solidFill>
                <a:latin typeface="Times New Roman" panose="02020603050405020304" pitchFamily="18" charset="0"/>
                <a:cs typeface="Times New Roman" panose="02020603050405020304" pitchFamily="18" charset="0"/>
              </a:rPr>
              <a:t>If CLKDIV =00000000  then PCLK_ADC /3</a:t>
            </a:r>
          </a:p>
          <a:p>
            <a:pPr eaLnBrk="1" hangingPunct="1"/>
            <a:r>
              <a:rPr lang="en-IN" altLang="en-US">
                <a:solidFill>
                  <a:srgbClr val="7030A0"/>
                </a:solidFill>
                <a:latin typeface="Times New Roman" panose="02020603050405020304" pitchFamily="18" charset="0"/>
                <a:cs typeface="Times New Roman" panose="02020603050405020304" pitchFamily="18" charset="0"/>
              </a:rPr>
              <a:t>If CLKDIV =00000000  then PCLK_ADC /4</a:t>
            </a:r>
          </a:p>
          <a:p>
            <a:pPr eaLnBrk="1" hangingPunct="1"/>
            <a:r>
              <a:rPr lang="en-IN" altLang="en-US">
                <a:solidFill>
                  <a:srgbClr val="7030A0"/>
                </a:solidFill>
                <a:latin typeface="Times New Roman" panose="02020603050405020304" pitchFamily="18" charset="0"/>
                <a:cs typeface="Times New Roman" panose="02020603050405020304" pitchFamily="18" charset="0"/>
              </a:rPr>
              <a:t>…..</a:t>
            </a:r>
          </a:p>
        </p:txBody>
      </p:sp>
      <p:pic>
        <p:nvPicPr>
          <p:cNvPr id="66635" name="Picture 2">
            <a:extLst>
              <a:ext uri="{FF2B5EF4-FFF2-40B4-BE49-F238E27FC236}">
                <a16:creationId xmlns:a16="http://schemas.microsoft.com/office/drawing/2014/main" id="{7B34E0BE-0D47-A93D-F65E-C88E42FB5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4581525"/>
            <a:ext cx="7999412"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636" name="TextBox 12">
            <a:extLst>
              <a:ext uri="{FF2B5EF4-FFF2-40B4-BE49-F238E27FC236}">
                <a16:creationId xmlns:a16="http://schemas.microsoft.com/office/drawing/2014/main" id="{65869AF1-969F-DAD6-0C79-5C432358F86A}"/>
              </a:ext>
            </a:extLst>
          </p:cNvPr>
          <p:cNvSpPr txBox="1">
            <a:spLocks noChangeArrowheads="1"/>
          </p:cNvSpPr>
          <p:nvPr/>
        </p:nvSpPr>
        <p:spPr bwMode="auto">
          <a:xfrm>
            <a:off x="541338" y="1190625"/>
            <a:ext cx="6648450"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a:solidFill>
                  <a:schemeClr val="bg1"/>
                </a:solidFill>
              </a:rPr>
              <a:t>Configuring ADC Control Register - ADCR</a:t>
            </a:r>
            <a:r>
              <a:rPr lang="en-US" altLang="en-US" sz="2000"/>
              <a:t>)</a:t>
            </a:r>
          </a:p>
        </p:txBody>
      </p:sp>
      <p:sp>
        <p:nvSpPr>
          <p:cNvPr id="66637" name="Rectangle 1">
            <a:extLst>
              <a:ext uri="{FF2B5EF4-FFF2-40B4-BE49-F238E27FC236}">
                <a16:creationId xmlns:a16="http://schemas.microsoft.com/office/drawing/2014/main" id="{62397499-8479-7C27-D0E3-CB371D8A016F}"/>
              </a:ext>
            </a:extLst>
          </p:cNvPr>
          <p:cNvSpPr>
            <a:spLocks noChangeArrowheads="1"/>
          </p:cNvSpPr>
          <p:nvPr/>
        </p:nvSpPr>
        <p:spPr bwMode="auto">
          <a:xfrm>
            <a:off x="8750300" y="2170113"/>
            <a:ext cx="2841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t>0X0021 0320</a:t>
            </a:r>
          </a:p>
        </p:txBody>
      </p:sp>
      <p:pic>
        <p:nvPicPr>
          <p:cNvPr id="66638" name="Picture 2" descr="Our Brand Identity » PES University">
            <a:extLst>
              <a:ext uri="{FF2B5EF4-FFF2-40B4-BE49-F238E27FC236}">
                <a16:creationId xmlns:a16="http://schemas.microsoft.com/office/drawing/2014/main" id="{545137F3-0CCE-7760-7421-B82C2376E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288" y="153988"/>
            <a:ext cx="1220787"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B8A21781-B0B8-9BCD-3F89-26ABE4F8C70F}"/>
              </a:ext>
            </a:extLst>
          </p:cNvPr>
          <p:cNvCxnSpPr/>
          <p:nvPr/>
        </p:nvCxnSpPr>
        <p:spPr>
          <a:xfrm>
            <a:off x="604838" y="6381750"/>
            <a:ext cx="1098867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Line 7">
            <a:extLst>
              <a:ext uri="{FF2B5EF4-FFF2-40B4-BE49-F238E27FC236}">
                <a16:creationId xmlns:a16="http://schemas.microsoft.com/office/drawing/2014/main" id="{079AE3EC-3C78-7401-975D-3A9CF70AF1F9}"/>
              </a:ext>
            </a:extLst>
          </p:cNvPr>
          <p:cNvSpPr/>
          <p:nvPr/>
        </p:nvSpPr>
        <p:spPr>
          <a:xfrm flipV="1">
            <a:off x="541338" y="1054100"/>
            <a:ext cx="8018462" cy="0"/>
          </a:xfrm>
          <a:prstGeom prst="line">
            <a:avLst/>
          </a:prstGeom>
          <a:ln w="38160">
            <a:solidFill>
              <a:schemeClr val="accent2">
                <a:lumMod val="75000"/>
              </a:schemeClr>
            </a:solidFill>
            <a:round/>
          </a:ln>
        </p:spPr>
        <p:style>
          <a:lnRef idx="1">
            <a:schemeClr val="accent1"/>
          </a:lnRef>
          <a:fillRef idx="0">
            <a:schemeClr val="accent1"/>
          </a:fillRef>
          <a:effectRef idx="0">
            <a:schemeClr val="accent1"/>
          </a:effectRef>
          <a:fontRef idx="minor"/>
        </p:style>
        <p:txBody>
          <a:bodyPr/>
          <a:lstStyle/>
          <a:p>
            <a:pPr eaLnBrk="1" fontAlgn="auto" hangingPunct="1">
              <a:spcBef>
                <a:spcPts val="0"/>
              </a:spcBef>
              <a:spcAft>
                <a:spcPts val="0"/>
              </a:spcAft>
              <a:defRPr/>
            </a:pPr>
            <a:endParaRPr lang="en-IN" dirty="0"/>
          </a:p>
        </p:txBody>
      </p:sp>
      <p:sp>
        <p:nvSpPr>
          <p:cNvPr id="6" name="Rectangle 5">
            <a:extLst>
              <a:ext uri="{FF2B5EF4-FFF2-40B4-BE49-F238E27FC236}">
                <a16:creationId xmlns:a16="http://schemas.microsoft.com/office/drawing/2014/main" id="{0B3023DF-F9E4-2DFC-8C7E-78EDED8B8DA6}"/>
              </a:ext>
            </a:extLst>
          </p:cNvPr>
          <p:cNvSpPr/>
          <p:nvPr/>
        </p:nvSpPr>
        <p:spPr>
          <a:xfrm>
            <a:off x="442913" y="688975"/>
            <a:ext cx="7750175" cy="430213"/>
          </a:xfrm>
          <a:prstGeom prst="rect">
            <a:avLst/>
          </a:prstGeom>
        </p:spPr>
        <p:txBody>
          <a:bodyPr>
            <a:spAutoFit/>
          </a:bodyPr>
          <a:lstStyle/>
          <a:p>
            <a:pPr eaLnBrk="1" fontAlgn="auto" hangingPunct="1">
              <a:spcBef>
                <a:spcPts val="0"/>
              </a:spcBef>
              <a:spcAft>
                <a:spcPts val="0"/>
              </a:spcAft>
              <a:defRPr/>
            </a:pPr>
            <a:r>
              <a:rPr lang="en-IN" sz="2200" b="1" dirty="0">
                <a:solidFill>
                  <a:srgbClr val="C00000"/>
                </a:solidFill>
                <a:latin typeface="+mn-lt"/>
              </a:rPr>
              <a:t>Analog to Digital Converter (ADC)</a:t>
            </a:r>
          </a:p>
        </p:txBody>
      </p:sp>
      <p:sp>
        <p:nvSpPr>
          <p:cNvPr id="7" name="Rectangle 6">
            <a:extLst>
              <a:ext uri="{FF2B5EF4-FFF2-40B4-BE49-F238E27FC236}">
                <a16:creationId xmlns:a16="http://schemas.microsoft.com/office/drawing/2014/main" id="{335F2F61-2155-5056-C6CB-1A22FE3F2AD7}"/>
              </a:ext>
            </a:extLst>
          </p:cNvPr>
          <p:cNvSpPr/>
          <p:nvPr/>
        </p:nvSpPr>
        <p:spPr>
          <a:xfrm>
            <a:off x="442913" y="236538"/>
            <a:ext cx="7496175" cy="461962"/>
          </a:xfrm>
          <a:prstGeom prst="rect">
            <a:avLst/>
          </a:prstGeom>
        </p:spPr>
        <p:txBody>
          <a:bodyPr>
            <a:spAutoFit/>
          </a:bodyPr>
          <a:lstStyle/>
          <a:p>
            <a:pPr eaLnBrk="1" fontAlgn="auto" hangingPunct="1">
              <a:spcBef>
                <a:spcPts val="0"/>
              </a:spcBef>
              <a:spcAft>
                <a:spcPts val="0"/>
              </a:spcAft>
              <a:defRPr/>
            </a:pPr>
            <a:r>
              <a:rPr lang="en-US" sz="2400" b="1" dirty="0">
                <a:solidFill>
                  <a:schemeClr val="accent5">
                    <a:lumMod val="50000"/>
                  </a:schemeClr>
                </a:solidFill>
                <a:ea typeface="Calibri" panose="020F0502020204030204" pitchFamily="34" charset="0"/>
              </a:rPr>
              <a:t>Embedded System Design Concepts - A simple approach</a:t>
            </a:r>
            <a:endParaRPr lang="en-US" sz="2400" b="1" dirty="0">
              <a:solidFill>
                <a:schemeClr val="accent5">
                  <a:lumMod val="50000"/>
                </a:schemeClr>
              </a:solidFill>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134188</TotalTime>
  <Words>1042</Words>
  <Application>Microsoft Office PowerPoint</Application>
  <PresentationFormat>Custom</PresentationFormat>
  <Paragraphs>165</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Calibri</vt:lpstr>
      <vt:lpstr>Arial</vt:lpstr>
      <vt:lpstr>Calibri Light</vt:lpstr>
      <vt:lpstr>Times New Roman</vt:lpstr>
      <vt:lpstr>Lucida Sans Typewriter</vt:lpstr>
      <vt:lpstr>Wingdings</vt:lpstr>
      <vt:lpstr>Carlito_1x_1</vt:lpstr>
      <vt:lpstr>Carlito_1x_2</vt:lpstr>
      <vt:lpstr>Carlito-Bold_v_2</vt:lpstr>
      <vt:lpstr>BatangChe</vt:lpstr>
      <vt:lpstr>Georgia</vt:lpstr>
      <vt:lpstr>Carlito-Bold_v_1</vt:lpstr>
      <vt:lpstr>OpenSymbol_-_1</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maST11EC012@pesuonline.onmicrosoft.com mayur@123</cp:lastModifiedBy>
  <cp:revision>2817</cp:revision>
  <dcterms:created xsi:type="dcterms:W3CDTF">2020-02-24T03:13:07Z</dcterms:created>
  <dcterms:modified xsi:type="dcterms:W3CDTF">2023-06-07T11:27:24Z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