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.xml" ContentType="application/vnd.openxmlformats-officedocument.presentationml.notesSlide+xml"/>
  <Override PartName="/ppt/ink/ink8.xml" ContentType="application/inkml+xml"/>
  <Override PartName="/ppt/notesSlides/notesSlide2.xml" ContentType="application/vnd.openxmlformats-officedocument.presentationml.notesSlide+xml"/>
  <Override PartName="/ppt/ink/ink9.xml" ContentType="application/inkml+xml"/>
  <Override PartName="/ppt/notesSlides/notesSlide3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4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5"/>
  </p:notesMasterIdLst>
  <p:sldIdLst>
    <p:sldId id="256" r:id="rId2"/>
    <p:sldId id="668" r:id="rId3"/>
    <p:sldId id="849" r:id="rId4"/>
    <p:sldId id="850" r:id="rId5"/>
    <p:sldId id="853" r:id="rId6"/>
    <p:sldId id="854" r:id="rId7"/>
    <p:sldId id="851" r:id="rId8"/>
    <p:sldId id="852" r:id="rId9"/>
    <p:sldId id="846" r:id="rId10"/>
    <p:sldId id="855" r:id="rId11"/>
    <p:sldId id="847" r:id="rId12"/>
    <p:sldId id="856" r:id="rId13"/>
    <p:sldId id="857" r:id="rId14"/>
  </p:sldIdLst>
  <p:sldSz cx="12190413" cy="6859588"/>
  <p:notesSz cx="7559675" cy="10691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88689" autoAdjust="0"/>
  </p:normalViewPr>
  <p:slideViewPr>
    <p:cSldViewPr snapToGrid="0">
      <p:cViewPr varScale="1">
        <p:scale>
          <a:sx n="53" d="100"/>
          <a:sy n="53" d="100"/>
        </p:scale>
        <p:origin x="11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T11EC012@pesuonline.onmicrosoft.com mayur@123" userId="51e3e2c3b3d5ce74" providerId="LiveId" clId="{D1993101-3067-4392-A853-382D68AE009A}"/>
    <pc:docChg chg="delSld">
      <pc:chgData name="maST11EC012@pesuonline.onmicrosoft.com mayur@123" userId="51e3e2c3b3d5ce74" providerId="LiveId" clId="{D1993101-3067-4392-A853-382D68AE009A}" dt="2023-06-14T11:21:56.115" v="215" actId="47"/>
      <pc:docMkLst>
        <pc:docMk/>
      </pc:docMkLst>
      <pc:sldChg chg="del">
        <pc:chgData name="maST11EC012@pesuonline.onmicrosoft.com mayur@123" userId="51e3e2c3b3d5ce74" providerId="LiveId" clId="{D1993101-3067-4392-A853-382D68AE009A}" dt="2023-06-14T11:21:16.921" v="17" actId="47"/>
        <pc:sldMkLst>
          <pc:docMk/>
          <pc:sldMk cId="0" sldId="262"/>
        </pc:sldMkLst>
      </pc:sldChg>
      <pc:sldChg chg="del">
        <pc:chgData name="maST11EC012@pesuonline.onmicrosoft.com mayur@123" userId="51e3e2c3b3d5ce74" providerId="LiveId" clId="{D1993101-3067-4392-A853-382D68AE009A}" dt="2023-06-14T11:21:21.301" v="40" actId="47"/>
        <pc:sldMkLst>
          <pc:docMk/>
          <pc:sldMk cId="0" sldId="265"/>
        </pc:sldMkLst>
      </pc:sldChg>
      <pc:sldChg chg="del">
        <pc:chgData name="maST11EC012@pesuonline.onmicrosoft.com mayur@123" userId="51e3e2c3b3d5ce74" providerId="LiveId" clId="{D1993101-3067-4392-A853-382D68AE009A}" dt="2023-06-14T11:21:19.964" v="30" actId="47"/>
        <pc:sldMkLst>
          <pc:docMk/>
          <pc:sldMk cId="0" sldId="267"/>
        </pc:sldMkLst>
      </pc:sldChg>
      <pc:sldChg chg="del">
        <pc:chgData name="maST11EC012@pesuonline.onmicrosoft.com mayur@123" userId="51e3e2c3b3d5ce74" providerId="LiveId" clId="{D1993101-3067-4392-A853-382D68AE009A}" dt="2023-06-14T11:21:20.468" v="32" actId="47"/>
        <pc:sldMkLst>
          <pc:docMk/>
          <pc:sldMk cId="0" sldId="268"/>
        </pc:sldMkLst>
      </pc:sldChg>
      <pc:sldChg chg="del">
        <pc:chgData name="maST11EC012@pesuonline.onmicrosoft.com mayur@123" userId="51e3e2c3b3d5ce74" providerId="LiveId" clId="{D1993101-3067-4392-A853-382D68AE009A}" dt="2023-06-14T11:21:21.254" v="38" actId="47"/>
        <pc:sldMkLst>
          <pc:docMk/>
          <pc:sldMk cId="0" sldId="269"/>
        </pc:sldMkLst>
      </pc:sldChg>
      <pc:sldChg chg="del">
        <pc:chgData name="maST11EC012@pesuonline.onmicrosoft.com mayur@123" userId="51e3e2c3b3d5ce74" providerId="LiveId" clId="{D1993101-3067-4392-A853-382D68AE009A}" dt="2023-06-14T11:21:20.215" v="31" actId="47"/>
        <pc:sldMkLst>
          <pc:docMk/>
          <pc:sldMk cId="0" sldId="274"/>
        </pc:sldMkLst>
      </pc:sldChg>
      <pc:sldChg chg="del">
        <pc:chgData name="maST11EC012@pesuonline.onmicrosoft.com mayur@123" userId="51e3e2c3b3d5ce74" providerId="LiveId" clId="{D1993101-3067-4392-A853-382D68AE009A}" dt="2023-06-14T11:21:41.131" v="135" actId="47"/>
        <pc:sldMkLst>
          <pc:docMk/>
          <pc:sldMk cId="0" sldId="277"/>
        </pc:sldMkLst>
      </pc:sldChg>
      <pc:sldChg chg="del">
        <pc:chgData name="maST11EC012@pesuonline.onmicrosoft.com mayur@123" userId="51e3e2c3b3d5ce74" providerId="LiveId" clId="{D1993101-3067-4392-A853-382D68AE009A}" dt="2023-06-14T11:21:41.146" v="136" actId="47"/>
        <pc:sldMkLst>
          <pc:docMk/>
          <pc:sldMk cId="0" sldId="278"/>
        </pc:sldMkLst>
      </pc:sldChg>
      <pc:sldChg chg="del">
        <pc:chgData name="maST11EC012@pesuonline.onmicrosoft.com mayur@123" userId="51e3e2c3b3d5ce74" providerId="LiveId" clId="{D1993101-3067-4392-A853-382D68AE009A}" dt="2023-06-14T11:21:16.809" v="13" actId="47"/>
        <pc:sldMkLst>
          <pc:docMk/>
          <pc:sldMk cId="0" sldId="282"/>
        </pc:sldMkLst>
      </pc:sldChg>
      <pc:sldChg chg="del">
        <pc:chgData name="maST11EC012@pesuonline.onmicrosoft.com mayur@123" userId="51e3e2c3b3d5ce74" providerId="LiveId" clId="{D1993101-3067-4392-A853-382D68AE009A}" dt="2023-06-14T11:21:41.178" v="137" actId="47"/>
        <pc:sldMkLst>
          <pc:docMk/>
          <pc:sldMk cId="0" sldId="284"/>
        </pc:sldMkLst>
      </pc:sldChg>
      <pc:sldChg chg="del">
        <pc:chgData name="maST11EC012@pesuonline.onmicrosoft.com mayur@123" userId="51e3e2c3b3d5ce74" providerId="LiveId" clId="{D1993101-3067-4392-A853-382D68AE009A}" dt="2023-06-14T11:21:41.243" v="138" actId="47"/>
        <pc:sldMkLst>
          <pc:docMk/>
          <pc:sldMk cId="0" sldId="287"/>
        </pc:sldMkLst>
      </pc:sldChg>
      <pc:sldChg chg="del">
        <pc:chgData name="maST11EC012@pesuonline.onmicrosoft.com mayur@123" userId="51e3e2c3b3d5ce74" providerId="LiveId" clId="{D1993101-3067-4392-A853-382D68AE009A}" dt="2023-06-14T11:21:41.321" v="141" actId="47"/>
        <pc:sldMkLst>
          <pc:docMk/>
          <pc:sldMk cId="0" sldId="288"/>
        </pc:sldMkLst>
      </pc:sldChg>
      <pc:sldChg chg="del">
        <pc:chgData name="maST11EC012@pesuonline.onmicrosoft.com mayur@123" userId="51e3e2c3b3d5ce74" providerId="LiveId" clId="{D1993101-3067-4392-A853-382D68AE009A}" dt="2023-06-14T11:21:21.270" v="39" actId="47"/>
        <pc:sldMkLst>
          <pc:docMk/>
          <pc:sldMk cId="0" sldId="292"/>
        </pc:sldMkLst>
      </pc:sldChg>
      <pc:sldChg chg="del">
        <pc:chgData name="maST11EC012@pesuonline.onmicrosoft.com mayur@123" userId="51e3e2c3b3d5ce74" providerId="LiveId" clId="{D1993101-3067-4392-A853-382D68AE009A}" dt="2023-06-14T11:21:21.349" v="41" actId="47"/>
        <pc:sldMkLst>
          <pc:docMk/>
          <pc:sldMk cId="0" sldId="294"/>
        </pc:sldMkLst>
      </pc:sldChg>
      <pc:sldChg chg="del">
        <pc:chgData name="maST11EC012@pesuonline.onmicrosoft.com mayur@123" userId="51e3e2c3b3d5ce74" providerId="LiveId" clId="{D1993101-3067-4392-A853-382D68AE009A}" dt="2023-06-14T11:21:41.463" v="145" actId="47"/>
        <pc:sldMkLst>
          <pc:docMk/>
          <pc:sldMk cId="0" sldId="297"/>
        </pc:sldMkLst>
      </pc:sldChg>
      <pc:sldChg chg="del">
        <pc:chgData name="maST11EC012@pesuonline.onmicrosoft.com mayur@123" userId="51e3e2c3b3d5ce74" providerId="LiveId" clId="{D1993101-3067-4392-A853-382D68AE009A}" dt="2023-06-14T11:21:41.511" v="146" actId="47"/>
        <pc:sldMkLst>
          <pc:docMk/>
          <pc:sldMk cId="0" sldId="298"/>
        </pc:sldMkLst>
      </pc:sldChg>
      <pc:sldChg chg="del">
        <pc:chgData name="maST11EC012@pesuonline.onmicrosoft.com mayur@123" userId="51e3e2c3b3d5ce74" providerId="LiveId" clId="{D1993101-3067-4392-A853-382D68AE009A}" dt="2023-06-14T11:21:42.101" v="147" actId="47"/>
        <pc:sldMkLst>
          <pc:docMk/>
          <pc:sldMk cId="0" sldId="299"/>
        </pc:sldMkLst>
      </pc:sldChg>
      <pc:sldChg chg="del">
        <pc:chgData name="maST11EC012@pesuonline.onmicrosoft.com mayur@123" userId="51e3e2c3b3d5ce74" providerId="LiveId" clId="{D1993101-3067-4392-A853-382D68AE009A}" dt="2023-06-14T11:21:42.728" v="148" actId="47"/>
        <pc:sldMkLst>
          <pc:docMk/>
          <pc:sldMk cId="0" sldId="303"/>
        </pc:sldMkLst>
      </pc:sldChg>
      <pc:sldChg chg="del">
        <pc:chgData name="maST11EC012@pesuonline.onmicrosoft.com mayur@123" userId="51e3e2c3b3d5ce74" providerId="LiveId" clId="{D1993101-3067-4392-A853-382D68AE009A}" dt="2023-06-14T11:21:42.760" v="149" actId="47"/>
        <pc:sldMkLst>
          <pc:docMk/>
          <pc:sldMk cId="0" sldId="305"/>
        </pc:sldMkLst>
      </pc:sldChg>
      <pc:sldChg chg="del">
        <pc:chgData name="maST11EC012@pesuonline.onmicrosoft.com mayur@123" userId="51e3e2c3b3d5ce74" providerId="LiveId" clId="{D1993101-3067-4392-A853-382D68AE009A}" dt="2023-06-14T11:21:42.823" v="151" actId="47"/>
        <pc:sldMkLst>
          <pc:docMk/>
          <pc:sldMk cId="0" sldId="307"/>
        </pc:sldMkLst>
      </pc:sldChg>
      <pc:sldChg chg="del">
        <pc:chgData name="maST11EC012@pesuonline.onmicrosoft.com mayur@123" userId="51e3e2c3b3d5ce74" providerId="LiveId" clId="{D1993101-3067-4392-A853-382D68AE009A}" dt="2023-06-14T11:21:42.855" v="152" actId="47"/>
        <pc:sldMkLst>
          <pc:docMk/>
          <pc:sldMk cId="0" sldId="309"/>
        </pc:sldMkLst>
      </pc:sldChg>
      <pc:sldChg chg="del">
        <pc:chgData name="maST11EC012@pesuonline.onmicrosoft.com mayur@123" userId="51e3e2c3b3d5ce74" providerId="LiveId" clId="{D1993101-3067-4392-A853-382D68AE009A}" dt="2023-06-14T11:21:42.918" v="154" actId="47"/>
        <pc:sldMkLst>
          <pc:docMk/>
          <pc:sldMk cId="0" sldId="313"/>
        </pc:sldMkLst>
      </pc:sldChg>
      <pc:sldChg chg="del">
        <pc:chgData name="maST11EC012@pesuonline.onmicrosoft.com mayur@123" userId="51e3e2c3b3d5ce74" providerId="LiveId" clId="{D1993101-3067-4392-A853-382D68AE009A}" dt="2023-06-14T11:21:43.374" v="155" actId="47"/>
        <pc:sldMkLst>
          <pc:docMk/>
          <pc:sldMk cId="0" sldId="315"/>
        </pc:sldMkLst>
      </pc:sldChg>
      <pc:sldChg chg="del">
        <pc:chgData name="maST11EC012@pesuonline.onmicrosoft.com mayur@123" userId="51e3e2c3b3d5ce74" providerId="LiveId" clId="{D1993101-3067-4392-A853-382D68AE009A}" dt="2023-06-14T11:21:43.973" v="156" actId="47"/>
        <pc:sldMkLst>
          <pc:docMk/>
          <pc:sldMk cId="0" sldId="323"/>
        </pc:sldMkLst>
      </pc:sldChg>
      <pc:sldChg chg="del">
        <pc:chgData name="maST11EC012@pesuonline.onmicrosoft.com mayur@123" userId="51e3e2c3b3d5ce74" providerId="LiveId" clId="{D1993101-3067-4392-A853-382D68AE009A}" dt="2023-06-14T11:21:17.711" v="21" actId="47"/>
        <pc:sldMkLst>
          <pc:docMk/>
          <pc:sldMk cId="0" sldId="324"/>
        </pc:sldMkLst>
      </pc:sldChg>
      <pc:sldChg chg="del">
        <pc:chgData name="maST11EC012@pesuonline.onmicrosoft.com mayur@123" userId="51e3e2c3b3d5ce74" providerId="LiveId" clId="{D1993101-3067-4392-A853-382D68AE009A}" dt="2023-06-14T11:21:44.005" v="157" actId="47"/>
        <pc:sldMkLst>
          <pc:docMk/>
          <pc:sldMk cId="0" sldId="325"/>
        </pc:sldMkLst>
      </pc:sldChg>
      <pc:sldChg chg="del">
        <pc:chgData name="maST11EC012@pesuonline.onmicrosoft.com mayur@123" userId="51e3e2c3b3d5ce74" providerId="LiveId" clId="{D1993101-3067-4392-A853-382D68AE009A}" dt="2023-06-14T11:21:16.873" v="15" actId="47"/>
        <pc:sldMkLst>
          <pc:docMk/>
          <pc:sldMk cId="0" sldId="327"/>
        </pc:sldMkLst>
      </pc:sldChg>
      <pc:sldChg chg="del">
        <pc:chgData name="maST11EC012@pesuonline.onmicrosoft.com mayur@123" userId="51e3e2c3b3d5ce74" providerId="LiveId" clId="{D1993101-3067-4392-A853-382D68AE009A}" dt="2023-06-14T11:21:45.259" v="166" actId="47"/>
        <pc:sldMkLst>
          <pc:docMk/>
          <pc:sldMk cId="0" sldId="328"/>
        </pc:sldMkLst>
      </pc:sldChg>
      <pc:sldChg chg="del">
        <pc:chgData name="maST11EC012@pesuonline.onmicrosoft.com mayur@123" userId="51e3e2c3b3d5ce74" providerId="LiveId" clId="{D1993101-3067-4392-A853-382D68AE009A}" dt="2023-06-14T11:21:19.461" v="28" actId="47"/>
        <pc:sldMkLst>
          <pc:docMk/>
          <pc:sldMk cId="0" sldId="329"/>
        </pc:sldMkLst>
      </pc:sldChg>
      <pc:sldChg chg="del">
        <pc:chgData name="maST11EC012@pesuonline.onmicrosoft.com mayur@123" userId="51e3e2c3b3d5ce74" providerId="LiveId" clId="{D1993101-3067-4392-A853-382D68AE009A}" dt="2023-06-14T11:21:47.586" v="184" actId="47"/>
        <pc:sldMkLst>
          <pc:docMk/>
          <pc:sldMk cId="0" sldId="332"/>
        </pc:sldMkLst>
      </pc:sldChg>
      <pc:sldChg chg="del">
        <pc:chgData name="maST11EC012@pesuonline.onmicrosoft.com mayur@123" userId="51e3e2c3b3d5ce74" providerId="LiveId" clId="{D1993101-3067-4392-A853-382D68AE009A}" dt="2023-06-14T11:21:45.677" v="171" actId="47"/>
        <pc:sldMkLst>
          <pc:docMk/>
          <pc:sldMk cId="0" sldId="335"/>
        </pc:sldMkLst>
      </pc:sldChg>
      <pc:sldChg chg="del">
        <pc:chgData name="maST11EC012@pesuonline.onmicrosoft.com mayur@123" userId="51e3e2c3b3d5ce74" providerId="LiveId" clId="{D1993101-3067-4392-A853-382D68AE009A}" dt="2023-06-14T11:21:46.354" v="174" actId="47"/>
        <pc:sldMkLst>
          <pc:docMk/>
          <pc:sldMk cId="0" sldId="338"/>
        </pc:sldMkLst>
      </pc:sldChg>
      <pc:sldChg chg="del">
        <pc:chgData name="maST11EC012@pesuonline.onmicrosoft.com mayur@123" userId="51e3e2c3b3d5ce74" providerId="LiveId" clId="{D1993101-3067-4392-A853-382D68AE009A}" dt="2023-06-14T11:21:46.386" v="175" actId="47"/>
        <pc:sldMkLst>
          <pc:docMk/>
          <pc:sldMk cId="0" sldId="339"/>
        </pc:sldMkLst>
      </pc:sldChg>
      <pc:sldChg chg="del">
        <pc:chgData name="maST11EC012@pesuonline.onmicrosoft.com mayur@123" userId="51e3e2c3b3d5ce74" providerId="LiveId" clId="{D1993101-3067-4392-A853-382D68AE009A}" dt="2023-06-14T11:21:23.772" v="51" actId="47"/>
        <pc:sldMkLst>
          <pc:docMk/>
          <pc:sldMk cId="0" sldId="340"/>
        </pc:sldMkLst>
      </pc:sldChg>
      <pc:sldChg chg="del">
        <pc:chgData name="maST11EC012@pesuonline.onmicrosoft.com mayur@123" userId="51e3e2c3b3d5ce74" providerId="LiveId" clId="{D1993101-3067-4392-A853-382D68AE009A}" dt="2023-06-14T11:21:46.402" v="176" actId="47"/>
        <pc:sldMkLst>
          <pc:docMk/>
          <pc:sldMk cId="0" sldId="341"/>
        </pc:sldMkLst>
      </pc:sldChg>
      <pc:sldChg chg="del">
        <pc:chgData name="maST11EC012@pesuonline.onmicrosoft.com mayur@123" userId="51e3e2c3b3d5ce74" providerId="LiveId" clId="{D1993101-3067-4392-A853-382D68AE009A}" dt="2023-06-14T11:21:24.070" v="52" actId="47"/>
        <pc:sldMkLst>
          <pc:docMk/>
          <pc:sldMk cId="0" sldId="342"/>
        </pc:sldMkLst>
      </pc:sldChg>
      <pc:sldChg chg="del">
        <pc:chgData name="maST11EC012@pesuonline.onmicrosoft.com mayur@123" userId="51e3e2c3b3d5ce74" providerId="LiveId" clId="{D1993101-3067-4392-A853-382D68AE009A}" dt="2023-06-14T11:21:46.435" v="177" actId="47"/>
        <pc:sldMkLst>
          <pc:docMk/>
          <pc:sldMk cId="0" sldId="343"/>
        </pc:sldMkLst>
      </pc:sldChg>
      <pc:sldChg chg="del">
        <pc:chgData name="maST11EC012@pesuonline.onmicrosoft.com mayur@123" userId="51e3e2c3b3d5ce74" providerId="LiveId" clId="{D1993101-3067-4392-A853-382D68AE009A}" dt="2023-06-14T11:21:24.308" v="53" actId="47"/>
        <pc:sldMkLst>
          <pc:docMk/>
          <pc:sldMk cId="0" sldId="344"/>
        </pc:sldMkLst>
      </pc:sldChg>
      <pc:sldChg chg="del">
        <pc:chgData name="maST11EC012@pesuonline.onmicrosoft.com mayur@123" userId="51e3e2c3b3d5ce74" providerId="LiveId" clId="{D1993101-3067-4392-A853-382D68AE009A}" dt="2023-06-14T11:21:46.472" v="178" actId="47"/>
        <pc:sldMkLst>
          <pc:docMk/>
          <pc:sldMk cId="0" sldId="345"/>
        </pc:sldMkLst>
      </pc:sldChg>
      <pc:sldChg chg="del">
        <pc:chgData name="maST11EC012@pesuonline.onmicrosoft.com mayur@123" userId="51e3e2c3b3d5ce74" providerId="LiveId" clId="{D1993101-3067-4392-A853-382D68AE009A}" dt="2023-06-14T11:21:25.368" v="56" actId="47"/>
        <pc:sldMkLst>
          <pc:docMk/>
          <pc:sldMk cId="0" sldId="346"/>
        </pc:sldMkLst>
      </pc:sldChg>
      <pc:sldChg chg="del">
        <pc:chgData name="maST11EC012@pesuonline.onmicrosoft.com mayur@123" userId="51e3e2c3b3d5ce74" providerId="LiveId" clId="{D1993101-3067-4392-A853-382D68AE009A}" dt="2023-06-14T11:21:47.623" v="185" actId="47"/>
        <pc:sldMkLst>
          <pc:docMk/>
          <pc:sldMk cId="0" sldId="347"/>
        </pc:sldMkLst>
      </pc:sldChg>
      <pc:sldChg chg="del">
        <pc:chgData name="maST11EC012@pesuonline.onmicrosoft.com mayur@123" userId="51e3e2c3b3d5ce74" providerId="LiveId" clId="{D1993101-3067-4392-A853-382D68AE009A}" dt="2023-06-14T11:21:47.653" v="186" actId="47"/>
        <pc:sldMkLst>
          <pc:docMk/>
          <pc:sldMk cId="0" sldId="348"/>
        </pc:sldMkLst>
      </pc:sldChg>
      <pc:sldChg chg="del">
        <pc:chgData name="maST11EC012@pesuonline.onmicrosoft.com mayur@123" userId="51e3e2c3b3d5ce74" providerId="LiveId" clId="{D1993101-3067-4392-A853-382D68AE009A}" dt="2023-06-14T11:21:52.488" v="211" actId="47"/>
        <pc:sldMkLst>
          <pc:docMk/>
          <pc:sldMk cId="0" sldId="349"/>
        </pc:sldMkLst>
      </pc:sldChg>
      <pc:sldChg chg="del">
        <pc:chgData name="maST11EC012@pesuonline.onmicrosoft.com mayur@123" userId="51e3e2c3b3d5ce74" providerId="LiveId" clId="{D1993101-3067-4392-A853-382D68AE009A}" dt="2023-06-14T11:21:47.715" v="188" actId="47"/>
        <pc:sldMkLst>
          <pc:docMk/>
          <pc:sldMk cId="0" sldId="350"/>
        </pc:sldMkLst>
      </pc:sldChg>
      <pc:sldChg chg="del">
        <pc:chgData name="maST11EC012@pesuonline.onmicrosoft.com mayur@123" userId="51e3e2c3b3d5ce74" providerId="LiveId" clId="{D1993101-3067-4392-A853-382D68AE009A}" dt="2023-06-14T11:21:22.939" v="49" actId="47"/>
        <pc:sldMkLst>
          <pc:docMk/>
          <pc:sldMk cId="0" sldId="351"/>
        </pc:sldMkLst>
      </pc:sldChg>
      <pc:sldChg chg="del">
        <pc:chgData name="maST11EC012@pesuonline.onmicrosoft.com mayur@123" userId="51e3e2c3b3d5ce74" providerId="LiveId" clId="{D1993101-3067-4392-A853-382D68AE009A}" dt="2023-06-14T11:21:47.746" v="189" actId="47"/>
        <pc:sldMkLst>
          <pc:docMk/>
          <pc:sldMk cId="0" sldId="352"/>
        </pc:sldMkLst>
      </pc:sldChg>
      <pc:sldChg chg="del">
        <pc:chgData name="maST11EC012@pesuonline.onmicrosoft.com mayur@123" userId="51e3e2c3b3d5ce74" providerId="LiveId" clId="{D1993101-3067-4392-A853-382D68AE009A}" dt="2023-06-14T11:21:47.781" v="190" actId="47"/>
        <pc:sldMkLst>
          <pc:docMk/>
          <pc:sldMk cId="0" sldId="353"/>
        </pc:sldMkLst>
      </pc:sldChg>
      <pc:sldChg chg="del">
        <pc:chgData name="maST11EC012@pesuonline.onmicrosoft.com mayur@123" userId="51e3e2c3b3d5ce74" providerId="LiveId" clId="{D1993101-3067-4392-A853-382D68AE009A}" dt="2023-06-14T11:21:52.078" v="210" actId="47"/>
        <pc:sldMkLst>
          <pc:docMk/>
          <pc:sldMk cId="0" sldId="354"/>
        </pc:sldMkLst>
      </pc:sldChg>
      <pc:sldChg chg="del">
        <pc:chgData name="maST11EC012@pesuonline.onmicrosoft.com mayur@123" userId="51e3e2c3b3d5ce74" providerId="LiveId" clId="{D1993101-3067-4392-A853-382D68AE009A}" dt="2023-06-14T11:21:48.315" v="191" actId="47"/>
        <pc:sldMkLst>
          <pc:docMk/>
          <pc:sldMk cId="0" sldId="356"/>
        </pc:sldMkLst>
      </pc:sldChg>
      <pc:sldChg chg="del">
        <pc:chgData name="maST11EC012@pesuonline.onmicrosoft.com mayur@123" userId="51e3e2c3b3d5ce74" providerId="LiveId" clId="{D1993101-3067-4392-A853-382D68AE009A}" dt="2023-06-14T11:21:48.913" v="192" actId="47"/>
        <pc:sldMkLst>
          <pc:docMk/>
          <pc:sldMk cId="0" sldId="357"/>
        </pc:sldMkLst>
      </pc:sldChg>
      <pc:sldChg chg="del">
        <pc:chgData name="maST11EC012@pesuonline.onmicrosoft.com mayur@123" userId="51e3e2c3b3d5ce74" providerId="LiveId" clId="{D1993101-3067-4392-A853-382D68AE009A}" dt="2023-06-14T11:21:37.135" v="87" actId="47"/>
        <pc:sldMkLst>
          <pc:docMk/>
          <pc:sldMk cId="0" sldId="358"/>
        </pc:sldMkLst>
      </pc:sldChg>
      <pc:sldChg chg="del">
        <pc:chgData name="maST11EC012@pesuonline.onmicrosoft.com mayur@123" userId="51e3e2c3b3d5ce74" providerId="LiveId" clId="{D1993101-3067-4392-A853-382D68AE009A}" dt="2023-06-14T11:21:37.151" v="88" actId="47"/>
        <pc:sldMkLst>
          <pc:docMk/>
          <pc:sldMk cId="0" sldId="359"/>
        </pc:sldMkLst>
      </pc:sldChg>
      <pc:sldChg chg="del">
        <pc:chgData name="maST11EC012@pesuonline.onmicrosoft.com mayur@123" userId="51e3e2c3b3d5ce74" providerId="LiveId" clId="{D1993101-3067-4392-A853-382D68AE009A}" dt="2023-06-14T11:21:37.190" v="89" actId="47"/>
        <pc:sldMkLst>
          <pc:docMk/>
          <pc:sldMk cId="0" sldId="360"/>
        </pc:sldMkLst>
      </pc:sldChg>
      <pc:sldChg chg="del">
        <pc:chgData name="maST11EC012@pesuonline.onmicrosoft.com mayur@123" userId="51e3e2c3b3d5ce74" providerId="LiveId" clId="{D1993101-3067-4392-A853-382D68AE009A}" dt="2023-06-14T11:21:48.944" v="193" actId="47"/>
        <pc:sldMkLst>
          <pc:docMk/>
          <pc:sldMk cId="0" sldId="361"/>
        </pc:sldMkLst>
      </pc:sldChg>
      <pc:sldChg chg="del">
        <pc:chgData name="maST11EC012@pesuonline.onmicrosoft.com mayur@123" userId="51e3e2c3b3d5ce74" providerId="LiveId" clId="{D1993101-3067-4392-A853-382D68AE009A}" dt="2023-06-14T11:21:49.003" v="195" actId="47"/>
        <pc:sldMkLst>
          <pc:docMk/>
          <pc:sldMk cId="0" sldId="363"/>
        </pc:sldMkLst>
      </pc:sldChg>
      <pc:sldChg chg="del">
        <pc:chgData name="maST11EC012@pesuonline.onmicrosoft.com mayur@123" userId="51e3e2c3b3d5ce74" providerId="LiveId" clId="{D1993101-3067-4392-A853-382D68AE009A}" dt="2023-06-14T11:21:49.023" v="196" actId="47"/>
        <pc:sldMkLst>
          <pc:docMk/>
          <pc:sldMk cId="0" sldId="364"/>
        </pc:sldMkLst>
      </pc:sldChg>
      <pc:sldChg chg="del">
        <pc:chgData name="maST11EC012@pesuonline.onmicrosoft.com mayur@123" userId="51e3e2c3b3d5ce74" providerId="LiveId" clId="{D1993101-3067-4392-A853-382D68AE009A}" dt="2023-06-14T11:21:48.976" v="194" actId="47"/>
        <pc:sldMkLst>
          <pc:docMk/>
          <pc:sldMk cId="0" sldId="365"/>
        </pc:sldMkLst>
      </pc:sldChg>
      <pc:sldChg chg="del">
        <pc:chgData name="maST11EC012@pesuonline.onmicrosoft.com mayur@123" userId="51e3e2c3b3d5ce74" providerId="LiveId" clId="{D1993101-3067-4392-A853-382D68AE009A}" dt="2023-06-14T11:21:16.556" v="6" actId="47"/>
        <pc:sldMkLst>
          <pc:docMk/>
          <pc:sldMk cId="0" sldId="367"/>
        </pc:sldMkLst>
      </pc:sldChg>
      <pc:sldChg chg="del">
        <pc:chgData name="maST11EC012@pesuonline.onmicrosoft.com mayur@123" userId="51e3e2c3b3d5ce74" providerId="LiveId" clId="{D1993101-3067-4392-A853-382D68AE009A}" dt="2023-06-14T11:21:44.559" v="163" actId="47"/>
        <pc:sldMkLst>
          <pc:docMk/>
          <pc:sldMk cId="0" sldId="368"/>
        </pc:sldMkLst>
      </pc:sldChg>
      <pc:sldChg chg="del">
        <pc:chgData name="maST11EC012@pesuonline.onmicrosoft.com mayur@123" userId="51e3e2c3b3d5ce74" providerId="LiveId" clId="{D1993101-3067-4392-A853-382D68AE009A}" dt="2023-06-14T11:21:37.214" v="90" actId="47"/>
        <pc:sldMkLst>
          <pc:docMk/>
          <pc:sldMk cId="0" sldId="374"/>
        </pc:sldMkLst>
      </pc:sldChg>
      <pc:sldChg chg="del">
        <pc:chgData name="maST11EC012@pesuonline.onmicrosoft.com mayur@123" userId="51e3e2c3b3d5ce74" providerId="LiveId" clId="{D1993101-3067-4392-A853-382D68AE009A}" dt="2023-06-14T11:21:21.412" v="43" actId="47"/>
        <pc:sldMkLst>
          <pc:docMk/>
          <pc:sldMk cId="0" sldId="376"/>
        </pc:sldMkLst>
      </pc:sldChg>
      <pc:sldChg chg="del">
        <pc:chgData name="maST11EC012@pesuonline.onmicrosoft.com mayur@123" userId="51e3e2c3b3d5ce74" providerId="LiveId" clId="{D1993101-3067-4392-A853-382D68AE009A}" dt="2023-06-14T11:21:21.523" v="47" actId="47"/>
        <pc:sldMkLst>
          <pc:docMk/>
          <pc:sldMk cId="0" sldId="377"/>
        </pc:sldMkLst>
      </pc:sldChg>
      <pc:sldChg chg="del">
        <pc:chgData name="maST11EC012@pesuonline.onmicrosoft.com mayur@123" userId="51e3e2c3b3d5ce74" providerId="LiveId" clId="{D1993101-3067-4392-A853-382D68AE009A}" dt="2023-06-14T11:21:25.731" v="57" actId="47"/>
        <pc:sldMkLst>
          <pc:docMk/>
          <pc:sldMk cId="0" sldId="378"/>
        </pc:sldMkLst>
      </pc:sldChg>
      <pc:sldChg chg="del">
        <pc:chgData name="maST11EC012@pesuonline.onmicrosoft.com mayur@123" userId="51e3e2c3b3d5ce74" providerId="LiveId" clId="{D1993101-3067-4392-A853-382D68AE009A}" dt="2023-06-14T11:21:37.041" v="85" actId="47"/>
        <pc:sldMkLst>
          <pc:docMk/>
          <pc:sldMk cId="0" sldId="380"/>
        </pc:sldMkLst>
      </pc:sldChg>
      <pc:sldChg chg="del">
        <pc:chgData name="maST11EC012@pesuonline.onmicrosoft.com mayur@123" userId="51e3e2c3b3d5ce74" providerId="LiveId" clId="{D1993101-3067-4392-A853-382D68AE009A}" dt="2023-06-14T11:21:16.508" v="4" actId="47"/>
        <pc:sldMkLst>
          <pc:docMk/>
          <pc:sldMk cId="0" sldId="382"/>
        </pc:sldMkLst>
      </pc:sldChg>
      <pc:sldChg chg="del">
        <pc:chgData name="maST11EC012@pesuonline.onmicrosoft.com mayur@123" userId="51e3e2c3b3d5ce74" providerId="LiveId" clId="{D1993101-3067-4392-A853-382D68AE009A}" dt="2023-06-14T11:21:16.476" v="3" actId="47"/>
        <pc:sldMkLst>
          <pc:docMk/>
          <pc:sldMk cId="0" sldId="383"/>
        </pc:sldMkLst>
      </pc:sldChg>
      <pc:sldChg chg="del">
        <pc:chgData name="maST11EC012@pesuonline.onmicrosoft.com mayur@123" userId="51e3e2c3b3d5ce74" providerId="LiveId" clId="{D1993101-3067-4392-A853-382D68AE009A}" dt="2023-06-14T11:21:16.524" v="5" actId="47"/>
        <pc:sldMkLst>
          <pc:docMk/>
          <pc:sldMk cId="0" sldId="384"/>
        </pc:sldMkLst>
      </pc:sldChg>
      <pc:sldChg chg="del">
        <pc:chgData name="maST11EC012@pesuonline.onmicrosoft.com mayur@123" userId="51e3e2c3b3d5ce74" providerId="LiveId" clId="{D1993101-3067-4392-A853-382D68AE009A}" dt="2023-06-14T11:21:45.329" v="169" actId="47"/>
        <pc:sldMkLst>
          <pc:docMk/>
          <pc:sldMk cId="0" sldId="385"/>
        </pc:sldMkLst>
      </pc:sldChg>
      <pc:sldChg chg="del">
        <pc:chgData name="maST11EC012@pesuonline.onmicrosoft.com mayur@123" userId="51e3e2c3b3d5ce74" providerId="LiveId" clId="{D1993101-3067-4392-A853-382D68AE009A}" dt="2023-06-14T11:21:16.841" v="14" actId="47"/>
        <pc:sldMkLst>
          <pc:docMk/>
          <pc:sldMk cId="0" sldId="386"/>
        </pc:sldMkLst>
      </pc:sldChg>
      <pc:sldChg chg="del">
        <pc:chgData name="maST11EC012@pesuonline.onmicrosoft.com mayur@123" userId="51e3e2c3b3d5ce74" providerId="LiveId" clId="{D1993101-3067-4392-A853-382D68AE009A}" dt="2023-06-14T11:21:49.387" v="197" actId="47"/>
        <pc:sldMkLst>
          <pc:docMk/>
          <pc:sldMk cId="0" sldId="387"/>
        </pc:sldMkLst>
      </pc:sldChg>
      <pc:sldChg chg="del">
        <pc:chgData name="maST11EC012@pesuonline.onmicrosoft.com mayur@123" userId="51e3e2c3b3d5ce74" providerId="LiveId" clId="{D1993101-3067-4392-A853-382D68AE009A}" dt="2023-06-14T11:21:50.016" v="198" actId="47"/>
        <pc:sldMkLst>
          <pc:docMk/>
          <pc:sldMk cId="0" sldId="388"/>
        </pc:sldMkLst>
      </pc:sldChg>
      <pc:sldChg chg="del">
        <pc:chgData name="maST11EC012@pesuonline.onmicrosoft.com mayur@123" userId="51e3e2c3b3d5ce74" providerId="LiveId" clId="{D1993101-3067-4392-A853-382D68AE009A}" dt="2023-06-14T11:21:21.444" v="44" actId="47"/>
        <pc:sldMkLst>
          <pc:docMk/>
          <pc:sldMk cId="0" sldId="389"/>
        </pc:sldMkLst>
      </pc:sldChg>
      <pc:sldChg chg="del">
        <pc:chgData name="maST11EC012@pesuonline.onmicrosoft.com mayur@123" userId="51e3e2c3b3d5ce74" providerId="LiveId" clId="{D1993101-3067-4392-A853-382D68AE009A}" dt="2023-06-14T11:21:50.047" v="199" actId="47"/>
        <pc:sldMkLst>
          <pc:docMk/>
          <pc:sldMk cId="0" sldId="390"/>
        </pc:sldMkLst>
      </pc:sldChg>
      <pc:sldChg chg="del">
        <pc:chgData name="maST11EC012@pesuonline.onmicrosoft.com mayur@123" userId="51e3e2c3b3d5ce74" providerId="LiveId" clId="{D1993101-3067-4392-A853-382D68AE009A}" dt="2023-06-14T11:21:18.436" v="25" actId="47"/>
        <pc:sldMkLst>
          <pc:docMk/>
          <pc:sldMk cId="0" sldId="391"/>
        </pc:sldMkLst>
      </pc:sldChg>
      <pc:sldChg chg="del">
        <pc:chgData name="maST11EC012@pesuonline.onmicrosoft.com mayur@123" userId="51e3e2c3b3d5ce74" providerId="LiveId" clId="{D1993101-3067-4392-A853-382D68AE009A}" dt="2023-06-14T11:21:36.837" v="79" actId="47"/>
        <pc:sldMkLst>
          <pc:docMk/>
          <pc:sldMk cId="0" sldId="392"/>
        </pc:sldMkLst>
      </pc:sldChg>
      <pc:sldChg chg="del">
        <pc:chgData name="maST11EC012@pesuonline.onmicrosoft.com mayur@123" userId="51e3e2c3b3d5ce74" providerId="LiveId" clId="{D1993101-3067-4392-A853-382D68AE009A}" dt="2023-06-14T11:21:50.094" v="201" actId="47"/>
        <pc:sldMkLst>
          <pc:docMk/>
          <pc:sldMk cId="0" sldId="393"/>
        </pc:sldMkLst>
      </pc:sldChg>
      <pc:sldChg chg="del">
        <pc:chgData name="maST11EC012@pesuonline.onmicrosoft.com mayur@123" userId="51e3e2c3b3d5ce74" providerId="LiveId" clId="{D1993101-3067-4392-A853-382D68AE009A}" dt="2023-06-14T11:21:17.016" v="19" actId="47"/>
        <pc:sldMkLst>
          <pc:docMk/>
          <pc:sldMk cId="0" sldId="394"/>
        </pc:sldMkLst>
      </pc:sldChg>
      <pc:sldChg chg="del">
        <pc:chgData name="maST11EC012@pesuonline.onmicrosoft.com mayur@123" userId="51e3e2c3b3d5ce74" providerId="LiveId" clId="{D1993101-3067-4392-A853-382D68AE009A}" dt="2023-06-14T11:21:17.055" v="20" actId="47"/>
        <pc:sldMkLst>
          <pc:docMk/>
          <pc:sldMk cId="0" sldId="395"/>
        </pc:sldMkLst>
      </pc:sldChg>
      <pc:sldChg chg="del">
        <pc:chgData name="maST11EC012@pesuonline.onmicrosoft.com mayur@123" userId="51e3e2c3b3d5ce74" providerId="LiveId" clId="{D1993101-3067-4392-A853-382D68AE009A}" dt="2023-06-14T11:21:17" v="18" actId="47"/>
        <pc:sldMkLst>
          <pc:docMk/>
          <pc:sldMk cId="0" sldId="396"/>
        </pc:sldMkLst>
      </pc:sldChg>
      <pc:sldChg chg="del">
        <pc:chgData name="maST11EC012@pesuonline.onmicrosoft.com mayur@123" userId="51e3e2c3b3d5ce74" providerId="LiveId" clId="{D1993101-3067-4392-A853-382D68AE009A}" dt="2023-06-14T11:21:53.636" v="212" actId="47"/>
        <pc:sldMkLst>
          <pc:docMk/>
          <pc:sldMk cId="0" sldId="397"/>
        </pc:sldMkLst>
      </pc:sldChg>
      <pc:sldChg chg="del">
        <pc:chgData name="maST11EC012@pesuonline.onmicrosoft.com mayur@123" userId="51e3e2c3b3d5ce74" providerId="LiveId" clId="{D1993101-3067-4392-A853-382D68AE009A}" dt="2023-06-14T11:21:50.959" v="206" actId="47"/>
        <pc:sldMkLst>
          <pc:docMk/>
          <pc:sldMk cId="0" sldId="399"/>
        </pc:sldMkLst>
      </pc:sldChg>
      <pc:sldChg chg="del">
        <pc:chgData name="maST11EC012@pesuonline.onmicrosoft.com mayur@123" userId="51e3e2c3b3d5ce74" providerId="LiveId" clId="{D1993101-3067-4392-A853-382D68AE009A}" dt="2023-06-14T11:21:41.274" v="139" actId="47"/>
        <pc:sldMkLst>
          <pc:docMk/>
          <pc:sldMk cId="0" sldId="414"/>
        </pc:sldMkLst>
      </pc:sldChg>
      <pc:sldChg chg="del">
        <pc:chgData name="maST11EC012@pesuonline.onmicrosoft.com mayur@123" userId="51e3e2c3b3d5ce74" providerId="LiveId" clId="{D1993101-3067-4392-A853-382D68AE009A}" dt="2023-06-14T11:21:45.313" v="168" actId="47"/>
        <pc:sldMkLst>
          <pc:docMk/>
          <pc:sldMk cId="0" sldId="415"/>
        </pc:sldMkLst>
      </pc:sldChg>
      <pc:sldChg chg="del">
        <pc:chgData name="maST11EC012@pesuonline.onmicrosoft.com mayur@123" userId="51e3e2c3b3d5ce74" providerId="LiveId" clId="{D1993101-3067-4392-A853-382D68AE009A}" dt="2023-06-14T11:21:47.556" v="183" actId="47"/>
        <pc:sldMkLst>
          <pc:docMk/>
          <pc:sldMk cId="0" sldId="416"/>
        </pc:sldMkLst>
      </pc:sldChg>
      <pc:sldChg chg="del">
        <pc:chgData name="maST11EC012@pesuonline.onmicrosoft.com mayur@123" userId="51e3e2c3b3d5ce74" providerId="LiveId" clId="{D1993101-3067-4392-A853-382D68AE009A}" dt="2023-06-14T11:21:15.781" v="0" actId="47"/>
        <pc:sldMkLst>
          <pc:docMk/>
          <pc:sldMk cId="0" sldId="498"/>
        </pc:sldMkLst>
      </pc:sldChg>
      <pc:sldChg chg="del">
        <pc:chgData name="maST11EC012@pesuonline.onmicrosoft.com mayur@123" userId="51e3e2c3b3d5ce74" providerId="LiveId" clId="{D1993101-3067-4392-A853-382D68AE009A}" dt="2023-06-14T11:21:36.568" v="70" actId="47"/>
        <pc:sldMkLst>
          <pc:docMk/>
          <pc:sldMk cId="0" sldId="514"/>
        </pc:sldMkLst>
      </pc:sldChg>
      <pc:sldChg chg="del">
        <pc:chgData name="maST11EC012@pesuonline.onmicrosoft.com mayur@123" userId="51e3e2c3b3d5ce74" providerId="LiveId" clId="{D1993101-3067-4392-A853-382D68AE009A}" dt="2023-06-14T11:21:36.726" v="75" actId="47"/>
        <pc:sldMkLst>
          <pc:docMk/>
          <pc:sldMk cId="0" sldId="515"/>
        </pc:sldMkLst>
      </pc:sldChg>
      <pc:sldChg chg="del">
        <pc:chgData name="maST11EC012@pesuonline.onmicrosoft.com mayur@123" userId="51e3e2c3b3d5ce74" providerId="LiveId" clId="{D1993101-3067-4392-A853-382D68AE009A}" dt="2023-06-14T11:21:37.412" v="94" actId="47"/>
        <pc:sldMkLst>
          <pc:docMk/>
          <pc:sldMk cId="0" sldId="517"/>
        </pc:sldMkLst>
      </pc:sldChg>
      <pc:sldChg chg="del">
        <pc:chgData name="maST11EC012@pesuonline.onmicrosoft.com mayur@123" userId="51e3e2c3b3d5ce74" providerId="LiveId" clId="{D1993101-3067-4392-A853-382D68AE009A}" dt="2023-06-14T11:21:37.463" v="95" actId="47"/>
        <pc:sldMkLst>
          <pc:docMk/>
          <pc:sldMk cId="0" sldId="518"/>
        </pc:sldMkLst>
      </pc:sldChg>
      <pc:sldChg chg="del">
        <pc:chgData name="maST11EC012@pesuonline.onmicrosoft.com mayur@123" userId="51e3e2c3b3d5ce74" providerId="LiveId" clId="{D1993101-3067-4392-A853-382D68AE009A}" dt="2023-06-14T11:21:37.495" v="96" actId="47"/>
        <pc:sldMkLst>
          <pc:docMk/>
          <pc:sldMk cId="0" sldId="519"/>
        </pc:sldMkLst>
      </pc:sldChg>
      <pc:sldChg chg="del">
        <pc:chgData name="maST11EC012@pesuonline.onmicrosoft.com mayur@123" userId="51e3e2c3b3d5ce74" providerId="LiveId" clId="{D1993101-3067-4392-A853-382D68AE009A}" dt="2023-06-14T11:21:37.536" v="97" actId="47"/>
        <pc:sldMkLst>
          <pc:docMk/>
          <pc:sldMk cId="0" sldId="520"/>
        </pc:sldMkLst>
      </pc:sldChg>
      <pc:sldChg chg="del">
        <pc:chgData name="maST11EC012@pesuonline.onmicrosoft.com mayur@123" userId="51e3e2c3b3d5ce74" providerId="LiveId" clId="{D1993101-3067-4392-A853-382D68AE009A}" dt="2023-06-14T11:21:37.562" v="98" actId="47"/>
        <pc:sldMkLst>
          <pc:docMk/>
          <pc:sldMk cId="0" sldId="521"/>
        </pc:sldMkLst>
      </pc:sldChg>
      <pc:sldChg chg="del">
        <pc:chgData name="maST11EC012@pesuonline.onmicrosoft.com mayur@123" userId="51e3e2c3b3d5ce74" providerId="LiveId" clId="{D1993101-3067-4392-A853-382D68AE009A}" dt="2023-06-14T11:21:37.609" v="99" actId="47"/>
        <pc:sldMkLst>
          <pc:docMk/>
          <pc:sldMk cId="0" sldId="522"/>
        </pc:sldMkLst>
      </pc:sldChg>
      <pc:sldChg chg="del">
        <pc:chgData name="maST11EC012@pesuonline.onmicrosoft.com mayur@123" userId="51e3e2c3b3d5ce74" providerId="LiveId" clId="{D1993101-3067-4392-A853-382D68AE009A}" dt="2023-06-14T11:21:37.639" v="100" actId="47"/>
        <pc:sldMkLst>
          <pc:docMk/>
          <pc:sldMk cId="0" sldId="523"/>
        </pc:sldMkLst>
      </pc:sldChg>
      <pc:sldChg chg="del">
        <pc:chgData name="maST11EC012@pesuonline.onmicrosoft.com mayur@123" userId="51e3e2c3b3d5ce74" providerId="LiveId" clId="{D1993101-3067-4392-A853-382D68AE009A}" dt="2023-06-14T11:21:37.679" v="101" actId="47"/>
        <pc:sldMkLst>
          <pc:docMk/>
          <pc:sldMk cId="0" sldId="524"/>
        </pc:sldMkLst>
      </pc:sldChg>
      <pc:sldChg chg="del">
        <pc:chgData name="maST11EC012@pesuonline.onmicrosoft.com mayur@123" userId="51e3e2c3b3d5ce74" providerId="LiveId" clId="{D1993101-3067-4392-A853-382D68AE009A}" dt="2023-06-14T11:21:37.704" v="102" actId="47"/>
        <pc:sldMkLst>
          <pc:docMk/>
          <pc:sldMk cId="0" sldId="525"/>
        </pc:sldMkLst>
      </pc:sldChg>
      <pc:sldChg chg="del">
        <pc:chgData name="maST11EC012@pesuonline.onmicrosoft.com mayur@123" userId="51e3e2c3b3d5ce74" providerId="LiveId" clId="{D1993101-3067-4392-A853-382D68AE009A}" dt="2023-06-14T11:21:16.397" v="1" actId="47"/>
        <pc:sldMkLst>
          <pc:docMk/>
          <pc:sldMk cId="0" sldId="559"/>
        </pc:sldMkLst>
      </pc:sldChg>
      <pc:sldChg chg="del">
        <pc:chgData name="maST11EC012@pesuonline.onmicrosoft.com mayur@123" userId="51e3e2c3b3d5ce74" providerId="LiveId" clId="{D1993101-3067-4392-A853-382D68AE009A}" dt="2023-06-14T11:21:21.081" v="33" actId="47"/>
        <pc:sldMkLst>
          <pc:docMk/>
          <pc:sldMk cId="0" sldId="561"/>
        </pc:sldMkLst>
      </pc:sldChg>
      <pc:sldChg chg="del">
        <pc:chgData name="maST11EC012@pesuonline.onmicrosoft.com mayur@123" userId="51e3e2c3b3d5ce74" providerId="LiveId" clId="{D1993101-3067-4392-A853-382D68AE009A}" dt="2023-06-14T11:21:21.128" v="34" actId="47"/>
        <pc:sldMkLst>
          <pc:docMk/>
          <pc:sldMk cId="0" sldId="562"/>
        </pc:sldMkLst>
      </pc:sldChg>
      <pc:sldChg chg="del">
        <pc:chgData name="maST11EC012@pesuonline.onmicrosoft.com mayur@123" userId="51e3e2c3b3d5ce74" providerId="LiveId" clId="{D1993101-3067-4392-A853-382D68AE009A}" dt="2023-06-14T11:21:21.175" v="36" actId="47"/>
        <pc:sldMkLst>
          <pc:docMk/>
          <pc:sldMk cId="0" sldId="564"/>
        </pc:sldMkLst>
      </pc:sldChg>
      <pc:sldChg chg="del">
        <pc:chgData name="maST11EC012@pesuonline.onmicrosoft.com mayur@123" userId="51e3e2c3b3d5ce74" providerId="LiveId" clId="{D1993101-3067-4392-A853-382D68AE009A}" dt="2023-06-14T11:21:16.650" v="9" actId="47"/>
        <pc:sldMkLst>
          <pc:docMk/>
          <pc:sldMk cId="0" sldId="565"/>
        </pc:sldMkLst>
      </pc:sldChg>
      <pc:sldChg chg="del">
        <pc:chgData name="maST11EC012@pesuonline.onmicrosoft.com mayur@123" userId="51e3e2c3b3d5ce74" providerId="LiveId" clId="{D1993101-3067-4392-A853-382D68AE009A}" dt="2023-06-14T11:21:16.618" v="8" actId="47"/>
        <pc:sldMkLst>
          <pc:docMk/>
          <pc:sldMk cId="0" sldId="567"/>
        </pc:sldMkLst>
      </pc:sldChg>
      <pc:sldChg chg="del">
        <pc:chgData name="maST11EC012@pesuonline.onmicrosoft.com mayur@123" userId="51e3e2c3b3d5ce74" providerId="LiveId" clId="{D1993101-3067-4392-A853-382D68AE009A}" dt="2023-06-14T11:21:16.603" v="7" actId="47"/>
        <pc:sldMkLst>
          <pc:docMk/>
          <pc:sldMk cId="0" sldId="568"/>
        </pc:sldMkLst>
      </pc:sldChg>
      <pc:sldChg chg="del">
        <pc:chgData name="maST11EC012@pesuonline.onmicrosoft.com mayur@123" userId="51e3e2c3b3d5ce74" providerId="LiveId" clId="{D1993101-3067-4392-A853-382D68AE009A}" dt="2023-06-14T11:21:16.755" v="11" actId="47"/>
        <pc:sldMkLst>
          <pc:docMk/>
          <pc:sldMk cId="0" sldId="569"/>
        </pc:sldMkLst>
      </pc:sldChg>
      <pc:sldChg chg="del">
        <pc:chgData name="maST11EC012@pesuonline.onmicrosoft.com mayur@123" userId="51e3e2c3b3d5ce74" providerId="LiveId" clId="{D1993101-3067-4392-A853-382D68AE009A}" dt="2023-06-14T11:21:21.222" v="37" actId="47"/>
        <pc:sldMkLst>
          <pc:docMk/>
          <pc:sldMk cId="0" sldId="571"/>
        </pc:sldMkLst>
      </pc:sldChg>
      <pc:sldChg chg="del">
        <pc:chgData name="maST11EC012@pesuonline.onmicrosoft.com mayur@123" userId="51e3e2c3b3d5ce74" providerId="LiveId" clId="{D1993101-3067-4392-A853-382D68AE009A}" dt="2023-06-14T11:21:21.143" v="35" actId="47"/>
        <pc:sldMkLst>
          <pc:docMk/>
          <pc:sldMk cId="0" sldId="572"/>
        </pc:sldMkLst>
      </pc:sldChg>
      <pc:sldChg chg="del">
        <pc:chgData name="maST11EC012@pesuonline.onmicrosoft.com mayur@123" userId="51e3e2c3b3d5ce74" providerId="LiveId" clId="{D1993101-3067-4392-A853-382D68AE009A}" dt="2023-06-14T11:21:18.389" v="24" actId="47"/>
        <pc:sldMkLst>
          <pc:docMk/>
          <pc:sldMk cId="0" sldId="573"/>
        </pc:sldMkLst>
      </pc:sldChg>
      <pc:sldChg chg="del">
        <pc:chgData name="maST11EC012@pesuonline.onmicrosoft.com mayur@123" userId="51e3e2c3b3d5ce74" providerId="LiveId" clId="{D1993101-3067-4392-A853-382D68AE009A}" dt="2023-06-14T11:21:16.682" v="10" actId="47"/>
        <pc:sldMkLst>
          <pc:docMk/>
          <pc:sldMk cId="0" sldId="574"/>
        </pc:sldMkLst>
      </pc:sldChg>
      <pc:sldChg chg="del">
        <pc:chgData name="maST11EC012@pesuonline.onmicrosoft.com mayur@123" userId="51e3e2c3b3d5ce74" providerId="LiveId" clId="{D1993101-3067-4392-A853-382D68AE009A}" dt="2023-06-14T11:21:16.889" v="16" actId="47"/>
        <pc:sldMkLst>
          <pc:docMk/>
          <pc:sldMk cId="0" sldId="575"/>
        </pc:sldMkLst>
      </pc:sldChg>
      <pc:sldChg chg="del">
        <pc:chgData name="maST11EC012@pesuonline.onmicrosoft.com mayur@123" userId="51e3e2c3b3d5ce74" providerId="LiveId" clId="{D1993101-3067-4392-A853-382D68AE009A}" dt="2023-06-14T11:21:19.713" v="29" actId="47"/>
        <pc:sldMkLst>
          <pc:docMk/>
          <pc:sldMk cId="0" sldId="576"/>
        </pc:sldMkLst>
      </pc:sldChg>
      <pc:sldChg chg="del">
        <pc:chgData name="maST11EC012@pesuonline.onmicrosoft.com mayur@123" userId="51e3e2c3b3d5ce74" providerId="LiveId" clId="{D1993101-3067-4392-A853-382D68AE009A}" dt="2023-06-14T11:21:16.762" v="12" actId="47"/>
        <pc:sldMkLst>
          <pc:docMk/>
          <pc:sldMk cId="0" sldId="577"/>
        </pc:sldMkLst>
      </pc:sldChg>
      <pc:sldChg chg="del">
        <pc:chgData name="maST11EC012@pesuonline.onmicrosoft.com mayur@123" userId="51e3e2c3b3d5ce74" providerId="LiveId" clId="{D1993101-3067-4392-A853-382D68AE009A}" dt="2023-06-14T11:21:36.489" v="68" actId="47"/>
        <pc:sldMkLst>
          <pc:docMk/>
          <pc:sldMk cId="0" sldId="578"/>
        </pc:sldMkLst>
      </pc:sldChg>
      <pc:sldChg chg="del">
        <pc:chgData name="maST11EC012@pesuonline.onmicrosoft.com mayur@123" userId="51e3e2c3b3d5ce74" providerId="LiveId" clId="{D1993101-3067-4392-A853-382D68AE009A}" dt="2023-06-14T11:21:18.357" v="23" actId="47"/>
        <pc:sldMkLst>
          <pc:docMk/>
          <pc:sldMk cId="0" sldId="579"/>
        </pc:sldMkLst>
      </pc:sldChg>
      <pc:sldChg chg="del">
        <pc:chgData name="maST11EC012@pesuonline.onmicrosoft.com mayur@123" userId="51e3e2c3b3d5ce74" providerId="LiveId" clId="{D1993101-3067-4392-A853-382D68AE009A}" dt="2023-06-14T11:21:41.070" v="134" actId="47"/>
        <pc:sldMkLst>
          <pc:docMk/>
          <pc:sldMk cId="0" sldId="583"/>
        </pc:sldMkLst>
      </pc:sldChg>
      <pc:sldChg chg="del">
        <pc:chgData name="maST11EC012@pesuonline.onmicrosoft.com mayur@123" userId="51e3e2c3b3d5ce74" providerId="LiveId" clId="{D1993101-3067-4392-A853-382D68AE009A}" dt="2023-06-14T11:21:41.368" v="142" actId="47"/>
        <pc:sldMkLst>
          <pc:docMk/>
          <pc:sldMk cId="0" sldId="584"/>
        </pc:sldMkLst>
      </pc:sldChg>
      <pc:sldChg chg="del">
        <pc:chgData name="maST11EC012@pesuonline.onmicrosoft.com mayur@123" userId="51e3e2c3b3d5ce74" providerId="LiveId" clId="{D1993101-3067-4392-A853-382D68AE009A}" dt="2023-06-14T11:21:41.448" v="144" actId="47"/>
        <pc:sldMkLst>
          <pc:docMk/>
          <pc:sldMk cId="0" sldId="585"/>
        </pc:sldMkLst>
      </pc:sldChg>
      <pc:sldChg chg="del">
        <pc:chgData name="maST11EC012@pesuonline.onmicrosoft.com mayur@123" userId="51e3e2c3b3d5ce74" providerId="LiveId" clId="{D1993101-3067-4392-A853-382D68AE009A}" dt="2023-06-14T11:21:44.210" v="162" actId="47"/>
        <pc:sldMkLst>
          <pc:docMk/>
          <pc:sldMk cId="0" sldId="586"/>
        </pc:sldMkLst>
      </pc:sldChg>
      <pc:sldChg chg="del">
        <pc:chgData name="maST11EC012@pesuonline.onmicrosoft.com mayur@123" userId="51e3e2c3b3d5ce74" providerId="LiveId" clId="{D1993101-3067-4392-A853-382D68AE009A}" dt="2023-06-14T11:21:45.171" v="164" actId="47"/>
        <pc:sldMkLst>
          <pc:docMk/>
          <pc:sldMk cId="0" sldId="587"/>
        </pc:sldMkLst>
      </pc:sldChg>
      <pc:sldChg chg="del">
        <pc:chgData name="maST11EC012@pesuonline.onmicrosoft.com mayur@123" userId="51e3e2c3b3d5ce74" providerId="LiveId" clId="{D1993101-3067-4392-A853-382D68AE009A}" dt="2023-06-14T11:21:45.218" v="165" actId="47"/>
        <pc:sldMkLst>
          <pc:docMk/>
          <pc:sldMk cId="0" sldId="588"/>
        </pc:sldMkLst>
      </pc:sldChg>
      <pc:sldChg chg="del">
        <pc:chgData name="maST11EC012@pesuonline.onmicrosoft.com mayur@123" userId="51e3e2c3b3d5ce74" providerId="LiveId" clId="{D1993101-3067-4392-A853-382D68AE009A}" dt="2023-06-14T11:21:45.278" v="167" actId="47"/>
        <pc:sldMkLst>
          <pc:docMk/>
          <pc:sldMk cId="0" sldId="589"/>
        </pc:sldMkLst>
      </pc:sldChg>
      <pc:sldChg chg="del">
        <pc:chgData name="maST11EC012@pesuonline.onmicrosoft.com mayur@123" userId="51e3e2c3b3d5ce74" providerId="LiveId" clId="{D1993101-3067-4392-A853-382D68AE009A}" dt="2023-06-14T11:21:45.361" v="170" actId="47"/>
        <pc:sldMkLst>
          <pc:docMk/>
          <pc:sldMk cId="0" sldId="590"/>
        </pc:sldMkLst>
      </pc:sldChg>
      <pc:sldChg chg="del">
        <pc:chgData name="maST11EC012@pesuonline.onmicrosoft.com mayur@123" userId="51e3e2c3b3d5ce74" providerId="LiveId" clId="{D1993101-3067-4392-A853-382D68AE009A}" dt="2023-06-14T11:21:47.682" v="187" actId="47"/>
        <pc:sldMkLst>
          <pc:docMk/>
          <pc:sldMk cId="0" sldId="591"/>
        </pc:sldMkLst>
      </pc:sldChg>
      <pc:sldChg chg="del">
        <pc:chgData name="maST11EC012@pesuonline.onmicrosoft.com mayur@123" userId="51e3e2c3b3d5ce74" providerId="LiveId" clId="{D1993101-3067-4392-A853-382D68AE009A}" dt="2023-06-14T11:21:50.063" v="200" actId="47"/>
        <pc:sldMkLst>
          <pc:docMk/>
          <pc:sldMk cId="0" sldId="592"/>
        </pc:sldMkLst>
      </pc:sldChg>
      <pc:sldChg chg="del">
        <pc:chgData name="maST11EC012@pesuonline.onmicrosoft.com mayur@123" userId="51e3e2c3b3d5ce74" providerId="LiveId" clId="{D1993101-3067-4392-A853-382D68AE009A}" dt="2023-06-14T11:21:50.126" v="202" actId="47"/>
        <pc:sldMkLst>
          <pc:docMk/>
          <pc:sldMk cId="0" sldId="593"/>
        </pc:sldMkLst>
      </pc:sldChg>
      <pc:sldChg chg="del">
        <pc:chgData name="maST11EC012@pesuonline.onmicrosoft.com mayur@123" userId="51e3e2c3b3d5ce74" providerId="LiveId" clId="{D1993101-3067-4392-A853-382D68AE009A}" dt="2023-06-14T11:21:50.157" v="203" actId="47"/>
        <pc:sldMkLst>
          <pc:docMk/>
          <pc:sldMk cId="0" sldId="594"/>
        </pc:sldMkLst>
      </pc:sldChg>
      <pc:sldChg chg="del">
        <pc:chgData name="maST11EC012@pesuonline.onmicrosoft.com mayur@123" userId="51e3e2c3b3d5ce74" providerId="LiveId" clId="{D1993101-3067-4392-A853-382D68AE009A}" dt="2023-06-14T11:21:50.189" v="204" actId="47"/>
        <pc:sldMkLst>
          <pc:docMk/>
          <pc:sldMk cId="0" sldId="595"/>
        </pc:sldMkLst>
      </pc:sldChg>
      <pc:sldChg chg="del">
        <pc:chgData name="maST11EC012@pesuonline.onmicrosoft.com mayur@123" userId="51e3e2c3b3d5ce74" providerId="LiveId" clId="{D1993101-3067-4392-A853-382D68AE009A}" dt="2023-06-14T11:21:50.220" v="205" actId="47"/>
        <pc:sldMkLst>
          <pc:docMk/>
          <pc:sldMk cId="0" sldId="596"/>
        </pc:sldMkLst>
      </pc:sldChg>
      <pc:sldChg chg="del">
        <pc:chgData name="maST11EC012@pesuonline.onmicrosoft.com mayur@123" userId="51e3e2c3b3d5ce74" providerId="LiveId" clId="{D1993101-3067-4392-A853-382D68AE009A}" dt="2023-06-14T11:21:18.341" v="22" actId="47"/>
        <pc:sldMkLst>
          <pc:docMk/>
          <pc:sldMk cId="0" sldId="616"/>
        </pc:sldMkLst>
      </pc:sldChg>
      <pc:sldChg chg="del">
        <pc:chgData name="maST11EC012@pesuonline.onmicrosoft.com mayur@123" userId="51e3e2c3b3d5ce74" providerId="LiveId" clId="{D1993101-3067-4392-A853-382D68AE009A}" dt="2023-06-14T11:21:18.757" v="26" actId="47"/>
        <pc:sldMkLst>
          <pc:docMk/>
          <pc:sldMk cId="0" sldId="617"/>
        </pc:sldMkLst>
      </pc:sldChg>
      <pc:sldChg chg="del">
        <pc:chgData name="maST11EC012@pesuonline.onmicrosoft.com mayur@123" userId="51e3e2c3b3d5ce74" providerId="LiveId" clId="{D1993101-3067-4392-A853-382D68AE009A}" dt="2023-06-14T11:21:22.105" v="48" actId="47"/>
        <pc:sldMkLst>
          <pc:docMk/>
          <pc:sldMk cId="0" sldId="621"/>
        </pc:sldMkLst>
      </pc:sldChg>
      <pc:sldChg chg="del">
        <pc:chgData name="maST11EC012@pesuonline.onmicrosoft.com mayur@123" userId="51e3e2c3b3d5ce74" providerId="LiveId" clId="{D1993101-3067-4392-A853-382D68AE009A}" dt="2023-06-14T11:21:23.175" v="50" actId="47"/>
        <pc:sldMkLst>
          <pc:docMk/>
          <pc:sldMk cId="0" sldId="622"/>
        </pc:sldMkLst>
      </pc:sldChg>
      <pc:sldChg chg="del">
        <pc:chgData name="maST11EC012@pesuonline.onmicrosoft.com mayur@123" userId="51e3e2c3b3d5ce74" providerId="LiveId" clId="{D1993101-3067-4392-A853-382D68AE009A}" dt="2023-06-14T11:21:24.560" v="54" actId="47"/>
        <pc:sldMkLst>
          <pc:docMk/>
          <pc:sldMk cId="0" sldId="623"/>
        </pc:sldMkLst>
      </pc:sldChg>
      <pc:sldChg chg="del">
        <pc:chgData name="maST11EC012@pesuonline.onmicrosoft.com mayur@123" userId="51e3e2c3b3d5ce74" providerId="LiveId" clId="{D1993101-3067-4392-A853-382D68AE009A}" dt="2023-06-14T11:21:25.002" v="55" actId="47"/>
        <pc:sldMkLst>
          <pc:docMk/>
          <pc:sldMk cId="0" sldId="624"/>
        </pc:sldMkLst>
      </pc:sldChg>
      <pc:sldChg chg="del">
        <pc:chgData name="maST11EC012@pesuonline.onmicrosoft.com mayur@123" userId="51e3e2c3b3d5ce74" providerId="LiveId" clId="{D1993101-3067-4392-A853-382D68AE009A}" dt="2023-06-14T11:21:21.365" v="42" actId="47"/>
        <pc:sldMkLst>
          <pc:docMk/>
          <pc:sldMk cId="0" sldId="628"/>
        </pc:sldMkLst>
      </pc:sldChg>
      <pc:sldChg chg="del">
        <pc:chgData name="maST11EC012@pesuonline.onmicrosoft.com mayur@123" userId="51e3e2c3b3d5ce74" providerId="LiveId" clId="{D1993101-3067-4392-A853-382D68AE009A}" dt="2023-06-14T11:21:21.463" v="45" actId="47"/>
        <pc:sldMkLst>
          <pc:docMk/>
          <pc:sldMk cId="0" sldId="630"/>
        </pc:sldMkLst>
      </pc:sldChg>
      <pc:sldChg chg="del">
        <pc:chgData name="maST11EC012@pesuonline.onmicrosoft.com mayur@123" userId="51e3e2c3b3d5ce74" providerId="LiveId" clId="{D1993101-3067-4392-A853-382D68AE009A}" dt="2023-06-14T11:21:26.631" v="58" actId="47"/>
        <pc:sldMkLst>
          <pc:docMk/>
          <pc:sldMk cId="0" sldId="631"/>
        </pc:sldMkLst>
      </pc:sldChg>
      <pc:sldChg chg="del">
        <pc:chgData name="maST11EC012@pesuonline.onmicrosoft.com mayur@123" userId="51e3e2c3b3d5ce74" providerId="LiveId" clId="{D1993101-3067-4392-A853-382D68AE009A}" dt="2023-06-14T11:21:36.219" v="60" actId="47"/>
        <pc:sldMkLst>
          <pc:docMk/>
          <pc:sldMk cId="0" sldId="633"/>
        </pc:sldMkLst>
      </pc:sldChg>
      <pc:sldChg chg="del">
        <pc:chgData name="maST11EC012@pesuonline.onmicrosoft.com mayur@123" userId="51e3e2c3b3d5ce74" providerId="LiveId" clId="{D1993101-3067-4392-A853-382D68AE009A}" dt="2023-06-14T11:21:36.742" v="76" actId="47"/>
        <pc:sldMkLst>
          <pc:docMk/>
          <pc:sldMk cId="0" sldId="636"/>
        </pc:sldMkLst>
      </pc:sldChg>
      <pc:sldChg chg="del">
        <pc:chgData name="maST11EC012@pesuonline.onmicrosoft.com mayur@123" userId="51e3e2c3b3d5ce74" providerId="LiveId" clId="{D1993101-3067-4392-A853-382D68AE009A}" dt="2023-06-14T11:21:36.774" v="77" actId="47"/>
        <pc:sldMkLst>
          <pc:docMk/>
          <pc:sldMk cId="0" sldId="637"/>
        </pc:sldMkLst>
      </pc:sldChg>
      <pc:sldChg chg="del">
        <pc:chgData name="maST11EC012@pesuonline.onmicrosoft.com mayur@123" userId="51e3e2c3b3d5ce74" providerId="LiveId" clId="{D1993101-3067-4392-A853-382D68AE009A}" dt="2023-06-14T11:21:36.806" v="78" actId="47"/>
        <pc:sldMkLst>
          <pc:docMk/>
          <pc:sldMk cId="0" sldId="638"/>
        </pc:sldMkLst>
      </pc:sldChg>
      <pc:sldChg chg="del">
        <pc:chgData name="maST11EC012@pesuonline.onmicrosoft.com mayur@123" userId="51e3e2c3b3d5ce74" providerId="LiveId" clId="{D1993101-3067-4392-A853-382D68AE009A}" dt="2023-06-14T11:21:36.869" v="80" actId="47"/>
        <pc:sldMkLst>
          <pc:docMk/>
          <pc:sldMk cId="0" sldId="639"/>
        </pc:sldMkLst>
      </pc:sldChg>
      <pc:sldChg chg="del">
        <pc:chgData name="maST11EC012@pesuonline.onmicrosoft.com mayur@123" userId="51e3e2c3b3d5ce74" providerId="LiveId" clId="{D1993101-3067-4392-A853-382D68AE009A}" dt="2023-06-14T11:21:36.920" v="81" actId="47"/>
        <pc:sldMkLst>
          <pc:docMk/>
          <pc:sldMk cId="0" sldId="640"/>
        </pc:sldMkLst>
      </pc:sldChg>
      <pc:sldChg chg="del">
        <pc:chgData name="maST11EC012@pesuonline.onmicrosoft.com mayur@123" userId="51e3e2c3b3d5ce74" providerId="LiveId" clId="{D1993101-3067-4392-A853-382D68AE009A}" dt="2023-06-14T11:21:36.947" v="82" actId="47"/>
        <pc:sldMkLst>
          <pc:docMk/>
          <pc:sldMk cId="0" sldId="641"/>
        </pc:sldMkLst>
      </pc:sldChg>
      <pc:sldChg chg="del">
        <pc:chgData name="maST11EC012@pesuonline.onmicrosoft.com mayur@123" userId="51e3e2c3b3d5ce74" providerId="LiveId" clId="{D1993101-3067-4392-A853-382D68AE009A}" dt="2023-06-14T11:21:36.963" v="83" actId="47"/>
        <pc:sldMkLst>
          <pc:docMk/>
          <pc:sldMk cId="0" sldId="642"/>
        </pc:sldMkLst>
      </pc:sldChg>
      <pc:sldChg chg="del">
        <pc:chgData name="maST11EC012@pesuonline.onmicrosoft.com mayur@123" userId="51e3e2c3b3d5ce74" providerId="LiveId" clId="{D1993101-3067-4392-A853-382D68AE009A}" dt="2023-06-14T11:21:37.001" v="84" actId="47"/>
        <pc:sldMkLst>
          <pc:docMk/>
          <pc:sldMk cId="0" sldId="643"/>
        </pc:sldMkLst>
      </pc:sldChg>
      <pc:sldChg chg="del">
        <pc:chgData name="maST11EC012@pesuonline.onmicrosoft.com mayur@123" userId="51e3e2c3b3d5ce74" providerId="LiveId" clId="{D1993101-3067-4392-A853-382D68AE009A}" dt="2023-06-14T11:21:36.251" v="61" actId="47"/>
        <pc:sldMkLst>
          <pc:docMk/>
          <pc:sldMk cId="0" sldId="645"/>
        </pc:sldMkLst>
      </pc:sldChg>
      <pc:sldChg chg="del">
        <pc:chgData name="maST11EC012@pesuonline.onmicrosoft.com mayur@123" userId="51e3e2c3b3d5ce74" providerId="LiveId" clId="{D1993101-3067-4392-A853-382D68AE009A}" dt="2023-06-14T11:21:36.287" v="62" actId="47"/>
        <pc:sldMkLst>
          <pc:docMk/>
          <pc:sldMk cId="0" sldId="646"/>
        </pc:sldMkLst>
      </pc:sldChg>
      <pc:sldChg chg="del">
        <pc:chgData name="maST11EC012@pesuonline.onmicrosoft.com mayur@123" userId="51e3e2c3b3d5ce74" providerId="LiveId" clId="{D1993101-3067-4392-A853-382D68AE009A}" dt="2023-06-14T11:21:36.314" v="63" actId="47"/>
        <pc:sldMkLst>
          <pc:docMk/>
          <pc:sldMk cId="0" sldId="647"/>
        </pc:sldMkLst>
      </pc:sldChg>
      <pc:sldChg chg="del">
        <pc:chgData name="maST11EC012@pesuonline.onmicrosoft.com mayur@123" userId="51e3e2c3b3d5ce74" providerId="LiveId" clId="{D1993101-3067-4392-A853-382D68AE009A}" dt="2023-06-14T11:21:36.346" v="64" actId="47"/>
        <pc:sldMkLst>
          <pc:docMk/>
          <pc:sldMk cId="0" sldId="648"/>
        </pc:sldMkLst>
      </pc:sldChg>
      <pc:sldChg chg="del">
        <pc:chgData name="maST11EC012@pesuonline.onmicrosoft.com mayur@123" userId="51e3e2c3b3d5ce74" providerId="LiveId" clId="{D1993101-3067-4392-A853-382D68AE009A}" dt="2023-06-14T11:21:36.378" v="65" actId="47"/>
        <pc:sldMkLst>
          <pc:docMk/>
          <pc:sldMk cId="0" sldId="649"/>
        </pc:sldMkLst>
      </pc:sldChg>
      <pc:sldChg chg="del">
        <pc:chgData name="maST11EC012@pesuonline.onmicrosoft.com mayur@123" userId="51e3e2c3b3d5ce74" providerId="LiveId" clId="{D1993101-3067-4392-A853-382D68AE009A}" dt="2023-06-14T11:21:36.409" v="66" actId="47"/>
        <pc:sldMkLst>
          <pc:docMk/>
          <pc:sldMk cId="0" sldId="650"/>
        </pc:sldMkLst>
      </pc:sldChg>
      <pc:sldChg chg="del">
        <pc:chgData name="maST11EC012@pesuonline.onmicrosoft.com mayur@123" userId="51e3e2c3b3d5ce74" providerId="LiveId" clId="{D1993101-3067-4392-A853-382D68AE009A}" dt="2023-06-14T11:21:36.441" v="67" actId="47"/>
        <pc:sldMkLst>
          <pc:docMk/>
          <pc:sldMk cId="0" sldId="651"/>
        </pc:sldMkLst>
      </pc:sldChg>
      <pc:sldChg chg="del">
        <pc:chgData name="maST11EC012@pesuonline.onmicrosoft.com mayur@123" userId="51e3e2c3b3d5ce74" providerId="LiveId" clId="{D1993101-3067-4392-A853-382D68AE009A}" dt="2023-06-14T11:21:36.536" v="69" actId="47"/>
        <pc:sldMkLst>
          <pc:docMk/>
          <pc:sldMk cId="0" sldId="652"/>
        </pc:sldMkLst>
      </pc:sldChg>
      <pc:sldChg chg="del">
        <pc:chgData name="maST11EC012@pesuonline.onmicrosoft.com mayur@123" userId="51e3e2c3b3d5ce74" providerId="LiveId" clId="{D1993101-3067-4392-A853-382D68AE009A}" dt="2023-06-14T11:21:36.600" v="71" actId="47"/>
        <pc:sldMkLst>
          <pc:docMk/>
          <pc:sldMk cId="0" sldId="653"/>
        </pc:sldMkLst>
      </pc:sldChg>
      <pc:sldChg chg="del">
        <pc:chgData name="maST11EC012@pesuonline.onmicrosoft.com mayur@123" userId="51e3e2c3b3d5ce74" providerId="LiveId" clId="{D1993101-3067-4392-A853-382D68AE009A}" dt="2023-06-14T11:21:36.631" v="72" actId="47"/>
        <pc:sldMkLst>
          <pc:docMk/>
          <pc:sldMk cId="0" sldId="654"/>
        </pc:sldMkLst>
      </pc:sldChg>
      <pc:sldChg chg="del">
        <pc:chgData name="maST11EC012@pesuonline.onmicrosoft.com mayur@123" userId="51e3e2c3b3d5ce74" providerId="LiveId" clId="{D1993101-3067-4392-A853-382D68AE009A}" dt="2023-06-14T11:21:36.678" v="73" actId="47"/>
        <pc:sldMkLst>
          <pc:docMk/>
          <pc:sldMk cId="0" sldId="655"/>
        </pc:sldMkLst>
      </pc:sldChg>
      <pc:sldChg chg="del">
        <pc:chgData name="maST11EC012@pesuonline.onmicrosoft.com mayur@123" userId="51e3e2c3b3d5ce74" providerId="LiveId" clId="{D1993101-3067-4392-A853-382D68AE009A}" dt="2023-06-14T11:21:36.710" v="74" actId="47"/>
        <pc:sldMkLst>
          <pc:docMk/>
          <pc:sldMk cId="0" sldId="656"/>
        </pc:sldMkLst>
      </pc:sldChg>
      <pc:sldChg chg="del">
        <pc:chgData name="maST11EC012@pesuonline.onmicrosoft.com mayur@123" userId="51e3e2c3b3d5ce74" providerId="LiveId" clId="{D1993101-3067-4392-A853-382D68AE009A}" dt="2023-06-14T11:21:37.293" v="92" actId="47"/>
        <pc:sldMkLst>
          <pc:docMk/>
          <pc:sldMk cId="0" sldId="657"/>
        </pc:sldMkLst>
      </pc:sldChg>
      <pc:sldChg chg="del">
        <pc:chgData name="maST11EC012@pesuonline.onmicrosoft.com mayur@123" userId="51e3e2c3b3d5ce74" providerId="LiveId" clId="{D1993101-3067-4392-A853-382D68AE009A}" dt="2023-06-14T11:21:37.378" v="93" actId="47"/>
        <pc:sldMkLst>
          <pc:docMk/>
          <pc:sldMk cId="0" sldId="658"/>
        </pc:sldMkLst>
      </pc:sldChg>
      <pc:sldChg chg="del">
        <pc:chgData name="maST11EC012@pesuonline.onmicrosoft.com mayur@123" userId="51e3e2c3b3d5ce74" providerId="LiveId" clId="{D1993101-3067-4392-A853-382D68AE009A}" dt="2023-06-14T11:21:19.193" v="27" actId="47"/>
        <pc:sldMkLst>
          <pc:docMk/>
          <pc:sldMk cId="0" sldId="660"/>
        </pc:sldMkLst>
      </pc:sldChg>
      <pc:sldChg chg="del">
        <pc:chgData name="maST11EC012@pesuonline.onmicrosoft.com mayur@123" userId="51e3e2c3b3d5ce74" providerId="LiveId" clId="{D1993101-3067-4392-A853-382D68AE009A}" dt="2023-06-14T11:21:16.444" v="2" actId="47"/>
        <pc:sldMkLst>
          <pc:docMk/>
          <pc:sldMk cId="0" sldId="666"/>
        </pc:sldMkLst>
      </pc:sldChg>
      <pc:sldChg chg="del">
        <pc:chgData name="maST11EC012@pesuonline.onmicrosoft.com mayur@123" userId="51e3e2c3b3d5ce74" providerId="LiveId" clId="{D1993101-3067-4392-A853-382D68AE009A}" dt="2023-06-14T11:21:21.507" v="46" actId="47"/>
        <pc:sldMkLst>
          <pc:docMk/>
          <pc:sldMk cId="0" sldId="667"/>
        </pc:sldMkLst>
      </pc:sldChg>
      <pc:sldChg chg="del">
        <pc:chgData name="maST11EC012@pesuonline.onmicrosoft.com mayur@123" userId="51e3e2c3b3d5ce74" providerId="LiveId" clId="{D1993101-3067-4392-A853-382D68AE009A}" dt="2023-06-14T11:21:37.088" v="86" actId="47"/>
        <pc:sldMkLst>
          <pc:docMk/>
          <pc:sldMk cId="0" sldId="669"/>
        </pc:sldMkLst>
      </pc:sldChg>
      <pc:sldChg chg="del">
        <pc:chgData name="maST11EC012@pesuonline.onmicrosoft.com mayur@123" userId="51e3e2c3b3d5ce74" providerId="LiveId" clId="{D1993101-3067-4392-A853-382D68AE009A}" dt="2023-06-14T11:21:37.285" v="91" actId="47"/>
        <pc:sldMkLst>
          <pc:docMk/>
          <pc:sldMk cId="0" sldId="670"/>
        </pc:sldMkLst>
      </pc:sldChg>
      <pc:sldChg chg="del">
        <pc:chgData name="maST11EC012@pesuonline.onmicrosoft.com mayur@123" userId="51e3e2c3b3d5ce74" providerId="LiveId" clId="{D1993101-3067-4392-A853-382D68AE009A}" dt="2023-06-14T11:21:37.732" v="103" actId="47"/>
        <pc:sldMkLst>
          <pc:docMk/>
          <pc:sldMk cId="0" sldId="671"/>
        </pc:sldMkLst>
      </pc:sldChg>
      <pc:sldChg chg="del">
        <pc:chgData name="maST11EC012@pesuonline.onmicrosoft.com mayur@123" userId="51e3e2c3b3d5ce74" providerId="LiveId" clId="{D1993101-3067-4392-A853-382D68AE009A}" dt="2023-06-14T11:21:42.798" v="150" actId="47"/>
        <pc:sldMkLst>
          <pc:docMk/>
          <pc:sldMk cId="0" sldId="672"/>
        </pc:sldMkLst>
      </pc:sldChg>
      <pc:sldChg chg="del">
        <pc:chgData name="maST11EC012@pesuonline.onmicrosoft.com mayur@123" userId="51e3e2c3b3d5ce74" providerId="LiveId" clId="{D1993101-3067-4392-A853-382D68AE009A}" dt="2023-06-14T11:21:42.886" v="153" actId="47"/>
        <pc:sldMkLst>
          <pc:docMk/>
          <pc:sldMk cId="0" sldId="673"/>
        </pc:sldMkLst>
      </pc:sldChg>
      <pc:sldChg chg="del">
        <pc:chgData name="maST11EC012@pesuonline.onmicrosoft.com mayur@123" userId="51e3e2c3b3d5ce74" providerId="LiveId" clId="{D1993101-3067-4392-A853-382D68AE009A}" dt="2023-06-14T11:21:51.574" v="207" actId="47"/>
        <pc:sldMkLst>
          <pc:docMk/>
          <pc:sldMk cId="0" sldId="674"/>
        </pc:sldMkLst>
      </pc:sldChg>
      <pc:sldChg chg="del">
        <pc:chgData name="maST11EC012@pesuonline.onmicrosoft.com mayur@123" userId="51e3e2c3b3d5ce74" providerId="LiveId" clId="{D1993101-3067-4392-A853-382D68AE009A}" dt="2023-06-14T11:21:51.607" v="208" actId="47"/>
        <pc:sldMkLst>
          <pc:docMk/>
          <pc:sldMk cId="0" sldId="675"/>
        </pc:sldMkLst>
      </pc:sldChg>
      <pc:sldChg chg="del">
        <pc:chgData name="maST11EC012@pesuonline.onmicrosoft.com mayur@123" userId="51e3e2c3b3d5ce74" providerId="LiveId" clId="{D1993101-3067-4392-A853-382D68AE009A}" dt="2023-06-14T11:21:51.642" v="209" actId="47"/>
        <pc:sldMkLst>
          <pc:docMk/>
          <pc:sldMk cId="0" sldId="676"/>
        </pc:sldMkLst>
      </pc:sldChg>
      <pc:sldChg chg="del">
        <pc:chgData name="maST11EC012@pesuonline.onmicrosoft.com mayur@123" userId="51e3e2c3b3d5ce74" providerId="LiveId" clId="{D1993101-3067-4392-A853-382D68AE009A}" dt="2023-06-14T11:21:54.628" v="213" actId="47"/>
        <pc:sldMkLst>
          <pc:docMk/>
          <pc:sldMk cId="0" sldId="800"/>
        </pc:sldMkLst>
      </pc:sldChg>
      <pc:sldChg chg="del">
        <pc:chgData name="maST11EC012@pesuonline.onmicrosoft.com mayur@123" userId="51e3e2c3b3d5ce74" providerId="LiveId" clId="{D1993101-3067-4392-A853-382D68AE009A}" dt="2023-06-14T11:21:37.751" v="104" actId="47"/>
        <pc:sldMkLst>
          <pc:docMk/>
          <pc:sldMk cId="0" sldId="801"/>
        </pc:sldMkLst>
      </pc:sldChg>
      <pc:sldChg chg="del">
        <pc:chgData name="maST11EC012@pesuonline.onmicrosoft.com mayur@123" userId="51e3e2c3b3d5ce74" providerId="LiveId" clId="{D1993101-3067-4392-A853-382D68AE009A}" dt="2023-06-14T11:21:37.782" v="105" actId="47"/>
        <pc:sldMkLst>
          <pc:docMk/>
          <pc:sldMk cId="1586685893" sldId="802"/>
        </pc:sldMkLst>
      </pc:sldChg>
      <pc:sldChg chg="del">
        <pc:chgData name="maST11EC012@pesuonline.onmicrosoft.com mayur@123" userId="51e3e2c3b3d5ce74" providerId="LiveId" clId="{D1993101-3067-4392-A853-382D68AE009A}" dt="2023-06-14T11:21:37.800" v="106" actId="47"/>
        <pc:sldMkLst>
          <pc:docMk/>
          <pc:sldMk cId="0" sldId="803"/>
        </pc:sldMkLst>
      </pc:sldChg>
      <pc:sldChg chg="del">
        <pc:chgData name="maST11EC012@pesuonline.onmicrosoft.com mayur@123" userId="51e3e2c3b3d5ce74" providerId="LiveId" clId="{D1993101-3067-4392-A853-382D68AE009A}" dt="2023-06-14T11:21:37.846" v="107" actId="47"/>
        <pc:sldMkLst>
          <pc:docMk/>
          <pc:sldMk cId="0" sldId="804"/>
        </pc:sldMkLst>
      </pc:sldChg>
      <pc:sldChg chg="del">
        <pc:chgData name="maST11EC012@pesuonline.onmicrosoft.com mayur@123" userId="51e3e2c3b3d5ce74" providerId="LiveId" clId="{D1993101-3067-4392-A853-382D68AE009A}" dt="2023-06-14T11:21:37.862" v="108" actId="47"/>
        <pc:sldMkLst>
          <pc:docMk/>
          <pc:sldMk cId="0" sldId="805"/>
        </pc:sldMkLst>
      </pc:sldChg>
      <pc:sldChg chg="del">
        <pc:chgData name="maST11EC012@pesuonline.onmicrosoft.com mayur@123" userId="51e3e2c3b3d5ce74" providerId="LiveId" clId="{D1993101-3067-4392-A853-382D68AE009A}" dt="2023-06-14T11:21:37.889" v="109" actId="47"/>
        <pc:sldMkLst>
          <pc:docMk/>
          <pc:sldMk cId="3764595790" sldId="806"/>
        </pc:sldMkLst>
      </pc:sldChg>
      <pc:sldChg chg="del">
        <pc:chgData name="maST11EC012@pesuonline.onmicrosoft.com mayur@123" userId="51e3e2c3b3d5ce74" providerId="LiveId" clId="{D1993101-3067-4392-A853-382D68AE009A}" dt="2023-06-14T11:21:37.910" v="110" actId="47"/>
        <pc:sldMkLst>
          <pc:docMk/>
          <pc:sldMk cId="1744758718" sldId="807"/>
        </pc:sldMkLst>
      </pc:sldChg>
      <pc:sldChg chg="del">
        <pc:chgData name="maST11EC012@pesuonline.onmicrosoft.com mayur@123" userId="51e3e2c3b3d5ce74" providerId="LiveId" clId="{D1993101-3067-4392-A853-382D68AE009A}" dt="2023-06-14T11:21:37.941" v="111" actId="47"/>
        <pc:sldMkLst>
          <pc:docMk/>
          <pc:sldMk cId="3786148760" sldId="808"/>
        </pc:sldMkLst>
      </pc:sldChg>
      <pc:sldChg chg="del">
        <pc:chgData name="maST11EC012@pesuonline.onmicrosoft.com mayur@123" userId="51e3e2c3b3d5ce74" providerId="LiveId" clId="{D1993101-3067-4392-A853-382D68AE009A}" dt="2023-06-14T11:21:38.716" v="112" actId="47"/>
        <pc:sldMkLst>
          <pc:docMk/>
          <pc:sldMk cId="0" sldId="809"/>
        </pc:sldMkLst>
      </pc:sldChg>
      <pc:sldChg chg="del">
        <pc:chgData name="maST11EC012@pesuonline.onmicrosoft.com mayur@123" userId="51e3e2c3b3d5ce74" providerId="LiveId" clId="{D1993101-3067-4392-A853-382D68AE009A}" dt="2023-06-14T11:21:39.332" v="113" actId="47"/>
        <pc:sldMkLst>
          <pc:docMk/>
          <pc:sldMk cId="0" sldId="810"/>
        </pc:sldMkLst>
      </pc:sldChg>
      <pc:sldChg chg="del">
        <pc:chgData name="maST11EC012@pesuonline.onmicrosoft.com mayur@123" userId="51e3e2c3b3d5ce74" providerId="LiveId" clId="{D1993101-3067-4392-A853-382D68AE009A}" dt="2023-06-14T11:21:39.364" v="114" actId="47"/>
        <pc:sldMkLst>
          <pc:docMk/>
          <pc:sldMk cId="0" sldId="811"/>
        </pc:sldMkLst>
      </pc:sldChg>
      <pc:sldChg chg="del">
        <pc:chgData name="maST11EC012@pesuonline.onmicrosoft.com mayur@123" userId="51e3e2c3b3d5ce74" providerId="LiveId" clId="{D1993101-3067-4392-A853-382D68AE009A}" dt="2023-06-14T11:21:39.412" v="115" actId="47"/>
        <pc:sldMkLst>
          <pc:docMk/>
          <pc:sldMk cId="515145233" sldId="812"/>
        </pc:sldMkLst>
      </pc:sldChg>
      <pc:sldChg chg="del">
        <pc:chgData name="maST11EC012@pesuonline.onmicrosoft.com mayur@123" userId="51e3e2c3b3d5ce74" providerId="LiveId" clId="{D1993101-3067-4392-A853-382D68AE009A}" dt="2023-06-14T11:21:39.428" v="116" actId="47"/>
        <pc:sldMkLst>
          <pc:docMk/>
          <pc:sldMk cId="0" sldId="813"/>
        </pc:sldMkLst>
      </pc:sldChg>
      <pc:sldChg chg="del">
        <pc:chgData name="maST11EC012@pesuonline.onmicrosoft.com mayur@123" userId="51e3e2c3b3d5ce74" providerId="LiveId" clId="{D1993101-3067-4392-A853-382D68AE009A}" dt="2023-06-14T11:21:39.475" v="117" actId="47"/>
        <pc:sldMkLst>
          <pc:docMk/>
          <pc:sldMk cId="0" sldId="814"/>
        </pc:sldMkLst>
      </pc:sldChg>
      <pc:sldChg chg="del">
        <pc:chgData name="maST11EC012@pesuonline.onmicrosoft.com mayur@123" userId="51e3e2c3b3d5ce74" providerId="LiveId" clId="{D1993101-3067-4392-A853-382D68AE009A}" dt="2023-06-14T11:21:39.507" v="118" actId="47"/>
        <pc:sldMkLst>
          <pc:docMk/>
          <pc:sldMk cId="0" sldId="815"/>
        </pc:sldMkLst>
      </pc:sldChg>
      <pc:sldChg chg="del">
        <pc:chgData name="maST11EC012@pesuonline.onmicrosoft.com mayur@123" userId="51e3e2c3b3d5ce74" providerId="LiveId" clId="{D1993101-3067-4392-A853-382D68AE009A}" dt="2023-06-14T11:21:39.534" v="119" actId="47"/>
        <pc:sldMkLst>
          <pc:docMk/>
          <pc:sldMk cId="2821597100" sldId="816"/>
        </pc:sldMkLst>
      </pc:sldChg>
      <pc:sldChg chg="del">
        <pc:chgData name="maST11EC012@pesuonline.onmicrosoft.com mayur@123" userId="51e3e2c3b3d5ce74" providerId="LiveId" clId="{D1993101-3067-4392-A853-382D68AE009A}" dt="2023-06-14T11:21:39.570" v="120" actId="47"/>
        <pc:sldMkLst>
          <pc:docMk/>
          <pc:sldMk cId="1345798054" sldId="817"/>
        </pc:sldMkLst>
      </pc:sldChg>
      <pc:sldChg chg="del">
        <pc:chgData name="maST11EC012@pesuonline.onmicrosoft.com mayur@123" userId="51e3e2c3b3d5ce74" providerId="LiveId" clId="{D1993101-3067-4392-A853-382D68AE009A}" dt="2023-06-14T11:21:39.586" v="121" actId="47"/>
        <pc:sldMkLst>
          <pc:docMk/>
          <pc:sldMk cId="1861657816" sldId="818"/>
        </pc:sldMkLst>
      </pc:sldChg>
      <pc:sldChg chg="del">
        <pc:chgData name="maST11EC012@pesuonline.onmicrosoft.com mayur@123" userId="51e3e2c3b3d5ce74" providerId="LiveId" clId="{D1993101-3067-4392-A853-382D68AE009A}" dt="2023-06-14T11:21:39.617" v="122" actId="47"/>
        <pc:sldMkLst>
          <pc:docMk/>
          <pc:sldMk cId="1309611168" sldId="819"/>
        </pc:sldMkLst>
      </pc:sldChg>
      <pc:sldChg chg="del">
        <pc:chgData name="maST11EC012@pesuonline.onmicrosoft.com mayur@123" userId="51e3e2c3b3d5ce74" providerId="LiveId" clId="{D1993101-3067-4392-A853-382D68AE009A}" dt="2023-06-14T11:21:39.633" v="123" actId="47"/>
        <pc:sldMkLst>
          <pc:docMk/>
          <pc:sldMk cId="0" sldId="820"/>
        </pc:sldMkLst>
      </pc:sldChg>
      <pc:sldChg chg="del">
        <pc:chgData name="maST11EC012@pesuonline.onmicrosoft.com mayur@123" userId="51e3e2c3b3d5ce74" providerId="LiveId" clId="{D1993101-3067-4392-A853-382D68AE009A}" dt="2023-06-14T11:21:39.664" v="124" actId="47"/>
        <pc:sldMkLst>
          <pc:docMk/>
          <pc:sldMk cId="103915025" sldId="821"/>
        </pc:sldMkLst>
      </pc:sldChg>
      <pc:sldChg chg="del">
        <pc:chgData name="maST11EC012@pesuonline.onmicrosoft.com mayur@123" userId="51e3e2c3b3d5ce74" providerId="LiveId" clId="{D1993101-3067-4392-A853-382D68AE009A}" dt="2023-06-14T11:21:39.696" v="125" actId="47"/>
        <pc:sldMkLst>
          <pc:docMk/>
          <pc:sldMk cId="1753423402" sldId="823"/>
        </pc:sldMkLst>
      </pc:sldChg>
      <pc:sldChg chg="del">
        <pc:chgData name="maST11EC012@pesuonline.onmicrosoft.com mayur@123" userId="51e3e2c3b3d5ce74" providerId="LiveId" clId="{D1993101-3067-4392-A853-382D68AE009A}" dt="2023-06-14T11:21:39.729" v="126" actId="47"/>
        <pc:sldMkLst>
          <pc:docMk/>
          <pc:sldMk cId="1402664860" sldId="824"/>
        </pc:sldMkLst>
      </pc:sldChg>
      <pc:sldChg chg="del">
        <pc:chgData name="maST11EC012@pesuonline.onmicrosoft.com mayur@123" userId="51e3e2c3b3d5ce74" providerId="LiveId" clId="{D1993101-3067-4392-A853-382D68AE009A}" dt="2023-06-14T11:21:39.759" v="127" actId="47"/>
        <pc:sldMkLst>
          <pc:docMk/>
          <pc:sldMk cId="2940435274" sldId="825"/>
        </pc:sldMkLst>
      </pc:sldChg>
      <pc:sldChg chg="del">
        <pc:chgData name="maST11EC012@pesuonline.onmicrosoft.com mayur@123" userId="51e3e2c3b3d5ce74" providerId="LiveId" clId="{D1993101-3067-4392-A853-382D68AE009A}" dt="2023-06-14T11:21:39.792" v="128" actId="47"/>
        <pc:sldMkLst>
          <pc:docMk/>
          <pc:sldMk cId="1650482932" sldId="826"/>
        </pc:sldMkLst>
      </pc:sldChg>
      <pc:sldChg chg="del">
        <pc:chgData name="maST11EC012@pesuonline.onmicrosoft.com mayur@123" userId="51e3e2c3b3d5ce74" providerId="LiveId" clId="{D1993101-3067-4392-A853-382D68AE009A}" dt="2023-06-14T11:21:39.828" v="129" actId="47"/>
        <pc:sldMkLst>
          <pc:docMk/>
          <pc:sldMk cId="2759710835" sldId="827"/>
        </pc:sldMkLst>
      </pc:sldChg>
      <pc:sldChg chg="del">
        <pc:chgData name="maST11EC012@pesuonline.onmicrosoft.com mayur@123" userId="51e3e2c3b3d5ce74" providerId="LiveId" clId="{D1993101-3067-4392-A853-382D68AE009A}" dt="2023-06-14T11:21:40.327" v="130" actId="47"/>
        <pc:sldMkLst>
          <pc:docMk/>
          <pc:sldMk cId="4024813997" sldId="828"/>
        </pc:sldMkLst>
      </pc:sldChg>
      <pc:sldChg chg="del">
        <pc:chgData name="maST11EC012@pesuonline.onmicrosoft.com mayur@123" userId="51e3e2c3b3d5ce74" providerId="LiveId" clId="{D1993101-3067-4392-A853-382D68AE009A}" dt="2023-06-14T11:21:40.957" v="131" actId="47"/>
        <pc:sldMkLst>
          <pc:docMk/>
          <pc:sldMk cId="109978188" sldId="829"/>
        </pc:sldMkLst>
      </pc:sldChg>
      <pc:sldChg chg="del">
        <pc:chgData name="maST11EC012@pesuonline.onmicrosoft.com mayur@123" userId="51e3e2c3b3d5ce74" providerId="LiveId" clId="{D1993101-3067-4392-A853-382D68AE009A}" dt="2023-06-14T11:21:41.035" v="132" actId="47"/>
        <pc:sldMkLst>
          <pc:docMk/>
          <pc:sldMk cId="3033784111" sldId="830"/>
        </pc:sldMkLst>
      </pc:sldChg>
      <pc:sldChg chg="del">
        <pc:chgData name="maST11EC012@pesuonline.onmicrosoft.com mayur@123" userId="51e3e2c3b3d5ce74" providerId="LiveId" clId="{D1993101-3067-4392-A853-382D68AE009A}" dt="2023-06-14T11:21:41.051" v="133" actId="47"/>
        <pc:sldMkLst>
          <pc:docMk/>
          <pc:sldMk cId="3708869178" sldId="831"/>
        </pc:sldMkLst>
      </pc:sldChg>
      <pc:sldChg chg="del">
        <pc:chgData name="maST11EC012@pesuonline.onmicrosoft.com mayur@123" userId="51e3e2c3b3d5ce74" providerId="LiveId" clId="{D1993101-3067-4392-A853-382D68AE009A}" dt="2023-06-14T11:21:46.275" v="172" actId="47"/>
        <pc:sldMkLst>
          <pc:docMk/>
          <pc:sldMk cId="1276941168" sldId="832"/>
        </pc:sldMkLst>
      </pc:sldChg>
      <pc:sldChg chg="del">
        <pc:chgData name="maST11EC012@pesuonline.onmicrosoft.com mayur@123" userId="51e3e2c3b3d5ce74" providerId="LiveId" clId="{D1993101-3067-4392-A853-382D68AE009A}" dt="2023-06-14T11:21:46.307" v="173" actId="47"/>
        <pc:sldMkLst>
          <pc:docMk/>
          <pc:sldMk cId="3087386203" sldId="833"/>
        </pc:sldMkLst>
      </pc:sldChg>
      <pc:sldChg chg="del">
        <pc:chgData name="maST11EC012@pesuonline.onmicrosoft.com mayur@123" userId="51e3e2c3b3d5ce74" providerId="LiveId" clId="{D1993101-3067-4392-A853-382D68AE009A}" dt="2023-06-14T11:21:55.319" v="214" actId="47"/>
        <pc:sldMkLst>
          <pc:docMk/>
          <pc:sldMk cId="2572421796" sldId="834"/>
        </pc:sldMkLst>
      </pc:sldChg>
      <pc:sldChg chg="del">
        <pc:chgData name="maST11EC012@pesuonline.onmicrosoft.com mayur@123" userId="51e3e2c3b3d5ce74" providerId="LiveId" clId="{D1993101-3067-4392-A853-382D68AE009A}" dt="2023-06-14T11:21:41.305" v="140" actId="47"/>
        <pc:sldMkLst>
          <pc:docMk/>
          <pc:sldMk cId="971895944" sldId="835"/>
        </pc:sldMkLst>
      </pc:sldChg>
      <pc:sldChg chg="del">
        <pc:chgData name="maST11EC012@pesuonline.onmicrosoft.com mayur@123" userId="51e3e2c3b3d5ce74" providerId="LiveId" clId="{D1993101-3067-4392-A853-382D68AE009A}" dt="2023-06-14T11:21:41.416" v="143" actId="47"/>
        <pc:sldMkLst>
          <pc:docMk/>
          <pc:sldMk cId="1504611913" sldId="836"/>
        </pc:sldMkLst>
      </pc:sldChg>
      <pc:sldChg chg="del">
        <pc:chgData name="maST11EC012@pesuonline.onmicrosoft.com mayur@123" userId="51e3e2c3b3d5ce74" providerId="LiveId" clId="{D1993101-3067-4392-A853-382D68AE009A}" dt="2023-06-14T11:21:46.513" v="179" actId="47"/>
        <pc:sldMkLst>
          <pc:docMk/>
          <pc:sldMk cId="1326900524" sldId="837"/>
        </pc:sldMkLst>
      </pc:sldChg>
      <pc:sldChg chg="del">
        <pc:chgData name="maST11EC012@pesuonline.onmicrosoft.com mayur@123" userId="51e3e2c3b3d5ce74" providerId="LiveId" clId="{D1993101-3067-4392-A853-382D68AE009A}" dt="2023-06-14T11:21:47.524" v="182" actId="47"/>
        <pc:sldMkLst>
          <pc:docMk/>
          <pc:sldMk cId="3595290048" sldId="838"/>
        </pc:sldMkLst>
      </pc:sldChg>
      <pc:sldChg chg="del">
        <pc:chgData name="maST11EC012@pesuonline.onmicrosoft.com mayur@123" userId="51e3e2c3b3d5ce74" providerId="LiveId" clId="{D1993101-3067-4392-A853-382D68AE009A}" dt="2023-06-14T11:21:46.938" v="181" actId="47"/>
        <pc:sldMkLst>
          <pc:docMk/>
          <pc:sldMk cId="441116403" sldId="839"/>
        </pc:sldMkLst>
      </pc:sldChg>
      <pc:sldChg chg="del">
        <pc:chgData name="maST11EC012@pesuonline.onmicrosoft.com mayur@123" userId="51e3e2c3b3d5ce74" providerId="LiveId" clId="{D1993101-3067-4392-A853-382D68AE009A}" dt="2023-06-14T11:21:46.546" v="180" actId="47"/>
        <pc:sldMkLst>
          <pc:docMk/>
          <pc:sldMk cId="1040622364" sldId="840"/>
        </pc:sldMkLst>
      </pc:sldChg>
      <pc:sldChg chg="del">
        <pc:chgData name="maST11EC012@pesuonline.onmicrosoft.com mayur@123" userId="51e3e2c3b3d5ce74" providerId="LiveId" clId="{D1993101-3067-4392-A853-382D68AE009A}" dt="2023-06-14T11:21:44.036" v="158" actId="47"/>
        <pc:sldMkLst>
          <pc:docMk/>
          <pc:sldMk cId="3375599456" sldId="841"/>
        </pc:sldMkLst>
      </pc:sldChg>
      <pc:sldChg chg="del">
        <pc:chgData name="maST11EC012@pesuonline.onmicrosoft.com mayur@123" userId="51e3e2c3b3d5ce74" providerId="LiveId" clId="{D1993101-3067-4392-A853-382D68AE009A}" dt="2023-06-14T11:21:44.147" v="159" actId="47"/>
        <pc:sldMkLst>
          <pc:docMk/>
          <pc:sldMk cId="3827032128" sldId="842"/>
        </pc:sldMkLst>
      </pc:sldChg>
      <pc:sldChg chg="del">
        <pc:chgData name="maST11EC012@pesuonline.onmicrosoft.com mayur@123" userId="51e3e2c3b3d5ce74" providerId="LiveId" clId="{D1993101-3067-4392-A853-382D68AE009A}" dt="2023-06-14T11:21:44.178" v="160" actId="47"/>
        <pc:sldMkLst>
          <pc:docMk/>
          <pc:sldMk cId="3697768779" sldId="843"/>
        </pc:sldMkLst>
      </pc:sldChg>
      <pc:sldChg chg="del">
        <pc:chgData name="maST11EC012@pesuonline.onmicrosoft.com mayur@123" userId="51e3e2c3b3d5ce74" providerId="LiveId" clId="{D1993101-3067-4392-A853-382D68AE009A}" dt="2023-06-14T11:21:44.198" v="161" actId="47"/>
        <pc:sldMkLst>
          <pc:docMk/>
          <pc:sldMk cId="3135875929" sldId="844"/>
        </pc:sldMkLst>
      </pc:sldChg>
      <pc:sldChg chg="del">
        <pc:chgData name="maST11EC012@pesuonline.onmicrosoft.com mayur@123" userId="51e3e2c3b3d5ce74" providerId="LiveId" clId="{D1993101-3067-4392-A853-382D68AE009A}" dt="2023-06-14T11:21:56.115" v="215" actId="47"/>
        <pc:sldMkLst>
          <pc:docMk/>
          <pc:sldMk cId="3113001676" sldId="845"/>
        </pc:sldMkLst>
      </pc:sldChg>
      <pc:sldChg chg="del">
        <pc:chgData name="maST11EC012@pesuonline.onmicrosoft.com mayur@123" userId="51e3e2c3b3d5ce74" providerId="LiveId" clId="{D1993101-3067-4392-A853-382D68AE009A}" dt="2023-06-14T11:21:35.603" v="59" actId="47"/>
        <pc:sldMkLst>
          <pc:docMk/>
          <pc:sldMk cId="4204542224" sldId="84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6-14T06:41:45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9802 14151 870 0,'0'0'139'16,"0"0"-131"-16,0 0 32 15,0 0 47-15,0 0-46 0,0 0-32 16,0 0-3-1,0 0-1-15,0-14 4 0,0 14 27 0,0-2 29 16,0 2 5 0,0-2 0-16,0 2-20 0,0 0-5 15,0 0-15-15,0 0-1 16,-2 0-2-16,-5 0-23 16,1 11 8-16,-3 5-7 15,0 4 0 1,0 3 6-16,5 2 4 0,2 1-1 15,2-1-5-15,0-1-8 16,0-1 2-16,0-2-3 0,9-1 0 16,3-4 3-1,3-3-3-15,0-5-3 0,0-2 3 32,1-3 2-32,-1-3-1 15,1 0-1-15,-2-3 0 16,1-11 3-16,-5-3-2 0,-2-4 0 15,-4-3 0-15,-4-5 1 16,0 0-2-16,0-2 0 16,0 5-1-16,-10 8 2 15,2 4-2-15,1 6-1 16,-2 5 2-16,-3 3-7 16,3 0-22-16,-6 0-1 15,2 2-28-15,-4 7-15 16,2 7-50-16,-1 0-67 15,4 0-167-15</inkml:trace>
  <inkml:trace contextRef="#ctx0" brushRef="#br0" timeOffset="598.17">10169 14273 1040 0,'0'0'71'15,"0"0"-39"-15,0 0 103 0,0 0 19 16,0 0-84 0,0 0-24-16,-5 3-3 0,5-3 3 15,0 0-16-15,0 0-8 16,0 0-9-16,0 0-1 16,0 0-2-16,2 0-8 0,10 0 4 15,7 0-3-15,4 0 2 16,-1 0-1-16,2 0-2 15,-5 0-1-15,-1 0 4 16,-3 0-4 0,-3 0-1-16,-3-3 0 0,0 1-13 15,-5 0 7-15,-1 2-19 16,-3 0-8 0,0 0-38-16,0 0-86 15,-9 0-174-15,-9 9-500 16</inkml:trace>
  <inkml:trace contextRef="#ctx0" brushRef="#br0" timeOffset="2018.06">10916 13984 902 0,'0'0'28'15,"0"0"-16"-15,0 0 102 0,0 0-20 16,0 0-42-16,0 0-9 16,0-31 28-16,0 29 12 15,0 2-7-15,0 0-27 16,0 0 9-16,0 0-25 0,0 0-10 15,0 0-6-15,0 0-1 16,0 0-2-16,0 0-1 16,0 0 1-16,0 0-5 15,0 0-4-15,0 14-1 16,0 5 14 0,0 5 6-16,3 3-10 0,2 1-2 0,0-1 3 31,0-2-6-31,0 0-3 15,1-3-3-15,-3-1-2 16,0-3 2-16,-2-2 0 16,1-2-3-16,-1-3 5 0,2-1-8 0,0-3 3 31,0 0-7-31,3-4 7 0,0-1-3 16,7-2 0-1,-2 0 1-15,-1 0-12 16,2-2-6-16,-3-9-22 0,0-2-30 15,-3-1-76-15,0-3-113 16,-5-1-15-16,-1 1-312 16</inkml:trace>
  <inkml:trace contextRef="#ctx0" brushRef="#br0" timeOffset="2230.61">10840 14163 137 0,'0'0'1045'0,"0"0"-1018"15,0 0-12-15,0 0 57 16,0 0-56-16,0 0-13 16,118-34-3-16,-70 22-27 15,-4 0-39-15,-6 1-49 16,-7 4-131-16,-7 0-126 15</inkml:trace>
  <inkml:trace contextRef="#ctx0" brushRef="#br0" timeOffset="2430.1">11173 14069 866 0,'0'0'105'0,"0"0"-81"16,0 0 100-16,0 0-28 15,0 0-40-15,0 0 0 16,10 11 39-16,-4 3-7 15,-1 4-22-15,-1-1-35 16,2-1-15-16,-3-2-12 16,0-3-4-16,0 2-4 15,-3-4-59-15,0-3-86 16,0-3-99-16,0-3-129 0</inkml:trace>
  <inkml:trace contextRef="#ctx0" brushRef="#br0" timeOffset="2579.67">11253 13887 919 0,'0'0'17'0,"0"0"-14"16,0 0-4-16,0 0 1 16,0 0-70-16,0 0-269 15</inkml:trace>
  <inkml:trace contextRef="#ctx0" brushRef="#br0" timeOffset="3928.46">11341 14122 509 0,'0'0'597'15,"0"0"-585"1,0 0 65-16,0 0 94 0,0 0-63 15,0 0-52-15,2 56-22 16,-1-51-11-16,-1 1-7 16,0-1 5-16,0 2-3 15,0 0-4-15,0-3-5 16,-6 1-2-16,2-3 1 0,1-2 2 16,3 0-5-16,0 0-4 31,0 0 4-31,0-9-5 15,0-9-10-15,0-5-18 16,4-1-1-16,7 1-10 0,4 5 7 16,-2 3 26-16,2 5 1 15,-1 4 1-15,0 3-1 16,0 3 1-16,-2 0 2 16,-2 2 3-16,-2 10-1 0,-2 5 1 15,-3 1 6-15,0 2 16 0,-3-1 5 16,0-5-4-1,0-3-6-15,0-4-6 0,0-3 5 32,0-4-17-32,1 0 6 15,-1 0-6-15,3 0-3 16,-2 0 3-16,-1 0 1 16,3 0-1-16,2 0-1 0,7-15-1 15,3-5-7-15,0-2-20 16,1-1-28-16,-1 5 14 15,1 5 35-15,0 7-5 16,-3 5 7-16,-3 1 1 16,-2 0 2-16,-1 7 6 15,-2 7 7-15,-4 3 8 16,1-1 14-16,1 0 6 16,-2-4-10-16,4-4-6 15,-1-2-12-15,2-2-6 0,4-1 0 16,3-3-4-16,4 0 0 15,3 0-2-15,5-3 2 16,-4-4-23-16,3-7-12 16,-6-2-15-16,-2-4 1 15,-1-2-23-15,-5-1-16 16,-2 5 39-16,-5 6 49 16,-3 4 4-16,0 5 26 15,0 3 34-15,0 0 22 0,-3 0-30 16,-5 7-35-1,0 9-3-15,-1 2 11 0,4 2-4 16,4-2-10 0,1-4-1-16,0 0-8 0,1-2-6 15,8-2 1-15,3-2-2 16,0-2 1-16,2-4 0 16,3-2 3-16,1 0-3 15,-3 0-2-15,1 0-2 16,-2 0 3-16,-3-6-2 0,0-3 2 15,0-2-1-15,-2-3 2 16,1-3 1 0,-4-1 0-16,0-5 2 0,-1 0 4 15,-1 3-6-15,-1 2 0 16,-3 4 1-16,0 3-1 16,0-2 7-16,0 6-4 15,0 2 1-15,-4 0-1 16,1 4 7-16,0 1-5 15,0 0 0 1,1 0-6-16,2 0-2 0,-1 6 2 16,1 3 0-16,0 3 1 0,0-2-2 15,0-2-1-15,7 1 0 16,5-2 2-16,0-2 0 16,2 1 0-16,2-2-1 15,0 1-1-15,-1 0-2 16,-1 2 7-16,0 0-7 15,-3 2 2-15,1-2 2 16,-3 3 0-16,0-3 0 16,-3 0 0-16,3 2 1 0,-5-2-1 15,-4 2 3-15,0 3-3 16,0 4 1-16,-6 1 1 16,-7-1-1-16,4-4 4 31,3-5 3-31,6-3-8 0,0-2-4 15,3-2-3-15,22 0 2 16,14-6-13-16,10-13-18 0,14-5 9 16,2-6-151-16,-5-1-123 0,-12 1-259 31</inkml:trace>
  <inkml:trace contextRef="#ctx0" brushRef="#br0" timeOffset="4844.2">9891 14747 1107 0,'0'0'74'16,"0"0"-57"-16,0 0 133 0,0 0 30 16,0 0-89-16,0 0-49 15,0-17-16-15,0 17 5 16,2 0-20-16,1 7-3 15,-2 10 9-15,2 8 14 16,-1 1-5-16,-1 2-4 16,1-2-17-16,-1-2 2 0,4-2-7 15,-2-5 0-15,1-3 0 16,-4-5-1-16,3-3-24 16,-1-1-39-16,2-5-66 15,2 0-216-15,5 0-280 16</inkml:trace>
  <inkml:trace contextRef="#ctx0" brushRef="#br0" timeOffset="5162.06">10209 14880 1190 0,'0'0'282'0,"0"0"-269"15,0 0 105-15,0 0-5 16,0 0-74-16,0 0-27 16,-22 0-9-16,22 0-3 15,3 0-7 1,12 3 7-16,5-3 2 0,5 0-2 15,3 0-18 1,2 0-44-16,3 0-94 16,-4-7-237-16</inkml:trace>
  <inkml:trace contextRef="#ctx0" brushRef="#br0" timeOffset="5694.74">11195 14758 327 0,'0'0'772'15,"0"0"-755"-15,0 0 37 16,0 0 119-16,0 0-41 16,0 0-79-16,-22-28 8 15,10 28-17-15,3 0-20 16,-3 3-2-16,-6 11-8 16,-1 2 12-16,-2 5-3 15,-2 3-7-15,3-3-1 0,1 1-3 16,8-4-3-16,8 0-9 15,3-1-2-15,0-6-7 16,19 0 6-16,12-1-3 16,10-8-26-16,6-2-14 15,4 0-53-15,0-2-90 16,-2-12-94-16,-10 0-227 16</inkml:trace>
  <inkml:trace contextRef="#ctx0" brushRef="#br0" timeOffset="5999.68">11420 14833 1126 0,'0'0'111'16,"0"0"-67"-16,0 0 124 16,0 0-61-16,0 0-66 15,-82 36-10-15,78-25-16 16,2-1-14-16,2-3-1 16,0 1-4-1,5-2-3-15,13-5 5 0,3-1-15 16,6 0-9-16,1 0-1 0,-3-7 4 31,-1-5 17-31,-7-4 6 0,-4 1 2 16,-6-2 1-16,-4 1 2 15,-3 2 2-15,0 3 13 0,-17 5 15 16,-8 6-35-16,-4 0-11 16,-1 0 3-1,3 7-20-15,8 3 12 16,8-3-89-16,8 0-70 0,3 0-14 15,2-7-187-15</inkml:trace>
  <inkml:trace contextRef="#ctx0" brushRef="#br0" timeOffset="6553.13">11668 14777 1125 0,'0'0'95'0,"0"0"-79"31,0 0 189-31,0 0-54 16,0 0-91-16,0 0-29 16,-15-12-18-16,15 12 5 0,0 0 0 0,-1 0 1 31,-2 0 0-31,-2 11-4 15,1 4 5-15,-1 2 0 0,4-2-6 16,1-1-3 0,0-2-5-16,0-2-6 0,0-1-1 15,4-1-1-15,5-4 1 16,4-1 0-16,1 0-1 16,4-3-1-16,-2 0-17 15,4 0-5-15,-4-3-2 16,0-10 2-16,-2-1-12 15,-1-2-8-15,-4-2-1 16,-3 1-2-16,-3 6 33 16,-1 4 9-16,-2 4 6 15,0 2 4-15,0 1 14 16,0 0 22-16,0 0-6 0,0 0-27 16,-2 11 9-16,-2 3 4 15,1-3 1-15,3-1-1 16,0-2-7-16,0 0-10 15,4-2 1-15,10-1-4 16,2-2 2-16,3-3-5 16,5 0-3-16,-1 0-56 15,-1-3-112-15,-1-9-157 16,-6-2-264-16</inkml:trace>
  <inkml:trace contextRef="#ctx0" brushRef="#br0" timeOffset="7247.05">12007 14762 1150 0,'0'0'63'0,"0"0"74"16,0 0 56-1,0 0-94-15,0 0-50 0,0 0-17 16,-11 74-3-16,11-70-10 16,0 1-1-16,0-3 0 15,0 0-10-15,0-2-8 0,0 0 3 16,0 0-3-16,0 0 0 15,0 0-1-15,0-6-22 16,17-14 4-16,5 1-10 16,0-1-23-16,-1 8 15 15,-3 6 12-15,-6 6 24 16,0 0 1-16,-6 0-2 16,-5 13 4-16,1 2 1 15,-2 2 14-15,0-5-6 16,1 2-3-16,4-6-6 0,3-2 0 15,5-3 2-15,2-3-4 16,6 0 1-16,2 0-4 16,3-7-11-16,-2-7-16 15,0 0-34-15,-4-4-20 16,-1-3-10-16,0 0-35 16,0-1 58-1,-2 2 49-15,-3-2 22 0,-3 3 1 16,-8 1 6-16,0 0 5 15,-3 7 38-15,0 4 4 0,-9 0 23 16,-6 1-14-16,2 3-2 16,-1 2-9-16,2 1-6 15,3 0 6-15,3 0-16 16,-1 0-12-16,3 0 2 16,-1 10-9-16,2-2-6 15,3 6 3-15,0 0-5 16,0 2-1-16,0 0-1 15,0 2 6-15,0 0-6 16,6-1 7-16,0 1-1 16,0 0-9-16,-2-3 4 15,2-1 0 1,0 0-8-16,0-7 0 0,3 1 1 16,-3-1-1-16,2-1-3 0,-1-4-21 15,3-2-23-15,1 0-23 16,5 0-62-16,-1-9-162 15,1-8-231-15</inkml:trace>
  <inkml:trace contextRef="#ctx0" brushRef="#br0" timeOffset="8084.75">12466 14729 1099 0,'0'0'45'16,"0"0"-41"-16,0 0 48 0,0 0 7 15,0 0-37 1,82 0-22-16,-51-10 0 0,-2 2-69 16,-7-2-36-16,-2 3-82 15,-8 3 40-15,-4 1-9 0,-5 3 112 16,0 0 44-16,0 0 9 15,-1 0 34 1,-1 0 46-16,1 0-5 0,-2-1-11 31,0-1 38-31,0-1-25 0,0-1-32 16,-3 1 7-16,-8 2 39 0,0 1 4 16,-3 0-2-16,-1 0-33 15,2 7-1-15,0 8-22 16,0 2-14-16,4 1-3 15,5 1-12-15,4 0-8 16,0-4-9-16,0 0 1 0,12-5-5 16,7 0 1-16,5-6 3 31,6-4 1-31,2 0 1 16,-3 0-2-16,1 0-4 15,-3 0 3-15,-5-7 0 16,-3-3 1-16,-5 2 0 15,-5-6 0-15,0 1-1 0,-3-1 1 16,-3-2-5 0,0-2 5-16,-3 0 5 0,1 0-5 15,-1 1-2-15,0 3 1 16,0 6 2-16,0 1 1 16,-3 2 9-16,-4 3-4 15,-2 2-3-15,2 0-1 16,1 0 2-16,-2 2-3 15,8 5-2-15,0 2-1 16,0-2-3-16,0 2 2 16,5-2 0-16,7 0 2 0,4-1-1 15,-1-1-7 1,3 4 2-16,-3-2 0 0,0 4 6 16,-3 0-10-16,-1 3 9 15,1 0-2-15,-1 0 3 16,2-3 0-16,-4 0 2 15,-1-1-1-15,-1-2-1 16,-4-1 2-16,0 3 1 16,-3-6 4-16,5 0 5 15,-2-1-4-15,0-3-7 0,4 0-1 16,12 0-5-16,10-14 1 16,10-8-65-16,4-9-127 15,-6-5-230-15</inkml:trace>
  <inkml:trace contextRef="#ctx0" brushRef="#br0" timeOffset="11496.97">9938 8583 531 0,'0'0'44'0,"0"0"1"15,0 0 99-15,0 0-40 0,0 0-22 16,0 0-29-16,0 0 8 15,0-2 11 1,0 2-21-16,0 0-14 0,0 0-13 16,0 0-19-16,0 0-5 15,0 0 1-15,0 0-2 16,0 2 1 0,0 3 0-16,7 2 0 0,3 2 0 15,1 3-17-15,4 3-31 0,1 3-78 16,-1 0-107-16,0 2-313 15</inkml:trace>
  <inkml:trace contextRef="#ctx0" brushRef="#br0" timeOffset="11893.76">10194 8865 368 0,'0'0'470'0,"0"0"-463"15,0 0 32 1,0 0 43-16,0 0-69 16,0 0-12-16,-9-2 0 15,21 8 0 1,-1 0 0-16,-1-1-1 15,0 4 1-15,-2 1-2 16,-2 3-23-16,0 1-60 0,-3 1-95 16,0-1-329-16</inkml:trace>
  <inkml:trace contextRef="#ctx0" brushRef="#br0" timeOffset="12242.03">10443 9081 788 0,'0'0'22'16,"0"0"-11"-16,0 0 89 16,0 0-49-16,0 0-15 0,0 0 0 15,9 21-11-15,-7-11-14 16,-1-1-9-16,4 3 3 16,-1-4-4-16,2 1-1 15,3-2-6-15,0 2-39 16,3-1-70-16,-2 3-129 15,-2-1-226-15</inkml:trace>
  <inkml:trace contextRef="#ctx0" brushRef="#br0" timeOffset="12494.46">10622 9302 822 0,'0'0'13'0,"0"0"-8"15,0 0 26-15,0 0 13 16,0 0-5-16,0 0-24 16,0 0-11-16,36 27-2 0,-33-18 2 15,2-2-4-15,1 0-59 16,0-1-153-16,2-4-314 15</inkml:trace>
  <inkml:trace contextRef="#ctx0" brushRef="#br0" timeOffset="12683.91">10758 9469 1072 0,'0'0'0'0,"0"0"0"16,0 0 10-16,0 0-10 16,0 0-8-16,0 0-76 15,6 14-172 1,4-14-399-16</inkml:trace>
  <inkml:trace contextRef="#ctx0" brushRef="#br0" timeOffset="12873.72">10758 9469 531 0,'82'34'0'0</inkml:trace>
  <inkml:trace contextRef="#ctx0" brushRef="#br0" timeOffset="13206.56">10831 9533 1123 0,'0'0'22'0,"0"0"-6"16,0 0 38-16,0 0-43 15,0 0-11-15,0 0-11 16,-12 7 6-16,23-7-13 0,2 0-37 16,5 0-92-16,3 0-143 15</inkml:trace>
  <inkml:trace contextRef="#ctx0" brushRef="#br0" timeOffset="17093.08">25952 6726 1194 0,'0'0'89'0,"0"0"6"15,0 0 46-15,0 0-47 16,0 0-48-16,0 0-22 15,-32 4-14-15,31 3 7 16,1 0-6-16,0-3 1 16,0 3 4-16,0-1-7 15,4-2 0-15,9 3-4 0,4-3-4 16,5-4 6-16,4 0-7 16,-1 0 3-16,-1 0-1 15,2-11-1 1,0-7-1-16,0-6 0 0,-6-5-1 15,-2-10 0-15,-4-7 0 16,-10-5 1-16,-4-3-1 16,0 4 0-16,0 11-1 15,-7 11 2-15,-4 10 2 16,4 7 2-16,-2 5 0 16,0 6 0-16,-1 0-2 15,-1 0-2-15,-2 10-6 16,2 7 6-16,4-2 0 0,4 6 2 15,3-2-2-15,0 1 0 16,6-2 0-16,13 0-4 16,5-3 4-16,6-2-2 15,3-6-2-15,-2-2-7 16,-1-5-22-16,-5 0-5 16,-2 0 0-16,-4-15 23 15,-1-3 8-15,-3-10 5 16,-3-2 1-16,-3-5 1 15,-3-4 9-15,-2 1 2 0,-1 8 15 16,-2 6-5 0,-1 9 9-16,0 7-12 0,0 2 8 15,0 5-5-15,0 1-1 16,0 0 7-16,0 0-10 16,0 2-16-16,-1 18 4 15,-8 9-5-15,0 9 5 16,3 6-5-16,2 5 9 15,2-1-4-15,2 4 5 0,0-1-1 16,0 2-4-16,0-3 2 16,0 1 0-1,0-2 2-15,0-2 3 16,0-5-6-16,0-6-5 0,0-10 1 16,0-5-1-16,0-7-1 15,0-6 0 1,0-2 0-16,0-5-1 0,0-1-1 15,0 0-2-15,6 0 0 16,3-8-1-16,3-6-6 16,2-4 0-16,-2-7-14 15,1-3 5-15,-3-2 2 16,-3-5 3-16,-2 2 9 0,-5 2-10 16,0 3 12-16,0 6 2 15,-4 7-1-15,-10 4 0 16,-5 5-2-16,-4 2-5 15,-3 4 1-15,-1 0 3 16,6 0 6-16,7 4 0 16,10 0 0-16,4 0-13 15,0-1-7 1,3 0-3-16,21-3-11 0,13 0-15 0,8 0-38 16,10-7-100-1,3-4-19 1,-1-3-147-16</inkml:trace>
  <inkml:trace contextRef="#ctx0" brushRef="#br0" timeOffset="17699.36">27051 6562 1430 0,'0'0'64'0,"0"0"-24"0,0 0 110 32,0 0-91-32,0 0-18 15,0 0-13-15,-20-15-20 16,20 8-2-16,3-3-5 16,8 3 0-16,1 0 1 15,0 3-2-15,-2 4 1 16,-1 0-2-16,2 0 0 0,-1 13 1 15,-1 9 1-15,0 3-1 16,-6 4 0-16,-3 0 0 16,0-1 3-16,0-4-2 15,-9-3 5-15,2-8 2 16,-1 0 7-16,4-9-10 16,2 0 1-16,1-4 3 15,1 0-8-15,0 0 6 0,0-7-5 16,7-11-2-16,12-11 0 15,7-3-8-15,1 0-5 16,0 6 3-16,-4 2 5 16,-2 10 2-16,-6 0 1 15,-3 10 0-15,-4 0 2 16,-5 1-2-16,-2 3 2 16,1 0-5-16,1 7 0 15,1 10 5-15,-1 2 2 16,-3 8 8-16,0 2-7 15,0-3 2-15,0 1 0 0,3-4-4 16,1-6 1-16,1-2-4 16,-1-5 1-16,1-3-6 15,1-6-32-15,2-1-35 16,5 0-87-16,0 0-115 16,5-15-71-16</inkml:trace>
  <inkml:trace contextRef="#ctx0" brushRef="#br0" timeOffset="17918.03">27575 6590 1137 0,'0'0'126'0,"0"0"-109"15,0 0 156-15,0 0-78 16,0 0-48-16,0 0-31 0,-9 6-12 15,29-6 1 1,6 0-3-16,1 0-2 0,0-6-66 16,-5 3-89-1,-8-1-84-15,-9 4-177 0</inkml:trace>
  <inkml:trace contextRef="#ctx0" brushRef="#br0" timeOffset="18075.6">27585 6689 1046 0,'0'0'84'0,"0"0"-18"16,0 0 53 0,0 0-16-16,0 0-19 0,0 0-56 31,67 4-20-31,-43-4-8 16,-3 0-62-16,-2-2-175 0,-4-5-254 0</inkml:trace>
  <inkml:trace contextRef="#ctx0" brushRef="#br0" timeOffset="24110.76">28122 6533 420 0,'0'0'35'15,"0"0"36"-15,0 0 102 16,0 0-27-16,0 0-24 16,0 0-70-16,0 0-1 15,0-17 5-15,0 16-25 16,0 1 1-16,0-1 15 16,0 1 11-16,0 0 29 15,0-2-9-15,0 1 4 0,0 1-16 16,0-2-19-16,0 2-16 15,0 0-10-15,0-1-5 16,0 1-11-16,0 0 3 16,0 0-1-1,0 0 2-15,0 0-9 0,0 0 1 16,0 0-1-16,0 0 4 16,0 0-2-16,0 0-2 15,0 0 1-15,-1 8 1 0,-5 9 2 16,-4 1 3-16,0 3 5 15,0 3 3-15,-1-1-13 16,0-2 1-16,1 0-2 16,4-6 1-16,0-2 0 15,2-5-2-15,1 0 1 16,2-5-1-16,-1-2 0 16,2 2 1-16,0-3 0 15,0 0 0-15,0 0 0 16,0 0 0-16,0 0-1 0,0 0 0 15,0 0 0-15,0 0 0 32,0 0 0-32,0 0 5 0,0 0-10 15,0 0 10-15,0 0-5 0,0 0 0 16,0 0-6-16,13 0 6 16,7 0 1-1,8-3 5-15,7-1-6 0,3-1-1 16,1 1 1-16,0 1-4 0,-5 0-6 15,-7 0 3-15,-3 3-8 16,-9 0 1-16,0 0 3 16,-5 0 4-16,-1 0-5 15,0 0 4-15,-1-1 6 16,-4-1-5-16,1 1-13 16,-1-3-15-16,-3 0-26 15,-1-2-48-15,0-1-105 16,0 3-30-16,-4 1-220 15</inkml:trace>
  <inkml:trace contextRef="#ctx0" brushRef="#br0" timeOffset="24494.57">28301 6644 801 0,'0'0'25'15,"0"0"-11"-15,0 0 137 0,0 0-52 16,0 0-7-16,0 0-46 16,-4-23 22-16,4 21 42 15,0 2-8-15,0 0-29 16,0 0-29-16,0 0-12 16,0 0 8-16,0 0-11 0,0 0-15 31,0 0 3-31,0 0-10 15,0 0-4-15,-2 0 0 16,1 11 0-16,-1 6 6 16,0 5 5-16,1 5-5 15,1-1-1-15,0-1-7 0,0-4 8 16,0-2-5 0,0-1-4-16,0-7-1 0,0 2-3 15,0-5 3-15,0-4-42 16,0 2-75-16,0-6-191 15,0 0-336-15</inkml:trace>
  <inkml:trace contextRef="#ctx0" brushRef="#br0" timeOffset="27656.44">26914 7415 669 0,'0'0'142'15,"0"0"-85"-15,0 0 85 16,0 0-47-16,0 0-40 16,0 0-23-16,0 0-11 15,0 0 20-15,0 0 12 0,0 0 5 16,0 0 3-16,0 0 5 15,0 0-20-15,0 0-2 16,0-5-24-16,0 2-8 16,0-3 6-16,0 0-17 15,0-3 0-15,0-1-1 16,4-1 0-16,7-3 4 16,2 5-8-16,-1 0 3 0,4 2-2 15,1 5 2-15,1 2 0 16,1 0-1-16,4 0 0 15,-4 0 2-15,-3 9-1 16,-2 2 0-16,-7 7 1 16,-5 5-1-16,-2 2 1 15,0 2 1-15,-12 1-1 16,-9 2 6-16,-4-5-3 16,-2-3 3-16,-2 0 0 15,1-5-1-15,3-4 2 16,1-2-3-16,1-4-2 15,11-4 4-15,2 1-4 0,10-4-2 16,0 0 1-16,0 0-1 16,0 0 0-16,0 0 0 15,6 0-1-15,13 0 1 16,8 0 2 0,6 0-2-16,6 0 0 0,1-2 0 15,0-5 0-15,-4 1-1 16,-3-1-3-16,-6 0-32 15,-6 2-28-15,-6-2-33 0,-5 1-68 16,-6-2-21-16,-2 1-244 16</inkml:trace>
  <inkml:trace contextRef="#ctx0" brushRef="#br0" timeOffset="28276.32">27387 7142 606 0,'0'0'605'0,"0"0"-602"0,0 0 38 16,0 0 114-16,0 0-37 0,0 0-56 16,0-38-38-1,0 38-12 1,0 0 4-16,0 4-5 0,0 13-4 0,0 5 18 31,0 3-9-31,0-5-5 16,-2 0 4-16,1-1-5 15,-2-6-7-15,0 1-1 0,1-3-1 16,2-4 0-16,0 0 0 16,0 0-1-16,0-3 0 0,5 0 0 15,14 1 0-15,4-4-3 16,3-1-21 0,0 0-17-16,-4 0 10 0,-4 0-11 15,-5-7 7-15,-4-7 18 16,-3 0 15-16,-3 0 2 15,-3-1 5-15,0 5 23 0,0 1 10 16,0 5-15-16,0-1 7 31,0 4-9-31,0 1-6 0,0 0-5 16,0 0-8-16,-3 4-2 16,-1 14-3-16,-1 9 3 15,4 6 10-15,1 0-10 16,0-1 1-16,0-1-1 15,0-7-2-15,4-4-16 16,1-6-89-16,-1-7-176 16,-1-6-174-16</inkml:trace>
  <inkml:trace contextRef="#ctx0" brushRef="#br0" timeOffset="28573.99">27834 7420 1205 0,'0'0'99'0,"0"0"-94"0,0 0 101 15,0 0-43-15,0 0-46 16,0 0-14-16,0 0-1 16,63-8-2-16,-35 1-22 15,-1 1-72-15,-7 3-45 16,-7 2-23-16,-12 1-113 16,-1 0-74-16</inkml:trace>
  <inkml:trace contextRef="#ctx0" brushRef="#br0" timeOffset="28755.39">27831 7529 839 0,'0'0'125'0,"0"0"-38"15,0 0 29-15,0 0-44 16,0 0 16-16,0 0-28 16,82 4-48-16,-50-4-9 15,-2 0-3 1,-1-2-52-16,-2-2-61 15,-3-1-104-15,-6-2-358 0</inkml:trace>
  <inkml:trace contextRef="#ctx0" brushRef="#br0" timeOffset="29113.72">28462 7287 1404 0,'0'0'88'15,"0"0"-62"-15,0 0 125 16,0 0-77-16,0 0-31 0,0 0-26 31,-16-18-6-31,13 18-11 16,0 14 0-16,0 6 8 15,-1 0 3-15,1 1 3 0,-1 0-6 0,3 3 4 32,-1-1 0-32,1-4-6 15,1-1-3-15,0-4-3 16,0-2 0-16,0-5-1 16,0-3-7-16,0-1-37 15,0-2-9-15,0-1-67 16,0 0-94-16,0 0-69 0,3-12-417 15</inkml:trace>
  <inkml:trace contextRef="#ctx0" brushRef="#br0" timeOffset="29557.66">28692 7288 383 0,'0'0'761'0,"0"0"-698"16,0 0 99-16,0 0 15 15,0 0-68-15,0 0-47 16,7-5-26-16,-7 5-7 16,0 0-7-16,0 0 5 0,0 0-10 15,-4 5-11-15,-11 13 7 16,0 2 8-16,-3 5-8 16,3 0-5-16,1 0-6 15,4 3-2-15,4-6 0 16,3 0 4-16,3-2-3 15,0-5-2-15,0-1-2 0,12-6-2 16,8-3 5 0,5-2 0-16,5-3-1 0,3 0 0 15,-1 0-11-15,-3-5 2 16,-5-5-8-16,-9-5 9 16,-6-1 4-16,-6-1 5 15,-3-3 0-15,0 5 0 16,-11 1 0-1,-5 8-3-15,-8 5-5 0,-5 1-5 16,-2 0 12-16,0 7-6 0,4 7-17 16,6 0-5-1,11 1-77-15,7-1-184 0,3-4-126 16</inkml:trace>
  <inkml:trace contextRef="#ctx0" brushRef="#br0" timeOffset="29763.22">29069 7486 1526 0,'0'0'0'15,"0"0"-14"1,0 0 11-16,0 0-38 16,0 0-231-16</inkml:trace>
  <inkml:trace contextRef="#ctx0" brushRef="#br0" timeOffset="34461.35">26241 8222 1040 0,'0'0'237'16,"0"0"-231"-16,0 0 104 15,0 0 65-15,0 0-112 0,0 0-39 16,0 0-23-1,0-10-1-15,0 31 2 0,0 8 13 16,0 4 12-16,0-2 2 0,0 0-2 16,0-5-6-1,0-3-3-15,0-5-12 16,0-3 3-16,0-5-8 16,0-5 5-16,0-3-6 0,0-2 2 15,0 0 1 1,0 0 2-16,0 0-1 0,0-6-4 15,-2-14-8 1,2-8-13-16,0-7 3 16,0-5 5-16,2 2-11 15,7 6 5-15,0 8 15 16,4 10 0-16,-2 5 3 16,-1 7 0-16,0 2-3 15,-2 0 2-15,3 4 0 16,0 12 2-16,1 7 1 15,5 4 1-15,-5 1 7 16,1-3-2-16,1-3 3 16,-5-7-9-16,-2-5 3 15,0-4-3-15,-4-3 2 0,-1-3-3 16,-1 0 0-16,2 0 1 16,6-3 3-16,8-16-3 15,2-6 1-15,5-7-2 16,3-4 0-16,0 1-5 15,-4 6-9-15,-6 6 8 16,-5 10 6-16,-8 7 1 16,-2 6-1-16,-2 0 0 15,0 0 0-15,0 12 2 0,0 10 1 16,0 8 10 0,0 1-3-16,0 2 0 0,0-4-4 15,0-1 3-15,0-5 2 16,0 0-4-16,3-5 1 15,0 0-7 1,0-4 6-16,-2-1-3 0,1-3-2 16,1-3-2-16,-1-3-1 15,-2-2 1-15,1-1-12 16,-1-1-30-16,3 0-24 0,1 0-51 16,4-15-114-16,2-5-93 15,0-6-374-15</inkml:trace>
  <inkml:trace contextRef="#ctx0" brushRef="#br0" timeOffset="35116.01">26854 8234 1278 0,'0'0'140'15,"0"0"-134"-15,0 0 11 0,0 0 44 16,0 0 8-1,-13 85-18-15,23-56-22 16,-4-3 3-16,-3-2-2 0,-1-3-8 16,-2-3-8-16,0-5-5 15,0-3-2 1,0-3 0-16,-2-3-3 0,-3-1 0 16,-1-1-1-16,-1-2-1 0,1 0 3 15,-1-3-4-15,-2-14-1 16,0-7-13-16,3-10-4 15,6-7-2-15,0-3-4 16,0 3 6-16,16 4 7 16,4 10 8-1,5 7 2-15,3 5 0 16,1 8 0-16,2 4-7 16,0 3 5-16,-1 0 2 15,-8 2 0-15,-6 13-2 16,-9 3-1-16,-4 3 2 15,-3 1 1-15,0 1 4 16,-13-2-3-16,-6-1 7 0,-6-3-5 0,-3-5 6 16,-4-1-7-1,6-5 1-15,5-3-2 0,7-3 1 16,8 0 0 0,1 0-2-16,5-3-1 0,0-5 0 15,1-1 1 1,14 1-3-16,-2 4 2 0,5 4 2 15,1 0-2 1,0 5 2-16,-2 15 0 16,-2 7 11-16,0 2-2 15,-3 2-4-15,-1-2-1 16,-1-5-1-16,-2-5-4 16,-1-3 0-16,2-3-2 15,-2-5 1-15,1-2-13 16,4-3-55-16,3-3-139 0,0 0-97 15,-4-6-397-15</inkml:trace>
  <inkml:trace contextRef="#ctx0" brushRef="#br0" timeOffset="35571.42">27481 8271 1323 0,'0'0'112'16,"0"0"-71"-16,0 0 132 16,0 0-102-16,0 0-47 15,0 0-20-15,-8-9-3 16,26 8-1-16,8-2 2 15,9-4 3-15,-1 3-2 16,-1-2-3 0,-8 3-3-16,-6 2-34 0,-8-1-25 15,-6 2-48-15,-5 0-105 16,0 2 23-16,-18 9-146 0</inkml:trace>
  <inkml:trace contextRef="#ctx0" brushRef="#br0" timeOffset="35733.44">27484 8374 343 0,'0'0'599'0,"0"0"-559"0,0 0 69 16,0 0 43-16,0 0 11 15,0 0-83-15,98 3-56 16,-64-10-14-16,-4 1-10 16,-10 5 0-16,-6-1-12 0,-5 1-78 15,-4-1-111-15,-2-2-142 16</inkml:trace>
  <inkml:trace contextRef="#ctx0" brushRef="#br0" timeOffset="36764.28">28125 8147 817 0,'0'0'261'0,"0"0"-192"16,0 0 115-16,0 0 0 15,0 0-59-15,0 0-55 0,0-21-29 16,0 21-10-16,0 0-2 16,0 0-1-1,0 0-3-15,0 0-7 0,0 0-2 16,0 0-6-16,0 0-8 15,0 21-2-15,0 10 0 16,0 11 7-16,0 2 3 16,0-3-3-16,0-6 0 15,0-4-3-15,3-7-2 16,1-6 1-16,-2-4-3 16,-1-5 0-16,-1-5 0 15,0-3-6-15,0-1-30 0,0 0-9 16,0 0-14-16,3-5-27 15,8-14-163-15,7-7-78 16,8-5-174-16</inkml:trace>
  <inkml:trace contextRef="#ctx0" brushRef="#br0" timeOffset="37279.48">28455 8175 1116 0,'0'0'173'0,"0"0"-144"0,0 0 208 16,0 0-118-16,0 0-54 15,0 0-30-15,0-17-14 16,0 17-3-16,0 0 3 16,0 0 0-16,0 0-6 15,0 0 0-15,0 0-10 16,-3 0-3-16,-3 7 0 0,-3 8-2 15,-3 10 4-15,1 3-1 16,4 0 0-16,0 0-2 16,2-1 1-16,5-3-2 15,0-4 0-15,0-2 0 16,0-4-2 0,12-4-1-16,3-3 3 15,6-3 0-15,4-2-2 16,2-2-14-16,3 0-4 0,-2-6 0 15,-4-8-1-15,-5-3 13 16,-5-8 6-16,-4-6 4 16,-2-7 0-16,-4-2-2 0,-2 2 9 15,-2 4-5 1,0 7 3-16,-2 8-4 0,-10 5 0 16,-4 8-3-16,-5 4-1 15,0 2 1-15,-3 0-2 16,2 2-6-16,5 6 7 15,4 2-15-15,6 0-36 16,2 1-93-16,5 0-162 16,0-4-59-16</inkml:trace>
  <inkml:trace contextRef="#ctx0" brushRef="#br0" timeOffset="37673.97">28875 8416 1411 0,'0'0'99'0,"0"0"-98"16,0 0 6-16,0 0 12 15,0 0-19-15,0 0-11 16,16 1-215-16,-16-1-260 16</inkml:trace>
  <inkml:trace contextRef="#ctx0" brushRef="#br0" timeOffset="41145.53">26262 9185 723 0,'0'0'364'0,"0"0"-340"16,0 0 75-16,0 0 91 16,0 0-76-16,0 0-46 15,0-24-29-15,0 24-19 16,0 0-11-16,0 0 4 15,0 0-3-15,0 13-1 16,0 5 15-16,0 6 16 16,0 3-15-16,0-1 2 15,-3-1-8-15,1-3-7 0,2-2-5 16,0-4-6-16,0-5 2 16,0-1 1-16,0-3-4 15,0-2-1-15,0-2-9 16,0-1-22-16,0-2-39 15,0 0-48 1,0 0-79-16,0-6-45 0,-1-13-357 16</inkml:trace>
  <inkml:trace contextRef="#ctx0" brushRef="#br0" timeOffset="41416.82">26101 9153 67 0,'0'0'1177'16,"0"0"-1143"-16,0 0 48 15,0 0 76-15,0 0-105 16,0 0-41-16,6-13-12 16,22 7 13-16,11-4 5 15,6 1 7-15,0-3-16 16,-2 3 1-16,-6 2-10 0,-7 1-5 15,-10 3-39-15,-6 3-51 16,-6 0-78 0,-4 0 5-16,-4 0-77 15,0 2-106-15</inkml:trace>
  <inkml:trace contextRef="#ctx0" brushRef="#br0" timeOffset="41733.11">26504 9255 873 0,'0'0'347'16,"0"0"-340"-16,0 0 109 15,0 0 27-15,0 0-83 16,0 0-24-16,-8 0-12 15,8 0 14-15,0 5-7 16,0 4-2-16,0 3-2 0,-1 2-4 31,-1 0-14-31,2 0-6 0,0-1-2 16,0 0-1-16,0 0-1 16,0-4-37-16,0 0-81 15,11-5-156-15,8-4-64 16,0-4-483-16</inkml:trace>
  <inkml:trace contextRef="#ctx0" brushRef="#br0" timeOffset="42526.65">26663 9339 1161 0,'0'0'92'0,"0"0"-82"15,0 0 184-15,0 0-61 16,0 0-74-16,0 0-32 15,-22 14-4-15,13-12-17 16,1-2 9 0,2 0-1-16,2 0-5 15,1-6-7-15,1-5-2 16,2-2 0-16,0-1-6 16,0 1-13-16,12 2 10 15,8 2 2-15,-2 7-6 16,4 0 7-16,2 2 2 15,-3 0 2-15,-2 0 2 16,-4 6 1-16,-6-1-1 16,-4 2 0-16,-2 2 1 0,-3-1 2 15,0 1 12-15,0-1 4 16,0 1-4-16,-3-2-7 16,0-1 6-16,-1-3-13 15,3-2 4-15,1-1-2 16,0 0 4-16,0 0-5 15,0 0 0-15,0 0 1 16,0-3-3-16,0-11-4 16,9-5-22-16,12-2 0 15,1 4-4-15,1 5-1 16,-2 6 6-16,-4 6 21 16,-3 0 3-16,-5 3 1 0,-2 12 1 15,-2 3-1-15,-5 2 2 16,1-3 2-16,2-2 1 15,2-5-4-15,1-2 2 16,5-1-3-16,5-4 2 16,4-3-3-16,6 0 4 15,-1 0-6-15,2-6 2 0,-3-5-26 16,-3-6-19-16,-3 1-1 16,-4-2 6-16,-1-2 9 15,-2 5 26-15,-8 1 6 16,0 5 6-16,-3 5 25 15,0 3 22-15,0 1 2 16,-4 0-14 0,-11 8-26-16,-2 8-9 15,1 2 19-15,3 0-3 0,4 0-9 16,6 1-3-16,3-2-6 16,0-3-3-16,18-3 4 15,7-4-4-15,3-4-1 16,5-3-2-16,1 0-11 15,-1 0-27-15,-1-11-51 0,-6-2-104 16,-7-1-56-16,-8-1-163 16</inkml:trace>
  <inkml:trace contextRef="#ctx0" brushRef="#br0" timeOffset="45277.09">27898 9173 1167 0,'0'0'115'16,"0"0"-56"-16,0 0 121 15,0 0-59-15,0 0-87 16,0 0-15-16,-27 0-10 16,4 0 6-16,-7 0 0 15,0 4 8-15,-1 3-6 0,1 1 4 16,5 2-12-16,5 0 1 15,4 0-9-15,4 0 1 16,7 1 2-16,0 2-8 16,5 1 5-16,0 0-2 15,0 1-3-15,11-2 4 16,10-3-10-16,3-3 4 0,6-5-2 16,3-2-6-1,-1 0-11-15,-5-5-3 16,0-9-7-16,-8-3-20 15,-3-4 2-15,-6-4 10 0,-4-7 5 16,0-4 27-16,-3-5 9 16,0-4 2-16,0 1 2 15,-2 8 9-15,-1 6 30 16,0 10 3-16,0 10 14 0,0 3-23 16,0 4 10-16,0 0-16 15,0 2-7-15,0 1-8 16,-1 0-5-16,-5 15-5 15,-2 7-2-15,2 5 12 16,2 3-4 0,4 3-2-16,0 1-6 0,0-3 6 15,0-1 2 1,4-3-9-16,5-7 1 16,0-1-2-16,3-6 0 15,0-3-1-15,4-5-3 0,3-2-12 16,4-3-1-16,1 0-7 0,1 0-12 15,-2-7-4 1,-1-7 1-16,-1-3-9 16,0-6-4-16,-5 0 0 15,1-4 30-15,-10 2 19 0,-5 6 3 16,-2 5 28-16,0 8 23 0,0 3 10 16,0 3-20-1,-3 0-19-15,-5 0-13 16,-5 16-5-16,1 5 2 0,-1 3 13 15,5-1-8-15,4 1 0 16,4-2-7-16,0-2-4 16,0-2 1-16,13-3 0 15,5-3 0 1,4-4-1-16,2-3-5 0,2-4-21 16,-3-1-10-1,-2 0 2-15,-3-10-4 16,-1-5 0-16,-5-5 16 15,-1-1 10-15,-2-3 4 16,-3-4 7-16,1-4 1 0,-3-1 0 16,0-3 1-16,-1-1 1 0,-1 5 8 31,-1 7 1-31,-1 6 14 0,0 11 8 0,0 2 2 16,0 5-3-16,0 1-6 15,0 0-8-15,0 0-9 16,-3 12-8-16,-5 14 1 15,-2 7 13 1,3 4-2-16,4 2 4 16,1-3-7-16,2-2-6 15,0-4-1-15,0-2 1 16,2-1-4-16,5-3 0 16,3-4 3-16,0-6-3 15,0-3-1-15,2-7 1 16,6-4 0-16,4 0-6 15,5 0-9-15,4-11-14 16,2-5-6-16,2-2-12 16,-6 0-4-16,-3-1-1 0,-5 1 26 15,-5 0 16-15,-2 1 9 16,-6 1 1-16,-2 2 5 16,-2 3 13-16,-3 1 25 15,1 1-20-15,-2 2 12 16,0 5-2-16,0 0-7 15,0 1-4-15,0 1-3 16,0 0-5-16,0 0-10 16,-11 3 4-16,-4 9-6 0,0 5 3 15,2 0 7-15,1 3-9 16,4-3 4 0,4-2-6-16,3-2 1 0,1-3-2 15,0-3 0-15,0-3 0 16,5-2-5-16,10-2 3 15,6 0-8-15,0-7-12 16,3-9-31-16,-2-2-14 16,-2-2-2-16,-5 2-7 15,-6 4 11-15,-5 5 56 0,-4 5 9 16,0 4 69-16,0 0-17 16,0 0-18-16,0 7-26 15,0 7 6-15,-4 2 12 16,2-1-24-16,2-2 3 15,0-2-1-15,0-3-4 16,13-2-3 0,7-3-62-16,5-3-11 0,2 0-57 15,0 0-92-15,0-7-33 16,-2-5-56 0,-2 0 182-16,-4-2-28 0,-7 3 160 15,-5 2 332-15,-7 6 10 0,0 1-139 16,0 2-5-1,0 0-49-15,0 0-62 16,0 0-49-16,0 0-19 0,0 0-3 16,0 5-4-16,0 0-5 15,0 2 1-15,0-2-8 16,9 2 1-16,5-1 0 16,2-1-1-16,1-3 0 0,2-2-27 15,-1 0-9-15,-2 0-1 16,5-3 4-16,-4-8 16 15,1-3 14-15,-2-3 3 16,-7 3 0-16,-2 1 4 16,-4 3 29-1,-3 3 21-15,0 0-4 16,0 1-10-16,0 2-1 16,0 1 2-16,-3 2-6 0,-1-1-12 15,1 2-4 1,0 0-3-16,-2 0-12 15,-2 2-4-15,3 9 1 0,-1 1 4 16,2 3-3-16,0 2 0 16,-2 4 2-16,1 4 3 0,0 5-3 15,-1 6 0 1,2 4 0-16,3 6 0 0,0 1-1 16,0 6-1-16,0-1-2 15,0 3 1-15,6 0-1 16,4 0 1-1,-2-3-1-15,-3-5 0 0,-2-11 0 16,-3-9 1-16,0-11-1 16,0-8-1-16,-13-6 0 0,-9-2-1 15,-9 0 2-15,-3-9-1 16,-4-7-6 0,5 2 1-1,3-5-6-15,10-4-11 16,9-5-17-16,11-7-9 15,0-6-8-15,27-9-10 0,12-4-55 16,9-3-130-16,2-5-38 16,-2 2-279-16</inkml:trace>
  <inkml:trace contextRef="#ctx0" brushRef="#br0" timeOffset="46049.37">29548 9177 1210 0,'0'0'192'0,"0"0"-137"16,0 0 118-16,0 0-89 16,0 0-46-1,0 0-19 1,-9-13-18-16,20 13 3 0,5 0-1 15,7 0-3-15,-1 0-3 16,0 0-4-16,-5 0-35 16,-1 0-53-16,-5 0-90 15,-8 0-112-15,-3 2-208 16</inkml:trace>
  <inkml:trace contextRef="#ctx0" brushRef="#br0" timeOffset="46222.33">29592 9285 1071 0,'0'0'200'0,"0"0"-192"0,0 0 82 16,0 0 12-16,0 0-62 15,0 0-8-15,53 20-3 16,-18-20-24-16,-3 0-5 16,-2 0-147-16,-8-6-151 15,-6-1-639-15</inkml:trace>
  <inkml:trace contextRef="#ctx0" brushRef="#br0" timeOffset="50455.71">30410 8968 958 0,'0'0'192'15,"0"0"-166"-15,0 0 111 16,0 0 48-16,0 0-91 16,0 0-45-16,0 0-33 15,-10-17-13-15,10 25-2 16,0 11 11-16,0 5 13 0,0-2 3 15,0 1 7-15,0-2-14 16,0-1 1-16,0-3-2 16,0-3-15-16,-2-3 1 15,-1-2 1-15,2-4-4 16,-2-2-1-16,3 0 1 16,0-3-3-16,0 1 0 15,0-1 1-15,0 0-1 0,0 0-5 16,0-4-1-16,0-14-10 15,0-8-20-15,0-5 17 16,6-4-7 0,1 0-14-16,-1 5 24 15,-1 7 9-15,-3 11 6 16,1 5 0-16,-2 5 1 0,3 2-1 16,1 0-5-16,4 2 1 15,0 8 4-15,4 4 1 16,-2 3 1-16,-1 1 4 15,2 1 5-15,-2-3 2 0,1 0-3 16,-4-4 3-16,-1-3-7 16,-1-3 1-16,-2-5-5 15,-2 1 0-15,1-2-2 16,-2 0 4-16,4 0-1 16,7-2-2-16,4-12-1 15,8-5-1-15,1-3-16 16,1 0-6-16,-2-1 5 15,-4 4-5 1,-4 8 12-16,-6 4 12 16,-7 4 1-16,-1 3 3 0,1 0 6 15,-2 0 0-15,3 0-8 16,0 7 1-16,1 10 10 0,1 5 9 16,0 0-2-1,0 2 5-15,0-2-9 16,-2-2-4-16,-3-1 0 0,0-5 2 15,0-1-8-15,0-2-2 16,0-4-1-16,0-2-2 16,0 0 1-16,0-2-2 15,0 1-26-15,0-1-11 16,3-3-74-16,3 0-101 0,5 0-68 16,3-6-279-16</inkml:trace>
  <inkml:trace contextRef="#ctx0" brushRef="#br0" timeOffset="51102.94">31025 8976 1424 0,'0'0'49'15,"0"0"-26"-15,0 0 72 16,0 0-10-16,0 0-38 15,-6 75-29-15,9-52 10 16,2-3-15-16,-4-4-9 16,-1-2 10-16,0-1-8 15,0-3-3-15,-6-3 2 0,-1-1-3 16,-3-2-1-16,2-2 0 16,2-2 0-16,1 0 2 15,-1-3-3-15,5-16-9 16,1-9-19-16,0-7-1 15,0-4-24-15,15 0-9 16,6 4-10-16,8 5 10 16,3 7 35-16,4 7 8 15,1 6-11-15,-4 7 12 16,-3 3 3-16,-8 0 10 0,-4 11 5 16,-11 8 7-16,-5 2 11 15,-2 1 22-15,0 0-11 16,-15-2 15-16,-3-4-8 15,-4-3 5-15,-2-3-21 16,0-5-5-16,0 0-6 16,3-4-1-16,6-1-5 15,3 0 5-15,5 0-7 16,2 0 2-16,2 0-1 16,0-4-1-16,0 1-1 15,3 1 2-15,0 2 1 0,0 0-3 16,0 0-1-16,0 0-2 15,6 8-3 1,15 3 6-16,6 5 6 0,3-2-2 16,1 1-2-1,1 0-1-15,-4 1 0 16,-3-2-1-16,-6 1-26 0,-6 0-68 16,-7-1-56-16,-3-1-37 15,1-2-86-15,-1-4-376 0</inkml:trace>
  <inkml:trace contextRef="#ctx0" brushRef="#br0" timeOffset="51467.58">31686 8992 1245 0,'0'0'82'0,"0"0"-35"16,0 0 151-16,0 0-104 0,0 0-57 16,0 0-26-16,0-13-7 15,0 13-3 1,3 12 1-16,10 5 2 0,5 3 6 15,4 4 10-15,1 1-17 16,1-3 1-16,0-1 5 16,-1-5-9-16,-6-3 3 15,-4-6-1-15,-5-3-2 0,-4-1-2 16,-4-2-22-16,0-1-46 16,0 0-65-16,0 0-110 15,0 0-28-15,0-3-709 16</inkml:trace>
  <inkml:trace contextRef="#ctx0" brushRef="#br0" timeOffset="51667.45">31908 8975 1166 0,'0'0'94'0,"0"0"-15"0,0 0 73 15,0 0-104-15,0 0 0 16,-97 69 1-16,69-35-29 15,3-2-17-15,-1-1-3 16,4-4-2-16,1-3-93 16,-3-6-204-16,0-5-292 15</inkml:trace>
  <inkml:trace contextRef="#ctx0" brushRef="#br0" timeOffset="52751.87">32397 8919 995 0,'0'0'89'16,"0"0"-1"-16,0 0 82 0,0 0-29 31,0 0-23-31,0 0-48 0,0-22-33 16,0 22-10-16,0 0-1 15,0 0-9-15,0 2-8 0,-1 16-3 16,-1 9-1-1,1 7 21-15,-1 0 5 0,1-1-11 16,1-1-9-16,0-6 2 16,0-3-8-16,0-3-1 15,0-7-3-15,3-5 1 16,-2-2-1-16,1-5-1 16,-2 1 0-16,0-2-12 0,0 0-14 15,0 0-27-15,0 0-12 16,-3-12-91-16,0-3-139 15,1-5-13 1</inkml:trace>
  <inkml:trace contextRef="#ctx0" brushRef="#br0" timeOffset="53082.56">32247 8917 937 0,'0'0'202'0,"0"0"-192"0,0 0 62 16,0 0 102-16,0 0-105 16,0 0-43-16,-9-14-12 15,13 11-7-15,5 0 21 16,6-1 2-16,2 0-4 15,5-2-5-15,6 0-13 16,7-1-8-16,2 2 2 16,5-1-1-16,-5 2-2 0,-4 2 1 15,-8 2-9-15,-8 0-47 16,-6 0-41 0,-5 0-81-16,-4 0-5 15,-2 0-128-15</inkml:trace>
  <inkml:trace contextRef="#ctx0" brushRef="#br0" timeOffset="53617.03">32660 9055 546 0,'0'0'468'16,"0"0"-426"-16,0 0 91 15,0 0 43-15,0 0-110 16,0 0 8-16,0 0-31 16,-6-39-6-16,-1 39-8 15,-4 0-6-15,-5 0-11 0,-4 10 6 16,-2 6 5-16,3 3 2 15,4 1 2 1,5 0-7-16,6 0-12 0,4 2-5 16,0-5-3-16,14 0 2 15,8-4 1-15,1-5-3 16,3-3-4-16,-2-3-18 16,0-2-29-1,-4 0-19-15,-3 0-26 16,-1-11-96-16,-2-7-20 0,-3-7-197 15</inkml:trace>
  <inkml:trace contextRef="#ctx0" brushRef="#br0" timeOffset="54036.12">32805 8958 920 0,'0'0'52'15,"0"0"41"-15,0 0 34 0,0 0 21 32,0 0-3-32,0 0-49 15,0-9-23-15,0 6-26 16,0 1-23-16,0 2 11 16,0 0-8-16,0 0-9 15,0 0-11-15,0 0 3 0,0 0 0 16,0 0-2-1,0 0-5-15,0 0 2 0,0 0 1 16,0 0-5-16,0 4-1 16,0 19 0-16,-5 8 3 15,2 5 3-15,0 1 0 16,2-3 0-16,-1-4-2 16,2-5 0-16,0-6-4 15,0-6 1-15,0-3-1 16,0-4-1-16,0-1 0 15,-1-2-2-15,-1-1-21 0,1 1-19 16,-1-3-5 0,2 1-46-16,0 0-135 0,0-1-144 15,0 0-524-15</inkml:trace>
  <inkml:trace contextRef="#ctx0" brushRef="#br0" timeOffset="54371.21">32951 8991 906 0,'0'0'355'16,"0"0"-325"-16,0 0 140 16,0 0-28-16,0 0-82 15,0 0-30-15,-14-9-22 16,13 26 0-16,-1 5 29 15,-1 4-3-15,2 1-4 16,-3 0-3-16,2-4-8 0,1 2-5 16,-1-6-9-16,2 0-3 15,0-4 1-15,0-5-3 16,0-3-1-16,0-1-15 16,0-2-42-1,0 0-1-15,0-4-61 16,9 0-104-16,4-1-33 0,7-16-300 15</inkml:trace>
  <inkml:trace contextRef="#ctx0" brushRef="#br0" timeOffset="54641.58">33072 9067 1180 0,'0'0'66'0,"0"0"62"16,0 0 54-16,0 0-99 15,0 0-43-15,0 0-15 16,-60 39 14-16,43-22-20 15,3 0-8-15,5-1-7 16,3-4-4-16,1 0 2 16,5-1-7-16,0-3 10 0,0 1-5 15,0-2 0 1,0 1 0-16,5-1-1 0,8-1 1 31,5 0 0-31,6-5 0 0,0 1-6 16,3-2-21-16,-2 0-49 0,3 0-34 15,1-3-69-15,-3-4-103 16,6-2-323-16</inkml:trace>
  <inkml:trace contextRef="#ctx0" brushRef="#br0" timeOffset="54831.92">33434 9283 1340 0,'0'0'29'0,"0"0"2"15,0 0 87-15,0 0-80 16,0 0-38-16,0 0-56 16,2-3-255-1</inkml:trace>
  <inkml:trace contextRef="#ctx0" brushRef="#br0" timeOffset="56316.25">29703 9974 1341 0,'0'0'62'16,"0"0"-46"-16,0 0 133 15,0 0-87-15,0 0-40 16,0 0-22-16,-17-5-6 16,46 5 2-16,8 0 3 0,1 0-79 15,-2 0-49-15,-8-2-33 16,-6-1-35-16,-10-1-248 16</inkml:trace>
  <inkml:trace contextRef="#ctx0" brushRef="#br0" timeOffset="56507.55">29754 10092 1281 0,'0'0'40'16,"0"0"-32"-16,0 0 86 16,0 0-55-16,0 0-30 15,0 0-7-15,64 0-2 16,-36 0 2-16,4 0-2 15,2 0-55-15,5 0-100 16,0 0-40-16,-2-7-281 16</inkml:trace>
  <inkml:trace contextRef="#ctx0" brushRef="#br0" timeOffset="56812.42">30440 9885 1472 0,'0'0'63'0,"0"0"11"16,0 0 52-16,0 0-60 16,0 0-32-16,0 0-22 15,0-21-9-15,0 33-3 0,0 4 1 16,0 0 7-16,0 0-2 15,0 0 1-15,0-2-5 16,0-1-1-16,-1-2-1 16,-2-2-5-16,0 0-46 15,1 0-36-15,2-2-104 16,0-4-168-16,0-3-275 0</inkml:trace>
  <inkml:trace contextRef="#ctx0" brushRef="#br0" timeOffset="57196.17">30644 9892 1347 0,'0'0'116'16,"0"0"-112"-16,0 0 98 0,0 0-16 16,0 0-45-16,-49 86-12 0,48-69-13 15,1-2-11 1,0-3-2-16,0-1-1 15,9-1-1-15,7 0 2 16,3-3-3-16,4-3 1 0,1-1 6 16,1-3-7-16,-3 0-4 31,1-4 2-31,1-14-6 0,-3-6 6 16,-5-5 1-16,-7 1 1 15,-6 3 1-15,-3 3 0 16,-5 8 2-16,-14 5-3 15,-9 4-1-15,-3 5 0 16,-2 0-1-16,3 3-6 16,9 8-19-16,9-2-35 15,11 3-59-15,1-1-110 16,9-2-20-16,17-3-249 16</inkml:trace>
  <inkml:trace contextRef="#ctx0" brushRef="#br0" timeOffset="57510.24">31168 9888 1145 0,'0'0'289'15,"0"0"-277"-15,0 0 125 16,0 0-27-16,0 0-77 15,0 0-18 1,0-12-11-16,3 19-2 0,11 9 4 16,4 4 9-16,4 4 1 15,3 3-4-15,2-2-4 16,3-3 0-16,3-3-4 16,-8-2-1-16,-1-8-2 15,-5-1-1-15,-8-4-11 0,-5-2-27 16,-6 0-33-16,0-2-73 15,-3 0-101-15,-11 0-105 16,-3 0-576-16</inkml:trace>
  <inkml:trace contextRef="#ctx0" brushRef="#br0" timeOffset="57734.45">31437 9885 1059 0,'0'0'220'0,"0"0"-145"16,0 0 75-16,0 0-43 0,0 0-72 16,0 0-4-16,-85 61-2 15,59-31-10-15,0-1-10 0,-3-1-1 32,-1 1-7-32,-2-3-2 0,-1-2-31 15,-2-1-89-15,1-7-202 16,3-4-388-16</inkml:trace>
  <inkml:trace contextRef="#ctx0" brushRef="#br0" timeOffset="62591.17">31921 9836 995 0,'0'0'139'0,"0"0"-95"0,0 0 159 16,0 0-56-16,0 0-50 15,0 0-56-15,0 0-20 16,-10-35-11-16,10 35-7 0,0 0 3 16,0 0-5-16,0 9-1 15,0 9 3-15,0 5 16 32,0 0 8-32,0 2-4 0,0-2-6 0,0-2-3 15,0 0-1 1,0-2-8-16,0-6-2 15,0-1-1-15,0-5-1 16,0-1-1-16,0-2 0 16,0-1 0-16,0-2-12 0,0 1-9 15,0-2-13-15,0 0-20 16,0 0-39-16,0 0-82 0,2-10-82 16,-2-10-409-1</inkml:trace>
  <inkml:trace contextRef="#ctx0" brushRef="#br0" timeOffset="62928.86">31781 9788 852 0,'0'0'118'0,"0"0"-105"15,0 0 103 1,0 0-49-16,0 0-37 0,0 0 17 16,71-10 5-16,-27 4-3 15,9-2-21-15,5-2 13 16,-3 1 1-16,-6 2-15 15,-13 0-19-15,-11 4-8 16,-14 1-11-16,-7 2-45 16,-4 0-67-16,0 0 23 15,-16 2-75-15,-8 7-233 16</inkml:trace>
  <inkml:trace contextRef="#ctx0" brushRef="#br0" timeOffset="63389.37">32230 9981 1045 0,'0'0'35'16,"0"0"4"-16,0 0 54 16,0 0-6-16,0 0-26 15,0 0-11-15,20-28 6 16,-20 25 6-16,0 2 3 16,0-1-18-16,0 2-12 15,-2 0-5 1,-11 0-22-16,-5 0-4 0,-2 0 8 15,-2 2-7-15,0 9 11 16,4 3-5-16,1 0-9 16,8 1 3-16,5 0 0 15,4 0-10-15,0 2 11 16,6 0-11-16,14-6 6 0,5-1-2 16,3-3 1-16,5-3-14 15,4-4-20-15,3 0-35 16,1 0-79-16,-2-14-99 15,-6-4-30-15,-7-6-369 0</inkml:trace>
  <inkml:trace contextRef="#ctx0" brushRef="#br0" timeOffset="63922.28">32478 9820 958 0,'0'0'75'15,"0"0"-32"1,0 0 115-16,0 0-37 16,0 0-31-16,0 0-32 15,0-19-20-15,0 19-2 0,0 0-13 16,0 0-3-16,0 0-6 15,0 0 1-15,0 0 9 16,0 0 3-16,0 0-4 16,0 0-9-16,0 0-5 15,0 0-6-15,0 0-1 0,0 0 0 16,0 0-1-16,0 0-1 16,0 0 1-16,0 0 1 31,0 0-2-31,0 0 0 0,0 0 2 0,0 0-2 15,0 9 0-15,-2 12 7 16,-1 11 3 0,-1 4 0-16,4 2 0 15,-1-1 9-15,1-8-8 16,0-1-3-16,0-6-8 16,0-8 4-16,0-3 2 0,0-4-4 15,0-4-2 1,0 1 1-16,0-4-1 15,0 0-2-15,0 0-22 16,0 0-12-16,0 0-10 16,0 0-34-16,1-14-113 15,9-4-74-15,3-2-79 16</inkml:trace>
  <inkml:trace contextRef="#ctx0" brushRef="#br0" timeOffset="64197.95">32650 9795 863 0,'0'0'289'0,"0"0"-219"16,0 0 81-16,0 0 34 15,0 0-90-15,0 0-55 16,-2-14-27-16,-1 27-4 16,0 7 26-16,0 4-9 0,3 5-6 15,0 0 4 1,0 1-9-16,0 0-3 0,0-1-5 15,0-6-4-15,0-2-2 16,-1-5-1-16,-1-1 0 16,2-5-12-16,0-2-33 15,0-1-15-15,0 0-73 16,2-7-122-16,14 0 17 16,5-5-137-16</inkml:trace>
  <inkml:trace contextRef="#ctx0" brushRef="#br0" timeOffset="64472.17">32781 9978 869 0,'0'0'242'16,"0"0"-128"0,0 0 57-16,0 0-7 15,0 0-58-15,0 0-57 0,-5-11-37 16,-10 18 0-16,0 4-2 16,-1-1-3-16,4 3 3 15,0 0-5-15,5 1-3 16,-1 1-1-16,4 2 0 15,-3 1-1-15,4-4 0 0,1-5 1 16,2 0-1-16,0-4-4 16,3 1 0-16,18-3-5 15,3-2-8-15,5 2-23 16,0-3-37-16,-1 0-38 16,3 0-106-16,-5 0 10 0,1 0-202 15</inkml:trace>
  <inkml:trace contextRef="#ctx0" brushRef="#br0" timeOffset="64656.53">33115 10106 872 0,'0'0'737'16,"0"0"-713"-16,0 0-4 15,0 0 33-15,0 0-35 16,0 0-18-16,-4 5-29 0,6-5-154 16,-2 0-276-16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6-14T11:05:26.3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21136 9779 763 0,'0'0'8'15,"0"0"7"-15,0 0-8 0,0 0 75 16,0 0 4 0,0 0-33-16,0 0-8 15,-70-4-17-15,63 4 17 0,-2 0 13 16,-5 0-20-16,-1 0-2 16,-4 0-10-16,1 3-1 15,-3 4 12-15,0 0-19 16,2-1-4-16,-5 2 15 15,0 3-11-15,0 0 0 16,-2 1 5-16,1 1-6 0,-1 2 14 16,-3 2-23-16,1 3 2 15,-3-1 4-15,1 3-10 16,0-1 10-16,2 0-14 16,1 3 6-16,2 0 14 15,-1 2-19-15,2 0 1 16,-1 4 16-1,0 1-17-15,-2-2 5 0,0 1 1 16,2 1-1-16,-3 4 6 16,3 4-12-16,-2 1 0 15,1 6 19-15,-1 0-14 0,-2 1 1 16,0 1 2-16,-3 0-7 16,1-1 16-1,1-1-17-15,3 4 5 0,2 0 16 16,5 4-17-16,1-1 10 15,4-2-11-15,-1 1 5 16,4-4-3-16,-3 2-5 16,4-1 0-16,2-2 9 15,1-1-7-15,2 1 5 16,3-1-7-16,0-1 0 16,1 0 4-16,-1-1-4 15,3 1 0-15,0 1 8 0,0 0-8 16,0 1 0-16,0-2 0 15,0-4 1-15,0-2 0 16,0-1-1-16,0-1 0 16,3 4 3-1,2-3-3 1,-2 0-2-16,1-1 1 0,1-4 1 16,0-3 3-16,0-4-3 0,1-1 0 15,0-1 0-15,2 2 0 16,0-1 0-16,0-1-1 15,-1 0 1-15,3-1 0 16,-1-1 0-16,2 0 0 16,2 1 1-16,1 4-1 0,2-2 0 15,1 1-1-15,0-2 1 16,2-3 3-16,0-2-3 16,2 0 0-16,-2 0-1 15,4-3 3-15,-3 1-3 31,-2-3 1-31,2-1 0 16,-4 0 0-16,4-2 0 16,2 3 0-16,2 2 4 0,1 0 1 15,4 1-8-15,0 0 3 16,0 1 0-16,-1-3-2 16,0-1 2-16,-1 1 0 15,1 0 1-15,-1-4 3 16,-3 0-7-16,-6-2 3 15,-3-3 0-15,-8-1-3 16,-2-4 3-16,-3 1 0 16,-2-2 4-16,0 0-4 0,0 0 1 15,0 0-5-15,0 0 8 16,0 0-4-16,0 0 0 16,0 0-7-16,0 0 0 15,0 0 0-15,0 0-3 16,0 0-8-16,0 0-9 15,0 0-1-15,0 0-50 16,0 3-67-16,-8-3-103 16,-1 0-143-16</inkml:trace>
  <inkml:trace contextRef="#ctx0" brushRef="#br0" timeOffset="754.25">20589 12596 1157 0,'0'0'48'0,"0"0"-29"16,0 0 3-16,0 0 90 0,0 0-25 15,0 0-60-15,-20-16-24 16,20 16 7-1,0 0-6-15,0 0 7 0,0 0 32 16,0-1-9-16,0 1 8 16,-1 0-6-16,1 0-10 15,0 0 9-15,-2 0-22 16,2 0 2-16,0 0 10 16,0 0-18-16,0 0 0 15,0 5-7-15,0 11 1 16,0 2 18-16,0 3-19 0,12-3 0 15,5 4 8-15,2-1-6 16,-1-2-2 0,1 1 0-16,-4-1 0 0,0-3 3 15,-6-5-3-15,-4-2 0 16,-1-4 0 0,-2-4 3-16,-2-1-4 0,0 0 1 15,0 0 0-15,0 0 11 16,0 4-11-16,-2 2-2 15,-10 2-1-15,-3 2 6 16,0-3-3-16,-1 0 0 16,2 1 0-16,2-3-2 15,-2 0 2-15,5-3-1 0,1 0-4 16,1-1 6-16,2-1-2 16,1 0 0-16,-1 0-7 15,2 0 5-15,0-4-11 16,3-9-6-16,0-3 18 15,0-6-15-15,0-5 4 16,12-7-8-16,6-3 1 16,2-2 19-16,2 4-12 15,-1 7-10-15,-6 9 21 16,-8 12-1-16,-2 4-2 0,-5 3 5 16,0 3 1-16,-5 21 16 15,-14 10-12-15,-5 7 6 16,2 0 8-1,7-6-17-15,3-5-4 0,4-8 1 16,1-6-25-16,1-6-45 16,1-6-236-16,0-4-294 15</inkml:trace>
  <inkml:trace contextRef="#ctx0" brushRef="#br0" timeOffset="7012.37">29300 14162 893 0,'0'0'97'15,"0"0"-49"-15,0 0-30 16,0 0 49-16,0 0 2 15,0 0-1-15,0 0-27 16,0-7-12-16,0 7-17 16,0 0 14-16,0 0-20 15,0 0 4-15,2 0 9 16,3 0 18-16,-2 1-2 16,0 3-17-16,-2 2-4 15,2 1 21-15,3 3-26 16,-2-3 1-16,1 0 5 0,-1 1-8 15,-1-1 0-15,0 0-5 16,2 0 1-16,-4-4 6 16,2-1-9-16,-3 0 0 15,0-2 5-15,3 0-1 16,-3 0-3-16,2 0 12 16,-2 0-9-16,6 0 33 15,6-9-29-15,7-12 3 16,11-10-4-16,1-4 3 15,5-5-10-15,0-3-2 0,-2-1-2 16,1 1-1 0,0 8-41-16,-4 11-67 15,-2 14-157-15,-11 10-93 0</inkml:trace>
  <inkml:trace contextRef="#ctx0" brushRef="#br0" timeOffset="7831.75">29539 14772 1028 0,'0'0'52'0,"0"0"-29"0,0 0 44 16,0 0 30-16,0 0 13 15,0 0-26-15,-7-50-25 16,7 50-38-16,0-3 4 15,0 3-19-15,0 0-5 16,0 0 11-16,0 0-2 0,0 0-2 16,0 3-6-16,0 5 3 15,6 6 31-15,1-2-27 16,1 1 2-16,-1-2 5 16,-1-1-5-16,1-2 3 15,-4-1-3-15,0 0-10 16,0-4 14-16,-1 1-15 15,1-4 0 1,-3 0 5-16,2 3-3 0,-2-3 2 16,1 0-4-16,-1 0 2 15,5 0 15-15,8-7-17 16,6-17 10-16,11-6-5 16,7-9-5-16,4-2-2 15,-1 0-41-15,-2 5-25 0,-2 4-73 16,-7 7-208-16</inkml:trace>
  <inkml:trace contextRef="#ctx0" brushRef="#br0" timeOffset="19757.63">27340 13515 1002 0,'0'0'56'0,"0"0"-33"0,0 0 8 15,0 0 70-15,0 0-15 16,0 0-23 0,0 0-11-16,-37-12-24 0,37 12-10 15,0 0-15-15,7 0 3 16,15 0-6-16,15 0 1 15,11 1-1-15,10 5 7 16,10-2-6-16,8-1 1 16,9-3-2-16,1 1 4 15,-3-1 0-15,-10 3-3 16,-16-2-1-16,-17 4-3 0,-17-4-21 16,-15 0-9-1,-8 1-61-15,-3-1 16 0,-18-1 62 16,-5 0-31-16,-3 0-11 15,4 0 6-15,1 0-97 16,3-5-257 0</inkml:trace>
  <inkml:trace contextRef="#ctx0" brushRef="#br0" timeOffset="20481.95">27956 12660 404 0,'0'0'321'15,"0"0"-238"-15,0 0-58 16,0 0 59-16,0 0 63 15,0 0-37-15,-32 54-16 16,17-34-8-16,4-3-17 16,-2-3 4-16,4-3-26 15,3-2-7-15,1-5-10 16,5-4-15-16,0 0 6 16,0 0-11-16,0 0-2 0,8-14 12 15,14-13-19-15,10-10 14 16,5-8-11-16,3-2 0 15,8-5 5-15,5-4-9 16,10-5 0-16,3 0 3 16,-2 10-3-16,-7 6-11 15,-14 13 9-15,-8 11-1 16,-12 7 0-16,-8 7-14 16,-12 4 17-16,-3 3-10 15,0 0 2-15,-10 0-23 16,-8 0-28-16,-3 3-14 15,3 7-16-15,2-2-69 0,5 2-25 16,2-1-206-16</inkml:trace>
  <inkml:trace contextRef="#ctx0" brushRef="#br0" timeOffset="20924.61">28359 12199 632 0,'0'0'406'0,"0"0"-362"16,0 0-14-16,0 0 91 0,0 0 15 16,0 0-69-16,-31-23-2 15,31 23-34-15,0 0-22 16,6 0-2-16,13 0-3 15,6 0 1-15,7 0 14 16,1 0-18-16,1 0-2 16,3 0 2-16,-1 0-1 15,0 0 3-15,-2 0-3 0,-7 0 0 16,-4-1 5-16,-9-2-5 16,-8 2 0-16,-6 1 2 15,0 0 0-15,-3 4 4 16,-23 18 10-16,-6 10 4 15,-5 2 5-15,5-1-24 16,9-1-1-16,6-6 0 16,8-4-3-16,6-6-15 15,3-6-23-15,0-6-62 16,6-4-36-16,20 0-50 16,5-20-235-16</inkml:trace>
  <inkml:trace contextRef="#ctx0" brushRef="#br0" timeOffset="21270.67">29016 11790 826 0,'0'0'313'0,"0"0"-265"0,0 0 1 16,0 0 81-16,0 0-26 15,0 0-13 1,-3-20-57-16,3 20-12 0,0 3 0 16,0 9 10-16,1 4-6 15,5 3-12-15,-2 0-2 16,-1 1 8-16,-1-2-20 15,0 1 6-15,-1-2-6 16,1-2 0-16,-1-1-1 16,2-3-30-16,2 1-67 0,0-5-109 15,3-6-150-15</inkml:trace>
  <inkml:trace contextRef="#ctx0" brushRef="#br0" timeOffset="21637.45">29280 11817 1107 0,'0'0'40'0,"0"0"-11"0,0 0 30 16,0 0 91 0,0 0-58-16,0 0-35 0,-68 72-39 15,68-62 11 1,0 2-29-16,4-1 5 0,9 0-4 15,2-2 4-15,3-2-1 16,1-3-4-16,3-4 2 16,1 0 8-16,-2 0-10 15,-3-7 0-15,-5-15 0 16,-1-3 6-16,-6-8-4 16,-3 0-4-16,-3 5 6 0,0 6-2 15,0 6-2 1,-8 9 0-16,-9 3-1 0,-7 4-10 15,0 0-13-15,-2 0-57 16,3 14-74-16,8-1-66 16,3-1-264-16</inkml:trace>
  <inkml:trace contextRef="#ctx0" brushRef="#br0" timeOffset="21806.61">29705 12048 1196 0,'0'0'0'16,"0"0"-135"-16,0 0-130 15</inkml:trace>
  <inkml:trace contextRef="#ctx0" brushRef="#br0" timeOffset="26316.03">20844 14726 827 0,'0'0'156'0,"0"0"-105"0,0 0-48 16,0 0-3-16,0 0 10 16,0 0 11-16,0 0-5 15,6 0 6-15,-6 0-7 16,0 0 30-16,0 0-14 15,0 0 5-15,0 0 3 16,0 0-7-16,-5 0-10 16,-5 0-2-16,-5 0-19 0,-2 0 13 15,-5 0-14-15,-5 3 6 16,-4-2-7-16,-6 2 2 16,-9-3 7-16,-5 0-8 15,-6 0 0-15,-3 0 4 16,-5 0 0-16,-10 0 3 15,-4 0-3-15,-8-4-4 16,3 1 1-16,-3-4-1 16,1 5 0-16,-1-3 4 15,2 1-4-15,4 1 0 0,5 0 9 16,3 2-7-16,0-2 0 16,-4 0-2-16,0 0-8 15,0-2-60-15,5 1 64 16,7-2 4-16,6-1 26 15,7 2-20-15,7-2-6 16,4 3-27-16,7-3 27 16,4 0-8-16,5 0 8 15,5 0 0-15,1 3-2 16,5 1 4-16,2 0 1 16,5 3-3-16,4-1 0 0,3 1 5 15,0 0-5 1,0 0-10-16,0 0 2 0,0 0-10 15,0 0 16-15,0 0-2 16,0 7-27-16,3-3 25 16,1-1-18-1,-1-3 16-15,1 4-15 0,-2-4-9 16,-2 2-33-16,0 0-22 16,0 1-52-16,1 1 6 15,2-1-41-15,2-3-88 0</inkml:trace>
  <inkml:trace contextRef="#ctx0" brushRef="#br0" timeOffset="27024.73">18863 14576 712 0,'0'0'169'0,"0"0"-66"15,0 0-54-15,0 0 22 0,0 0 29 16,0 0-30 0,0-18-17-16,0 18-12 0,0 0-41 15,0 0 3-15,0 0-3 16,0 0 0-16,-5 0 6 16,-4 0-6-1,-5 11 0-15,-3-1 10 0,-4 3-4 16,-3 0 5-16,-2 1 0 15,-6 0-7-15,-1 1 12 16,-1 2-16-16,1-5 0 16,3-1 12-16,8-1 0 15,8-4-3-15,7-2-9 0,5-4 3 16,2 0 5-16,0 0-7 16,0 0 3-16,5 0-2 15,10 0 5-15,9 0-5 16,-2 0-2-16,0 0 8 15,-2 7-12-15,1 8 4 16,-1 6 0-16,0 0 3 16,2-2-1-1,-2 1-2-15,-5-8 0 0,-1 1 0 16,-3-6 1-16,-3-3-1 16,-4-2 0-16,-1 0 0 0,-3-2 0 15,0 0 0-15,0 0 0 16,2 0 1-16,2-7-1 15,-1-11 0 1,1-7-6-16,-1-8 3 0,2-12-16 16,-2-8-4-16,2-8-1 15,-2 6 14 1,1 6 6-16,-4 17 8 0,0 17 0 16,0 10 31-16,0 5-7 15,0 12-6-15,-14 20-19 0,-5 11 12 31,3 8 31-31,5-5-46 0,5-3 2 0,6-6-5 16,0-10-16-16,6-3-51 16,5-13-119-16,-2-9-163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6-14T11:07:42.0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20278 5958 26 0,'0'0'523'16,"0"0"-502"-16,0 0 50 16,0 0 44-16,0 0-1 15,0 0-10-15,0 0-2 16,0 0-12-16,-2-45 36 16,2 45-11-16,0 0-21 15,0 0-20-15,0 0-28 16,0 0 9-16,0 6-33 15,-3 12 0-15,-5 3 11 0,4 0-19 16,0-2 3 0,4 2-13-16,0-3-3 0,0-1 4 15,0-5-5-15,0-1 0 16,0-1 0-16,0-3-19 16,0-4-10-16,0-2-18 15,0-1-29-15,0 0-30 16,0 0-109-16,0-17-129 15</inkml:trace>
  <inkml:trace contextRef="#ctx0" brushRef="#br0" timeOffset="442.91">20248 5747 981 0,'0'0'36'0,"0"0"-20"0,0 0 37 15,0 0-8-15,-92 8 30 16,76 10 2-16,-2 8-22 16,3 8 18-16,-3 9-22 15,1 3-20-15,1 1-5 16,4-1-2 0,5-5-16-16,5 0-4 0,2-8-1 0,6-2 10 15,18-8-13-15,6-3-2 16,9-9 2-16,4-4 9 15,9-7-9-15,5 0 0 16,-1-7 0 0,0-11 0-16,-5-7-4 0,-7-10-9 15,-10-8 13-15,-12-11 4 16,-12-7-3 0,-10 1 0-16,-9 1 2 0,-17 12 10 15,-11 10-8-15,-1 14-5 0,-1 8 8 16,3 10-5-16,4 5-3 15,6 0-1-15,5 18-28 32,12 3-28-32,9-1-107 15,1 1-82-15,23-4-208 0</inkml:trace>
  <inkml:trace contextRef="#ctx0" brushRef="#br0" timeOffset="773.45">21275 5713 1135 0,'0'0'71'0,"0"0"62"15,-91-5-34-15,61 5-27 16,0 11-14-16,4 7-7 15,1 3-26-15,0 6-13 16,4 3-5-16,5 3 9 16,2 4-16-16,8 0-1 0,6-4 1 15,0-1 1-15,10-7-1 16,12-4-16-16,8-7-15 16,5-7 9-16,6-3-41 15,2-4-17-15,-3 0-49 16,-2 0-23-16,-7-11-15 15,-9-3-89-15,-11-4 24 16,-11 1-66-16</inkml:trace>
  <inkml:trace contextRef="#ctx0" brushRef="#br0" timeOffset="1089.1">21278 5962 110 0,'0'0'381'0,"0"0"-286"16,-88-18-2-16,70 14-10 0,6-1 15 16,12 0-6-1,0 1-31-15,18-3-44 0,10 0-14 16,5-3 14-16,3-1 8 15,-2 1 1-15,-4-2 11 16,-8 3-14-16,-8 3 22 16,-5 0 46-16,-8 5 4 15,-1 1 9-15,0 0-22 16,0 1-47-16,0 23 4 16,-3 10-15-16,-4 7-7 0,3 2 16 15,0 3-14 1,1-5-7-16,3 4 8 0,0-5-14 15,0-1 10-15,0 0-12 16,0-7-4-16,0-6 0 16,0-2-1-16,0-9-4 15,0-4-41-15,0-4-19 16,-3-7-67-16,2 0-152 16,1-22-140-16</inkml:trace>
  <inkml:trace contextRef="#ctx0" brushRef="#br0" timeOffset="1483.79">21503 6051 173 0,'0'0'883'16,"0"0"-844"-16,0 0 13 16,0 0 47-16,0 0-11 15,0 0-37-15,21-4-11 16,1-3-18-16,5-3 0 15,-3 2-22-15,-4-6-24 0,-4 1 20 16,-6 1-14-16,-2-2 2 16,-4-1 3-16,-4 1 11 15,0 0-6-15,0 3 16 16,0 4 1-16,-8 3 15 16,-5 4-14-16,-4 0 15 15,-2 4-4-15,-3 14-8 16,0 0 25-16,4 7-19 15,2-2-1-15,8 2 9 16,7-5-24-16,1-1 4 16,6-3-7-16,14-5 1 0,6-3-3 15,3-2-3-15,4-6-44 16,2 0-45-16,-1 0-78 16,2-3 12-16,-5-11-47 15,-1-3-124-15</inkml:trace>
  <inkml:trace contextRef="#ctx0" brushRef="#br0" timeOffset="2935.99">21881 5965 838 0,'0'0'160'16,"0"0"-56"-16,0 0 56 15,0 0-48-15,0 0-35 0,0 0-18 16,0-18-30 0,0 18-11-16,0 0-7 0,0 11 3 15,0 0 22 1,0 4-17-16,0-1-11 0,0 0 5 15,0-3-11-15,0-1-2 16,0-3 0-16,0 0-4 16,3-7-10-16,3 0-45 15,4 0-22-15,3-3 32 16,5-15-11-16,-1 0 0 16,-1-2 22-16,-4 4 38 15,-1-1 5-15,0 9-3 16,-3 5 12-16,-1 3 21 0,-1 0-19 15,-1 11 15-15,-2 6-8 16,1-1-13-16,2-2 7 16,3 1-16-16,4-3-1 15,3-4 11-15,6-5-7 16,2 1-2-16,2-4-4 16,1 0-7-16,-1-4-9 15,-2-10-11-15,-2-8-21 0,-7-6 33 16,-3-1 7-16,-9 4 10 15,-3 4 9-15,0 8 30 16,0 8 33 0,-8 3-33-16,0 2-14 0,0 0 6 15,2 11-28-15,0 9 4 32,3-3 1-32,1 1 4 0,2 0 0 0,0-4-12 15,0-1 0-15,3-3-1 16,8-4 1-1,4-5-17-15,0-1-8 0,7 0-1 0,3-12 0 16,3-6-11 0,2-3-22-1,-2 3 40-15,-4-3-26 0,-4 7 29 0,-3 3 16 16,1 5 4-16,-3 6 28 16,4 0-3-16,2 3-1 15,-2 11 30 1,2 3-31-1,-6 1 12-15,-6 0-17 16,-6-2-21-16,-3-3 18 16,-3-2-13-16,-16-1-6 0,1-3 15 15,1-5-9-15,8-2-6 16,8 0 8-16,1 0-4 16,0-2-4-16,6-12-6 15,15-1 2-15,4-2 1 16,8-1-26-16,1 0-40 15,0 0-11-15,1 5 2 16,4 3-7-16,0 5 55 16,4 1 30-16,-4 4 7 15,-4 0-6-15,-6 0 27 16,-6 0 14-16,-10 0 1 0,-9 0-11 16,-4 8-12-1,-9-1 41-15,-11 3 13 0,-3 4-53 16,2-3 6-16,7 0-4 15,4-4-11-15,6 2-3 16,4-4-9-16,0 2-5 16,0-2 4-16,0-3-2 15,10 0 2-15,3-2-3 16,5 0-13-16,-1 0 2 16,0-9-21-16,-1-5 3 15,-2-2 19-15,-3 0-28 16,-2-1 8-16,-2 5 24 0,-2 5 10 15,-4 4 5-15,1 3-2 16,-1 0 6-16,-1 10 10 16,0 8 8-16,2 2-10 15,1-4-9-15,4-2-2 16,2-2-6-16,4-3-1 16,8-5 1-16,2-3-1 15,5-1-6-15,-1 0-11 16,0-3 1-16,-5-6-9 15,-4-1-6-15,0-5-4 16,-6 1 3-16,0-4 26 0,-5-3-3 16,-1-1 9-16,-1-2 1 15,-2-2 2-15,-1 0 6 16,0-1-3-16,-1 2-4 16,3-2 21-16,-4 4-9 15,0 5 5-15,0 6 17 16,0 3-2-16,0 5 6 15,0 1 6-15,0 3-17 16,-5 0 13-16,-2 0-27 16,-2 5-1-16,-2 11 0 0,1 2-4 15,1 5 11 1,6 1-3-16,3 2-16 0,0-1 16 16,0 2-17-16,6-2 0 15,10 0 3-15,-1 0 0 16,5-4-2-16,-4-3-1 15,0-7-14-15,0-4 4 16,0-4-34-16,0-3-33 16,2 0-52-16,0-6-63 15,-5-7 1-15,-3-6-278 16</inkml:trace>
  <inkml:trace contextRef="#ctx0" brushRef="#br0" timeOffset="3236.04">23381 5826 816 0,'0'0'101'16,"0"0"2"-16,0 0-32 16,0 0-25-16,0 0 14 15,88-36-17-15,-52 29-24 0,-1-3-3 16,-6 2-10 0,-2 1-6-16,-6 2 2 0,-7-1 29 15,-6 3 24 1,-5 3 32-16,-3 0-16 0,0 0 11 15,0 3-71-15,-5 10 10 16,-3 7 5-16,-1 2-4 16,6-1-9-16,3 0-13 15,0-3 0 1,0-4-3-16,6-2-11 16,6-3-28-16,3-7-70 0,-3-2-228 15,1-2-393-15</inkml:trace>
  <inkml:trace contextRef="#ctx0" brushRef="#br0" timeOffset="3949.44">23847 5842 1066 0,'0'0'80'0,"0"0"53"15,0 0 11-15,0 0-31 0,0 0-25 16,0 0-51-16,-67 9-23 15,67-9-9-15,0 0 5 16,0-3-10 0,4-8-37-16,11-3-8 0,2 1 19 15,2 2-35-15,1 4 2 32,-1 2 36-32,1 5 13 15,1 0 10-15,-1 12 0 16,-3 5 0-16,-1 4 19 15,-3 0-9-15,-4-3-10 0,0-4 9 16,1-2-9-16,2-5 3 16,7-4-7-16,4-3-12 15,9 0-35-15,3-7-75 16,4-10 42-16,1-4 33 16,2-4-12-16,-2-2 61 15,-4-1-26-15,-9 6 28 16,-13 4 50-16,-11 4-25 15,-3 7 97-15,-13 7 4 0,-12 0-70 16,-2 0-19-16,2 8-12 16,-1 5 7-16,6 2 6 15,6 1-29-15,4-2-5 16,7-1 6-16,3-1-9 16,0-2-2-16,1-3 0 15,15-4-14-15,3-3 6 16,3 0-24-16,2 0 23 15,-5-8 10-15,1-5 1 0,-4 0 3 16,-9 2 21 0,-4 2 7-16,-3 4 35 0,0 3-27 15,0 2-7 1,0 0 8-16,0 0-29 0,0 14-7 16,0 16-5-16,0 12 0 15,0 5 13-15,0 2-13 16,0-3 0-16,0-6 12 15,-3-5-11-15,-6-9-1 16,-5-5 0-16,-7-7-2 16,-3-7-6-16,-6-5-1 15,-7-2-34-15,-7-16-31 0,-11-23-163 16,-9-18-274-16</inkml:trace>
  <inkml:trace contextRef="#ctx0" brushRef="#br0" timeOffset="4109.12">23683 5572 906 0,'0'0'358'0,"0"0"-342"16,0 0-16-16,0 0 3 16,0 0-3-16,0 0-98 0,39 36-319 15</inkml:trace>
  <inkml:trace contextRef="#ctx0" brushRef="#br0" timeOffset="7115.42">25571 5651 604 0,'0'0'482'16,"0"0"-425"-16,0 0 130 15,0 0-54-15,0 0-40 16,0 0-1-16,0 0-54 16,-5-18-25-16,5 40 7 15,2 6 13-15,6 2-6 16,1-2-10-16,-2 0-9 15,-1-7 13 1,-2 1-18-16,-2-7-3 0,-2 0 2 16,0-6 1-16,0-2-3 15,0-5-15 1,0-2-32-16,0 0 2 16,0 0-10-16,0-6-46 0,0-11-160 0,-2-10-75 15,-5-5-448 1</inkml:trace>
  <inkml:trace contextRef="#ctx0" brushRef="#br0" timeOffset="7350.83">25401 5611 1062 0,'0'0'104'15,"0"0"-42"-15,0 0 71 16,0 0-20-16,0 0-61 0,0 0-17 15,-55-3-20-15,67 3-10 16,15 0-5-16,11-7 8 16,14 0-8-16,7-4-4 15,2 0-38-15,-3 1-48 16,-6 3-63-16,-7 1-52 16,-12 5-197-16</inkml:trace>
  <inkml:trace contextRef="#ctx0" brushRef="#br0" timeOffset="7870.9">25872 5671 1138 0,'0'0'55'0,"0"0"46"15,0 0 6-15,0 0-57 16,0 0-15-16,0 0-14 16,17-40-11-16,8 40-8 0,5 0 2 15,3 0 1 1,3 4-1-16,-3 9-6 0,-5 4 4 16,-6-2 1-16,-10 2-1 15,-6 2-1-15,-6-4-1 16,0-2 21-16,-18-2-13 15,-6-4-3-15,-1-2 7 16,1-3 0-16,2-2 2 16,4 0-9-16,9-4-4 15,9-10 4-15,0-6-5 16,11-3-9-16,17-6-4 16,6 2-3-16,5 3-21 0,0 6-4 15,-4 7 15-15,-3 8 26 16,-8 3 0-16,-8 0-7 15,-3 3 6-15,-5 9 1 16,-5 3 3-16,0-1 15 16,-3 0 8-16,0 1 20 15,0-1-31-15,0-3 6 16,0 3-1-16,0-6-19 16,0 0-2-16,0-4-10 15,2-1-50-15,2-1-72 16,0-2-131-16,-2 0-256 0</inkml:trace>
  <inkml:trace contextRef="#ctx0" brushRef="#br0" timeOffset="8027.57">26296 5482 1203 0,'0'0'37'15,"0"0"-2"-15,0 0-33 16,0 0-4-16,0 0 1 15,0 0-1-15,23 56-76 16,9-50-166-16</inkml:trace>
  <inkml:trace contextRef="#ctx0" brushRef="#br0" timeOffset="8563.7">26629 5605 1059 0,'0'0'98'0,"0"0"-10"15,0 0 51-15,-85 19-66 16,56-10 0-16,4 3-10 0,6 1-52 16,10-2-9-1,6 3-4-15,3-5-20 16,0 0-23-16,4-2 3 0,11-2-21 16,6-5 14-1,3 0-53-15,1 0 23 0,-4-5 31 16,0-9 31-16,-5 0 0 15,-5-1 0-15,-5 2 17 16,-3 3 10-16,-3 2 21 16,0 1 53-16,0 1 26 15,0 2-26-15,-3 2 3 16,0 2-25-16,0 0-31 16,1 0 13-16,2 7-44 0,0 12 2 15,0 9 18 1,0-1-9-16,12 5 2 0,5 5-4 15,-2 0-7-15,-4 1 12 16,-6-2-14-16,-5 3 0 16,0-7 1-1,-15 0 2-15,-10-7-6 0,-15-7 3 16,-2-4-11-16,-6-13 11 16,8-1-9-16,8 0 9 15,9-20-5-15,9-7 4 16,11-8-9-16,3 2-26 15,17-6-16-15,15 7-6 16,13-3-47-16,3 4-56 0,4 0 28 16,2 0-108-16,-2 2-127 15</inkml:trace>
  <inkml:trace contextRef="#ctx0" brushRef="#br0" timeOffset="9762.78">26885 5583 180 0,'0'0'625'0,"0"0"-484"16,0 0-32-16,0 0-57 15,0 0 5-15,0 0-15 0,-49-20 48 16,36 20-24 0,-1 0-30-16,1 10 6 0,-2 0-6 15,3 3 3-15,1-1 4 16,4 2-29-16,6-2-7 16,1-1-3-1,0-2-4-15,11-2 0 0,8-1-11 16,6-2-18-16,3-4-7 15,1 0-30-15,-6 0-1 16,-3-2 36-16,-5-7 27 16,-3 0 4-16,-2-2 1 0,-6 1 0 31,-2 1 33-31,-2 0 15 0,0 1 7 16,0 1-2-1,0 2-19-15,0 0-4 0,0 4 0 0,0 1-1 16,0 0 10-16,0 0-40 15,0 17 5-15,8 8 4 16,-1 8 0-16,5 7-2 16,-3-1-3-1,-2 1-2-15,-4 4-2 0,-3-3-3 16,0 2 3-16,-13-4 1 16,-9-5-1-16,-4-7-5 0,0-9 0 15,0-8 5-15,0-9-2 16,4-1 2-16,6 0-3 15,-1-15 1 1,7-8-21-16,4-4 13 0,6-8-12 16,7-4 5-16,23-1-9 15,11-1-35-15,9 2-1 32,3-1 9-32,-3 6-8 15,-6 4 15-15,-6 4 34 16,-7 4 12-16,-5 0 1 0,-8 4 3 15,-3 3-1-15,-9 3 48 16,-3 6 2-16,-2 4 18 16,-1 2-3-16,0 0-21 15,0 0-40-15,-4 0 0 16,-4 2-2-16,-2 10 12 16,4-1-16-16,3 0 1 15,1 3-2-15,2 4 1 16,0 1 10-16,8 1-11 15,8-2 0-15,2-2 1 16,4-7-1-16,2-2-3 0,2-7-1 16,-4 0-4-16,2 0 8 15,-2-16 0-15,-1-4 5 16,-4-4-1-16,-1-4-4 16,-4-5 2-16,-1 1-2 15,-1 3 3-15,-3 6 0 16,-2 7-3-16,-1 6 3 15,-1 5-2-15,-1 0-1 16,1 5-7-16,4 0 5 0,1 0-28 16,2 13 21-16,3 8 1 15,-2 4-8-15,0 2 16 16,-1 3-23-16,-3-1 5 16,1-1 10-16,-2-3 5 15,1-5 3-15,1-4 0 16,-1-2 2-16,2-8 5 15,3-1 0-15,2-5-6 16,5 0 15-16,3 0-13 16,2-10-3-16,3-5-1 15,0-1-12-15,-3-4 4 16,-5-7-43-16,-9 0 20 0,-5-1 7 16,-5 4-2-16,0 6 27 15,0 6 5-15,0 7 2 16,-3 2 29-1,0 3-13-15,1 0 13 0,1 0-20 16,-1 3-12-16,2 11 3 16,0 4 15-16,0 2-8 15,0 1 15-15,3-1-24 16,7 1 2-16,-1-5 3 16,1-3-7-16,0-4 1 15,-1-5-4-15,2-1-29 0,2-3-27 16,2 0-94-16,0-11-161 15,0-9-654-15</inkml:trace>
  <inkml:trace contextRef="#ctx0" brushRef="#br0" timeOffset="10283.86">28092 5620 1043 0,'0'0'168'0,"0"0"-68"15,0 0 0-15,0 0 36 16,0 0-42-16,0 0-39 0,-1 31-14 15,1-31-24 1,0 0-11-16,0 0-6 0,0 0 3 16,-3-7-7-1,1-9-33-15,1-2 5 0,1 0 3 16,0 2-4-16,0 2 20 16,0 5 10-16,4 5 3 15,4 3-8-15,7 1 7 16,1 0 1-16,5 0 6 15,3 7-5-15,-1 4 6 0,-1 1-7 16,0-1 5 0,-4-1-4-16,-3-5-1 15,-1-1-3-15,0-2-1 0,7-2-1 16,0 0-13-16,3 0 12 16,0-13 6-16,-1-1-2 15,1-4-11-15,-1 1 13 16,2 0 0-1,-3 3 0-15,-8 2 0 0,-1 8 0 16,-7 4 0-16,2 0 28 16,-1 16-20-16,7 12 36 15,-2 7-7-15,1 0-17 16,-1 1-4-16,-1-4-1 0,-7-9-13 16,-4-1 11-1,0-6-13-15,-20-5 2 0,-9-1-1 16,-9-6-1-16,-3-1-35 15,-3-3-50-15,1 0-151 16,0-17-246-16</inkml:trace>
  <inkml:trace contextRef="#ctx0" brushRef="#br0" timeOffset="10454.02">27854 5242 1314 0,'0'0'48'0,"0"0"2"16,0 0 20-16,0 0-53 16,0 0-17-1,0 0-40-15,0 0-152 0,7-17-314 16</inkml:trace>
  <inkml:trace contextRef="#ctx0" brushRef="#br0" timeOffset="11352.75">27073 6304 1073 0,'0'0'58'0,"0"0"102"15,0 0-41-15,0 0-26 16,0 0 12-16,0 0-44 15,-7-25-10-15,7 25-38 16,-2 11-13-16,1 11 22 0,-2 6 2 16,3 1-6-16,0 3-1 15,0 0-2-15,0 0 0 16,0-7-10-16,0 0-2 16,0-7 1-16,0-4 2 15,0-6-9-15,-1-2 3 16,-1-5-26-16,1-1-14 15,-4 0-3-15,-3-8-5 16,2-16-2-16,3-9-8 16,3-6 17-16,0-11-6 0,5 0 2 15,7 3 29-15,3 6 16 16,4 14 0-16,4 10 18 16,2 6-15-16,3 8 3 15,5 3-2-15,3 0 15 16,-2 14 16-16,-4 7-3 15,-11 1-26-15,-11-4 14 16,-8 3-19-16,-3-2 5 16,-24-3-2-16,-4-4-4 15,-5-2 1-15,3-6-1 16,9-1-20-16,11-3-8 16,10 0-27-16,3-3-60 0,10-12-139 15,17-2-113-15</inkml:trace>
  <inkml:trace contextRef="#ctx0" brushRef="#br0" timeOffset="12536.6">27476 6244 956 0,'0'0'174'0,"0"0"-121"16,0 0-19-16,0 0 87 0,0 0 25 15,0 0-64-15,0 42-42 16,-1-31-10-16,1 3-6 15,0-6-13-15,0 2-8 16,3-2 5-16,7-1 0 16,6-1-7-16,4-4-1 15,-2-2-14-15,3 0 3 16,-1 0-54-16,0-16-9 16,1-8-18-16,-5-1-1 15,1-3-8-15,-7 5 87 16,-4 6 14-16,-5 9 40 15,-1 5 43-15,0 3 17 16,0 0-42-16,0 3-54 0,0 8 24 16,-5 5-7-16,3 1-18 15,2-2 9-15,0 2-12 16,2-6-1-16,9-1 1 16,5 0 3-16,1-6 1 15,4-1-8-15,0-3-3 16,0 0-7-16,-2 0-22 15,-1-13 8-15,2-2-3 16,-2-6 4-16,-2 1 2 16,-2-3 6-16,-3 2 19 0,-3-1-5 15,-4-5 11-15,-1 1-6 16,-3 1 25 0,0 0 12-16,0 4-3 0,0 6-9 15,0 4 12-15,-1 7 8 16,-1 1-14-16,1 3 1 15,-1 0 4-15,-1 0-29 16,0 9-1-16,-1 10 8 16,-2 3-11-16,5 3 17 15,1 0-19-15,0 4-1 16,0-1 6-16,0-3-4 0,0 3-1 16,0-6-1-1,4-4 0-15,0 0-1 0,1-8 1 16,-1-3-9-16,4-6 1 15,3-1-8-15,8 0 4 16,3-7 1-16,8-8-16 16,0-3 5-16,-1-3-18 15,0 3 10-15,-10 4 29 16,-4 7 1-16,-6 6 0 16,-3 1-2-16,0 0-5 0,0 13 7 15,1 8 20-15,0 6-10 16,-1-5 11-1,1 2-12-15,-4-6 4 0,-3-6-5 16,0-2-5-16,-2-3 16 16,-14-3-19-16,-1-4 3 15,4 0-6-15,4 0 3 16,6 0-11-16,3-4-8 16,0-13-36-16,18-1 6 15,14 0 4-15,6 0-11 16,2 0 20-16,2 4 13 0,0-1 0 15,-3 2 6-15,7-2 17 16,0 4 7-16,3 0-5 16,-2 4-2-16,-10-3 15 15,-7 2-3 1,-11 2-8-16,-10 1 61 16,-4-1-43-16,-5 2 53 0,0-2-2 15,-14 5-62-15,-5 1 23 16,-1 0-10-16,-2 8-6 15,1 7-3-15,6 4 0 0,2-1 7 16,5-3-22-16,7 4 2 16,1-2 6-1,0 0-5-15,0-3-3 0,9-3 0 16,7-3 1-16,6-1 1 16,8-4-2-16,3-3 0 15,0 0 3-15,0 0-3 31,-6 0-19-31,-5-10-20 0,-1-4-22 0,-3 3-18 16,-3-4-118-16,0-1-110 0</inkml:trace>
  <inkml:trace contextRef="#ctx0" brushRef="#br0" timeOffset="12726.66">29099 6390 1160 0,'0'0'400'0,"0"0"-383"16,0 0-3-16,0 0-2 16,0 0-12-16,0 0-159 15,5-21-299-15</inkml:trace>
  <inkml:trace contextRef="#ctx0" brushRef="#br0" timeOffset="22736.42">29498 6123 1056 0,'0'0'66'0,"0"0"36"15,0 0 42 1,0 0-18-16,0 0-73 0,0 0-23 16,-81 56 1-16,60-34 4 15,6-4-27-15,8 0 1 0,5-7-9 31,2-1 2-31,0-5 3 16,15-3-5-16,8-2-1 16,11-2-2-16,7-14-9 15,-5-5-25-15,-4-1-4 16,-10-2-9-16,-8-4 26 16,-7 2-4-16,-7 1-5 15,0 7 25-15,-4 8 8 16,-13 6-3-16,-2 4-5 15,2 0 7-15,1 0 1 16,8 4 0-16,4 3 0 0,4 0 1 16,0 0 0-1,6-3 0-15,15-1 9 0,4-3-4 16,7 0 5-16,3-4-11 16,1-9 0-16,0-1 0 15,-3-5 6-15,-2-6-12 16,-1-6-3-16,-3-4 9 15,-9-3-1-15,-1 1 2 16,-7 6 5-16,-5 6 29 16,-2 5 8-16,-3 8-12 15,0 5-5-15,0 4 11 16,0 1 5-16,0 2-20 0,0 0-4 16,0 0 9-1,0 0-9-15,0 2-15 0,-8 13 15 16,-2 6-4-16,3 4 13 15,-1 10 1-15,1 5-16 16,0 9 19-16,1 2-19 16,0 3-3-16,-3 2 1 15,1-2-4-15,2 0 17 16,0-1-13-16,3-4-9 16,3-5 7-16,0-8-8 15,0-8 0-15,0-7-1 16,5-3-2-16,4-7 2 0,0-3-9 15,4-3-13-15,-1-5 5 16,3 0-3-16,0-3-5 16,3-14 12-16,-3-9-13 15,1-6 17-15,-4-3-24 16,-6-1-1-16,-6 7 19 16,0 4-8-16,-3 4 5 15,-16 7-4-15,-7-1-5 16,-2 6 7-16,-3 2 9 15,4 5 2-15,8 2 8 16,6-2 2-16,10 2-3 0,3 0 3 16,0 0-5-16,13 0-5 15,15-4 4-15,13-4 0 16,7-3-46-16,4-6-143 16,-4-1-24-16,0-4-349 15</inkml:trace>
  <inkml:trace contextRef="#ctx0" brushRef="#br0" timeOffset="23061.93">30603 5979 1007 0,'0'0'298'0,"0"0"-246"16,0 0 69-16,0 0-20 16,0 0-17-16,0 0-42 0,0-19-16 15,0 38 6 1,-4 10-31-16,-6 7 47 0,3 1-22 16,1-3-1-16,2-2-10 15,2-6-14-15,2-5 5 16,0-3-7-16,0-4 1 15,0-4-22-15,9-3-28 16,6-7-27-16,9 0-65 16,4-2-181-16,5-16-158 15</inkml:trace>
  <inkml:trace contextRef="#ctx0" brushRef="#br0" timeOffset="23345.39">30855 6069 1142 0,'0'0'31'15,"0"0"37"1,0 0 57-16,-49 85-11 0,41-63-41 16,7-4-31-16,1-4-5 15,0-3-32-15,6-4 0 16,13-4 6-16,4-1-7 16,3-2-3-16,-2 0 1 15,-2 0 1-15,-2-12 4 16,-4-6-4-16,0-7-3 15,-5-7 6-15,-6-1 3 16,-5-5-9-16,0 5 0 0,-8 8 0 16,-8 8 7-16,-1 7-7 15,1 9-9-15,2 1-36 16,3 0-109-16,8 11-146 16,3-1-246-1</inkml:trace>
  <inkml:trace contextRef="#ctx0" brushRef="#br0" timeOffset="24763.02">31243 6133 947 0,'0'0'165'16,"0"0"-130"-16,0 0 10 15,0 0 75-15,0 0-10 16,0 0-68-16,31-22-23 15,-22 8-17 1,0-2 3-16,0-3-3 0,1-7 17 16,1-9-15-1,-2-1-4-15,0-3 21 0,-3 1-16 16,-3 8 0-16,-3 12 1 16,0 8 0-16,0 7 36 15,0 3-15-15,0 0-27 0,-6 10 5 16,-9 11 4-16,3 4 5 15,0 4-13 1,8 3 8-16,2 3 11 0,2-2-20 16,0-3 3-16,6-2 11 15,12-4-14-15,4-7 2 16,2-6-5-16,3-4 9 16,-2-6-12-16,-1-1 0 15,-2 0-14-15,-2-11 13 16,-1-7-15-16,-2-7 7 15,-1-4-11-15,-2-10 25 16,0 0 1 0,-4 3 0-16,-4 4 0 0,-5 7-3 0,-1 11 8 15,0 3-5-15,0 8 9 16,0 2 7-16,0 1 21 16,-6 0-25-1,-6 7-6-15,-3 11 11 0,2 4-9 16,2 3 5-16,4 3-7 15,4-1-4-15,1 0 13 16,2 1-15-16,0-6 0 0,0 0 5 16,2-5-4-16,10-3-2 15,-2-6 1 1,4 2 0-16,4-6-1 0,1-1 1 16,3-3-5-1,2 0 0-15,-2 0 1 16,-1-3 0-16,-4-11-5 0,-2 0 7 31,-5-3 1-31,-1-2-5 0,0-6 6 0,-2 0 5 16,-2 0-5-1,-4 3-2 1,1 4 2-16,-2 6 0 0,0 3 6 16,2 5-6-1,-1 1 0-15,2-3-4 0,3 5 4 16,1-2-3-16,4 2 0 15,-2 1 3-15,3 0 5 16,-2 7-5-16,1 11 0 16,-1 9 11-16,-4 4-6 15,-3 4 4-15,-3 1-2 16,0-7-7-16,0-2 11 16,-5-9-11-16,-1-3 0 15,-1-7 2-15,3-2-2 16,1-3-3-16,3-3-2 0,0 0 2 15,0 0-1-15,0 0-13 16,6-12-2-16,13-4 12 16,6-2-19-16,4 1 4 15,0-1 7-15,4 1 14 16,-1-2-5-16,2 4-15 16,-3-2-12-16,-4 6 33 15,-6 1-11-15,-9 4 7 16,-4 4 1-16,-4-1 6 15,-4 0 0-15,0 0 6 16,0 1 11-16,-3 2-5 0,-9 0-6 16,0 0 4-1,0 5 4-15,0 10-3 0,2 5 11 16,4-2-15-16,3 3-2 16,3-5 10-16,0-2-17 15,0-1 2-15,0-2-3 16,6-4 2-16,13-4 0 15,5 1-2-15,4-4-5 16,5 0 2-16,6 0-8 16,3-11-10-16,1-7 0 15,-6-3-10-15,-5-1 17 0,-9 1 0 16,-9 3 14-16,-9 2 4 16,-5 7-2-16,0 5 4 15,0 2 9-15,-14 2-2 16,-4 0-6-16,-3 17 5 15,0 4 7-15,4 1 11 16,3 1-21-16,5-3 6 16,7-3-5-16,2-2-8 15,0-4 0-15,6-1-2 16,14-6 0-16,7 1 0 0,6-5 0 16,4 0-3-16,-1 0-21 15,-4-12-22-15,-2-3-44 16,-6 1-85-16,-9 0-168 15</inkml:trace>
  <inkml:trace contextRef="#ctx0" brushRef="#br0" timeOffset="25347.21">30798 6469 1175 0,'0'0'119'15,"0"0"-61"-15,0 0 93 16,0 0-62-16,0 0-24 16,0 0-44-16,0 0-21 15,48-4 0-15,28 1 6 16,18 3-6-16,16-1 0 15,4-2 3-15,-8 0 1 16,-15 2-4-16,-20-2-4 16,-19 3-2-16,-20 0-39 15,-19 0-39-15,-13 0-36 16,0 0-35-16,-15 0-46 0,-10 0-190 16</inkml:trace>
  <inkml:trace contextRef="#ctx0" brushRef="#br0" timeOffset="25629.77">30731 6608 1094 0,'0'0'120'0,"0"0"22"16,0 0 30-16,-80 4-75 15,80-4-38-15,0 0-26 16,13 0-25-16,27 0 12 16,18 0-15-1,22-3 0-15,14-4-2 0,13 1-2 16,2-3 7-16,-6 2-8 16,-21 0 0-1,-18 3-2-15,-19 0-35 0,-15 0-52 16,-15-2-121-16,-15-2-236 0</inkml:trace>
  <inkml:trace contextRef="#ctx0" brushRef="#br0" timeOffset="34174.26">29413 9051 707 0,'0'0'48'0,"0"0"-32"15,0 0 63 1,0 0-12-16,0 0-47 0,0 0 9 16,0 0-16-16,2-16 2 15,-2 16 4 1,0-1 11-16,0 1 25 0,0 0 4 16,0-1 8-1,0 1 10-15,0 0-22 0,0 0-10 16,0 0-6-16,0 0 2 15,0 0-20-15,0 1-8 0,0 16-8 16,0 7 44 0,0 3-27-16,0-2-1 0,0-1-15 15,-2-4 10 1,0-1-1-16,2-6-12 0,-1-1-2 16,-1-5 7-16,1-2-8 15,-1-2-1-15,1-1-9 16,-1-2-27-16,-1 0-25 15,-2 0-71-15,1-3-91 16,1-13-28-16,0-6-234 16</inkml:trace>
  <inkml:trace contextRef="#ctx0" brushRef="#br0" timeOffset="34442.01">29183 8984 920 0,'0'0'104'16,"0"0"-63"-16,0 0 3 0,0 0 15 15,0 0-21-15,0 0 56 16,88-2-47-16,-27-6-31 0,6 0-15 15,2 0 8-15,-10 2-9 16,-10 0-54-16,-14 2-71 16,-14 2-37-16,-14-3-84 15,-7 3-242-15</inkml:trace>
  <inkml:trace contextRef="#ctx0" brushRef="#br0" timeOffset="35158.65">29690 9130 984 0,'0'0'91'0,"0"0"-64"16,0 0 57-16,0 0-15 15,0 0-21-15,0 0-18 16,-24-40-2-16,24 34-26 16,7 0 0-16,13 2 3 0,1 2-3 15,6 1-4 1,1 1 0-16,0 0 2 0,-2 0 5 15,-6 0-4-15,-6 7 6 16,-9 3 3-16,-4 3-7 16,-1 1 18-16,0 0 18 15,-9-2-14-15,-7 1 3 16,-2-4-4-16,1-4-21 16,4 0 17-16,5-4-14 15,4 1-3-15,4-2-3 16,0 0-13-16,0-2 3 15,18-12-19-15,6-5-9 16,2-2 3-16,4 2-1 0,-2 0 3 16,0 5 8-16,-6 7 19 15,-4 4 6-15,-5 3 0 16,0 0 1-16,-3 2 1 16,-3 6 11-16,-1 2-4 15,-3 2-7-15,0-1 4 16,-3-2-6-16,0 1-11 15,0-3-112-15,-10-4-68 16,-1-3-247-16</inkml:trace>
  <inkml:trace contextRef="#ctx0" brushRef="#br0" timeOffset="35305.96">30078 8909 1068 0,'0'0'120'0,"0"0"-115"15,0 0 11-15,0 0 12 16,0 0-28-16,0 0-53 16,11 8-6-16,-1 10-149 15,0-2-524-15</inkml:trace>
  <inkml:trace contextRef="#ctx0" brushRef="#br0" timeOffset="35874.18">30379 9034 1111 0,'0'0'59'0,"0"0"-30"16,0 0 90-16,-105 20-66 16,79-10-23-16,6 3 16 15,7-2-19-15,6-1-27 16,7 1-4-16,0-1-6 0,4-2-28 15,12 1-24-15,5-4-5 16,1-2-15-16,-2-1 4 16,-1-2-18-16,-5 0-2 15,1-3 41-15,-5-9 34 16,-1-3 23-16,2-2 0 16,-4 2 32-16,-2 2 37 15,-4 3 27-15,-1 1-34 16,0 5 19-16,0 0 18 15,-1 1-39-15,-4 3 5 0,-1 0-23 16,0 0-6-16,-1 0-3 16,1 0-13-16,3 9 8 15,0 3-18-15,3 6 0 16,0 1 1-16,0 8 5 16,6 3-3-16,3 4-6 15,0 1-2-15,-6 3 0 16,-3-2-2-16,0 1-3 15,-5-4 4-15,-16-7-1 16,-4-3 0-16,-8-7-3 16,-6-5 3-16,0-5-5 0,-1-6 2 15,4 0-8-15,10-7-10 16,7-7-26-16,12-5-11 16,7-1-66-16,11 3-137 15,15 2-204-15</inkml:trace>
  <inkml:trace contextRef="#ctx0" brushRef="#br0" timeOffset="36900.23">30894 9019 1058 0,'0'0'73'16,"0"0"15"0,0 0 62-16,0 0-47 15,0 0-29-15,0 0-46 16,0-6-8-16,0 12-12 15,0 8 9-15,0 4 16 16,0 1-27-16,0-2 2 16,0-2-1-16,0-1-6 15,0-3 0-15,0-1-1 16,3-4-1-16,1-3-6 0,4-3-26 16,3 0-6-16,3-3 18 15,4-11-11-15,2-3 6 16,3-3 1-16,4 2 9 15,0-1 13-15,-2 5-1 16,-3 6 4-16,-2 3 3 16,-1 5 3-16,-2 0 17 15,-2 0-4-15,-6 2-7 16,0 3 14-16,-7 1-14 16,-2 4-7-16,0 0 8 15,-16 0-11-15,-12 1-4 0,-8-1-27 16,-4-1-71-16,0-2-98 15,1-6-57-15,3-1-292 16</inkml:trace>
  <inkml:trace contextRef="#ctx0" brushRef="#br0" timeOffset="37042.44">30980 8849 772 0,'0'0'5'0,"0"0"-5"16,0 0-83-16,0 0-106 16</inkml:trace>
  <inkml:trace contextRef="#ctx0" brushRef="#br0" timeOffset="37389.21">31531 8895 1176 0,'0'0'61'0,"0"0"36"15,0 0 10-15,0 0-43 16,0 0-35-16,0 0-16 16,-2 24 22-16,2-2 4 0,0 1-20 15,0-1-4-15,0 1 12 16,0-4-24-16,0 0 2 16,0-4-4-16,0-2-1 15,0-3-7-15,0-3-55 16,0-1-92-16,0-2-42 15,0-4-46-15,5 0-327 16</inkml:trace>
  <inkml:trace contextRef="#ctx0" brushRef="#br0" timeOffset="37673.32">31764 8889 1067 0,'0'0'82'0,"0"0"25"0,0 0 61 15,0 0-55-15,0 0-36 16,0 0-24-16,-9-17-35 16,9 18-17-16,0 13 6 15,-4 6 14-15,1 4-17 16,2 3 3-16,-2 1-1 16,-2 1-1-16,1-3-1 0,3-3-4 15,-1-3 4-15,2-3-8 16,0-5 4-16,0-2-23 15,0-3-16-15,0-6-52 16,0-1-88-16,0 0-90 16,0 0-134-16</inkml:trace>
  <inkml:trace contextRef="#ctx0" brushRef="#br0" timeOffset="38019.69">31605 9052 981 0,'0'0'77'0,"0"0"-22"16,0 0-3-1,0 0-43-15,0 0-9 0,82-35-3 16,-47 30-17-16,1-4-1 16,-1 1 3-16,2-1 10 15,-7 4 5-15,-6-1 6 16,-4 3-1-16,-8 0 28 15,-1 3 27-15,-2 0 33 16,-4 0-30-16,0 13 11 16,-5 6 26-16,0 0-41 0,0 1-26 15,0 1-5 1,5-1-14-16,3-3 3 0,-2-2-13 31,0-4 3-31,-2-2-8 0,-1-5-26 0,3-1-87 16,2-3-89-16,2 0-60 15,8-4-269-15</inkml:trace>
  <inkml:trace contextRef="#ctx0" brushRef="#br0" timeOffset="38810.35">32283 9019 648 0,'0'0'431'16,"0"0"-407"-16,0 0 77 0,-96 5 39 0,68 1-57 15,4 1 10-15,6 1-46 32,6 1-22-32,6-2-25 15,6 0 0-15,0 2-3 16,0-5-26-16,16 0-36 16,0-4 5-16,4 0 2 15,0 0 7-15,-2-3-24 0,1-7 38 16,-5 2 36-16,-4-1 2 15,-6 4 12-15,-2 0 37 16,-2 2 14-16,0 2 17 16,0 1-17-16,0 0-39 15,0 6-15-15,0 15-6 16,0 10 13-16,0 3-9 16,0 3 11-16,0-4 4 15,0 1-16-15,-11-5 10 16,-10-5 5-16,-8-3-17 0,-9-6-1 15,-5-5-3-15,1-5 1 16,3-5 4-16,4 0-6 16,12-6 0-16,13-11 3 15,10-5-3-15,27-1-27 16,22-4-16-16,12-2-19 16,2-3-42-16,-1 0-63 15,0-4 38-15,-7 1 68 16,-10-5 57-16,-11-3 4 0,-12-1 21 15,-11 4 39-15,-7 5 47 16,-4 11-11-16,0 9 17 16,0 8-7-16,0 3-62 15,0 4-12-15,0 0-23 16,0 1-8-16,0 14-1 16,0 8 0-16,0 4 4 15,0 3 3-15,3-2 3 16,0 0-9-16,2-1 8 15,-2-5-4-15,0-2-2 16,1-6-3-16,2-4-1 16,1-4-7-16,1-5 6 15,6-1-11-15,5 0 4 0,6-4 9 16,5-4 0-16,0 2-4 16,-2 4 4-16,-7 2 7 15,-2 0 1-15,-6 15 7 16,-5-1-14-16,-5 1 2 15,-3-1 0-15,0 0-3 16,-21-2 0-16,-8-1-1 16,-10-2-27-16,-9-5-34 0,-1-4-181 15,-6 0-139-15</inkml:trace>
  <inkml:trace contextRef="#ctx0" brushRef="#br0" timeOffset="38968.07">31990 8862 1173 0,'0'0'46'0,"0"0"-38"0,0 0-8 16,0 0-69-16,0 0-51 16,0 0-552-1</inkml:trace>
  <inkml:trace contextRef="#ctx0" brushRef="#br0" timeOffset="39804.22">30986 9580 874 0,'0'0'155'16,"0"0"-57"-16,0 0 35 15,0 0-25 1,0 0-31 0,0 0-12-16,-76-46-7 0,64 43-26 0,0 2 0 0,-3 1 4 15,-1 0-25 1,-6 0 1-16,-7 0 11 0,-2 0-12 16,0 1 4-16,4 5 5 15,5 1-5-15,5 4 18 16,5 6-33-16,6 7 0 15,6 4 6-15,0 4-3 32,13 4 4-32,7 2-7 0,1-1 0 15,-8-3 7 1,-3-5-7-16,-6-3-3 16,-4-2 3-16,0-5 2 15,0-5 1-15,-8-1-3 0,-5-4-17 16,-1-4 9-16,1-3-34 15,1-2-14-15,3 0-13 16,-1-10-78-16,2-12-111 16,0-10-61-16</inkml:trace>
  <inkml:trace contextRef="#ctx0" brushRef="#br0" timeOffset="40354.18">30549 9682 871 0,'0'0'184'16,"0"0"-110"-16,0 0-20 15,0 0-11-15,0 0-17 0,0 0-11 16,72-7 40-16,-11 7-27 16,5 0-28-16,2 0-92 15,-1-2-3-15,-3-5-65 16,-6-3-68-16,-7 0-40 16,-13 1 106-16,-16 2 162 15,-9 1 189-15,-10 3 71 16,-3 3-24-16,-1 0-74 15,-20 3-59-15,-4 10-26 16,0 3-7-16,3-1 8 0,8 0-39 16,5 1-5-1,5-2-34-15,4-3 5 0,0 0 6 16,7-1-9-16,8-4-2 16,7 0 0-16,3-6-15 15,5 0-32-15,4-2-23 16,1-15-6-16,1-5 16 15,5-5 13-15,-5 0 2 16,-2 4 5-16,-8 8 40 16,-10 10 17-16,-6 5 18 15,-2 0 7-15,-2 11-5 0,-1 7-11 16,-4 3-5-16,-1 1 2 16,0-1-12-16,-1-5 26 15,-11 0-16-15,-1-6 12 16,-1-3 7-16,5-6-19 15,3-1 2-15,4 0 12 16,2-1-9-16,12-16-25 16,20-6 2-16,11 0-6 15,8 0 3-15,1 3-33 16,-6 3-6-16,-4 7-57 0,-14-1-160 16,-16 7-390-16</inkml:trace>
  <inkml:trace contextRef="#ctx0" brushRef="#br0" timeOffset="40857.39">30003 10110 824 0,'0'0'226'0,"0"0"-176"0,0 0 76 15,0 0 25-15,0 0-53 16,0 0-22-16,-13 11-8 15,7 10 2-15,1 0-23 16,1-1-13-16,2 0 3 16,1-2-30-16,1-1-6 15,0-6 2-15,0 3-3 16,0-7-4-16,0 2-30 16,9-5-39-16,7-4-45 15,7 0-127-15,5-11-91 0</inkml:trace>
  <inkml:trace contextRef="#ctx0" brushRef="#br0" timeOffset="41142.37">30235 10176 1048 0,'0'0'52'16,"0"0"29"-16,0 0 36 16,-47 75-43-16,44-63-23 15,3-1 0-15,0-2-5 16,12-4-29-16,16-5 2 0,10 0-4 15,3 0-10-15,-2-16 4 16,-6-3-9-16,-8-3 2 16,-9-6 5-16,-8 3-4 15,-8 0 1-15,0 7-4 16,-18 8 6-16,-5 4-5 16,-1 6-1-16,3 0 0 15,5 0-6-15,9 0-29 16,7 3-57-16,0 3-93 0,20-2-9 15,8-1-160-15</inkml:trace>
  <inkml:trace contextRef="#ctx0" brushRef="#br0" timeOffset="42453.86">30641 10218 1170 0,'0'0'104'0,"0"0"-15"16,0 0 5-16,0 0-31 0,0 0-40 16,0 0-7-1,80-33-14-15,-55 22 0 0,-7 0 5 16,-8-3-7-16,-4-3 0 16,-2 0 9-16,-4-1-7 15,0-1 2-15,0 3-4 16,0 4 3-1,-4 7 17-15,-5 2-11 0,-4 3 0 16,0 0 5-16,-3 7-13 16,0 7 2-16,3 4 3 15,2 2 1 1,8 0 17-16,3 1-24 0,0-3 5 0,7 0 5 16,6-3-10-1,3-5-2 1,5-2-3-16,1-4 5 15,8-4-8-15,0 0 4 16,1-2-23-16,-2-12 14 16,-1-4-17-16,-7-5-1 15,1-3-2-15,-2 0 7 16,-5-4 15-16,-5 3 0 16,-4 4 11-16,-5 7 14 0,-1 5 17 15,0 6-9 1,0 3 11-16,-3 2-14 0,-5 0 8 15,0 11-23-15,-1 12 3 16,-1 4 11-16,5 1 2 16,2 1-7-16,3-1-8 15,0-6-3-15,0-4 2 16,2-2-4-16,11-6 0 16,1-4-1-16,5-5 1 15,2-1-16-15,6 0-1 0,3-3-20 16,1-11 8-1,2-2-18-15,-2-6 8 0,-1-3-1 16,-3-2-11-16,-5 1 29 16,-4 4 22-16,-6 1 4 15,-6 5 26-15,-4 5-7 16,-1 4 7-16,-1 2 7 16,0 4-4-16,0 1-4 15,0 0-6-15,0 8-21 16,0 13 11-16,0 1-10 15,6 1-3-15,7 0 12 16,-4-3-12-16,-3 0 8 16,-4-3-8-16,-2-2 0 0,-2-1-2 15,-16-2 0-15,-7-2-13 16,-2-3 4-16,2-4-14 16,7-3 3-16,8 0 4 15,10-2 9-15,7-9-31 16,24-1-58-16,11-3 45 15,3 3-4-15,6 3-18 16,-1-2 46-16,-3 2 29 16,-6 1 1-16,-7-3 1 15,-7 0 2-15,-7 1 2 16,-4-1 25-16,-7 3-3 16,-4 1 31-16,-5 4 1 0,0 1 38 15,0 2-34-15,-6 0-36 16,-9 2-19-1,-3 9 17-15,-1 3-2 0,5 2 8 16,5 0-19-16,2-4-1 16,4 4-3-16,3-5-9 15,0 0 1-15,0-2-1 16,14-2 0-16,8-2-8 0,7-5-8 16,1 0-15-16,0 0-39 15,-3-3-11-15,-2-8 27 16,0-3 18-16,-1-4-5 15,-3 0 12-15,-1-3 23 16,-3 1 6-16,-3 1 17 16,-5 5 18-16,-4 6 21 15,-3 6 22 1,-2 2-8-16,-5 0-24 0,-12 16-20 16,-7 6-13-16,2 4 10 0,5 1-8 15,4-2-14-15,9-3 12 16,4-6-13-1,0-2-2-15,16-2-1 0,14-8 3 16,8 0-12-16,15-4-24 16,-2 0-77-16,-1-7-80 15,-6-7-265-15</inkml:trace>
  <inkml:trace contextRef="#ctx0" brushRef="#br0" timeOffset="42912.7">30798 10485 538 0,'0'0'857'16,"-112"0"-825"-16,74 0 71 15,18 0-16-15,16 0-45 16,4 0-17-1,37 0-21-15,24 0 8 0,23 0-12 16,16 0 1-16,7 0 8 0,-1 0-9 16,-2 0-7-16,-13 1 4 15,-14-1-27-15,-15 0 5 32,-14 0-22-32,-15-5-4 0,-15 1 19 0,-10-1-6 31,-8 1-30-31,0 3 29 0,-13 1-46 15,-8 0-53-15,-4 3 50 0,-4 6-80 16,0 4-274-16</inkml:trace>
  <inkml:trace contextRef="#ctx0" brushRef="#br0" timeOffset="43164.27">30830 10628 980 0,'0'0'282'0,"-96"0"-229"16,63 3 73-16,14-3 20 15,14 7-80-15,5 2-46 16,33 4-10-16,22-2-1 16,20-5 2-16,21-6-7 0,12 0-4 15,12-6 0 1,-4-5 5-16,-13-2-3 0,-21 4-2 15,-25-1-40-15,-16 2-104 16,-15-2-46-16,-17-1-37 16,-9 4-364-16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6-14T11:10:07.4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22974 4412 818 0,'0'0'85'16,"0"0"-18"-16,0 0-24 15,0 0 39-15,0 0 16 16,0 0-21-16,0 0-16 15,0-31-2-15,0 28-8 0,0 0 14 16,0 2-11-16,0-1-11 16,0 2 6-16,0 0-10 15,0 0-8-15,0 0-12 16,0 0-18-16,0 0 8 16,0 2-9-16,0 12 0 15,0 7 1-15,0 5 3 16,0 3 2-16,0 4 1 15,0 1-6-15,0-1 13 16,0 0-14-16,0-2 0 0,0-5 6 16,0 0-4-16,0-5 0 15,0-3-2-15,0-2 0 16,0-5 2-16,0-2-2 16,0-2 0-16,0-3 0 15,0-1 1-15,0-2 0 16,0-1-1-16,0 0-6 15,0 0 5-15,0 0-32 16,0 0-27-16,0 0-43 16,0-7-175-16,0 2-165 15</inkml:trace>
  <inkml:trace contextRef="#ctx0" brushRef="#br0" timeOffset="1215.51">22975 4780 695 0,'0'0'54'0,"0"0"58"15,0 0-13-15,0 0-13 16,0 0-34-1,0 0-6-15,0-10-33 0,0 16 8 16,-3 7 33-16,-10 4 8 16,-2 2-7-16,-7 4-18 15,-2 1 1-15,-4 1-5 16,-1 1-18-16,-2-2 5 0,0-2-9 16,-2 1 6-16,0-1-5 15,-1 3-9-15,-1-3-1 16,2-1 12-1,2 0-6-15,1-1-8 0,0 0 2 16,2 1 3-16,0 0 2 16,-2-1-7-16,0 1 2 15,-3 0 0-15,-3 1-1 16,-1-1 1-16,-4-3-2 16,2 0 8-16,1 0-4 15,4-3-4-15,3 2 0 0,-1-2 1 16,2-1-1-16,4 3 0 15,0-3 3-15,3 1-3 16,3-1 0-16,4-2-1 16,-2 0 1-16,4 0 0 15,-3-2 0 1,-2 3 0-16,0-1 1 0,-4 3 0 16,1-4-2-16,-1 3-5 15,-1-3 6-15,0 3 2 16,0-4-2-16,0 1 0 0,0 1 9 15,2-4-1 1,-1 2 0-16,1 3-6 0,-2-4-2 16,2 0 10-1,1 0-10-15,-1 0 1 0,2 0 0 16,2 2 0-16,-1 1 6 16,0-1-7-1,1-1 3 1,0 1-7-16,4-7 8 0,1 3-7 0,2-3 7 15,2-1-1-15,1 1-2 16,2-1-1-16,1-3 0 16,2 2-2-1,2 1 2 1,-1-1 0-16,-1 2 0 0,3-2-7 16,0-2-6-16,0 2-56 15,0-2-89-15,12 0-18 16,16-4-5-16,7-14-187 15</inkml:trace>
  <inkml:trace contextRef="#ctx0" brushRef="#br0" timeOffset="2459.29">23034 4907 700 0,'0'0'102'0,"0"0"-1"16,0 0 13-16,0 0-18 16,0 0-17-16,0 0 15 15,-21-18-22-15,21 16-38 16,0 0 8-16,0 0 5 15,0 1-13-15,0 1 2 16,0 0-25 0,0 0-9-16,0 0 13 0,3 0-14 0,13 0 0 15,7 3 6-15,8 6-5 16,6 3 15 0,2 2-9-16,4 3 1 0,3 1 12 15,2 2-13-15,0 1-3 16,4 2-5-16,1-2 0 15,3-1 10-15,4 0-10 16,4 0 3-16,0 2 9 16,-1-1-12-16,-2 1 4 0,-3 2-4 15,-3-2 3 1,0 0 1-16,0-1-4 16,-2-1 4-16,1-2-4 0,-4 1 0 15,-2-2 6-15,3-1-6 16,-2 1 1-16,-1 1-2 15,1-1 1-15,-7-2 0 16,-1 0-6-16,-2-1 6 16,-4-2 0-16,-1-1 2 15,0-1-2-15,1-3 0 16,2 0-2-16,-2 0 2 16,1 0 7-16,0 0-7 15,-4-1 0-15,-3 2-1 0,-3-1 2 16,-3 0 0-1,-1-1-1-15,1 1 0 0,1 0 1 16,4 2-1-16,1 2-1 16,1-4 1-1,1 4 0-15,-3-2 3 0,2-1-3 16,-3 2 0-16,-1 0-5 16,-1-3 10-16,-3 0-5 15,-4-1 0-15,-8-3 2 16,-5-2 0-1,-2 2-2-15,-3-3 0 0,0 0-1 0,0 0 1 16,0 0-6-16,0 0 6 16,0 0 2-16,0 0-1 15,0 0-2-15,0 0 4 16,0 0-4 0,0 0 1-16,0 2-18 0,0-1-16 15,-14-1-65-15,-14 0-163 16,-18-1-507-16</inkml:trace>
  <inkml:trace contextRef="#ctx0" brushRef="#br0" timeOffset="3816.72">21335 5824 822 0,'0'0'100'0,"0"0"-21"0,0 0 4 16,0 0 8-1,0 0 8-15,0 0-19 0,-2 0-42 16,2 0-9 0,0 0 5-16,0 0-6 0,0 0 5 15,0 3-15-15,0 0 4 16,12 4 25-16,3 0-19 16,4 0-9-16,2 2-8 15,6 4 9-15,6 4 1 16,8 2-11-16,6 5-2 15,8 1 12-15,5 0-14 16,5 0 7-16,6-3-5 16,1 2-4-16,-1 1 3 0,-4 0-7 15,-6 0 0-15,-1 0-7 16,-5 0 7-16,-5-3 0 16,-3-4 2-16,-4-4 0 15,-7 0 0-15,-2-5-2 16,-4 0 1-16,-3-1-5 15,-3 2 6-15,-2-3-2 16,0 1 3-16,-1 2 0 16,0 0-3-16,2 1-1 15,-1 1 1-15,3 2 3 0,1 3-3 16,1-2 0 0,3 2 0-16,-1-1 1 0,3 0 0 15,-1-1-1-15,3-1 0 16,2-3 2-16,-3 3-2 15,1-3 0-15,-3 0 2 16,-1 2-1-16,-3-1-2 16,1 2 1-16,1-3 0 15,-2 3 1-15,0 0-1 16,-5 0 0-16,-3-3 2 16,-4 0-2-16,-2-1-6 15,0-5 5-15,-4 1 1 0,-1 1 0 16,0-6-1-16,-1 5 1 15,1-5 0-15,4 5 1 16,1-2 6 0,5 2-7-16,2-1 0 0,3-1-5 15,3 2 5-15,1-1 0 16,-5 2-2-16,-2-3 8 16,-4 2-12-16,-6 1 6 15,-4-6 0-15,-4 2-1 16,-2-3 1-16,0 0 0 15,0 0 5-15,1 0-5 0,-1 0 0 16,2 0-2-16,-1 0 2 16,3 3 0-16,3-2-12 15,2 2-18 1,4 0-10-16,0-2-43 0,5-1-88 16,2 0-87-16,2-4-182 15</inkml:trace>
  <inkml:trace contextRef="#ctx0" brushRef="#br0" timeOffset="5063.89">25098 5635 829 0,'0'0'68'0,"0"0"-3"15,0 0 30-15,0 0-5 16,0 0-3-16,0 0-34 16,-18-9-17-16,8 9 0 15,-1 0-14-15,-1 0 8 16,-5 7-19-16,-4 2 5 0,-2 7 1 15,-5 0 7 1,-5 2 1-16,-2 2-8 0,-3 1-12 16,-4 1 18-16,-2 1-22 15,-1 1 15-15,-1 0-2 16,1 1-14-16,-1 0 13 16,2 1-6-16,-3 1-7 15,-3-5 13-15,0 3-12 16,0-3 4-16,3-1-2 15,5-3-2-15,3 1-1 16,5 2-2-16,3-1 2 16,-1 2 1-16,2 2-1 0,1-4 0 15,-1 4 0-15,3-3 0 16,1 0 1-16,1 0-1 16,-2-1 0-16,0 3 1 15,1-4-1-15,-1-2 0 16,-1 1 4-16,-5 0-1 15,-3-3-2-15,-2-1-1 16,1 0 4-16,4 0-4 16,1-3 0-16,3 3 0 0,1 1 0 15,1-4 0 1,3 3 2-16,5-1-2 0,4-2 0 16,0 1 4-16,4-2-4 15,1 4 0 1,0-3 0-16,-1 0 1 0,-1 0-1 15,-1-1 0-15,1-2 1 16,-1 1 1-16,0-1-2 16,0-1 0-16,3 1 3 15,-2-2-2-15,3-2 5 0,4-4-6 16,2 0 1 0,3 0 1-16,0 0-2 0,0 0 0 15,0 1 4-15,-3-1-4 16,0 3 2-16,0 0-2 15,0-3 0-15,0 4 5 16,0-4-5-16,2 0-1 16,1 0 1-16,-2 0 4 15,2 0-4-15,0 0-7 16,0 0-7-16,0 0-34 16,0 0-82-16,8 0-117 15,4-11-161-15</inkml:trace>
  <inkml:trace contextRef="#ctx0" brushRef="#br0" timeOffset="7335.45">22985 5201 465 0,'0'0'165'0,"0"0"-66"16,0 0 40 0,0 0-30-16,0 0-14 0,0 0-20 15,-4-39 11-15,4 35-18 16,0 1 10-16,0 2-1 16,0 0-12-16,0 1 5 0,0 0-25 15,0 0-13-15,0 12-10 16,-4 8-13-16,-2 6 14 15,-1-1-6-15,4-1-10 16,3-2 10-16,0-2-17 16,0-3 0-16,0-3 1 15,0-3 0 1,-2-2-1-16,-5-2-20 0,-1-1-30 16,4-2-23-16,2-3-56 15,2-1-96 1,0 0-37-16,6-4-182 0</inkml:trace>
  <inkml:trace contextRef="#ctx0" brushRef="#br0" timeOffset="7650.61">23184 5271 398 0,'0'0'476'0,"0"0"-399"16,0 0 38-16,0 0 7 16,0 0 28-16,0 0-30 15,33-22-49-15,-33 22-30 16,-1 0-18-16,-16 0-14 15,-3 2-6 1,0 8 7-16,1 1-10 16,4-1 0-1,4 0-3-15,8 0 5 0,3 2-4 16,0 0-4-16,2 4 3 16,8-2-4-16,1 0 1 15,-2-1-3-15,-1-2 8 16,0-2 1-16,-2-2 0 15,-3-2-1-15,0-1 1 16,-1-1-1-16,-2-1 1 16,0 0-1-16,0 0-1 0,-11 3-49 15,-13 2-33 1,-9 4-79-16,-6-2-7 0,-4 0-104 16</inkml:trace>
  <inkml:trace contextRef="#ctx0" brushRef="#br0" timeOffset="8896.12">22243 5776 928 0,'0'0'84'0,"0"0"-15"0,0 0 2 16,0 0 10-16,0 0-33 15,0 0-28-15,0 0-8 16,-9 0-12-16,9 0 0 16,0 0-2-16,10 0 2 15,4 0 19-15,4-7-12 16,4-4-5-16,-4-3-3 16,0-3 1-16,-7 2-3 15,-4 0-1-15,-5 3 4 0,-2 3 0 16,0 2 0-1,-3 0 4 1,-13 7 16-16,-6 0-8 0,-3 3-5 0,-5 12-6 16,0 2 0-16,6 1 26 15,5 1-11-15,7 0-3 16,3 0-4-16,5-1 0 16,4-2-2-16,0 0-7 15,0-5 3-15,4-2-6 16,9-3-6-16,4 0 7 15,2-6 0-15,6 0-9 16,2 0-22-16,-1-3-7 16,1-6-91-16,-5-3-51 0,-1 1-206 15</inkml:trace>
  <inkml:trace contextRef="#ctx0" brushRef="#br0" timeOffset="9180.91">22543 5717 1014 0,'0'0'51'0,"0"0"-20"31,0 0 85-31,0 0-31 0,0 0-17 0,0 0-10 16,-78-2-27-16,71 10-22 15,-4 6-5-15,0 0 5 16,0 0 0-16,3-1-8 15,3-1 3-15,3-3-2 16,2 0 1-16,0-2-3 16,10-2-11-16,9-2-3 15,3-3 7 1,3 0-51-16,0 0-13 16,-2 0-48-16,1-10-8 15,-3-2-63-15,-5-2-194 16</inkml:trace>
  <inkml:trace contextRef="#ctx0" brushRef="#br0" timeOffset="9939.1">22653 5594 835 0,'0'0'78'0,"0"0"11"16,0 0 22-16,0 0-17 15,0 0-4-15,0 0-38 16,0-2-22-16,0 13 2 16,0 1 7-16,0 4 5 15,0 1 2-15,0 2-22 16,0 1 10-16,0 3-10 16,-1-2-6-16,-1 2-2 15,1-4-6-15,-1 2-9 16,2-6 7-16,0-4-8 0,0-2 0 15,0-5-1-15,0-3 4 16,0 2-6-16,2-3-2 16,7 0-10-16,6-3 1 15,4-9-8-15,-1-4-16 16,3 0 8-16,-3 4 0 16,-5 6 25-16,-7 1 2 15,-3 5 6-15,-1 0-4 16,-1 0 1-16,1 0 0 15,1 9 21-15,-3 2-6 16,1-1 0-16,2 1-10 16,1-3-3-16,1-1 4 0,3-3-6 15,2-2-3-15,5-2 1 16,0 0-3-16,6 0-56 16,-2-9-67-16,-1-2-25 15,3-3 26-15,-4 2-25 16,-3-2-39-16,-3 7 45 15,-7 0 146-15,-1 7 83 16,-3 0 70-16,0 0-40 16,0 7-28-16,-7 3-24 15,-1 1 7-15,5-2 0 0,2-2-24 16,1 0-3-16,0-3-28 16,0 1 3-16,0-4 11 15,0 0-27 1,1 1 1-16,8-2-1 0,3 0 4 15,0 0 2-15,0-2-6 16,0-5 0-16,-6-1-1 16,-5-2 1-16,-1-2 0 15,0 1-1-15,0 2 1 0,-9 0 0 16,-2 5-5-16,0-3-30 16,0 5-32-16,1 1-59 15,3 1-15-15,2 0-183 16</inkml:trace>
  <inkml:trace contextRef="#ctx0" brushRef="#br0" timeOffset="10995.61">23253 5719 261 0,'0'0'129'0,"0"0"-27"31,0 0 22-31,0 0 23 16,0 0-29-16,0 0-40 0,-3 0-32 16,1 0 0-16,1 0-16 15,1 0 1-15,0 0-5 16,0 0 4-16,0 0-5 15,0 0-14-15,0 0 9 16,0 0 16-16,0 0-6 16,0 0 9-16,-2 0 8 15,1 0-19-15,1 0-6 16,-2 0-7-16,2 0-9 16,0 0 14-16,-2 0-20 0,2 0 10 15,0 0-5 1,0 0 3-16,0 0-2 0,0 0-6 15,0 0 0-15,0 0-5 16,0 0 6-16,0 0-2 16,0 0 0-16,0 0 1 15,0 0 1-15,0 0-1 16,0 0 0-16,0 0-5 16,0 0 5-16,0 0-5 15,0 0 4-15,0 0-9 16,0 0-8-16,0 0-10 0,0 0 3 15,0 0 20-15,0 0-17 16,0 0-20-16,0 0-54 16,0 0-32-16,-5 0-220 15</inkml:trace>
  <inkml:trace contextRef="#ctx0" brushRef="#br0" timeOffset="25281.16">23274 5708 331 0,'0'0'161'16,"0"0"-134"-16,0 0 0 15,0 0 38-15,0 0 82 16,0 0-51-16,0 0-10 15,0 0-14-15,0-21-10 16,-4 17 8-16,1 0-10 16,0 1 7-16,-2-2-27 15,3 3 6-15,1 2-3 0,1-2-24 16,0 2-6-16,0 0 5 16,0 0-16-1,0 0 5-15,0 0 8 0,0 0-3 16,0 0 3-16,0 0 5 15,0 0-4-15,0 0 11 16,-3 0-17-16,1 7 7 16,1 5 7-16,-1 3 2 15,1-1-10-15,-1 1-3 16,2-1-7-16,0 0 10 0,0-3-13 16,0-2-1-16,0-2 2 15,0 0-3 1,0-2-1-16,0 0 0 0,0-1 0 15,0-1 6-15,0 0-6 16,0 0-12-16,0-1 7 16,0 1-15-16,0-1-24 15,0 0-45-15,0 0-105 16,0-1-62-16,-10 1-159 16</inkml:trace>
  <inkml:trace contextRef="#ctx0" brushRef="#br0" timeOffset="25816.38">23207 6040 951 0,'0'0'97'16,"0"0"-40"-16,0 0 40 15,0 0-37-15,0 0-7 16,0 0-24-16,-15-3-9 0,15 3-9 16,0 0-4-1,0 0-4-15,0 0 13 16,0 0-6-16,0 0 16 0,4 0-18 16,2 0 1-16,3 0 1 15,-3 0-7-15,0 0 0 16,-1-1-3-16,-1-9 0 15,-1-1 0-15,-3-2 0 16,0 1-2 0,0 3 1-16,0 5 1 0,0 1 3 0,-7 3-3 15,-1 0-14-15,0 0-4 16,0 0-25-16,3 5-21 16,5 2-60-16,0-1-38 15,0-1-256-15</inkml:trace>
  <inkml:trace contextRef="#ctx0" brushRef="#br0" timeOffset="26337.74">23436 5717 1005 0,'0'0'96'31,"0"0"-22"-31,0 0 53 0,0 0-28 16,0 0-28-16,0 0-38 16,-23 0-22-16,40-1-9 15,6-2 16-15,4-2-18 16,-2 3 0-16,-3-1-4 16,-5 1-12-16,-4-2-19 15,-7 3-59-15,-3 1-49 16,-3 0 16-16,0 0-97 15,-12 5-186-15</inkml:trace>
  <inkml:trace contextRef="#ctx0" brushRef="#br0" timeOffset="26512.05">23426 5840 806 0,'0'0'152'15,"0"0"-97"-15,0 0 62 16,0 0 1-16,0 0-48 15,0 0-19-15,76-7-51 16,-45 1-2-16,-4 1-96 16,-5-1-98-16,-6 0-174 15</inkml:trace>
  <inkml:trace contextRef="#ctx0" brushRef="#br0" timeOffset="27309.97">23875 5671 319 0,'0'0'187'16,"0"0"-106"-16,0 0 62 16,0 0-2-1,0 0-33-15,0 0-9 0,3-31-20 16,-3 28 17-16,0-1-16 15,0 2 1-15,0-1-14 16,0 3-18-16,0 0-4 16,0 0-1-16,0 0-30 15,0 0-4-15,0 0-6 0,0 12-2 16,0 9 21-16,0 8-2 16,0-2-11-16,0 0 18 15,0-6-13 1,0-1-10-16,0-4 8 15,0-4-11-15,0-3 6 16,0-2-8-16,0-2-1 16,-4-2-8-16,1 0 5 15,1-3-39-15,-1 0-26 0,2 0-45 16,1-14-106-16,0-9-19 16,0-8-48-16,0-8-65 15</inkml:trace>
  <inkml:trace contextRef="#ctx0" brushRef="#br0" timeOffset="27357.5">23875 5671 648 0</inkml:trace>
  <inkml:trace contextRef="#ctx0" brushRef="#br0" timeOffset="27444.01">23875 5671 648 0,'9'-95'185'0,"-15"95"-64"0,-9 0-27 0,-4 14-43 0,1 1-4 0,1 0 10 16,5-1-31-16,4-1-23 16,5 0-6-16,3-1-64 15,0-1-115-15,0-4-409 16</inkml:trace>
  <inkml:trace contextRef="#ctx0" brushRef="#br0" timeOffset="27672.2">23706 5913 1093 0,'0'0'70'16,"0"0"-62"-16,0 0-5 16,0 0 10-16,87-5-13 15,-42 1 1-15,1 1-3 16,-4 0-114-16,-8 0-324 16</inkml:trace>
  <inkml:trace contextRef="#ctx0" brushRef="#br0" timeOffset="29664.5">25225 5624 314 0,'0'0'171'0,"0"0"-112"16,0 0 27-16,0 0 36 0,0 0-15 16,0 0-14-1,-15 0-38-15,14 2 10 0,-2-2-6 16,-3 0-4-16,-3 1 5 15,0 0-14-15,0 2 6 16,0-1 4 0,5-2-21-16,1 1-8 0,3-1-9 15,0 0-7-15,0 0 21 16,0 0-31-16,0 0-1 16,4 0 2-16,12 0 15 0,7 0 1 15,1 0-16-15,4 0 3 16,2 0-2-16,-2-3 0 15,2 3-3-15,1-1 4 16,1-2-2-16,4 2-1 16,0-1-1-1,2-1 0-15,-1 2 5 16,2 0-5-16,1-1-4 0,2 0 4 16,0 2 1-16,1-5-1 0,-3 3-4 15,1-3 4 1,-4 3 4-16,-4-2-4 0,-4 3-2 15,-3-1 2 1,-3 2 0-16,-1-2-3 0,-2 2 3 16,2-2 0-16,1 2 1 15,6-1 1-15,-1-2-2 16,2 2 0-16,-2-1-2 16,-3 2 2-16,-5 0 0 15,-1-3 6-15,1 3-9 16,-4 0 4-1,2 0-2-15,0 0 1 0,0-1 0 0,1 0 1 16,-2-1-1-16,0-1 0 16,-4 3 1-1,0-1 1-15,-7 0-3 0,0 1 1 16,-2-2 0-16,1 2 2 16,0-3 1-1,0 2-2-15,-3 1 14 0,1-2-15 16,-3 2 0-16,0 0 0 15,0 0 3-15,0 0-3 16,0 0 0 0,0 0-13-16,0 0-6 0,0 0-59 0,-9 0-135 15,-3-1-53-15,-3-2-339 16</inkml:trace>
  <inkml:trace contextRef="#ctx0" brushRef="#br0" timeOffset="30625.51">25452 5214 932 0,'0'0'108'16,"0"0"0"-16,0 0 28 15,0 0-22-15,0 0-30 16,0 0-32-16,-29-19-36 16,29 19-13-16,0 0-1 15,0 7 15-15,0 2-10 16,8-2 11-16,1 0 2 15,4 1-5-15,-2-1-4 16,2-1-11-16,-2-2 4 16,-2 0-3-16,-1-1-1 0,-2-3-8 15,0 0-10 1,2 0 9-16,2-3 5 0,2-11 0 16,0-5 4-16,3-4-10 15,-3 1 7-15,-2 3-3 16,-5 5 6-16,-4 6 3 15,-1 5-3-15,0 1 8 16,0 2-2-16,0 0 14 16,0 3-20-16,-3 18 0 15,-5 6 14-15,-1 4-3 16,1 0-4-16,2-3-1 0,-3-1-5 16,3-3 16-1,2-4-13-15,-2-3-2 0,1-3 3 16,2-6-5-16,-1 1-2 15,3-3-24-15,1-1-44 16,0-1-95-16,4-2-108 16,8-2-68-16</inkml:trace>
  <inkml:trace contextRef="#ctx0" brushRef="#br0" timeOffset="31021.59">25692 5315 880 0,'0'0'166'0,"0"0"-148"16,0 0 9-16,0 0-1 15,0 0-5-15,0 0 26 16,37 0-7-16,-13 0-20 16,3 0-17-16,-1-5-3 15,-3-3-3-15,-3 0-20 16,-7-2 18-16,-4 0-5 15,-5 3 9-15,-4 0 1 16,0 4 1-16,0 0 48 0,-3 2 17 16,-7 1-15-16,-2 0-26 15,-4 0-11-15,2 9 6 16,-2 3 11-16,4-1-20 16,4 2-9-16,2 0 10 15,4 0-9-15,2-1-6 16,0-1-7-1,0-1 2-15,11-1-36 0,6-5-31 16,5-1-32-16,7-3 23 16,2 0-97-16,5 0-99 15,1-6-101-15</inkml:trace>
  <inkml:trace contextRef="#ctx0" brushRef="#br0" timeOffset="31319.5">26150 5281 587 0,'0'0'146'0,"0"0"0"16,0 0-22-16,0 0-37 15,0 0-19-15,0 0-16 16,-30-30-22-16,14 30-26 16,4 2 25-16,4 3-14 15,1 1-5-15,4 2 8 16,3 2-6 0,0 3 1-16,0 0 18 0,2 0-23 15,8-1-2-15,2-1 8 0,1-1 26 16,4-1-5-1,2-1 2-15,0 0 2 0,-1-1 0 16,-4-2-22 0,-6 1-11-16,-3-2-1 15,-5-1-5-15,0 3 0 0,-9-1-8 16,-20 4-10-16,-12-3-20 16,-14-3-140-1,-9-3-133-15</inkml:trace>
  <inkml:trace contextRef="#ctx0" brushRef="#br0" timeOffset="32469.26">22968 3976 22 0,'0'0'509'0,"0"0"-457"16,0 0-25-16,0 0 86 16,0 0-15-16,0 0-1 0,0-12-13 15,0 11-3-15,0 0-27 16,0 1 15-16,0-2 10 16,0 2 6-16,0 0-26 15,0 0-15-15,0 0-3 16,0 0-10-16,0 0-15 15,0 0 7-15,0 0-17 16,0 0 0-16,0 0 0 16,0 0-3-16,-3 0 3 15,0 4-6-15,2 11 2 0,-1 3 19 16,2 4-13-16,0 5 2 16,0 2-1-16,0-1 3 15,0 0-2-15,0-1-9 16,0 1 1-16,0-1 5 15,0 0-7-15,0-2 0 16,-1-1-2-16,-1-3 4 16,-1-2 1-16,2-4-3 15,-2-2 0-15,0-2-1 16,-2-3 1-16,-2-1-4 16,2 0-12-16,-1-2-21 0,5-1-23 15,1-3-48-15,0-1-85 16,3 0-41-16,12 0-160 15</inkml:trace>
  <inkml:trace contextRef="#ctx0" brushRef="#br0" timeOffset="35103.89">23217 4362 615 0,'0'0'89'16,"0"0"-31"-16,0 0 46 16,0 0-25-1,0 0 5-15,0 0-38 16,-27-2-15-16,27 2-3 16,0-2-11-16,0 2 15 0,0 0-10 0,0 0-14 31,8 0 18-31,8 0 9 15,1 0 4-15,3-1-6 16,3 1-12-16,-2 0-10 16,4 0-2-16,3 0-4 15,2 0-4-15,2 0-1 16,-1 0 0-16,2 0 0 16,0 0 3-16,1 0-2 15,0-1-2-15,5-2 2 16,-2 0-1-16,-1 0 0 0,-1 2 0 15,-7-1 0-15,0 1 0 16,-3 0 0-16,2-1-2 16,8 1 0-16,0 1-1 15,7 0 3-15,6 0 0 16,-2 0-18-16,-3 0 14 16,1 0 2-16,-3 0 0 15,-2 1-12-15,-6 3 7 0,-3-1-32 16,-8-1 5-1,-2-2 22-15,-2 0 12 0,2 0 2 16,2 0-1-16,4 0 1 16,-2 0-1-16,4 0-1 15,1 0 0-15,-4 0 7 16,5 0-7-16,-2 0-1 16,5 0 1-16,6 0 1 15,6 0 0-15,2 0-1 16,1 1-5-16,-5-1 5 15,-5 0 1-15,-7 0 0 16,-6 0-2-16,-2 0 2 16,-2 0 2-16,3 0-3 0,2 0 0 15,7 0 0-15,3 0 6 16,4 0-2-16,2 0-4 16,1 0 0-16,3 0 9 15,-1 0-2-15,-2 0-6 16,-7 1 7-16,-6 1-4 15,-3-1-4-15,0-1 0 16,3 0 0-16,1 0 7 16,3 0-2-16,4 0 14 15,1 0 15-15,7 0-16 0,-1-1-2 16,2 1 12-16,-2 0-22 16,-3 0-2-16,-7 0-4 15,0 1 0-15,-5 3 1 16,-1 0-1-16,1-1 3 15,2-3-3-15,-4 0 0 16,0 0 0-16,0 0 0 16,-1 0 0-16,2 0 10 15,-2 0-7-15,0 0-2 16,-1 0 7-16,-2 0-7 16,-2 0-2-16,-2 0 0 0,-2 0 1 15,0 0 3 1,-5 0-1-16,1 0-3 0,-1 0 1 15,-2 0 0-15,0 0 3 16,-2 0-1-16,-1 0 2 16,0 0 13-16,-3 0-4 15,1 0-9-15,-1 0 7 16,1 0-7-16,0 0-1 16,2 0-2-16,2 2-1 15,-1-1 16-15,-5-1-12 16,-1 1 2-16,-1-1-2 15,-2 0 7-15,0 0 16 0,0 0-23 16,0 0 7-16,0 0 12 16,0 2-12-16,0-2-9 15,0 1 1-15,0 3-1 16,0 2 9-16,4 1-11 16,0 3 2-16,1 1 11 15,-1 2-12-15,1 1-1 16,-2 0 2-16,2 0-1 15,-3 2 2-15,1-2-3 0,-1 0 0 16,-2 1 6 0,0 0-5-16,0-1-1 0,0 1 6 15,0-2 3-15,0 0-9 16,0 0-1-16,-2-1 1 16,-6 2 6-16,0 0-4 15,0 2-2-15,1-2 4 16,1 0-2-1,3 1 2-15,2-2-4 0,1 0 2 16,-2 0 1 0,2-2 0-16,0 2-2 0,0 0 0 15,0-2 1-15,0 2 0 0,0-2-2 16,-1 0 0-16,1-1 5 16,0-2-4-16,-2 1-1 15,2 1 0-15,-3 0 4 16,0 1 1-16,0-1-4 15,0 1-1-15,0-1 14 16,1 0-13-16,1-2 0 16,1 2 7-16,0-3-3 15,0 1-2 1,0 0-3-16,0 0 3 0,0 3 3 16,0 2-5-1,0 1-1-15,0-1 11 16,0 1-10-16,0-1 2 0,0 1-3 0,0 1 1 15,0 2 4-15,-3 2-5 16,3-1 0-16,0-2 1 16,0-1 0-16,0-2-1 15,0-2 0 1,0 2 0 0,-1 0 3-16,1-2-3 0,0 0 0 0,0-1 0 15,0 0 2 1,0-3-2-16,-2 1 0 0,2-1 0 0,0 2 1 15,0 0-1-15,0 1-1 16,0-1 1-16,0 1 0 16,0-2 0-16,0 1-2 31,0-2 2-31,0 0 3 0,0 0-3 0,0-1 0 16,0 0 1-16,0 1 0 15,0 1-1-15,-3-1 0 16,2-1 1-1,-1-1 6 1,1 2-7-16,1 0-2 0,-3 0 0 16,3 0 3-16,-2 0-1 15,2 1 0-15,0-1 0 16,0-2-1-16,0 0 1 16,0 0 0-16,0-2 2 15,0 3-2-15,0 0 4 16,-1 3-9-16,-1 0 11 15,2 3-9-15,0-1 3 16,0 2 0-16,0-1-4 16,0 1 4-16,0-1 0 0,0-3 0 15,0 0 1-15,0-2 1 16,0-4-2-16,0 1 0 16,0-4 4-16,0 0-4 15,0 0-1-15,0 0-9 16,0-4-26-16,-6-13-38 15,-4-8-180-15,2-11-192 16</inkml:trace>
  <inkml:trace contextRef="#ctx0" brushRef="#br0" timeOffset="36303.91">23339 4281 851 0,'0'0'79'0,"0"0"-15"15,0 0 39 1,0 0-7-16,0 0-36 0,0 0-8 16,0 0 2-16,-4-17 5 0,-3 17-28 15,-4 1-19-15,-5 12 9 16,-2 1-2-16,-3 3 12 16,-3 0-15-16,-2 1-12 15,-3-1 4-15,-1-2-7 16,2-2-1-16,7-3 7 15,9-6-7-15,6-2-1 16,6-2 1-16,0 0-17 16,0 0 15-16,9 0-6 15,7-5 8-15,5 1 2 16,-6 1 1-16,-2 3-6 16,-2 0 3-16,-1 0 0 0,1 12 8 31,1 3-5-31,1 2-1 0,1 0 3 0,0-4-5 15,2-2 0-15,-3-4-1 16,-4-1 1-16,-3-5 0 16,-5-1-4-16,1 0-13 15,-2-3 16-15,0-17-43 16,0-5 20 0,0-6 16-16,0-3 0 0,4 4 2 15,-1 3-2-15,1 9 8 0,-4 10 5 16,0 6-4-1,0 2 19-15,0 0-6 0,0 20-7 16,-2 9 4-16,0 6-11 16,2 3 2-16,0-1-8 31,0-1-27-31,0-3-172 0,4-5-199 0</inkml:trace>
  <inkml:trace contextRef="#ctx0" brushRef="#br0" timeOffset="37510.23">23251 6733 402 0,'0'0'159'16,"0"0"-74"-16,0 0 2 15,0 0-52 1,0 0 19-16,0 0 44 0,23-50-39 15,-20 46-1-15,0 0 27 16,-3 1-4-16,0 0 34 16,0-1-10-16,0 1-40 15,0 2-2-15,0-2-16 0,0 3-14 16,0 0 2 0,0 0-18-16,0 0-11 0,0 0 11 15,0 0-16-15,0 0 0 16,0 0-1-16,0 0 4 15,0 7-2-15,0 15 6 16,0 10 3-16,0 7 11 16,0 11-7-16,1 3 6 15,4 5-1 1,2 3-3-16,1 8 12 16,2-3-14-16,-2 2-14 15,-1-7 11-15,-2-7-9 16,0-4-3-16,-5-6 2 15,0-5 2-15,0-7-4 16,0-6-4-16,0-7 4 16,-1-10 5-16,-3-4-1 15,4-3-4-15,0-2 0 16,0 0 2-16,0 0-4 16,0 2 2-16,0-2-10 15,0 0 2-15,0 0-12 0,0 0-17 16,0-9-16-16,0 0 5 15,0-1-9-15,0-2-60 16,0 2-65-16,0-1-8 16,0 1-60-16,-3 0-165 15</inkml:trace>
  <inkml:trace contextRef="#ctx0" brushRef="#br0" timeOffset="37999.16">23181 7407 848 0,'0'0'144'15,"0"0"-63"-15,0 0 16 16,0 0 40-16,0 0-32 16,0 0 2-16,-44 0-61 15,44 0-34-15,0 0-2 16,10 0 2-16,11 0-2 15,9 0-2-15,7 0-3 16,5-2 1-16,-3-6-6 0,-4 3 0 16,-3-1-3-16,-4 0 3 15,-6 2-4 1,-6 4 3-16,-6 0 0 0,-6 0-4 16,-1 0 5-16,-3 0 0 15,2 0 4-15,-1 0 2 16,-1 0 12-16,0 0-4 15,0 0-3-15,0 0 16 16,0 0-18-16,-1 7 1 16,-14 7 10-16,-3 6 6 0,-1-2-2 15,-4 3-2-15,4 1-18 16,-2-4 20-16,0-1-24 16,3-1 4-16,-3-5-3 15,3 1-1-15,2-2-15 16,4-4-18-16,3-3-25 15,5-3-2-15,1 0-81 16,0-9-177-16,-3-13-139 16</inkml:trace>
  <inkml:trace contextRef="#ctx0" brushRef="#br0" timeOffset="38083.57">23181 7407 1145 0</inkml:trace>
  <inkml:trace contextRef="#ctx0" brushRef="#br0" timeOffset="38172.92">23181 7407 1145 0,'-38'-42'85'0,"38"49"-79"0,0 6 136 0,7 2-67 0,8 0-41 0,6 3 9 15,4 0-27-15,1-6-16 16,1-2-29-16,-1-2-147 16,-2-4-115-16,-7-1-703 15</inkml:trace>
  <inkml:trace contextRef="#ctx0" brushRef="#br0" timeOffset="39091.26">23790 6944 987 0,'0'0'94'0,"0"0"3"15,0 0 12-15,0 0-18 16,0 0-24-16,0 0-11 16,0 18 23-16,4 3-23 15,-1 0-15 1,0 0-22-16,-1-2-8 0,-2-1 11 15,0 0-8-15,0-1-13 16,0-6 3-16,-3-1-2 16,-3-4-2-16,0-4-1 15,2-2-9-15,1 0 2 16,1-11-19-16,1-12-31 0,1-9 22 16,0-6 18-16,0 6-12 15,0 4 2-15,0 10 28 16,6 11-5-16,7 6 5 15,5 1 0-15,7 0 8 16,4 10 9 0,-1 4-9-16,2 2 6 0,0 0-7 15,-4 0 8 1,-4 1-6-16,-3-2-7 0,-5 0 8 16,-6-5-10-1,-3-3 5-15,-2-5-5 0,-3 0 2 0,0-2 6 31,1 0-8-31,1 0 5 0,1-7-2 0,3-11-3 16,2-8-8 0,0-5 1-1,-1-6-9-15,0-1 10 16,-3 1 5-16,-3 2 1 16,-1 10 0-16,0 4 0 15,0 11 5-15,0 5 8 16,0 4 1-16,-5 1 21 15,-3 4-23-15,-3 15-11 0,0 9 12 16,3 1-1-16,5 3 6 16,3-3 3-16,0-2-11 15,0-1 12-15,2-4-19 16,5-4-2-16,0-2 5 16,-2-5-6-16,-1-4-28 15,4-5-27-15,4-2-41 16,3 0-70-16,1-12-143 15,1-9-377-15</inkml:trace>
  <inkml:trace contextRef="#ctx0" brushRef="#br0" timeOffset="39372.19">24272 6944 1026 0,'0'0'78'15,"0"0"13"-15,-31 73 71 16,20-43-60-16,6-3-27 15,4-4-16-15,1-2-28 16,0-7-16-16,9-3 0 16,10-5-11-16,4-6 7 15,7 0-9-15,1-2-2 0,1-14 6 16,-4-7-3-16,-6-2-4 16,-8-3 1-16,-12 3-7 15,-2 7 3-15,-10 7-1 16,-15 7-5-16,-6 4-21 15,-2 0-39-15,0 0-75 16,0 4-144-16,2-1-655 16</inkml:trace>
  <inkml:trace contextRef="#ctx0" brushRef="#br0" timeOffset="40492.83">20974 7060 666 0,'0'0'304'0,"0"0"-289"16,0 0 58-1,0 0 16-15,0 0 2 0,0 0-3 0,-15 23-37 16,15-23-5-16,0 0-22 15,10 0 16-15,9 0-2 16,1-3-29-16,5-5-6 16,-1-2 3-16,-3-2-3 15,-6-1-3 1,-3-2-8-16,-6-2-14 0,-6 4 17 16,0 1-5-16,0 3 10 0,-12 3 6 15,-6 6-3-15,-7 0 1 16,-4 0 0-16,-1 14 2 15,1 4 12-15,0 0-10 16,7 2 8 0,5 2 8-16,7 1-8 0,4 2 8 15,6 2-3-15,0-4-7 16,0-6-7-16,19-2-7 31,5-5 0-31,9-6 5 0,6-4-5 0,4 0-12 31,0-1-34-31,1-12-38 0,-1-2-77 16,-6-4-76-16,-4-3-190 16</inkml:trace>
  <inkml:trace contextRef="#ctx0" brushRef="#br0" timeOffset="40766.08">21360 6987 840 0,'0'0'96'0,"0"0"-31"16,0 0 32-16,0 0 20 16,0 0-27-16,-83 17 15 15,73-9-33-15,6 2-22 16,1 3-23-16,1 1-23 16,2 2 1-16,0-1 3 15,2-1-8-15,10-3-2 16,4-4 1-16,2-5-18 15,6-2-8-15,4 0-22 16,4-2-58-16,1-13-30 16,1 1-44-16,-6-4-215 15</inkml:trace>
  <inkml:trace contextRef="#ctx0" brushRef="#br0" timeOffset="41518.91">21570 6722 859 0,'0'0'99'0,"0"0"-9"15,0 0 30 1,0 0 23-16,0 0-29 0,0 0 0 16,-7 4-78-16,-2 14 10 15,0 7 2-15,3 0-11 16,1 0-7-16,4 3-5 15,1 1-11-15,0 0 18 16,0 2-21-16,0-2-2 16,1 3 0-16,2-3-6 15,-1 0-2-15,-1-5-1 16,-1-6 0-16,3-3-4 16,-1-5 4-16,1-4-23 15,0-6-1-15,3 0-13 16,4-7 5-16,4-17 15 15,3-4-13-15,-1 1-3 0,-2 7 4 16,-3 10 26-16,-3 9 0 16,0 1 4-16,-3 0-2 15,-1 11 0-15,-1 4 1 16,2 1 13-16,-2 0-13 16,3-2 0-1,-1-5 7-15,3-2-5 0,-2-1-3 16,5-3 1-16,5-3-18 0,-1 0-28 15,6 0-69 1,3-4-8-16,1-14 20 0,2-3-1 16,-3 0-11-1,-5 3 29-15,-7 9 86 0,-6 4 36 16,-6 5 94-16,0 0-28 16,-2 7-23-16,-12 4-11 15,0 2 9-15,5-1-23 16,3-2-28-1,6 1-8-15,0-4-17 0,6-3-1 16,12-4 11-16,4 0-11 16,1 0 3-16,-2 0-6 15,-1-7 3-15,-6-4-2 0,-2-1-5 16,-5-2 3-16,-2-3-4 16,-5 3 5-16,0 3 3 15,-5 0 1 1,-11 1-1-16,-1 3 9 0,-2 3-9 15,3 2 0 1,1 2 1-16,4 0-1 0,7 0-25 16,4 4-61-16,0 1-108 0,6-1-92 15</inkml:trace>
  <inkml:trace contextRef="#ctx0" brushRef="#br0" timeOffset="41726.17">22176 7004 1140 0,'0'0'60'0,"0"0"37"0,0 0-74 31,0 0 40-31,0 0-32 0,97-7-31 0,-73 4-23 16,-9 1-120-16,-9 2-52 15,-6 0-263-15</inkml:trace>
  <inkml:trace contextRef="#ctx0" brushRef="#br0" timeOffset="41913.64">22204 7114 880 0,'0'0'116'15,"0"0"4"-15,0 0-30 16,0 0 30-16,0 0-27 15,0 0-19-15,18 39-32 16,4-39-22-16,5-2-20 16,2-9-45-16,-3-1-112 15,-3-4-123-15,-4-2-366 16</inkml:trace>
  <inkml:trace contextRef="#ctx0" brushRef="#br0" timeOffset="42200.73">22586 6953 794 0,'0'0'378'16,"0"0"-273"-16,0 0-14 15,0 0-27-15,0 0 6 16,0 0 15-16,3-23-24 16,-3 23-28-16,0 9-23 15,0 14-3-15,0 9 35 0,0 7-29 16,0 0-12-16,-1 1 8 16,-2-5-9-16,3-3-24 15,0-7-56-15,0-7-128 16,0-7-193-16</inkml:trace>
  <inkml:trace contextRef="#ctx0" brushRef="#br0" timeOffset="43244.5">21673 7839 186 0,'0'0'683'0,"0"0"-615"16,0 0 35-16,0 0-9 15,0 0-12-15,0 0 1 16,0-14-18-16,0 14-17 15,0 7-25-15,5 13 25 16,3 8 9-16,-1 7-3 16,-4 6-27-16,-3 1-9 15,0 1 10-15,0-4-20 16,-3-3-5-16,-4-7-3 16,-1-4 3-1,3-5-1-15,1-8-2 0,2-6-12 0,2-4-36 16,0-2-63-16,0 0-61 15,0-5-19-15,0-15-50 16,8-7-581-16</inkml:trace>
  <inkml:trace contextRef="#ctx0" brushRef="#br0" timeOffset="44615.36">21738 7773 628 0,'0'0'121'0,"0"0"-18"15,0 0 31-15,0 0-16 16,0 0-44-16,0 0 9 16,0 0-32-16,-50-11-46 15,50 11 6-15,0 0-6 16,0 0 3-16,14 0 24 0,9 0 10 15,12 0-2 1,7 0-9-16,5-2-28 0,5 1 0 16,1 1 3-16,2 0-2 15,3-2-8-15,5 1 7 16,4-1-3-16,6 0 0 16,2 0-1-16,0 1 1 15,-1 1 6-15,-7 0-6 16,-3 0 0-16,0 0 1 15,-3 0 0-15,1 0 1 16,-3 0-2-16,-4 0 1 16,-1 0-2-16,0 0 1 15,-3 0 0-15,-2 0 9 0,-2 0-9 16,-3 0-2-16,-1 0 1 16,2 0 2-16,1 3-5 15,6-3 4-15,5 0-4 16,1 0 2-16,-5 0-3 15,-3 0-9-15,-4 0-2 16,-4 0 2-16,-5 0 6 16,-2 0 3-16,-5 0-33 15,1 0 35-15,0 0-3 16,8 0 5-16,4-2 1 0,3-2 0 16,-1 1 0-16,-3 2 0 15,0 1-1-15,-8 0-2 16,-4 0 3-16,0 0-99 15,-4 0 97-15,0 0 2 16,2 0-2-16,2 0 2 16,3 0 0-16,1-2 6 15,3-1-4-15,2 0-2 16,-1 2 8-16,-1 1 3 0,-3 0 3 16,0 0-14-16,2 0 0 15,0 0 2-15,3 0-2 16,-5 0 2-16,0 1 1 15,1 2 1-15,-3-1 2 16,0-2-5-16,-2 0 4 16,-1 0 3-16,-2 0 22 15,2-2-7-15,-7-2-6 16,1 1-10 0,-4 2 7-16,-6-1-14 0,1 2 0 15,-2 0 3-15,-2 0-1 16,3 0-2-1,1 0 1-15,1 0 0 0,-2 0 11 0,2 0-6 16,-1 0 0-16,-1 0 5 16,-3 0-9-16,-2 0-2 15,0 0 0-15,-1 0 1 16,0 0 18-16,1 0-18 16,3 0 9-16,0 0 7 15,-2 0-15-15,1 0 2 16,-4 0 0-16,-1 0 1 0,-4 0 11 15,1 2-12 1,-2-2 9-16,0 0 20 0,0 0-13 16,0 0 6-1,0 0-3-15,0 0-13 0,1 3 5 16,-1 1-15-16,2 7 0 16,0 4 22-16,-1 4-13 15,1 5 5-15,-1 3-9 16,2 4 2-16,3 4 15 15,-2 1-15-15,-1 0-4 16,-3-1 13-16,0-2-14 0,0-4 1 16,0 0 1-16,0-3-4 15,-1-1 3-15,-5-3-3 16,0-2 0 0,3-4 2-16,0-4-1 0,2-3-1 15,-1-4 0-15,2-1-5 31,0-1-18-31,0 0-33 0,0 0-26 0,0 0-58 16,0-3-141-16,0 0-263 16</inkml:trace>
  <inkml:trace contextRef="#ctx0" brushRef="#br0" timeOffset="46351.95">21807 8380 606 0,'0'0'97'0,"0"0"-20"15,0 0 40-15,0 0-17 16,-83 1-6-16,74-1-10 15,3 0 19-15,5 0 3 16,1 0-41-16,0 0-19 16,0 0-27-16,8 0-13 15,14 0 26-15,7 2-13 0,13-2-12 16,4 0 12-16,6 0-17 16,2 0 1-16,-3 0-3 15,3 0 1-15,1 0-5 16,0 0 4-16,4 0 0 15,1 0 2-15,1 0-2 16,3 0 0-16,2 0-1 16,1 0 1-16,4 0 4 15,0-2-4-15,-2-1 0 16,-5 0 3-16,-6 3-2 0,-4 0-2 16,-6 0-1-16,-2 0 2 15,-3 0 0-15,0 0-13 16,-3 0-2-1,1 0 12-15,2 0-11 0,-3 0 4 16,1 0 4-16,-5-4 6 16,0 0-3-16,-4 4 1 15,-1 0 1-15,-1 0 1 0,3 0 0 16,1 0-6-16,5 0 6 16,4 0 0-1,2 0 5-15,4-3-5 0,-2 2 1 16,-3-1-3-16,-5 2 2 15,-9 0 0-15,-6 0 1 16,-3 0 2-16,0 0-6 16,2 0 3-16,1 2 0 15,0 0-1-15,5 0 3 16,0-2-2-16,3 0 1 16,1 0-1-16,0 0 0 15,-1 0 2-15,1 0-2 16,-9 0 4-16,1 0-4 0,1 0 0 15,-3 0 0-15,3 1 1 16,-4 2-1 0,2-3 0-16,-2 2 0 15,2-2-3-15,-1 0 3 0,1 0 0 16,2 0 0 0,0 0 0-16,-1 0 0 0,-7 0-5 15,-2 0 5-15,-2 0-1 16,1 0 0-16,3 0 1 15,3 0 1-15,1 0 1 16,2 0-2-16,0-3-1 16,4 0 1-16,-1 0 2 0,0 2-2 15,-4-2 0-15,-3 1 0 16,1 1 2-16,-3-1-1 16,0 1-1-16,-1 0 3 15,0-1-1-15,-1-1-1 16,-2 2 3-1,1 1 14-15,-2-2-18 0,0 2 0 16,-2 0-1-16,0 0 4 16,3 0-3-16,-2-1 0 15,3 1 0 1,-1-1 3-16,-1-1-1 0,-1 1 10 0,-3-2 1 16,0 3-6-1,-5 0-1-15,-1 0-6 0,2 0 0 16,2 0 7-16,2 0-7 15,0 0 3 1,3 0 4-16,1 0 2 0,1 0 3 16,1 0-7-16,-2 0 6 31,-1 0-4-31,-1 1-4 0,-7-1-3 16,-4 2 0-16,0-2-3 15,-4 0 0-15,-17 0-44 16,-3 0-56-16,1 0-35 15,3 0-60-15,2 0-111 16</inkml:trace>
  <inkml:trace contextRef="#ctx0" brushRef="#br0" timeOffset="47390.66">22367 7967 756 0,'0'0'124'16,"0"0"-35"-16,0 0 26 15,0 0-32-15,0 0 2 16,0 0-32-16,4-20 19 0,-10 20-46 16,-8 0-6-16,-5 0-11 15,-6 1-5-15,-5 9-3 16,-3-1-2-16,1 1 5 16,5-1-4-16,11-1 0 15,11 1-1-15,5-1-8 16,10 1-8-16,20 1 13 15,12-2-5-15,3 1-26 16,-2 0 1-16,-9 0-26 16,-10-1 55-16,-12-1 4 15,-9-1 1-15,-3 0 0 0,-9 1 6 16,-21 0 11 0,-12 0 2-16,-10 0-16 0,-3-1 6 15,3-2 18-15,9-1-4 16,13-3-1-16,9 0-15 15,14 0-7-15,7 0-6 16,0-6-111-16,13-8 14 16,11 0-26-16,0-2-213 15</inkml:trace>
  <inkml:trace contextRef="#ctx0" brushRef="#br0" timeOffset="47740.21">22607 7905 255 0,'0'0'878'0,"0"0"-764"15,0 0 55-15,0 0-60 16,0 0-42-1,0 0-1-15,-22-15-28 0,16 20-22 16,1 12 15-16,1 6-12 16,4 1-1-16,0 3-3 15,0 0-6-15,0-2 1 16,1-3-9-16,2-2-1 16,-1-3 1-16,-2-2-1 15,0-4-9-15,0-3-15 16,0-4-14-16,0-1-12 15,0-3-46-15,-3 0-43 0,-5-4-130 16,1-14-125-16</inkml:trace>
  <inkml:trace contextRef="#ctx0" brushRef="#br0" timeOffset="48765.02">22508 8030 866 0,'0'0'94'0,"0"0"-45"15,0 0 8-15,0 0 23 16,0 0-24-16,100-27-37 0,-59 20-15 16,2 1-4-1,-3 2-31-15,-4 1-45 0,-8 3-8 16,-7 0 79-16,-10 0 0 16,-4 0 5-16,-5 0 0 15,-2 0 7-15,0 0 66 16,0 0 34-16,-6 0-33 15,-5 3 16-15,-2 1-16 16,1 3-22-16,0 0 2 16,-1 2-22-16,1-1 1 15,1 1-12-15,2 1-6 0,2 1 10 32,4-2-25-32,1 3 0 15,2-2 3-15,0-2-3 0,3 2-3 0,9-4-30 16,3 0-13-1,0-5 18-15,3-1-34 0,0 0 9 16,1-6 14-16,1-9-20 16,-4-5-14-16,-3 0 26 31,-5 2 36-31,-4 2 10 0,-2 8 2 0,-2 2 21 0,0 3 10 16,0 3 11-1,0 0-17 1,0 0 7-16,0 6-16 15,-3 5-2-15,0 5 3 16,3-2-1-16,0-2 7 16,0 2-12-16,4-4-1 15,6 0-2-15,1-2-7 16,1-3 7-16,-3-2-9 16,3-1 0-16,-3-2 4 15,-1 0-4-15,-1 0 2 16,3 0-2-16,1-8 0 0,2-4-7 15,2-3-4-15,2 0-5 16,1 1-7-16,2 1-21 16,3 2 17-16,2 4 18 15,1 3-2-15,-4 4 10 16,-4 0-12-16,-6 0 13 16,-3 2-1-16,-1 10 4 15,-1 1-3-15,-3-1 0 0,1-1 14 16,-1-2 15-1,1-2-26-15,0-2-3 0,3 0 7 16,3-5-7-16,5 0 0 16,0 0 0-16,2-3-14 15,0-9-16-15,3-2-4 16,-2-4-40-16,-1-3 29 16,-3-7-13-16,-3-2 41 15,-4-2 16-15,-3 2 1 16,-2 8 2-16,-1 6 14 15,-2 8 37-15,0 4 19 0,0 2-5 16,0 2 22-16,-3 0-26 16,-9 7-29-16,0 10-8 15,0 4 11-15,5 3-6 16,4 2 2-16,3-1-24 16,0 0 3-16,0-2 0 15,4-3-9-15,5-2 11 16,-1-4-14-16,-2-3 5 15,0-2-10-15,-3-5-12 16,0-1-24-16,-2-2-49 0,-1-1-69 16,0 0-51-16,0-7-93 15</inkml:trace>
  <inkml:trace contextRef="#ctx0" brushRef="#br0" timeOffset="48907.25">23390 7996 917 0,'0'0'33'16,"0"0"25"-16,0 0-8 16,98-29 1-16,-59 24-20 0,-1 1-31 15,-4 0-9-15,-6-2-257 16</inkml:trace>
  <inkml:trace contextRef="#ctx0" brushRef="#br0" timeOffset="49287.09">24045 7855 1010 0,'0'0'72'16,"0"0"28"-16,0 0 21 16,0 0-19-16,0 0 9 15,0 0-47-15,0 0-36 16,-27 8 0-16,23 14 1 16,2 2-5-16,2 2-7 15,0-1-8-15,0-1 17 0,0-1-17 16,2 0 3-16,1-2-3 15,-3-2-9-15,0-2-3 16,0-2-26-16,0-4-30 16,0-2-2-16,0-4-82 15,0-4-86 1,0-1-32-16,-8 0-360 16</inkml:trace>
  <inkml:trace contextRef="#ctx0" brushRef="#br0" timeOffset="49602.19">23935 8015 417 0,'0'0'566'16,"0"0"-562"-1,0 0 28-15,83-38 24 0,-53 31-12 16,-2 4 36-16,-1 2 13 16,-4 1-42-16,-2 0-9 15,-7 0-4-15,-3 0 5 16,-5 0 9-16,-5 0-18 15,1 0-1-15,-2 0-11 0,0 0-11 16,3 6 7-16,-3 6 0 16,3 2 3-16,0 1-2 31,1 3-14-31,1-1 0 0,-1-2-4 0,1 1-1 16,-2-6 4-16,-3-2-4 15,1-3-26-15,-1-4-28 16,0-1-113-1,0 0-125 1,0-6-356-16</inkml:trace>
  <inkml:trace contextRef="#ctx0" brushRef="#br0" timeOffset="50758.9">24329 7954 872 0,'0'0'108'0,"0"0"-18"16,0 0-11-16,39 76 24 16,-29-58 34-16,-1-3-22 0,0-2-33 15,-5-3-54-15,-1-6 7 16,-3-1-10-16,0-3-7 16,0 0-4-16,-3 0-12 15,-7 0-1-15,2 0 10 16,2 0-11-16,3-13 0 15,3-5-3-15,0-3 0 16,5 1-13-16,8 3 0 16,5 4-8-16,-3 6 17 15,-2 3-3-15,-1 4 3 16,1 0 2-16,0 1 1 16,2 14 4-16,-2 0-2 15,-1 1 2-15,-4-2 2 0,-3-2 0 16,-3-2 9-1,-2-3 12-15,0-1 0 0,0-3-1 16,0 0-10 0,0-2-5-16,0-1 15 0,0 0-20 15,0 0 2-15,0 0-2 0,0 0 1 16,0-7 1 0,0-9-4-16,0-3-16 15,7-1 14-15,7 2-24 0,-1 5 9 16,-4 6 15-16,-4 5 2 15,-1 2-2-15,-2 0-3 16,3 13 5-16,-3 6-1 16,-1 1 1-16,2-4 0 15,-1 0 9-15,3-5-7 16,-1 0 5-16,1-2-3 16,3-3 0-16,1-2-2 15,5-4-1-15,5 0-1 16,3 0 2-16,5 0-1 0,-1-7-1 15,-1-5-8-15,-4-1-12 16,-6-2 17-16,-2-3-2 16,-4 1-11-16,-1 1 16 15,-2 4-6-15,-6 3 6 16,0 6 4 0,0 3-1-16,0 0 25 0,-2 0-28 15,-8 9 0-15,-1 5 5 16,2 2 5-16,4 2-3 15,2-3-7-15,3-1 0 16,0 0 7-16,0-4-4 16,0 2-3-16,8-4 2 0,6-2-2 15,4-2 1 1,3-2-3-16,4-2 5 16,-1 0-5-16,-2-2 2 0,-4-8 0 15,-2-2 1-15,-3-3 3 16,-4 0-4-16,-1-5 0 15,-3-2 0-15,-2-4 2 0,-2 1-2 32,-1 0 0-32,0 5 2 0,0 7 0 0,0 4-2 15,0 6 0-15,-3 3 4 16,0 0-1-16,2 0-3 16,1 0 0-16,0 0-6 15,0 0 2-15,0 0 1 16,0 9 0-1,6 1 3-15,7 1 1 0,7-2-1 16,3-1-11-16,4 1 7 16,-4-2-12-1,-1 2 9-15,-7 4 0 0,-8 6 6 0,-7 3-3 16,0 3 0 0,0 1 4-1,-7-5 4-15,-2-2 0 16,6-5-4-16,2-6-4 15,1-4 4-15,0-3-1 16,3-1-2-16,16 0 1 16,6-11-18-16,4-8-129 0,-3-8-195 15,-3-4-699-15</inkml:trace>
  <inkml:trace contextRef="#ctx0" brushRef="#br0" timeOffset="54788.6">23222 8516 826 0,'0'0'120'0,"0"0"-76"16,0 0 42-16,0 0-16 16,0 0 4-16,0 0 2 15,0 0-21 1,0-14-24-16,0 14 13 0,0 0-18 16,0 0-15-16,0 0 8 0,0 0-10 15,0 0 6 1,0 0-1-16,0 0 6 0,0 0 10 15,0 0-19 1,0 0-2-16,0 0 15 16,0 0-13-16,0 0 4 0,0 0-14 15,0 0 3-15,0 7 5 16,0 12 2-16,0 8 4 16,-2 5 12-16,2 6-27 15,0 3 15-15,0 1-6 16,0 1 1-16,0-1 9 0,0 0-10 31,0-4-8-31,0-1 14 0,0-5-9 0,-3-2-2 16,-2-3 1-16,0-3-5 15,3-5 4-15,-1-1-4 16,2-4 0-16,-1-4 8 16,2-3-6-16,0-2-2 15,0-3 4 1,0 1-4-16,0-2 0 15,0 0-5-15,0-1 5 0,0 0 2 0,0 0-2 16,0 0-19 0,0 0 4-16,0 0-20 0,0 0-1 15,0 0-55-15,0-4-105 16,0-4-91 0,0-2-287-16</inkml:trace>
  <inkml:trace contextRef="#ctx0" brushRef="#br0" timeOffset="55436.3">23108 9070 162 0,'0'0'770'0,"0"0"-708"15,0 0 15 1,0 0 3-16,0 0 15 0,0 0 6 16,-48-10-34-16,48 10-13 15,0 0-27-15,0 0-5 16,0 0-3-16,0 0-16 15,9 0 17-15,11 0 11 16,7 1-8-16,4 2-16 16,6-2 1-16,-1 1-4 15,-3-1-8-15,-2-1 9 16,-1 0-5-16,-2 0 0 16,-2 0 0-16,-5-1-2 15,-5-2 5-15,-5-1-4 0,-7 1 1 16,-2 0 0-16,-2-1 8 15,0-1-8-15,0 2 0 16,0 2 6-16,0 0 10 16,0 1-4-16,0-2 0 15,0 2-7-15,0 0 10 16,-5 0-15-16,-2 0 2 16,-4 6 2-16,-2 4-4 15,2 1 0-15,1 2 2 16,-2 4-1-16,3-2 11 0,0 4-12 15,-1-4 0-15,2 1 6 16,1-3-4-16,0-2-1 16,0-1-1-16,3-3 2 15,1-2-6-15,0-1 2 16,0 1-29-16,1-4-16 16,-1 0-48-16,0-1-80 15,0 0-74-15,-4 0-288 16</inkml:trace>
  <inkml:trace contextRef="#ctx0" brushRef="#br0" timeOffset="55658.49">23222 9041 918 0,'0'0'256'0,"0"0"-219"16,0 0-19-16,0 0 27 15,0 0 44 1,0 0-7-16,34 47-43 0,-20-29-24 0,0-1-15 16,-2 1-29-16,-2 2-100 15,-3-1-76-15,-6-3-72 16,-1-2-230-16</inkml:trace>
  <inkml:trace contextRef="#ctx0" brushRef="#br0" timeOffset="58207.02">23238 9305 455 0,'0'0'113'0,"0"0"-60"0,0 0 62 16,0 0-32-16,0 0 22 15,0 0-25-15,2-11-25 16,-2 11-7-16,0 0-13 15,0 0-10-15,0 0 14 16,0 0-12-16,0 0 14 16,0 0 0-16,0 0-9 15,-14 5-6-15,-8 9-16 16,-9 6 12-16,-7 3 12 16,-7 4-7-16,-5 4-1 15,-4-1 0-15,-1 2-3 16,2-2-7-16,-2-1-4 15,2-1-6-15,-1-1 14 16,3 2-19-16,1-2 3 0,-1 5 15 16,6 0-17-16,0 2 2 15,5 0 5-15,3-2-3 16,1-2-5-16,-3-2 0 16,2-2-1-16,0-3 13 15,-1-4-11-15,2-2 0 16,1-1 7-16,-1 0-6 15,2-2 9-15,-4 0-10 16,2 2-1-16,2-2 13 16,3-1-12-16,5-2-2 15,4-4 2-15,8 0 0 0,3 0 0 16,3-1-2-16,2 1 0 16,-1 3-2-1,-4-2 5-15,-1 4-3 0,-4 2 2 16,1-1-2-16,-1 3 1 15,1-5-1-15,0 1 0 16,1-1 2-16,1-2 1 16,1-2-3-16,0-3 5 0,3 1-1 15,3-3 1-15,5-2-5 16,1 3 0-16,0-3 3 16,0 0-3-16,0 0 0 15,0 0 0-15,0 0 1 16,0 0 1-1,-3 1-2-15,-2 5 0 0,-1-2 2 16,-4 0-2-16,1-1 0 16,3 1 0-16,-2-1 0 15,1 1 2-15,1-1-2 16,0 1 0-16,0 1 2 16,-1-1-2-16,1-1 0 15,-2 3-2-15,-2 1 4 16,-3 0-3-16,-1 1 1 15,-2-1 0-15,2-2-2 16,1-3 2-16,4-2 0 0,1 0 1 16,2 0-1-16,-1 0-1 15,3 0-8-15,4 0-17 16,0-4 3 0,0 1-50-16,0-1-79 0,10 4-34 15,5 0 29-15,6 0-124 16,1-4-349-16</inkml:trace>
  <inkml:trace contextRef="#ctx0" brushRef="#br0" timeOffset="60795.75">23317 9285 738 0,'0'0'135'16,"0"0"-58"-16,0 0 21 15,0 0-13-15,0 0-12 0,0 0 30 16,-39-22-19-16,38 19-35 16,1 3-3-16,0-1-7 15,0 1-14-15,0 0 8 16,0 0-29-16,0 0 11 16,0 0-14-16,7 0 9 15,8 3 15-15,6 4-13 16,4 1-5-16,2 0 15 15,5 1-20-15,-1 1 1 16,5-2 5-16,0 3-5 0,5 2-2 16,1 0 4-16,3 1-1 15,4 1 7-15,2 1-9 16,-2 0-2-16,0-1 10 16,-4 1-7-16,1 2 0 15,-4 0-2-15,0 2 4 16,-5 0 1-16,-1-2-6 15,-2 0 0-15,1 1 2 16,-1-4 1-16,0 1-2 16,2-2-1-16,-2 0 0 15,-1-1 6-15,-2-1-3 0,-2 1-3 16,-1 0 2-16,0 0-2 16,-1 0 0-16,0-2-3 15,2 0 3-15,-1 0 5 16,2 1-5-16,1 0 0 15,-1 1-2-15,0 1 6 16,-2-3-6-16,0-1 2 16,1-2 0-16,-4 1 2 15,2-2-2-15,-2-1 0 16,-1 1 0-16,5-1 2 0,-3 1 0 16,1 0-2-16,-2 1 3 15,-1-1-4-15,-3 0 1 16,2 0 0-16,0 2 3 15,0-4 0-15,-2 2 1 16,0 1-4-16,-1-3 2 16,-1 1-3-1,0-1 1-15,0 1 0 0,4 0 2 16,0 1 1-16,1 0-3 16,-3 1 0-16,3-1 1 15,-2 0 3-15,-1 0-4 0,-3 2 0 16,3 0 0-16,1-4 0 15,0 2 0-15,1 0-1 16,3-1 3-16,-1 1 1 16,0-3-3-16,-5 1 0 15,-2 0-2-15,-6-1 3 16,1 0-1-16,0 1 0 16,4 0 0-16,-1 1 1 15,5-1-1-15,-3-2 0 16,3 1 0-16,-2 1 0 0,-4 1 0 15,2-1 0-15,-2 1-1 16,-1 1 1-16,0-3-5 16,2 2 5-16,-1-2 3 15,3-1-2-15,0 1-2 16,3-4 1-16,0 4 0 16,-5-1 1-1,2-1-1-15,-4 0 0 0,-3 1 0 16,0-3 2-16,-3 1-4 15,-1 2 2-15,-1-3 0 16,-3 2 1-16,-2-2-1 16,2 1 0-1,0 0-1-15,-1-1 5 0,1 3-7 0,-2-3 3 32,2 0 0-32,0 0 2 0,0 2-2 15,0-2 4-15,-3 0-9 0,0 0 5 16,0 0 0-16,0 0 2 15,0 0 3-15,0 0 9 16,0 0-9-16,0 0 3 16,0 0 5-1,0 0-10-15,0 0-3 0,0 0 5 0,0 0 2 16,0 2-7-16,-13 1 0 16,-2 1 0-16,-6 1 9 15,-3 2-9-15,0 2-1 16,2 0 1-1,-4 4 2-15,1-2-2 16,-2 3 0-16,1 0 2 0,-1 2-2 16,-1 0 0-16,-3 2 0 15,-9 3 3-15,-2 1-3 16,-5 1 1-16,-1 4-3 16,0-2 4-16,3 1 2 15,1-2-4 1,2-2 0-16,6-1 0 15,1-3 1-15,2 0-1 16,0-1 0-16,0 1 0 16,-1 0 2-16,1-4-2 15,-2 4 0-15,4 0-2 16,-2-4 3-16,0 4-2 16,-4-1 1-16,-3 1 0 15,-4 1 2-15,1-2-1 0,3-2-1 16,4 2 5-1,5-2-4-15,4 0-2 0,3 2 0 16,3-2 1-16,-1 6 1 16,-2 1-1-16,-4 3-1 15,-4 3-1-15,-2 1 4 16,-2 3 0-16,-3 0-2 16,-5 0 0-16,0 0 1 15,-2-3-1-15,4-4 0 16,5-4 2-16,0-3-2 15,6-4 0-15,4-3-1 16,1 2 3-16,2-2 3 0,-1 3-5 16,-2 1 0-16,-3 3-2 15,-1 0 4-15,-2 3-2 16,2-2 0-16,3-2 0 16,2-2 1-16,4-5-1 15,-1 1 0-15,3 0 3 16,-1-2-2-16,1 0-2 15,-1-2-1-15,3 3 2 16,1-2 0-16,0-1 0 0,4 0 0 16,1 0 5-16,0-3-4 15,1 3-1-15,4-4 0 16,0 1 0-16,2-2 0 16,2 0 0-16,2 0-1 15,-2-1 0-15,1 2 2 16,-1 0-2-16,0-2-2 15,1 1 3-15,1-1 3 16,-1-1-3-16,2 0-1 16,0 0-3-16,0 1-7 15,0-1-17-15,0 0-9 0,0 0-25 16,0 0-31-16,0-15-179 16,0-9-224-16</inkml:trace>
  <inkml:trace contextRef="#ctx0" brushRef="#br0" timeOffset="62323.94">21378 10424 614 0,'0'0'101'16,"0"0"-69"-16,0 0 34 16,0 0 70-16,0 0-20 15,0 0-35-15,-24-11-17 0,24 11 7 16,0 0-31-16,0 0-7 16,0 0 17-16,0 0 3 15,0 0 0-15,4 0-9 16,4 4-21-16,4 6 11 15,1 1-20-15,2 0 3 16,6 0-5-16,3 3-4 16,6-3 2-1,1 3 2-15,2 1-9 0,1 2 11 16,2 4-13-16,-1 1 5 0,3 0 0 16,1-1 1-16,3 3-3 15,4-4-2-15,-3 0-1 16,0-2 0-16,-4 0-1 15,0-1 0-15,-1-1 5 16,1 1 0-16,0 1-5 16,2-1-3-16,3-1 3 15,0 1 5-15,2 0-5 16,-1-2 0-16,-1-1 9 16,0 0-9-16,-4 0 1 15,-1 1 0-15,-4 3 0 16,-2-3 7-1,0 6-8-15,0-3 0 0,1 3 6 0,-1-6-5 16,2 2 0-16,-3-6 3 16,2 2-3-16,-2-5 4 15,-2 2-5-15,-3-2 0 16,-2 0 3-16,-1 2 2 16,-2-3-7-1,-1 4 3-15,3-1-1 16,-2 0 10-16,7 1-5 15,0-1-4-15,1-1 23 0,2 2-24 16,-3-4 3-16,0 3-2 0,-2-2 1 16,-1-1-2-16,-4 0 0 31,0 0 0-31,-3 0 2 0,-2-1-2 0,-1-2-2 16,-1 0 2-16,-2 0 3 15,1 0-3 1,-2-1-4-1,0 1 4-15,0-1 5 0,-1 1-3 16,1 0-2 0,1-1 10-16,0 1-10 15,-1-1 6-15,1 1-6 16,-1 1 0-16,3 1 8 0,0 0-8 16,0 1-3-16,-2 0 3 15,-1 0 1-15,0-2 1 16,-3 1-2-16,-1-3 0 15,0 0 6-15,-3-2-6 16,-1-1 0-16,-1 1 3 16,-3 1 0-16,2 0 4 15,-1-2-7-15,-1 3 3 16,3-3-1-16,2 0 5 16,-2 2-7-16,4 0 0 0,-1 1 3 15,-1-3 0-15,-2 2-3 16,0 0 0-16,-3-2 2 15,1 0-2-15,-1 3 0 16,2-3-1-16,-1 2 2 16,1 0-1-16,-1-2 0 15,1 3 7-15,0-3-6 16,-2 1-1-16,0-1-5 16,0 0 5-16,0 0-34 15,0 0-29-15,0 0-21 16,0 0-96-16,-8 0-221 0</inkml:trace>
  <inkml:trace contextRef="#ctx0" brushRef="#br0" timeOffset="65905.55">23310 9656 748 0,'0'0'136'0,"0"0"-54"0,0 0 31 16,0 0-11-16,0 0 35 15,0 0-36-15,0 0-41 16,3-35-18-16,-3 35-8 16,0 0-15-16,1 0-6 15,-1 0-4-15,2 0-7 16,-1 0 11-16,2 7-5 16,0 11 24-16,-1 7-3 0,-1 0-10 15,-1 2-7-15,2-1-7 16,-1-1 2-1,-1-4 4-15,2-3-11 0,-2-3 0 16,0-5-4-16,0-2 4 16,0-1-13-16,0-3-48 15,0-1-56-15,0-3-128 16,0 0-55-16,1-4-418 16</inkml:trace>
  <inkml:trace contextRef="#ctx0" brushRef="#br0" timeOffset="66261.98">23645 9672 1121 0,'0'0'137'16,"0"0"-45"-16,0 0-29 16,0 0-1-16,0 0-16 15,0 0-14-15,-73 4-21 16,66 8-2-16,1 3-9 15,1-1 1-15,4 4-6 16,1 4 11-16,0-1-10 16,4-3 4-16,10 0-17 0,2-2 9 15,1-3-3-15,-3-3 11 16,-1-5-1-16,-5 0 2 16,-5-1-7-16,-3-1 6 15,0 0 0-15,0 2 14 16,-10 2-14-16,-10 0 1 15,-6 2-5-15,-4 0 4 16,-5-2-43-16,-5 0-99 16,-5-7-120-16,-7 0-365 15</inkml:trace>
  <inkml:trace contextRef="#ctx0" brushRef="#br0" timeOffset="66943.5">22409 10392 1057 0,'0'0'127'15,"0"0"-109"-15,0 0 13 16,0 0 96-16,0 0-49 16,0 0-24-16,-17 0-48 15,22 0 5-15,5-4 1 16,6-7-12-16,1-3 0 15,-4 0-2-15,1-4-10 16,-5 0-15-16,-2-3-36 16,-4 1 18-16,-3 1 35 15,0 4 5-15,-12 5 5 16,-4 6 24-16,-3 4 5 0,-5 0-8 16,-2 18-14-16,-2 3-4 31,1 4 26-31,2 0-6 0,7 0 16 0,10-3-12 15,8 0-6-15,0 2-4 16,6-3-13-16,12-3-4 16,4-5 5-16,3-3-5 15,3-4-1-15,0-6-21 16,4 0-26 0,-1 0-55-16,0-11-61 0,-2-10 1 15,-1 0-125-15</inkml:trace>
  <inkml:trace contextRef="#ctx0" brushRef="#br0" timeOffset="67690.1">22698 10286 906 0,'0'0'112'16,"0"0"-66"-16,0 0 43 15,0 0 14-15,0 0-21 16,0 0-17-16,-63 45-22 15,55-37-20-15,2 6-10 16,4-7-6 0,2 1-2-16,0-1-5 0,0-1-8 0,5-2 1 15,11-1-16-15,3-3-7 16,5 0 8-16,-3 0-36 16,-2 0-33-16,-4 0-6 15,-3 0 7-15,0-7 9 16,-3-6-25-16,0-6-26 15,0-2 3-15,-2-10 56 32,3-6 9-32,-2-3 64 0,1-6 57 15,-1 7-7-15,-2 1 3 0,-3 10 69 16,-2 9 22 0,-1 7-40-16,0 6-29 15,0 2-7-15,0 2 9 16,0 1 34-16,-3 1-40 15,-1 0-18-15,-1 3-29 16,-1 12-16-16,2 5 22 16,2 4-13-16,1 3 10 15,1 1 2-15,0 0-4 16,0 2 5-16,0 1-4 16,0 1-17-16,0-2 14 15,0 1-22-15,0-6 0 16,0 0 6-16,0-6-5 0,0-2-2 15,0-6 0-15,4 0 0 16,1-4 0-16,1-4 0 16,1 0-9-16,7-3 5 15,1 0-8-15,4-14-7 16,2 0-9-16,-3 0-16 16,0 3 28-16,-6 4 4 15,-3 1 12-15,-1 6 0 16,-3 0 1-16,-4 0-1 0,1 0 0 15,1 4 0 1,-1 6 21-16,2 3-16 0,-1-2-1 16,4-1 4-16,1-2-5 15,2 2-3-15,-1-6 0 16,2 3-22-16,-1-5-46 16,3-2-127-16,-4 0-56 15,1-12-293-15</inkml:trace>
  <inkml:trace contextRef="#ctx0" brushRef="#br0" timeOffset="68220.25">23254 10349 734 0,'0'0'237'15,"0"0"-124"-15,0 0-58 16,0 0 83-16,0 0-43 16,0 0-19-16,-43 43-26 15,40-36-17-15,3 0-13 16,0 0-17-16,0-3-2 16,0 0 6-16,4-1-7 0,4-3-2 15,1 0-1 1,-1 0 2-16,0 0-1 0,0 0 1 15,0-10-4-15,-2-5 3 16,2-6-13-16,-3-1-7 16,-4 5 2-16,-1 6 20 15,0 3 1-15,0 5 2 16,-11 3-3-16,-3 0-11 16,-2 0-29-16,2 0-23 0,2 7-31 15,5 0-20-15,5 0-30 16,2 0-98-16,0-3-120 15</inkml:trace>
  <inkml:trace contextRef="#ctx0" brushRef="#br0" timeOffset="68474.89">23578 10324 195 0,'0'0'914'0,"0"0"-869"16,0 0-2-16,0 0 65 15,0 0-32-15,0 0-10 16,8 0-27-16,15 0-12 16,9 0-13-16,0 0-14 15,-2-3-27-15,-7-1-76 16,-5 4-79-16,-11 0 5 15,-5 0-171-15</inkml:trace>
  <inkml:trace contextRef="#ctx0" brushRef="#br0" timeOffset="68663.71">23623 10424 810 0,'0'0'198'0,"0"0"-123"16,0 0 32-16,0 0 18 0,0 0-55 15,0 0-28-15,24 7-19 32,-11-3-17-32,5-4-6 0,2 0-57 0,7 0-81 15,2 0-62-15,1-7-366 16</inkml:trace>
  <inkml:trace contextRef="#ctx0" brushRef="#br0" timeOffset="68932.75">24006 10292 875 0,'0'0'309'15,"0"0"-226"-15,0 0 17 16,0 0-11-16,0 0-31 16,0 0-33-16,-13 0-11 15,37 0 5-15,4 0-19 16,-3 0-5-16,-5 0-33 0,-5 0-76 16,-6-2-34-16,-9 2-57 15,0 0-305-15</inkml:trace>
  <inkml:trace contextRef="#ctx0" brushRef="#br0" timeOffset="69122.78">24004 10407 1094 0,'0'0'80'0,"0"0"-17"0,0 0 44 15,0 0-33-15,0 0-37 16,0 0 7-16,32 6-38 15,-11-6-6-15,3 0-123 16,0 0-120-16,-3-7-133 16</inkml:trace>
  <inkml:trace contextRef="#ctx0" brushRef="#br0" timeOffset="69501.32">24385 10251 1094 0,'0'0'68'15,"0"0"4"-15,0 0 50 16,0 0-18-16,0 0-34 15,0 0-31-15,-3-6-14 0,3 6-7 16,0 0 2-16,0 0 4 16,0 8-13-16,0 9 31 15,0 3-16-15,0 0-2 16,-3 2-6-16,2-1-3 16,-2 0 1-16,3-2-16 15,0-2 0-15,0-6 4 16,0-4-4-16,0-3-6 15,0-1-9-15,0 1-17 16,0 2-37-16,0-2-114 0,-17-4-226 16</inkml:trace>
  <inkml:trace contextRef="#ctx0" brushRef="#br0" timeOffset="70542.89">26056 10235 581 0,'0'0'112'0,"0"0"-56"16,0 0 46-16,0 0 15 16,0 0-11-16,0 0-51 15,-78 0 21-15,74 0-10 16,2 0 25-16,2 0-24 15,0 0-15-15,0 0-7 16,9 0-19-16,18 0-19 16,11 0 8-16,12-4-7 15,13 1 1-15,12-1-7 16,17-2 13-16,14 1-7 16,9-1 7-16,1 0-6 0,-5 2 20 15,-17 2-28-15,-22 2-1 16,-19 0-1-16,-19 0 0 15,-11 0-2-15,-10 0-16 16,-9 0 14-16,-4 0 4 16,0-3 1-16,0-4 0 15,0 3-17-15,-8-3-24 16,-1 0-24-16,-4 3-60 16,-4 4-91-16,-4 0-68 15</inkml:trace>
  <inkml:trace contextRef="#ctx0" brushRef="#br0" timeOffset="71584.09">26084 9678 907 0,'0'0'147'0,"0"0"-66"15,0 0 45-15,0 0 3 16,0 0-57-16,0 0-28 16,-2-9-19-16,6 11-9 15,5 9 23-15,4 2-16 16,0 2 4-16,0 1 2 16,1 0-23-16,-2 0-2 15,-1 0 0-15,-1-5-2 16,-1-1 4-16,-3-2-6 0,-1-5 0 15,-2-1-10-15,2-2 2 16,3 0-11-16,4-10 18 16,4-13-10-16,3-7-12 15,0-5 19-15,0-2-8 16,-4 3 8-16,-3 9 0 16,-6 10 4-16,-5 8 2 15,-1 4 4-15,0 3 17 16,0 0-2-16,-6 21-16 15,-8 10 5-15,-3 10-1 0,1 1-2 16,4 2 5-16,0-2-1 16,6-4-6-16,0-3-5 15,1-6 0 1,2-5 8-16,-1-4-8 0,1-5-22 16,3-1-28-16,-1-4-34 15,-1 0-90-15,2-4-100 16,-4-4-263-16</inkml:trace>
  <inkml:trace contextRef="#ctx0" brushRef="#br0" timeOffset="74225.19">23548 8715 326 0,'0'0'0'0,"0"0"-2"15,0 0 2-15,0 0 52 16,0 0 4-16,0 0 12 16,0-1 21-16,0 1 1 15,0 0-5-15,0 0-18 16,0 0 10-16,0 0-17 0,0 0 4 16,0 0-9-16,0 0-13 15,0 0-10-15,0 0 21 16,0 0 5-16,0 0-9 15,0 0-6-15,0 0-18 16,8 0-5-16,14 0 16 16,4-1-15-16,9-1-2 15,-2 2-15-15,3 0-2 16,1 0-2-16,2 0 4 16,6 0-4-16,-2 0 0 0,5 0 2 15,-3 2 10 1,2 0-12-16,1 0-1 0,1 1 1 15,2-3 3 1,-2 0-3-16,3 0 0 0,3 0 1 16,-2 0 6-16,2 0-7 15,-4 1-5-15,-6-1 5 16,-1 3 2-16,-5-2-2 16,1 1-1-16,0-2 1 15,1 0-4-15,1 0 3 16,5 0 1-16,2 0 5 0,1-2-5 15,-1-2-2-15,-1 0 0 16,-5 1 4-16,-4 3 2 16,-3 0-4-16,-3 0 0 15,-2 0 1-15,-1 0-1 16,1 0 0-16,0 0-1 16,2 1 2-16,6 2-1 15,1-1 0-15,5-1 0 16,1-1 0-16,-1 0 2 15,0 2-1-15,-3-1 1 0,-3 0 2 16,-3 4-8-16,-1-3 1 16,-5 1 3-1,1 0 4-15,0-1-4 16,1-2-1-16,5 0-1 0,3 0 4 16,5 0 3-16,1 0-5 15,2-6 2-15,-2 0 2 16,-3 2 0-1,-2 0-7-15,-1 1 3 0,-3 1 0 16,-2 2 5-16,-4 0-5 16,0 0 0-16,-1 0 1 0,0 0 5 15,0 0-4-15,0 0 4 16,-2 0-1-16,-1 0 12 16,-1 0-10-16,0 0 4 15,-1 0 6-15,-1 0-15 16,-3 0 5-16,-6 2-6 31,0-2 0-31,-5 1 6 0,4-1-7 0,1 0 0 16,0 0 10-16,3 0-9 0,1 0 4 31,-1 0-2-31,3 0 0 0,-1 0 1 0,0 0-4 31,-1 0 0-31,0 0 4 16,-2 0-3-16,-3 2-1 15,1-2 5-15,-5 1-4 16,0-1 2-16,-4 0-3 16,-3 0 0-16,-1 0 2 15,-2 0 4-15,0 0 2 16,0 0 1-16,0 0 0 16,0 0 5-16,0 2-11 0,0-2 1 15,0 0 5-15,0 1-8 16,0 2-1-16,0 2 9 15,4 4-8-15,2 2 4 16,-3 4-5-16,3 4 0 16,-4 4 5-16,-1 1-5 15,1 1 0-15,-2 2 8 16,0-3 1-16,0 0-3 16,0-2-6-16,0 1 7 15,0 1 6-15,0-2-9 0,0 1-2 16,0 0 1-16,0-1 0 15,-2-1-2-15,-2 0 0 16,-1 1 1-16,1-2 10 16,1-4-10-16,0 0-1 15,1-1 1-15,2-1-2 16,-1 2 8-16,-1-2-8 16,1 2 3-16,-1 0 2 15,1 3-5-15,-2 1 3 16,0-2-1-16,-3 0 3 15,3 0-3-15,0-2-2 16,2 3 0-16,1-2 1 16,0-1-1-16,0 1 0 0,0-3 2 15,0 2-2-15,0 0-2 16,0-1 2-16,0 3 0 16,0-1 15-16,0 0-15 15,0-1-4-15,0-1 4 16,0 1 7-16,0-4-7 15,0 4-4-15,0 0 4 16,0-2 9-16,0 1-9 16,0-1 0-16,0 0 5 15,0 1-4-15,0-1-1 0,0 0-3 16,0 0 3-16,0-1 6 16,0-2-6-1,0-2 0-15,0 1 2 0,0 0-1 16,0 3-1-16,0-1 0 15,0 0 0-15,0 2 1 16,0-3-1-16,0-2 0 16,0 0 0-16,0-1 2 15,0 0-3-15,0 1 1 16,0 0 0-16,0 0 6 16,0 1-6-16,0 1 0 0,0 0-4 15,0 1 7-15,0-2-4 16,0-3 1-16,0 0 0 15,0 3 5-15,0-3-5 16,0-1-1-16,0 1 1 16,0-2 0-16,0-1-2 15,0-1 1-15,0 1 1 16,0-4 0-16,0 0 0 16,0 0 0-16,0 0-8 15,0 0-10-15,0 0-25 0,0 0-23 16,0 0-58-16,-17-2-275 15,-7-14-612 1</inkml:trace>
  <inkml:trace contextRef="#ctx0" brushRef="#br0" timeOffset="75496.33">23627 8560 602 0,'0'0'62'0,"0"0"31"16,0 0-4-16,0 0 23 0,0 0-36 15,0 0-25-15,0-8-1 0,0 8-15 16,0 0 10 0,0 0 10-16,0 0 10 0,0 1 11 15,-3 11-33 1,-14 3-1-16,-9 3-8 0,-5 2-24 16,-5 1-5-16,3-1-2 15,5-2 1-15,5-2 1 16,4-4-5-16,4 0 0 15,3-4 4-15,5-2-2 32,2-3-2-32,5-2 0 15,0-1 0-15,0 0-7 0,0 0 6 0,0 0 1 0,8 0 12 32,9 0 2-32,8-3-1 0,3 2-2 0,0 1-8 31,-2 0 19-31,-6 1-22 15,-3 12 0-15,-2 0-1 16,-2-1 3-16,-1-1-2 16,-1 1 1-16,-5-4-1 15,-2 2 0-15,-1-2-14 16,-1-1 0-16,-2-2 14 0,0-1-7 16,0-1-8-1,0-1 6-15,0-2-15 0,0 0 18 16,0 0 3-16,0-5-1 15,4-11-3-15,2-7-1 16,0-8 7-16,3-4 1 16,1-8 0-16,-1 0 0 15,0 0-1-15,-4 9 3 16,-2 13 2-16,-3 10 10 16,0 8 13-16,0 3-6 15,0 6-20-15,-8 19 2 16,-4 9 0-16,1 4 0 0,8 0-6 15,3-3-9-15,0-1-102 16,10-6-164-16,0-5-263 16</inkml:trace>
  <inkml:trace contextRef="#ctx0" brushRef="#br0" timeOffset="78296.63">23654 11481 672 0,'0'0'115'0,"0"0"-68"16,0 0 70-16,0 0 7 15,0 0-60-15,0 0-28 16,-1-10-8-1,1 10-9-15,0-1 29 0,0 1-11 16,0 0 8-16,0 0 8 16,0 0 1-16,0 0 6 15,0 0-16-15,0 0-18 16,0 0 9-16,0 0-22 16,0 0-9-16,0 0 9 15,0 0-11-15,0 0 12 0,0 0-13 16,0 0 3-16,0 0 7 15,0 0-9-15,0 0 1 16,0 0-1-16,0 0 2 16,0 11 5-16,-5 14-8 15,2 11 1-15,2 7 17 16,1 3-15-16,0 4-4 16,0 7 25-16,-2 0-20 15,-3 4 11-15,-3 1-7 16,-3 0-6-16,0-3 10 15,0-5-13-15,2-6 0 0,1-6 6 16,3-4-6 0,5-5 11-16,0-4-10 15,0-3 1-15,0-5 11 0,0-2-13 16,0-5 2-16,0-3 3 16,1-1-4-16,2-3-1 15,-3-2 0-15,1-2 0 16,-1-1 3-16,0-2-3 15,0 0-3-15,0 0 3 16,0 0-1-16,0 0-10 0,0 0-11 16,0 0-19-16,2 0 1 15,3-6-59-15,1-4-75 16,0 1-74-16,0 2-90 16</inkml:trace>
  <inkml:trace contextRef="#ctx0" brushRef="#br0" timeOffset="78806.82">23438 12395 1039 0,'0'0'94'0,"0"0"-78"16,0 0 113-16,0 0 10 16,0 0-61-16,0 0-37 0,-39 0-31 15,39 0 18 1,0 0-18-16,2 1 6 0,10 5 10 16,5 1-10-16,5-2-11 15,4-3-5-15,7 1 3 16,4-3 0-16,1 0-2 15,-1 0-2-15,-1-5-5 16,-2-4 4-16,-7 0 1 16,-8 2 0-1,-8 3 1 1,-7 3-10-16,-4 1 14 16,0 0-4-16,0 0 10 15,0 0-2-15,-4 0 5 16,-5 0-12-16,-4 7 0 0,-1 1 2 15,0 2-2-15,-2 2-1 16,-3 0 0-16,1 4 1 16,-3-2 5-16,2 1-6 15,4 0-8-15,1-4 2 16,2-1-51-16,2-5-26 16,1-3-73-16,-2-2-120 15,1 0-436-15</inkml:trace>
  <inkml:trace contextRef="#ctx0" brushRef="#br0" timeOffset="78902.28">23438 12395 1149 0</inkml:trace>
  <inkml:trace contextRef="#ctx0" brushRef="#br0" timeOffset="78996.58">23438 12395 1149 0,'70'-35'47'0,"-60"42"-43"0,4 2 80 0,2 4-5 0,1 2-25 0,-3 2-38 15,-1 1-12-15,-3 0-8 0,0 0-25 16,-2-3-143-16,-4-5-139 16</inkml:trace>
  <inkml:trace contextRef="#ctx0" brushRef="#br0" timeOffset="80181.72">24073 11860 811 0,'0'0'137'16,"0"0"-50"-1,0 0-11-15,0 0 55 0,0 0-23 16,0 0-37-16,0-7-16 16,0 8-33-16,-1 17 21 15,-2 4 17-15,-3 3-29 16,2 2-9-16,-2 0-6 0,0-3-8 15,-1-2 7 1,-3-2-14 0,4-2 3-16,-1-7-2 0,2-4 3 0,2-3-5 15,2-2 1-15,-1-2-1 16,2 0 0-16,0-6-12 16,0-15-29-16,0-11 9 15,0-4 8-15,0-1 0 16,3 5 9-1,2 11 13-15,-2 9-1 0,0 8 3 16,1 4 0-16,8 0 5 0,2 3-3 16,6 13 12-1,3 6 5-15,-1 3-12 0,-1-1 1 16,3-1-6-16,-5-3-2 16,2-6 15-1,-4-3-15-15,-4-5 1 0,-5-3-1 31,-5-2 1-31,0-1-1 0,-2 0-1 0,2-16-7 16,3-9-4-16,-2-8-7 16,1-6 10-16,-1-3 8 15,2-2-8-15,-2 8 4 16,-3 7 0 0,-1 11 5-16,0 8 24 15,0 7-11-15,0 3 17 16,-1 0 1-16,-6 5-27 0,3 17-3 0,-1 6 7 15,5 3-4-15,0 2 16 16,0-2-20-16,0-2 0 16,8-1 2-1,-2 0-2 1,3-6-16-16,-3-3-43 16,1-4-80-16,2-5-111 0,3-7-120 15</inkml:trace>
  <inkml:trace contextRef="#ctx0" brushRef="#br0" timeOffset="80480.38">24531 11933 1095 0,'0'0'52'16,"0"0"-13"-16,0 0 61 15,0 0 18-15,0 0-29 0,0 0-42 16,-46 77-31-1,46-66-3-15,8-3-13 0,7 1 12 16,0-6-12-16,4 0-11 16,3-3 11-16,-2 0-7 15,4-5-2-15,-5-12 1 16,-4-4 8-16,-3-4 3 16,-6-2-3-16,-6 4 0 15,0 8 6-15,-6 7-3 16,-15 8-3-16,-3 0 0 15,-4 8-13-15,-4 12-38 16,1-2-157-16,-2-2-273 16</inkml:trace>
  <inkml:trace contextRef="#ctx0" brushRef="#br0" timeOffset="81507.48">21379 12025 947 0,'0'0'129'0,"0"0"-80"15,0 0-5-15,0 0 103 16,0 0-45-16,0 0-64 15,-28 4-23-15,51-4 7 16,3 0-15-16,4 0-2 16,-2-5-5-16,-2-1-21 15,-4-2 7-15,-4-2-27 16,0-1-19-16,-6-4 0 16,-3 1 15-16,-9-1 31 15,0-1 14-15,0 4 0 16,-18 2 22-1,-3 6 23-15,-3 4-2 0,-4 0-18 16,-4 5-9-16,-2 15 7 0,3 1 10 16,4 8-1-16,6-3 9 15,8 4-18-15,8-3-5 16,5-2-1-16,0-3-9 16,21-3-2-16,6-8-6 15,6-4 0-15,3-5-1 16,4-2-12-1,3 0-63-15,2-7-30 0,-4-6-69 16,0-4-76-16,-7-1-224 16</inkml:trace>
  <inkml:trace contextRef="#ctx0" brushRef="#br0" timeOffset="81776.77">21845 11911 874 0,'0'0'80'16,"0"0"-21"-16,0 0 2 16,0 0 10-16,-82 22 42 15,57-6 5-15,3 1-31 16,6-1-38-16,7-1 12 0,6-2-54 16,3 1 5-16,0-1-8 15,15-1-2-15,10 0-2 16,8-2-4-16,5-3-10 15,3-4-18-15,-2-2-37 16,-2-1-32-16,-4 0-25 16,-3-8 13-16,-5-11-37 15,-4-2-123-15,-6-5-33 16</inkml:trace>
  <inkml:trace contextRef="#ctx0" brushRef="#br0" timeOffset="82486.82">22070 11817 420 0,'0'0'0'16,"0"0"-6"-16,0-93 6 15,0 73 46-15,0 4 74 16,0 6 24-16,0 6 9 16,0 1-32-16,0 3-5 15,0 0-21-15,-1 0 23 16,-4 13-45-16,-1 12-4 16,1 6 4-16,0 3-33 15,3 3 1-15,2-2-21 0,0 1-3 16,0-1 17-16,0-3-24 15,0-1 2-15,0-4-4 16,0-6-2-16,4-7 3 16,-1-2-9-16,-1-7 0 15,-1-2-6-15,2-3 6 16,5 0-25-16,4 0 7 16,7-15 1-16,5-4-46 15,0 2-19-15,-3 6 9 16,-2 7 55-16,-2 4 16 0,-5 0 0 15,-3 3 2-15,-3 11 6 16,-2 0 16-16,0 0-8 16,-1-3-10-16,2-1 10 15,4-1-13-15,1-5 1 16,4 0-4-16,8-4-7 16,3 0-49-16,5-3-92 15,0-11 11-15,-6-3-18 16,-1-6-38-16,-6-2-73 15,-3 1-15-15,-7 7 283 16,-2 7 175-16,-5 10 58 16,0 0-30-16,-2 3-91 15,-7 10-55-15,0 1 31 16,3-1-26-16,1-1-18 0,5 0 1 16,0-3-24-16,0 3 2 15,0-4-2-15,0-1-18 16,4 1-3-16,5-3 1 15,0-3-1-15,3-2-3 16,0 0 3-16,-2 0 0 16,3-7 12-16,-3-6-12 15,-4-3 0-15,-5 1 3 16,-1-4-2-16,0 4 3 16,-9 1 3-16,-7 5-7 0,1 2 9 15,0 4-9-15,6 2-2 16,4 1-12-16,5 0-60 15,0 0-74-15,3 0-126 16,12 0-322-16</inkml:trace>
  <inkml:trace contextRef="#ctx0" brushRef="#br0" timeOffset="82660.52">22713 11931 1013 0,'0'0'81'0,"0"0"-72"0,0 0-6 16,0 0 9-16,0 0-9 15,0 0-3-15,90-12-143 16,-83 12-258-16</inkml:trace>
  <inkml:trace contextRef="#ctx0" brushRef="#br0" timeOffset="82826.88">22741 12042 1006 0,'0'0'68'0,"0"0"-27"15,0 0 42-15,0 0 19 16,0 0-39-16,0 0-28 16,91 12-35-16,-67-19-50 15,-2-3-117-15,-3-3-169 16</inkml:trace>
  <inkml:trace contextRef="#ctx0" brushRef="#br0" timeOffset="83279.95">23222 11839 811 0,'0'0'66'0,"0"0"14"16,0 0 33-16,0 0-8 0,0 0 52 0,0 0-58 31,-23-6-32-31,8 22-29 15,-4 2 16-15,-2 4-6 16,6-1-20-16,2-2-16 16,4 1 10-16,7-3-22 15,2-1 5-15,0-4-3 0,5-2 2 16,13-3-4 0,5-4-2-16,3-3-12 0,1 0 7 15,-2-3-9-15,-4-9-6 16,-6-5 17-16,-3-6-7 15,-9-1 2-15,-3 0-14 16,0 3 13-16,-12 5 5 16,-3 6 6-16,-4 6-10 15,-3 4-79-15,-4 0-99 16,-9 3-95-16</inkml:trace>
  <inkml:trace contextRef="#ctx0" brushRef="#br0" timeOffset="84696.8">22199 12807 801 0,'0'0'128'16,"0"0"-88"-16,0 0 56 15,0 0 32-15,0 0-16 0,0 0-50 32,-10-14-31-32,10 14 0 0,0 0-2 0,0 10-11 15,0 15 13-15,0 11 39 16,-1 3-50-16,-1 2-6 15,2 1 11-15,0-1-13 16,0-1 1-16,0-4-12 16,3-4 0-16,3-7 7 31,-1-4-8-31,1-5 0 16,-3-3 0-16,0-5-20 15,-3-2-33-15,0-4-51 16,1-2-111-16,-1 0-48 0,2-5-299 15</inkml:trace>
  <inkml:trace contextRef="#ctx0" brushRef="#br0" timeOffset="86383.65">22243 12764 813 0,'0'0'108'0,"0"0"-78"16,0 0 20-16,0 0 76 16,0 0-56-16,0 0-45 15,-22-8-25-15,28 8 0 16,13 0 10-16,8 0 18 15,7 3-9-15,4 0-10 16,3-3 2-16,1 0-9 0,1 0 2 16,3 0-4-1,4 0 2-15,8 0-2 0,5-1 0 16,4-4 2-16,1 1-5 16,1 0 6-16,1 1-1 15,8 0-2-15,5 2 4 16,1-2-5-16,4-1 1 15,-5-1 0-15,-4 1 0 16,-4 0 2-16,-3 2-2 16,-4 1-4-16,-2 0 4 15,-2-1 0-15,0 2 0 16,2-1 0-16,-5-1 3 16,-1 1-3-16,-10 0 1 0,-8 1-1 15,-6 0 1-15,-8 0 0 16,1 0-1-16,-3 0-1 15,4 0 1-15,2 0 1 16,2 0 0-16,2 0-1 16,2 0 0-16,3 0-1 15,-2 0 1-15,4-2 0 16,-3 2-1-16,0 0 1 16,-1 0 0-16,1 0-4 15,4 0 4 1,5 0 1-16,2 2-1 0,-1 2-1 0,-4-1-2 15,-8-1 3-15,-4-2 0 16,-4 0 0-16,-2 0 4 16,-4 0-3-16,-6 0-1 15,-3 0-6-15,-4 0 1 16,-2 0-2-16,-2-2 7 16,0 0 0-16,2 1 1 15,3 1-2-15,0 0 2 16,2 0-2-16,2 0 1 15,-2 0 0-15,0 0-1 0,0 0 1 16,-2 0 0-16,-3 0-3 16,-2 0 3-16,-4 0 0 15,0 0 14-15,-3 0 7 16,0 0 14-16,0 0-7 16,0 0-17-16,6 0 11 15,4 0-21-15,4 0 6 16,4 0 10-16,1 0-17 15,-2 0 0-15,0 0 0 16,-3 0 0 0,-2 0 5-16,-3 0-5 0,-3 1 0 0,-2 1 1 15,-1-2 1 1,0 0 3-16,8 0 9 0,2 0 6 31,6 0 3-31,1 0-23 0,4 0 1 0,-3 0 7 16,-2 0-8-16,-4 0-1 15,-4 0 1-15,-3 0 0 16,-3 0 1-16,-4 0-1 16,1 0 0-16,-2 0 11 15,0 0-9-15,3 0-1 16,3 0-1-16,5 0 1 16,3 0 18-16,2 0-16 0,-2 0-3 31,-2 0 4-31,0 0-2 0,-3 0-2 0,-2 0 0 15,0 0 0-15,0 0 2 16,2-3-2-16,0 0 0 16,2-1 7-16,0 0-4 15,4 0-3-15,-3-2 0 16,1 2 1-16,-1 1 3 16,-4 0-4-16,-4 2 2 15,-2 1 0-15,-2 0-2 0,0 0 0 16,0 0 6-16,0 0 3 31,0 0 12-31,0 0-21 0,0 10 0 16,0 4 16-16,0 2-13 0,0 1 2 15,0 2-2-15,0-1 2 16,0 5 1-16,0 3 4 16,0 3-9-16,0 3 17 15,0 1-18-15,0-1 9 16,0 0 0-16,0 1-4 15,-2 0 4-15,2 0-5 0,-1-2-1 32,1 0 13-32,0-3-14 0,-2 1 5 0,2-5-2 15,-1-2-4-15,-2-3 6 16,1-2-7-16,-2-2 0 31,2-2 3-31,-1 1-3 0,-1-2 0 0,4 0 1 16,0-1-1-16,0-4-1 31,0-1-9-31,0-3-23 16,7-2-9-16,-2 1-63 0,-4-2-95 15,-1 0-113-15</inkml:trace>
  <inkml:trace contextRef="#ctx0" brushRef="#br0" timeOffset="87834.83">22325 13421 193 0,'0'0'389'0,"0"0"-298"0,0 0-30 16,0 0 66-16,0 0-5 16,0 0-10-16,-55-11-47 15,50 9 2-15,0 1 13 16,0-1-14-16,1 2-44 16,2 0 1-16,1 0-8 15,1 0-8-15,0 0-2 16,0 0-2-16,0 0 12 15,3 0-10-15,13 0 19 16,11-2 23-16,7-1-32 16,8 0-12-16,3 2-3 0,2-1 2 15,4 2 6 1,1 0-8-16,5 0 0 0,4-1-2 16,6 0 2-16,2-2 0 15,-1-2-3 1,0 0 0-16,-1-1-5 15,4 2-4-15,2 0 5 0,-4 2 1 16,-1 1 4-16,0 1-6 16,-1 0 5-16,5 0 3 15,0 0 0-15,-1 0-6 16,-6 0 6-16,-5 0-6 16,-5 1-5-16,-4-1 0 15,-2 0 11-15,3 0 1 16,0 0 1-16,1-6-2 15,-1 1 1-15,-1 0-1 16,-3 4 2-16,-2 1-2 16,-3 0-4-16,-2 0 4 15,-3 0-1-15,-2 0-8 0,1 0 2 16,-2 0 2-16,-1 0 5 16,1 0 0-16,3 0 2 15,4-1 2-15,1-4-2 16,0 1-2-16,2 1 0 15,1 1 4-15,-2 2-4 16,-1 0-1-16,-6 0 0 16,-3 0 2-16,1 0-1 15,-1 0 0-15,-1 0 0 0,-2 0 6 16,-2 0-6 0,-3 0 0-16,0 0 1 0,-3 0 0 15,3 0 1-15,-4 1 0 16,4-1-2-16,-4 0 0 15,-1 0-1-15,-2 0 1 16,1 0 3-16,-4 1 0 16,2 1-6-16,-2-1 3 15,1 0 0 1,2 1 4-16,-1-1-1 0,1-1-3 0,5 0 1 16,0 0 19-16,0 0-5 15,-2 0 1-15,-2 0-4 16,-4 2 6-16,-1-2-18 15,-1 1 3-15,-1-1 0 16,-4 0 8-16,0 0 1 16,4 0 8-1,1 0-14-15,2 0 24 0,1 0-21 16,-6 0-8-16,-5 0 6 16,-4 0-7-16,-2 0-5 15,0 0-29-15,-10 0-56 0,-18 0-100 16,-11 0-350-1</inkml:trace>
  <inkml:trace contextRef="#ctx0" brushRef="#br0" timeOffset="88656.26">23066 12968 704 0,'0'0'201'16,"0"0"-92"-16,0 0-50 15,0 0 14-15,0 0 31 16,0 0-62-16,-68-22-14 16,45 22-9-16,1 0 2 0,0 0 13 15,2 5-8-15,1 4-10 16,5 2 8-16,6 1-22 15,8 4 7-15,0 1-9 16,22 3 0-16,17-2-2 16,11 0-11-16,6-1-9 15,-4 0 1-15,-10-1-16 16,-11-3 0-16,-12-1 9 16,-13-2 23-16,-6 0 3 15,-19 1-20-15,-23-1 22 0,-13-1 11 16,-6-4-5-16,-3 0 15 15,-1-4 7-15,9-1-4 16,8 0 1-16,14 0-10 16,19 0-15-16,13-7-4 15,2-4-121-15,24-2-22 16,12-4-129-16</inkml:trace>
  <inkml:trace contextRef="#ctx0" brushRef="#br0" timeOffset="88972.13">23397 12910 1090 0,'0'0'90'15,"0"0"-42"-15,0 0 81 16,0 0 6-16,0 0-46 15,0 0-26 1,0-13-44-16,0 32-14 0,0 6 20 16,0 3-17-16,0 0-2 15,0 0 9-15,4-4-8 16,0-2-7-16,1-2-1 16,-2-3 0-16,-2-4-5 15,-1-2-33-15,0-3-41 16,0-2-52-16,0-2-117 15,-3-4 8-15,-3 0-296 16</inkml:trace>
  <inkml:trace contextRef="#ctx0" brushRef="#br0" timeOffset="89286.59">23377 13064 678 0,'0'0'296'16,"0"0"-267"-16,0 0-23 15,94-28 41-15,-61 28 23 16,-7 0-18-16,-6 1-33 15,-10 15-10-15,-4 3-8 0,-3 1 13 16,-1-1-9 0,-1-2-4-16,5-5 11 0,-2-3-6 15,3-4-6 1,2-5 0-16,4 0 0 0,0 0 14 16,7-10-2-16,-1-8-10 15,-1-5 7-15,-3-4 0 16,-6 0 13-16,-8 3-14 15,-1 5-4-15,-1 8-3 16,-20 9-1-16,-7 2-5 16,-7 2-31-16,1 12-24 15,4 2-23-15,9-1-97 16,11 1-194-16</inkml:trace>
  <inkml:trace contextRef="#ctx0" brushRef="#br0" timeOffset="89806.89">23868 13036 907 0,'0'0'196'0,"0"0"-127"0,0 0 41 15,0 0 52 1,0 0-91-16,0 0-35 0,-18-4-14 15,22 25 15-15,0 7-4 16,1 3-5-16,-3 3-23 16,-2 1 3-16,0-1-3 15,0-3-1-15,0-4-3 16,0-7-1 0,0-5 0-16,-3-5-6 0,-2-4-2 0,-2-4-33 15,1-2-23 1,-2 0-31-16,2-4-37 0,2-11-17 15,-2-8 28-15,6-7 13 32,0-3-31-32,0-6 33 15,3 6 92-15,9 3 14 16,4 9 92-16,4 5 7 16,2 5-65-16,3 2 3 15,3 7 10-15,1 2-1 16,-3 0 32-16,-4 8 23 0,-8 10-4 15,-11 2-54 1,-3-1-27-16,-3-4 28 0,-19-1-35 16,-5-3 8-16,-2-1-15 15,-1-3-2-15,4-4-23 16,8 2-83-16,8-5-65 16,9 0-28-16,1 0-651 15</inkml:trace>
  <inkml:trace contextRef="#ctx0" brushRef="#br0" timeOffset="90107.22">24437 12900 961 0,'0'0'259'16,"0"0"-160"-16,0 0-9 15,0 0 15-15,0 0-35 16,0 0-24-16,-25 0-23 16,25 20 33-16,0 3-29 15,1-1-15-15,3 2 3 16,0 0-14-16,1 0 7 0,-1-1-8 16,-2-2 1-16,-2-3-12 15,0-2 7-15,0-5-19 16,0-2-19-16,-8-2-64 15,-4-5-68-15,-3-2-111 16,2 0-127-16</inkml:trace>
  <inkml:trace contextRef="#ctx0" brushRef="#br0" timeOffset="90390.89">24376 13020 919 0,'0'0'49'0,"0"0"4"16,0 0 53-16,0 0-25 15,102-24-14-15,-76 20-37 16,1-1-13-16,-4 3-5 16,-4-1 12-16,-4 3-15 15,-8 0-7-15,-5 0 21 16,-1 4 7-16,-1 5 7 16,0-1 7-16,0 4-8 15,0-1 0-15,0 0-25 16,2-1 0-16,1-1-9 0,0-1-1 15,-1-4-2 1,-1 0 0-16,-1-1-46 0,0-3-73 16,0 0-155-16,0 0-383 15</inkml:trace>
  <inkml:trace contextRef="#ctx0" brushRef="#br0" timeOffset="91528.65">24733 13074 1213 0,'0'0'135'0,"0"0"-60"0,0 0 22 15,0 0-41-15,0 0-14 16,0 0-2-16,-27 0-29 16,27 0-9-1,0 0 2-15,0 0-4 0,0-10-4 16,0-3-22-16,3 1-5 15,4-1 14-15,7 4-36 0,5 2 3 32,3 4 15-32,1 3 21 0,-1 0 13 15,-1 0-6-15,-4 3 7 16,-6 7 8-16,-6 0-4 0,-4 0 8 16,-1 0 6-1,0 0 6-15,0-2 8 0,-3-1-12 16,-3 0-6-16,-2-3 17 15,0 1-17-15,2-4-10 16,2 0 0-16,1-1 7 16,3 0-6-16,-2 0-4 0,2 0-1 15,0-14 0 1,2-1-23-16,11-2-15 0,3 3 9 31,1 4 8-31,2 3 3 0,-1 3 3 16,0 4 12-16,-4 0 3 0,-1 0 0 15,-4 0 1 1,-4 3 0 0,-2 8 1-16,-3 2 1 0,0 2 9 15,0 0 2-15,0 1 6 0,0-2-7 0,0-2-11 16,0-4 5-16,1-2-6 16,9-3-1-16,2-3 0 15,5 0-3 1,1-3-7-16,1-10-49 0,3-3 8 15,-2-2 15-15,1-2 3 16,-2-1 4 0,-7 1-1-1,-4 3 0-15,-4 3 29 16,-4 9 2-16,0 2 24 16,0 3 6-16,0 0 4 15,0 0 5-15,0 0-21 0,-6 4-5 16,0 6 37-16,0 3-9 15,0 1-20-15,2 0-6 16,2-1-6-16,2-1-8 16,0 1-2-16,0-3 2 15,2-2-4-15,11 1 2 16,1-5-3-16,3-1 3 16,1-3 5-16,3 0-5 15,0 0-5-15,-1 0 5 16,2-10 2-16,3-1-2 0,-3-5 0 15,-2 2 3 1,-4-3-1-16,-7 2 0 0,-7-2-4 16,-2-1 7-16,0 2-3 15,-9 2-2-15,-5 3 0 16,-1 1 2-16,5 4 1 16,1 2-6-16,5 2 0 15,2 2 3-15,2 0 0 16,0 0-9-16,0 0-9 15,0 2 16-15,8 6-4 16,5 2 4-16,-2 2 0 0,3 0 2 16,1 1-3-16,2 2 3 15,1 1-6-15,4-2-3 16,-3 2-7-16,-2-2 9 16,-6-2 7-16,-6-1 0 15,-3-1 3-15,-2-1-2 16,0-4 0-16,0-2 12 15,0-1-7-15,0-2 0 16,0 0-6-16,3 0-5 16,7 0-2-16,9-10-4 0,10-12-64 15,5-4-130 1,4-5-233-16</inkml:trace>
  <inkml:trace contextRef="#ctx0" brushRef="#br0" timeOffset="93905.06">21333 3499 909 0,'0'0'108'15,"0"0"-72"-15,0 0 14 16,0 0 22-16,0 0 34 16,0 0-23-1,-3-17-29-15,2 18-41 0,-1 16 5 16,1 6 37-16,-1 5-12 0,2 3-12 16,-1 3-11-16,-1 1-10 15,-1-1 5-15,-1-1-13 16,2-4 0-16,2-5 5 15,0-3-7 1,0-4-3-16,0-4 1 0,0-3-31 16,2-3-32-1,-1-2-81-15,3-2-73 0,-4-3-154 0</inkml:trace>
  <inkml:trace contextRef="#ctx0" brushRef="#br0" timeOffset="95083.04">21405 3465 817 0,'0'0'75'0,"0"0"25"16,0 0 12-16,0 0-30 0,0 0 23 15,0 0-32-15,0 0-35 16,-15-8-3-16,15 8-30 15,0 0 3-15,3-2-1 16,17 2 1-16,12-1-2 16,11-1-6-16,12 1 1 15,7 1 4-15,8 0-5 16,10 0-2-16,8 0 1 16,3 0 2-16,-1 0-2 15,-5 0 0-15,-2-1-5 16,-1-1 0-16,2-2 3 0,0-2-8 15,4 0 11-15,4-1-2 16,2-1 1-16,0 1-1 16,-4 1 2-16,-10 2 8 15,-7 4-8-15,-6 0 1 16,-6 0-2-16,-5 0 1 16,-4 0-3-16,-2 1 3 15,-2-1-23-15,3 0 22 16,4 0-7-16,3 0 6 15,0 0-3-15,-2 0 5 0,-4 0-3 16,-5 0-9 0,-6 0-1-16,-2 0 9 0,-3 0 4 15,1 0 0-15,0 0-4 16,6 0 5-16,5 0-1 16,2 0 0-16,2-4 1 15,-2 0 1-15,-2 0 0 16,1 0-2-16,2 0 2 15,-2-1 1-15,0 2-5 16,-5 1 2-16,-3 0 0 16,-3 1-1-16,-1 1 6 15,0 0-5-15,-4-2 8 16,-4 1-6-16,-6-2-1 0,-5 2 1 16,-6-1-1-1,-4 1 4-15,-4 1-4 0,0-2-1 16,1-1 28-1,1 1-13-15,2-1-2 0,2-1-5 16,-1 2-6-16,1-1 8 16,5 2-10-16,0-1 2 15,4 2 4-15,1 0-3 0,-1 0-3 16,-2 0 12-16,-5 0-10 16,-5 0 0-16,-2 0-2 15,-2 0 0 1,-3 0 8-16,0 0-6 0,0 0 7 15,0 0-2-15,0 0-5 16,2 0 8-16,0 0-8 16,1 0 3-16,1 0 25 15,-1 2-18-15,1 2-4 16,-1 5 3-16,0 3-10 16,0 6 14-16,0 5 1 0,-2 4-10 15,-1 6 8 1,0 2-9-1,0 2 7-15,0 2-8 0,0-1-3 0,0-1 1 16,-3-5-2-16,0-3 0 16,2-8 11-16,-1-6-10 15,2-1-1-15,0-5 0 16,0-4 1-16,0 1-3 16,0-3-13-16,0 0-51 15,0-2-38-15,-4 3-108 0,-12-2-91 16</inkml:trace>
  <inkml:trace contextRef="#ctx0" brushRef="#br0" timeOffset="95404.5">22450 3954 283 0,'0'0'0'0</inkml:trace>
  <inkml:trace contextRef="#ctx0" brushRef="#br0" timeOffset="96849.2">21485 4026 447 0,'0'0'27'16,"0"0"-14"-16,0 0 92 16,0 0 29-16,0 0-55 15,0 0-36-15,-80 0 6 16,78 0 41-16,1 0 26 16,1 0-72-16,0 0-2 15,0 0 20-15,0 0-16 16,-2 0-18-16,2 0-10 0,-1 0-4 15,-2 0 13-15,3 0-24 16,0 0 8-16,0 0 9 16,0 0 14-16,0 0 4 15,0 0-12-15,0 0-3 16,6 0-6-16,12 0-17 16,5 0 0-16,10 0 7 15,6 0-3-15,9 0-4 16,6 0 0-16,7 0 0 15,7 0 4-15,4 0-4 0,3 0 0 16,1 0 2-16,-9 3-2 16,-5 1-5-16,-3-1 3 15,-3-1-6-15,2-2 6 16,2 0-10-16,0 0 6 16,1 0 6-16,-2-6 0 15,0-1-1-15,-4 1 1 16,0 1 0-16,-1 2-2 15,-4 0 2-15,-2 2 0 16,-3 1-6-16,-6 0 6 16,-2 0-2-16,1 0 2 0,-3 0 0 15,5 0 5-15,4 0-5 16,2 0 0 0,3 0-5-16,2-3 4 0,-1 2 1 15,-1 1 1-15,1 0 1 16,-2 0-4-16,0 0-5 15,-2 0 7-15,-3 0 0 16,-4 0 0-16,-2 0 0 16,0 0 0-16,1-2 0 15,-1 0 1-15,2-3-1 0,-1 1 0 16,-2 0 0-16,-3 2 0 16,-3 1-10-16,0 1 7 15,-2 0 3-15,2 0-2 16,0 0 2-16,-3 0 0 15,0 0-3-15,1 0 3 16,-1 0 0-16,1 0 6 16,-1 0-6-16,-2 0 0 15,-1 0 0-15,-3 0 0 16,0 0-6 0,-2 0 7-16,1 0-1 15,-1 0 2-15,6-1-2 0,4-2 0 0,4 1 0 16,-1-1 0-1,4 1-2-15,-1 0 2 0,-4 1-1 16,-1-1 0-16,-5 1 2 16,-4 1-1-16,-3-2 0 15,-2 1 0-15,-2 1-3 16,2-3 5-16,1 2-2 16,-1-1 13-16,-1 1-10 15,-3-2-3-15,-3 2 0 0,-5 1 2 16,-1-2 12-16,-1 2-14 15,-2 0-3-15,0 0 3 16,0 0 4-16,1 0-2 16,5 0-2-16,0 0 0 15,5 0 6-15,-1 0-6 16,2 0 2 0,-3 0 4-16,-1 0 2 0,-5 0-7 15,-1 0 0 1,0 0 1-16,-2 0 6 0,0 0-8 15,1 0 0-15,4 0 3 0,2 0-1 32,5 0-1-32,3 0 0 15,-3 0 2-15,0 0-1 0,-6 0-2 16,-3 0 0-16,-3 0 2 16,0 0-2-1,0 0 1-15,0 0-1 16,-9 0-36-16,-13-4-45 15,-7-2-117-15,-2-2-56 16</inkml:trace>
  <inkml:trace contextRef="#ctx0" brushRef="#br0" timeOffset="99088.93">22133 3699 709 0,'0'0'118'0,"0"0"-33"16,0 0 7-16,0 0 0 15,0 0-38-15,0 0 8 16,0 0-19-16,-48-17-18 15,30 17 1-15,-3 0-5 0,-3 0 6 16,-4 7 14-16,-1 3-13 16,1 0-4-16,4 2 0 15,5-1-3-15,9 0-7 16,5-3-11-16,5 2-3 16,0-1 5-16,0-2-4 15,9 0-1-15,9-3 3 16,2-3-1-16,5-1-2 15,-1 0-11-15,1 0-13 0,0 0 14 16,-4-2-30-16,2-8 19 16,-3-3-7-16,-3-2-5 15,-1-6 3-15,-4-4-48 16,-2-4 11 0,-2-2 16-1,-3-2-38-15,-4 1 55 0,-1 4 34 0,0 5 3 16,0 4 21-16,0 8 26 15,0 4 0-15,-3 3 15 16,0 3-8 0,-2 1-7-16,2 0 0 0,-2 0-25 15,0 7 8-15,1 8 6 0,-1 5-11 32,4 1 25-32,1 5-29 0,0 0-1 15,0 1-3 1,3 0-2-16,7-2-6 15,2-1-8-15,3-2 0 16,1-4 0-16,1-4-4 16,1-3-24-16,-2-4 5 15,4-2-35-15,-3-4-17 16,1-1-39-16,2 0-16 0,-1-14 43 16,-2-6-9-16,-1-6 15 15,-6-6 17-15,-2 3 25 16,-4 2 35-16,0 10 47 15,-4 7 44-15,2 6 8 16,-2 2-33-16,0 2 12 16,0 0-27-16,0 12-28 15,0 8 65-15,0-1-49 16,0 1-13-16,0 0 0 16,0-5-23-16,0 1-3 15,0-3 0-15,0-4-11 0,0-2-73 16,3-2-115-1,-3-5-77-15,0 0-422 0</inkml:trace>
  <inkml:trace contextRef="#ctx0" brushRef="#br0" timeOffset="99215.91">22395 3544 802 0,'0'0'1'0,"0"0"-1"16,0 0-36-16,0 0-78 15,0 0-51-15</inkml:trace>
  <inkml:trace contextRef="#ctx0" brushRef="#br0" timeOffset="99554.83">22647 3629 924 0,'0'0'68'0,"0"0"53"16,0 0-56-16,0 0 19 15,0 0-10-15,0 0-29 16,-40-16-22-16,31 16-22 16,2 9-1-16,-1 4 0 0,2 3-5 15,3 4 3-15,3 1-10 16,0 2 2-16,0-3 4 16,3-2-7-16,8-4 5 15,2-1 5-15,-3-4 4 16,1-1-2-16,-5-3 1 15,-2 0 0-15,-4-3 4 16,0 0-2-16,-1 2 20 16,-19-1-9-16,-5 3-13 15,-3-2-6-15,3-1-21 16,5 1-47-16,5-4-44 0,9 0-43 16,6 0-239-16</inkml:trace>
  <inkml:trace contextRef="#ctx0" brushRef="#br0" timeOffset="99892.64">22809 3568 1123 0,'0'0'52'0,"0"0"2"16,0 0 42-16,0 0-5 15,0 0 10-15,0 0-28 16,0-24-42-16,0 24-15 16,-2 0-8-16,2 14-5 15,-1 7 11-15,1 6 18 16,0 2-23-16,0-1 8 16,0 0-9-16,8-4-1 15,0-1-3-15,-1-4-4 16,1-4 0-16,-2 0-6 0,3-5-1 15,-2-3-31 1,2-2-42-16,3-2-79 16,-2-3-110-16,1 0-181 0</inkml:trace>
  <inkml:trace contextRef="#ctx0" brushRef="#br0" timeOffset="100082.53">22850 3686 1026 0,'0'0'135'15,"0"0"-115"-15,0 0 25 16,0 0-32-16,0 0 8 16,0 0 18-16,79 0-39 15,-40-5-62 1,-3-4-157-16,0-2-676 0</inkml:trace>
  <inkml:trace contextRef="#ctx0" brushRef="#br0" timeOffset="100334.73">23314 3669 1117 0,'0'0'98'0,"0"0"-4"15,0 0-52-15,0 0-14 16,0 0-8-16,0 0 0 0,39 0-20 16,-12 0-2-1,0 0-78-15,-2 0-102 0,-7 0-57 16,-8 0-242-16</inkml:trace>
  <inkml:trace contextRef="#ctx0" brushRef="#br0" timeOffset="100513.94">23347 3767 957 0,'0'0'49'0,"0"0"21"16,0 0 1-16,0 0 16 0,0 0-11 15,0 0-29-15,58 18-39 0,-27-18-8 16,4-4-119-16,4-9-114 31,5-4-335-31</inkml:trace>
  <inkml:trace contextRef="#ctx0" brushRef="#br0" timeOffset="100871.74">23799 3643 1162 0,'0'0'46'16,"0"0"65"-16,0 0-22 16,0 0-7-16,0 0 8 15,0 0-19-15,-85 15-46 16,82 2-2-16,3 0-23 15,0 0 3-15,0 0-3 16,4-1-1-16,9-2-1 0,1-2 2 16,5-3-2-1,1-4 1-15,2-2-14 16,-1-3 4-16,0 0-5 0,-3-1 15 16,-4-12-6-16,-4-8 0 15,-9-6-11-15,-1-5 17 16,0 1-8-16,-13 6 6 15,-4 7 3-15,-6 11-41 16,-6 7-47-16,-3 0-130 16,-6 7-54-16</inkml:trace>
  <inkml:trace contextRef="#ctx0" brushRef="#br0" timeOffset="124999.85">27111 12946 948 0,'0'0'67'0,"0"0"-28"0,0 0 25 16,0 0 26-16,0 0-40 16,0 0-34-1,0 0-8-15,0 0 5 0,3 1 9 16,14 0 8-16,0-1-18 15,-1 0-9-15,-1 0 3 16,-3 0 1-16,-1 0-6 16,2-8 0-16,-3-3 3 0,0-2-2 15,-3-3 1-15,-1 1-2 16,-5 2 6-16,-1 1-7 16,0 3 2-16,0 3 0 15,-1 3 0-15,-11 3 7 16,-2 0-9-16,-5 0 0 15,-5 5 3-15,2 8-2 16,-2 1 2 0,2 1 8-16,1 2 9 0,4 3 11 15,0 1-20-15,6 1 7 16,5-1-1 0,4-2-10-16,2-1 2 0,3-3-7 0,20-3 1 15,8-5 6-15,8-3-9 16,6-4-2-16,2 0-3 15,1-1-67-15,-2-12-71 16,-4-3-99 0,-5-7-255-16</inkml:trace>
  <inkml:trace contextRef="#ctx0" brushRef="#br0" timeOffset="125383.6">27734 12874 897 0,'0'0'51'0,"0"0"-24"15,0 0 53 1,0 0 7-1,0 0-36-15,0 0 16 0,0 0-42 0,-40-13-20 16,20 26 31 0,-3 2 2-16,-1-1-4 0,2 2 12 15,3-4-15-15,5-2 7 16,6 0-27-16,7-1-5 16,1-1 10-16,3-1-16 15,20-1-1-15,10-4 0 16,9 0-4-1,7-2-37 1,-1 0-33-16,-2 0-58 0,-4 0-31 16,-7-6-158-16</inkml:trace>
  <inkml:trace contextRef="#ctx0" brushRef="#br0" timeOffset="126315.63">27973 12553 871 0,'0'0'61'0,"0"0"1"0,0 0 49 16,0 0 6-16,0 0-26 16,0 0-4-16,-20-25-43 15,20 25-7-15,0 0-17 16,0 0-7-16,0 0 3 15,0 5-5-15,0 15 14 16,0 7 20-16,0 5-18 16,3 5 13-16,0 0-20 15,0-1 3-15,0 1 1 16,-1-4-10-16,1-4-3 16,-3-5-7-16,2-5 0 15,-2-4 4-15,1-4-8 0,1-4 0 16,-1-1 1-16,5-3 1 15,-3-3-2-15,1 0 0 16,4 0-7-16,2 0 5 16,5-12-14-16,4-4-16 15,-2-2-4-15,2 0 3 16,-2 4 4-16,-2 4-7 16,-3 6 17-16,-2 4 15 15,-6 0 2-15,1 6 0 16,-5 12 2-16,0 4 7 0,0 0 8 15,0-3 0-15,4 0-14 16,6-5 14-16,6-4-15 16,5-3 0-16,7-5 1 15,2-2-1-15,5 0-5 16,-2-9-35-16,0-9-55 16,-3-7 13-16,-2-2-50 15,-8-7 31-15,-4 5 44 16,-10 7 18-16,-6 9 39 15,0 12 31-15,-10 1-4 16,-7 0 5-16,2 11-4 16,2 3 23-16,4-2 4 15,6 1-27-15,3-1-18 0,0-1-3 16,0-1-4-16,5-3 8 16,7-3-10-16,2-1-1 15,3-3 5-15,2 0 3 16,2 0-3-16,-4-8-5 15,-3-5 4-15,-5-3 12 16,-6-2-8-16,-3-2 0 16,0 2 20-16,-3 1-5 15,-9 4-3-15,1 6-17 16,2 3-2-16,1 2-1 0,2 2-9 16,3 0-55-16,3 0-82 15,0 0-95-15,0 0-275 16</inkml:trace>
  <inkml:trace contextRef="#ctx0" brushRef="#br0" timeOffset="126602.6">28737 12927 1132 0,'0'0'50'0,"0"0"-16"0,0 0 36 16,0 0-21-16,0 0-9 16,0 0-24-16,52-16-15 15,-33 12-1 1,-2 0-33-16,-3 0-29 0,2-1-58 15,-2 0-39-15,-2-3-165 32</inkml:trace>
  <inkml:trace contextRef="#ctx0" brushRef="#br0" timeOffset="127003.29">29137 12570 981 0,'0'0'84'0,"0"0"-11"0,0 0 72 15,0 0-27-15,0 0-22 16,0 0-50-16,-3 3-26 16,-6 15 3-16,1 6 12 15,3 7-4-15,4 5-6 16,1-1-13-16,0 0 11 16,0-2-16-16,0-8-4 15,1-4-3-15,1-4 1 16,-1-7-1-16,-1-1-10 15,0-4-34-15,0-3-30 16,0-2-76-16,0 0-75 0,-1-5-74 16,-6-14-483-16</inkml:trace>
  <inkml:trace contextRef="#ctx0" brushRef="#br0" timeOffset="127297.06">29102 12690 964 0,'0'0'95'0,"0"0"-67"0,0 0 62 16,0 0 10 0,0 0-23-16,84-13-35 0,-58 13-42 15,-2 0 6-15,-4 0-5 16,-5-1 3-16,-8 1-4 16,-2 0 4-16,-4 0-3 15,-1 0-1-15,0 11 2 16,0 8 40-1,0 0 11-15,0 0-33 0,0-2-5 16,0-2-4-16,2-4-2 16,-2-1-4-16,0-1-5 15,0-4-4-15,0-1-20 16,0 2-101-16,0-6-149 0,-5 0-279 16</inkml:trace>
  <inkml:trace contextRef="#ctx0" brushRef="#br0" timeOffset="129316.08">29474 12640 945 0,'0'0'109'0,"0"0"-42"0,0 0 42 15,0 0 26-15,0 0-67 16,0 0-36-16,0 16 14 16,0 5-11-16,0-1-9 15,0 0 9-15,0-3-9 16,0-3-1-16,0-3-6 15,0-1-13-15,0-4 4 16,0-2-5-16,-2-2-5 0,2-1 11 16,-1-1-11-1,1 0 0-15,0 0 1 0,-5 0 7 16,1-4-8-16,2-16-22 16,2-6 0-16,0-3-1 15,9-1-27-15,9 9 27 16,-1 7 3-16,2 8 12 15,-1 6 0-15,1 0 6 16,2 0 4-16,-2 3-8 16,-2 11 7-16,-7 2-1 15,-2 2 9-15,-4 0 2 16,-2-2-5-16,-2-5 9 0,0-1 12 16,0-4 8-16,0-2-25 15,-6 0 10-15,-3 0-12 16,1-2 0-16,2-2 2 15,3 0-8-15,3 0 0 16,0-2 3-16,0-12-5 16,2-7-18-16,11-4 3 15,7 2-13-15,0 5-7 16,2 5 21-16,-2 7 8 16,0 6 4-16,-4 0 0 15,0 0 2-15,-5 4 0 16,-5 9 0-16,-1 3 2 0,-5 4-7 15,0-1 10-15,0-3 1 16,2-1-6-16,1-3 0 16,2-4 3-16,2-2 1 15,2-3-4-15,5-2 0 16,2-1 2-16,5 0-9 16,0 0 7-16,-2-13-23 15,1-4-33-15,-3-4-20 0,-3-4 20 16,-5 2 10-16,-4 3 38 15,-4 9 8-15,-1 7 22 16,0 4 3-16,0 0 13 16,-9 1-32-16,-2 13 3 15,4 5 2-15,1-1 1 16,6 2 4-16,0-2-15 16,0-4-1-16,12-2 7 15,3-5-2-15,6-1-2 16,1-4-3-16,1 0 3 0,1-2 3 15,-2 0-6 1,-2 0 0-16,-4 0 2 16,0-7-2-16,-3-5 0 0,1-5 0 15,-5-3-7-15,1-2 5 16,-1-1-16-16,2 5-5 16,-4 4 19-16,-1 7 2 15,-1 5-3-15,2 2 5 16,2 0-5-16,0 10 4 15,3 7 2-15,-5 3 9 0,1-1-1 16,-5-4-9 0,1-1 0-16,1-4-1 0,2-2-2 15,1-5-2-15,2-1-36 16,3-2-80-16,3 0-62 16,0 0-277-16</inkml:trace>
  <inkml:trace contextRef="#ctx0" brushRef="#br0" timeOffset="129568.95">30519 12539 1234 0,'0'0'82'15,"0"0"-12"-15,0 0 15 0,0 0-11 16,0 0-28-16,0 0-14 15,-4 22 29-15,10 0-29 16,0 2-13-16,-2 2-7 16,-2 4-3-16,-2 1 0 15,0 1-9-15,0-4 0 0,-2-3-8 16,-5-5 1-16,1-5-31 16,3 1-38-16,0-6-124 15,3-6-222-15</inkml:trace>
  <inkml:trace contextRef="#ctx0" brushRef="#br0" timeOffset="130069.33">30936 12683 1033 0,'0'0'71'0,"0"0"-37"16,0 0 52-1,0 0 9-15,0 0-29 0,0 0-27 16,53 0 2-16,-17 0-29 16,2 0-12-16,-7 0-88 15,-6 0-127-15,-13 0-128 16</inkml:trace>
  <inkml:trace contextRef="#ctx0" brushRef="#br0" timeOffset="130246.19">30946 12861 972 0,'0'0'103'15,"0"0"-88"-15,0 0 103 16,0 0 4-16,0 0-61 15,115 0-30-15,-72 0-31 16,-3-3-11-16,-4-5-145 16,-9-7-188-16</inkml:trace>
  <inkml:trace contextRef="#ctx0" brushRef="#br0" timeOffset="132124.84">31554 12844 717 0,'0'0'144'0,"0"0"-102"31,0 0 37-31,0 0 27 0,0 0-38 15,0 0-3 1,16 0-8-16,-6-3-37 16,0-3-3-16,-1-1 1 15,0-3 1-15,3-2 7 0,2-2-4 16,2-4-8 0,1-7 21-16,3-2-29 0,-5 2 7 15,-1 0 7-15,-5 3 9 16,-5 5 3-16,-1 3-17 15,-3 3-7-15,0 3 14 16,0 1-3-16,0 3-2 16,-3 1 1-16,-1-2-8 15,-1 4-5-15,1 0-5 16,1-1 0-16,0-1 5 0,1 3-5 16,2 0-2-16,-1 0-1 15,-2 0 2-15,3 2-9 16,-2 9-3-16,2 2-24 15,0 2 20-15,0 1-18 16,11-1-6-16,-2 5 13 16,1 0 12-16,-3 4 11 15,-2 1 3-15,-4-1 2 16,-1 0 3-16,0-6-3 16,0-4-1-16,0-2 0 15,2-5 2-15,4-1 0 0,6-2-1 16,3-1 0-16,1 1 3 15,4-3-3-15,-3 1 0 16,3-1 1-16,2-1-1 16,1 0-33-16,2 0-35 15,-4 0-35-15,1-10 18 16,1-5 8-16,-5-5-15 16,-1-4 13-16,-4 0 61 15,-5 1 18-15,-5 5 11 16,-3 7 36-16,0 4 19 0,0 4 9 15,0 3-35-15,-10 0-13 16,-1 0-6-16,-1 4 13 16,2 4 6-16,3 4-10 15,1-2 19 1,3 1-33-16,3 2-7 0,0-2 13 16,0 1-15-16,0-1 2 15,6-3-9-15,3 0 1 16,2-2-3-16,3 0 2 15,5-5-32-15,4-1-38 16,4 0-43-16,0 0-8 16,-1-11-187-16</inkml:trace>
  <inkml:trace contextRef="#ctx0" brushRef="#br0" timeOffset="132456.57">32335 12475 539 0,'0'0'492'16,"0"0"-428"-16,0 0 1 16,0 0 61-16,0 0-26 0,0 0-19 15,-47-33-25-15,45 33-17 16,2 0-29-16,0 11 2 16,0 6 8-16,0 4 0 15,0 3 11-15,0 1-15 16,-6 4-7-16,0 1 12 15,-3-3-13-15,1 2-5 16,2-2-3-16,5-5 0 16,1-1 4-16,0-2-4 15,0-7-3-15,0-2-6 16,1-2-35-16,2-6-34 16,0 1-49-16,0-3-78 15,0 0 42-15,-1-5-131 0,-1-8-440 16</inkml:trace>
  <inkml:trace contextRef="#ctx0" brushRef="#br0" timeOffset="133087.85">32266 12687 696 0,'0'0'154'0,"0"0"-45"15,0 0 13 1,0 0-34-16,0 0-1 0,0 0-31 16,55-54-30-16,-23 50 3 15,-4 1-14-15,-4 2-6 16,-8 1 0-16,-7 0-7 0,-4 0 1 15,-4 13-2-15,-1 1 1 16,0 3 2 0,0-1-2-16,0-1-2 0,0-4 13 15,0-1-9-15,0-2 2 16,6-1-4-16,2-1 3 16,-1-3-4-16,2-3 0 15,1 0-1-15,-1 0 0 16,1-4-5-16,0-11-18 15,0-3-13 1,1 0-9-16,-1 1 23 0,-2 6 7 0,-5 2 15 16,0 5 13-1,-3 3 12-15,0 1 1 16,0 0-14-16,0 0-2 0,0 12-4 16,0 10 10-16,1-1 5 15,4-3-11 1,3 0-9-16,1-5 3 0,2-1 5 15,2-4-3-15,-1-4-1 16,0-2-4-16,3-2 2 16,-1 0 4-16,0-9-6 0,3-8 2 15,1-1-3-15,2-5-5 16,-3-3 1-16,-1 1-9 31,-4 4-4-31,-4 8 1 0,-6 5 1 0,0 7 15 16,-2 1 0-16,0 0-7 15,2 4-1-15,1 10 6 16,-2 0 2-16,4-1 10 16,-1 1-9-16,2-1 6 15,2-2-1 1,4-3-6 0,-2-1 0-16,5-3-2 0,0-4-43 15,4 0-78 1,-1 0-58-16,-1-15-126 0,-4-4-309 15</inkml:trace>
  <inkml:trace contextRef="#ctx0" brushRef="#br0" timeOffset="133340.34">32957 12599 890 0,'0'0'188'0,"0"0"-153"16,0 0-6-16,0 0 109 0,0 0-46 16,0 0-27-1,9 56-18-15,-6-44-18 0,0-2-7 16,0-2 7-16,-2-4-25 15,1-3 2-15,1-1-2 16,1 0-4-16,6 0 0 16,6 0-2-16,4-4 2 15,1-6-13-15,-3 1-5 16,0 7 9-16,-3 2 5 16,0 0 4-16,-5 5-8 15,-4 17 8-15,-1 5-13 16,-5 5-51-16,0-2-141 15,0-4-55-15,0-5-359 16</inkml:trace>
  <inkml:trace contextRef="#ctx0" brushRef="#br0" timeOffset="134001.66">31838 13231 326 0,'0'0'857'0,"0"0"-802"0,0 0 8 16,0 0 48-16,0 0-41 15,0 0-9-15,-3 43-6 16,6-24-19-16,8-4 0 15,0-2-25-15,-3-5 4 16,-4-2-1-16,-1-2-13 16,-1-4 1-16,-2 0-2 15,0 0 0-15,0 0 4 16,1 0-4-16,8-3-5 16,8-15 5-16,9-10-18 15,6-5 1-15,1 4-4 0,-5 6 7 16,-6 6 11-16,-8 11-16 15,-7 5-8-15,-2 1-13 16,-4 0-73-16,2 11-131 16,-1 4-37-16</inkml:trace>
  <inkml:trace contextRef="#ctx0" brushRef="#br0" timeOffset="134681.79">32238 13225 758 0,'0'0'507'0,"0"0"-456"16,0 0 39-16,0 0-9 15,0 0-21-15,-96-14-11 16,77 17-1-16,5 7-32 16,0-1-8-16,5 1-4 15,4-2-3-15,2 1 3 16,3-1-4-16,0 1-17 15,2-2-3 1,14-1-27-16,5-6-18 0,1 0-19 16,-2 0-29-16,1-10 73 15,-4-4-35-15,-3 1 45 0,-5 2 30 16,-2 2 0-16,-4 5 34 16,-3 3 64-16,2 1-36 15,-2 0-26 1,1 0-30-16,4 0-2 0,1 0 11 15,3 5 4-15,6 2-10 16,-2-1-4-16,3-1-4 16,0 1 4-16,0-2-5 15,-6 1-10-15,0-4-13 16,-2-1-17-16,-2 0-10 0,2 0 12 16,2-7 15-16,0-9-6 15,3-3 17-15,1-5 3 16,-2-3 5-1,3-4 4-15,-3 0 0 0,-6 3 2 16,-3 4 8-16,-3 6 28 16,0 5 13-16,-1 3-16 15,-7 3 12 1,1 4 4-16,0 1-22 0,0 2 6 16,1 0-12-1,0 0 0-15,0 12-1 16,0 5-4-16,1 5 21 0,5 1-27 0,0 2-3 31,0 1 1-31,0-4-5 16,10-1 0-16,-1-1-5 15,1-4-3-15,5-3-3 16,0-2-42-16,4-6-44 16,2-3-62-16,2-2-64 15,1 0-69-15,-2-14-548 0</inkml:trace>
  <inkml:trace contextRef="#ctx0" brushRef="#br0" timeOffset="135249.22">32633 13096 1026 0,'0'0'83'0,"0"0"-71"16,0 0 56-16,0 0 65 16,0 0-28-16,0 0-48 15,-5 57-4-15,5-43-15 16,0 0 5-16,0-1-27 15,0-3-3-15,0-2 5 0,0-1-12 16,0-2-4 0,0-3-2-16,4 0 0 0,0-1-3 15,5-1-15 1,4 0-17-16,1-5-4 0,2-11-20 16,-4 2 10-1,3-2 9-15,-6 5 0 0,-3 1 31 16,-3 6 9-16,-1 1 10 15,-2 3 32-15,0 0-3 16,0 0-17-16,0 6-15 0,0 6 16 16,0 4 20-16,0-3-33 15,0-2-2-15,0 0 5 16,0-1-10-16,7-3-1 16,8-3-2-16,0-2 4 15,4-2-8-15,5 0-1 16,0-6-25-16,0-9-2 15,0-5 9-15,-3-1 2 16,-5-2-14-16,-3 6 35 16,-8 5 0-16,-4 6 29 15,-1 6 20-15,0 0 0 0,-6 4-36 16,-5 10-7 0,2 6 9-16,6 0-5 0,3 0 4 15,0-3-14-15,4-2 0 16,14-4 5-16,3-1-5 15,7-2 0 1,4-2-36-16,1-5-69 0,-4-1-170 16,-5-1-369-16</inkml:trace>
  <inkml:trace contextRef="#ctx0" brushRef="#br0" timeOffset="136050.1">31571 13578 933 0,'0'0'62'0,"0"0"28"31,0 0 21-31,0 0-4 0,0 0-16 16,0 0-39-16,-14-50-25 15,-6 44-21-15,-6 1 2 16,-2 2 1-16,0-1 7 15,-1 1 9-15,1 0-16 16,7 2 5-16,3-1 18 0,8 2-8 16,5 0-8-16,2 0-1 0,2 7-6 31,-4 9 8-31,4 7 1 16,1 4-2-16,0 3 10 15,0 4-9-15,0 3 9 16,0-3-10-16,-6 0-5 15,-2-2-4-15,1-2-5 16,-3 0 4-16,2-5 2 16,2-3-7-16,1-5-2 0,2-4 1 15,2-6-10-15,1-4-14 0,0 0-35 16,0-3-55-16,0 0-61 16,0-21-169-16</inkml:trace>
  <inkml:trace contextRef="#ctx0" brushRef="#br0" timeOffset="136605.54">31290 13702 829 0,'0'0'253'0,"0"0"-219"16,0 0 75-16,0 0 45 16,0 0-96-16,0 0-22 15,39-41-27 1,0 41 2-1,6 0-6-15,-3 0 1 0,-1 10 18 16,-6 4-11-16,-6 3-4 16,-7 1 10-16,-6-1-4 15,-9-3-5-15,-5-3-6 16,-2-2 3-16,0-4 15 16,0 0-18-16,-8-3 6 15,-4-2 5-15,-1 0-14 16,2 0 1-16,4 0-2 15,0-4-6-15,5-7-20 0,2-4-39 16,0-4-11 0,0 1 0-16,13 1-21 0,3 5 42 15,3 5 32-15,3 7 23 16,2 0-1-16,2 0 3 16,-3 7-2-16,-3 3 7 15,-8-3-5-15,-3 1 0 16,-2-3-2-16,-3 0 1 15,-1-4-3-15,-1-1 4 16,-1 0-2-16,1 0 24 16,3 0 15-16,2-7 12 15,2-7-29-15,0-2-12 16,-3 4 5-16,-5 2-14 0,1 3 6 16,-2 3 15-16,0 1-22 15,-12 0 0-15,-9 2-23 16,3 1-29-16,0 0-49 15,8 0-43-15,7 1-251 16</inkml:trace>
  <inkml:trace contextRef="#ctx0" brushRef="#br0" timeOffset="137075.25">32029 13660 1030 0,'0'0'234'0,"0"0"-227"15,0 0 62-15,0 0 52 16,0 0-59-16,0 0-10 16,-18 56-13-16,14-49-14 15,-1-3 1-15,1 1-26 16,2-3 2-16,2-2-2 16,0 0 0-16,0 0-8 15,0 0-8-15,0 0-22 16,0-4 21-16,8-4-24 15,6 2 31-15,0 4 9 0,2 1 0 16,1 1-2-16,-1 0 2 16,-4 0 1-16,-4 0-3 15,-4 0 5-15,-4 0-2 16,0 0 7-16,0 0-1 16,0 0 2-16,0 0-8 15,0 0 1-15,3-6-3 16,7-5-45-16,10-2-4 15,1 4 38-15,4 6 10 16,-3 3 3-16,-5 0 23 16,-1 11 15-16,-2 9 9 0,-1 5-18 15,-5 3-21-15,-4-1-1 16,-4 2-7 0,0-4-23-16,-4-1-98 0,-13-3-165 15,-10-5-722 1</inkml:trace>
  <inkml:trace contextRef="#ctx0" brushRef="#br0" timeOffset="137641.45">30704 14122 1253 0,'0'0'74'16,"0"0"-54"-16,0 0 51 0,0 0-8 31,0 0-39-31,-86 0 8 0,73 11 5 16,3 4-34-16,4 3 1 15,6 3-1-15,0 4-1 0,0-2 2 16,13 4-3-16,9-6 2 31,3 0 3-31,2-4-4 16,-7-4-2-16,-6-3 0 0,-8-6 2 16,-6 2-1-16,0 0-1 0,-18-1 0 15,-19 3 6 1,-6-2-6-16,-5 0-6 15,5-1-14-15,7-3 2 0,6 0-17 16,11 0-47-16,11-2-82 0,8 0-24 31,2-13-267-31</inkml:trace>
  <inkml:trace contextRef="#ctx0" brushRef="#br0" timeOffset="138169.31">30862 14082 1101 0,'0'0'85'0,"0"0"17"15,0 0 67-15,0 0-72 16,0 0-43-16,0 0-9 16,-3 1-28-16,3 20 23 15,2 7 16-15,7 3-41 16,-1 2-1-16,0 2 0 15,-5 0-8-15,-1 0-5 0,-2-8-1 16,0-2 0-16,-8-9-1 16,-2-5-13-16,1-4-11 15,1-4 2-15,5-3-9 16,2 0-2-16,1-12-24 16,0-8-30-16,15-7-23 15,10 1 2-15,2 8 28 16,3 3 69-16,-2 8 12 15,-4 6 14-15,-3 1 22 16,-5 0-15-16,-7 5-7 16,-3 4 2-16,1 0 13 15,-2-2-9-15,-2 0-6 0,0 0-1 16,2-5-9-16,-1 1 2 16,2-3 5-16,2 0-8 15,0 0-3-15,0 0 9 16,0-1-7-16,-4-10-2 15,-2-3 0-15,-2-1 1 16,0 1 6-16,0 3-7 16,-12 2 0-16,-4 4-1 15,-4 3-11-15,-3 2-28 16,5 0-56-16,7 11-70 16,9 2-163-16</inkml:trace>
  <inkml:trace contextRef="#ctx0" brushRef="#br0" timeOffset="138640.44">31311 14239 1012 0,'0'0'138'0,"0"0"-37"16,0 0 59-16,0 0-51 15,0 0-31-15,0 0-36 0,3 16-10 16,-4 12 15-16,-5 4-23 15,3 1 19-15,2 2-32 16,1-2-6 0,0-2 15-16,0-6-17 15,0-2 3-15,0-6-6 16,-3-6 1-16,1-4-6 16,-1-4 4-16,0-1-15 15,-5-2 5-15,-3 0-10 0,-1-6-13 16,1-13-3-16,4-8 4 15,7-9-7-15,0-7-25 0,16 1-8 16,6 1 18 0,1 10 17-16,1 10 25 15,0 8 5-15,-1 8 8 0,-3 3-4 16,1 2 10-16,-5 0 7 16,-4 15 29-16,-3 1 1 15,-4 2-9 1,-5 1-18-16,0-3-11 0,0-1 2 15,-14-3-7-15,-5-3 0 0,1-2-34 16,-3 0-100 0,3-5-143-16,8-2-352 15</inkml:trace>
  <inkml:trace contextRef="#ctx0" brushRef="#br0" timeOffset="138920.04">31822 14019 1162 0,'0'0'149'15,"0"0"-83"-15,0 0-1 16,0 0 2-16,0 0 13 16,0 0-14-16,-3 78-37 15,3-49-2-15,0 1 11 16,0 3-21-16,0-1-12 15,0-1 8-15,0-4-12 16,-6-3-1-16,-3-6-4 16,-5-2-23-16,1-5-20 0,0-5-69 15,-1-6-105-15,3 0-75 16,3-9-320-16</inkml:trace>
  <inkml:trace contextRef="#ctx0" brushRef="#br0" timeOffset="139150.14">31784 14194 1056 0,'0'0'99'15,"0"0"-73"-15,0 0 126 16,91-34-24-16,-67 32-29 16,-7 2-46-16,-6 0-21 0,-2 0-26 15,-5 8-5-15,-4 6 5 16,0 4-6-16,0-1 0 15,-10 2-4-15,3-4 4 16,0-2-9-16,5-3-21 16,2 1-8-16,0-7-40 15,10-1-138-15,6-3-61 16,-2-3-662-16</inkml:trace>
  <inkml:trace contextRef="#ctx0" brushRef="#br0" timeOffset="140088.93">32114 14278 864 0,'0'0'286'16,"0"0"-248"-16,0 0 95 15,0 0 5-15,0 0-24 16,0 0-41-16,-45 19-28 16,44-19-11-16,-1 0-12 15,-1-5-15-15,3-8-7 16,0-2-1-16,0-4-1 15,0 1-23-15,17 1 2 0,-1 4-3 16,3 6 1 0,4 4 7-16,-4 3 0 0,4 0 13 15,-6 5 3-15,-3 6 2 16,-5 3 0-16,-3 0-2 16,-6-1 4-16,0-3 2 15,0 1 3-15,0-3 1 16,-3 2 16-16,-4-6-11 15,-1 1 8-15,3-3-4 16,1 0-9-16,2-2 5 0,2 0-13 16,0 0 0-16,0-2 2 15,0-16-2-15,6-4-24 16,10-1 9 0,3 4-4-16,0 4-8 0,-4 10 10 15,-3 3 8-15,-3 2 6 16,-2 0-3-16,1 14 6 15,-2 1 0-15,1 3 0 16,-2-6 3-16,-1 1-3 16,4-6 1-16,-1 2 1 15,5-4-2-15,3-1 0 0,3-4 3 16,-1 0-3-16,2-4-4 16,2-10-2-16,-2-1-7 15,2-4 1-15,0 1-23 16,-6 2 24-16,-5 2 11 15,-7 6 0-15,-3 5 12 16,0 3 18-16,0 0-16 16,-10 0-1-1,-5 0-12-15,0 9-1 0,3 4 3 16,4 1 0-16,1 3 0 0,4 1 0 16,3-3 1-16,0-1 3 15,2-3-7-15,15-4 0 16,6-3 4-1,3-4-4-15,4 0-1 0,2 0-2 16,-3-8 3-16,-3-6-5 16,-2-3 5-16,-3-1 0 15,-1-4-2-15,-3-1 4 16,-4-3-2-16,-5 2 0 0,-5 4 1 16,-2 6-4-1,1 5 3-15,-2 7-1 16,0 2-1-16,0 0-13 0,0 0-12 15,0 3 10-15,0 14 14 16,4 6 0-16,0 2 3 16,4 2 0-16,0-4 2 15,1-3-2 1,1-1 0-16,5-5 0 0,-1-3 0 0,3-4 6 16,3-7-6-1,-4 0-18-15,3 0-55 16,-3 0-149-16,-2-5-89 0</inkml:trace>
  <inkml:trace contextRef="#ctx0" brushRef="#br0" timeOffset="140426.78">31941 14026 686 0,'0'0'251'16,"0"0"-242"-16,-86-35 30 16,69 29 71-16,8 5-61 15,9 1 3-15,0 0-52 16,13 0-14-16,11 10 3 16,2-4-131-16,-7-1-681 0</inkml:trace>
  <inkml:trace contextRef="#ctx0" brushRef="#br0" timeOffset="142059.76">31021 14797 617 0,'0'0'255'0,"0"0"-147"16,0 0-3-16,0 0 43 16,0 0-1-16,0 0-62 15,12-35-10-15,-26 39-41 16,-8 17-20-16,-3 4 25 0,-1 7-8 15,2 1-8 1,5 2-8-16,5 1-15 0,8-1 11 16,6-6-11-16,3 2 0 15,20-5-4-15,12-5-16 16,7-10-32-16,3 0-65 16,3-9-104-16,1-2-29 15,-3 0-214-15</inkml:trace>
  <inkml:trace contextRef="#ctx0" brushRef="#br0" timeOffset="142327.73">31477 14898 1083 0,'0'0'212'15,"0"0"-178"-15,0 0 68 16,0 0 8-16,0 0-61 15,0 0-20-15,0 10 25 16,0 11-5-16,3-2-25 16,-1-1-15-16,-1 3 2 0,1-4-4 15,-1-2-7 1,-1-2-4-16,0-5 3 0,0-1-26 16,0-3-38-1,0 0-25-15,0-4-43 0,0 0-130 16,0-12-178-1</inkml:trace>
  <inkml:trace contextRef="#ctx0" brushRef="#br0" timeOffset="142516.46">31323 14808 1111 0,'0'0'87'0,"0"0"-54"0,0 0-21 15,0 0 61-15,0 0 33 16,126-14-24-16,-62 14-45 15,0 0-29-15,-9 0-8 16,-7 0-90-16,-14 0-89 16,-9 0-16-16,-11-7-260 15</inkml:trace>
  <inkml:trace contextRef="#ctx0" brushRef="#br0" timeOffset="142803.13">31943 14865 1156 0,'0'0'59'0,"0"0"11"16,0 0 55-16,0 0-45 16,-96 29-7-16,72-18-22 15,5 3-18-15,2 4-5 0,7 0-14 16,5 0-7-16,5 0-7 15,0 2 0-15,2-4 1 16,14-2-1-16,10 0-13 16,8-7-19-16,9-4-58 15,4-3-62-15,-5-3-71 16,2-15-64-16,-8-11-547 16</inkml:trace>
  <inkml:trace contextRef="#ctx0" brushRef="#br0" timeOffset="143022.1">32190 14715 898 0,'0'0'141'15,"0"0"-90"-15,0 0-7 16,0 0 59-16,81-7 15 16,-28 25-11-1,5 12-11-15,-8 12-26 0,-14 12-14 16,-20 9-46-16,-16 12-1 15,-21 0 1-15,-27-3-10 32,-16-8-13-32,-9-11-59 0,-2-10-83 0,0-11-149 15,0-14-505-15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6-14T11:14:38.07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28112 10258 922 0,'0'0'18'0,"0"0"-10"0,0 0-5 15,0 0 19-15,0 0 1 16,0 0 2-16,0 0-19 15,0 0 5-15,-14-25 3 16,14 25 12-16,0 0 19 16,-4 0 13-16,-1 0 1 15,-4 0-22 1,-1 0-20-16,-4 0-8 0,-1 0 13 16,-4 9-6-16,1 0-2 0,3 0-10 15,2 1-4-15,6-1 10 16,2-3-10-16,5-1-6 15,0 2-3-15,0 2 9 32,12-1 5-32,6 2-5 0,3-3-4 0,-2 1 4 15,0-1-5-15,-5 0 5 16,-2-2-1-16,-6 0 2 16,-3 2-2-16,-3-3-2 15,0-1 3-15,0 2 5 16,0 1-4-16,-3 2 19 15,-12 2-2-15,-8-2-10 16,0 2-7-16,-3-3-1 0,3-3 0 16,1 0 5-16,3-4-2 15,5 0-6-15,1 0-1 16,3 0-7-16,5 0-9 16,2-8-39-16,3-6-17 15,0 0 7-15,2-1-71 16,7 1-143-1</inkml:trace>
  <inkml:trace contextRef="#ctx0" brushRef="#br0" timeOffset="377.12">28334 10225 928 0,'0'0'58'0,"0"0"-38"16,0 0 26-16,0 0 77 15,0 0-48-15,0 0-23 0,-24-17-26 16,24 17-15-16,0 13 14 15,0 4 8-15,0 5-11 32,0-3 10-32,-1 2-10 0,-2 3 11 0,0-6-11 15,0 3-9-15,1-3-12 16,1-3 1 0,-2-1-2-16,1-3 0 0,0-4-16 15,1-4-45-15,-1 1-7 16,2-4-63-1,-1 0-1-15,-1 0-73 16,0-11-383-16</inkml:trace>
  <inkml:trace contextRef="#ctx0" brushRef="#br0" timeOffset="582.09">28237 10342 973 0,'0'0'74'15,"0"0"-66"-15,0 0 72 16,0 0 5-16,0 0-23 16,0 0-58-16,63-14-3 0,-24 7-1 15,0-1-59-15,3-2-25 16,-1 2-81-16,-1-1-135 16,-7 1-124-16</inkml:trace>
  <inkml:trace contextRef="#ctx0" brushRef="#br0" timeOffset="1212.09">28634 10267 656 0,'0'0'259'16,"0"0"-238"-16,0 0 40 15,0 0 55-15,0 0-24 0,-99 54 4 16,80-37-36-16,4-2-4 16,5-5-38-16,4 4 0 15,3-6-9-15,3 0-5 16,0-1-3-16,0 0-2 15,12-1 0-15,8-2-11 16,6-4-25-16,0 0-8 16,3-4-14-16,-2-6-12 15,-5-4 18-15,-1 0 0 16,-7-1-6-16,-4 4 44 16,-7 0 15-16,-3 5 8 0,0 2 35 15,0 2 13 1,-5 2-8-16,-5 0-22 0,0 0-2 15,-3 2 27-15,3 5-24 16,4 4 21-16,2 1-18 16,1 1-14-16,3-1 0 15,0 4-8-15,0-2-8 16,6-3 18-16,8-3-18 16,3-2-7-16,4-5 6 15,0-1-7-15,1 0 6 16,-1-4-10-16,0-10 12 15,-3-1-5-15,0-8 0 0,-6 0 2 16,-2 1 2-16,-3-2-2 16,-4 6 0-16,-3 4-1 15,0 4 4-15,0 5 10 16,0 1-8-16,0 4-1 16,0 0-1-16,0 4-12 15,2 15 4-15,6 1 7 16,2 2 1-16,3-1-3 15,1 0 3-15,-2-1 0 16,-3 0 2-16,-2-6-2 16,-1-3-1-16,1-1-13 15,-2-6 1-15,1-4 3 16,2 0-22-16,2 0-2 0,2 0-47 16,2-3-26-16,2-5-103 15,-1-3-170-15</inkml:trace>
  <inkml:trace contextRef="#ctx0" brushRef="#br0" timeOffset="1480.24">29120 10210 757 0,'0'0'102'0,"0"0"-22"16,0 0 50-16,0 0-30 0,0 0 2 15,0 0-31-15,-6-34-19 16,1 39-42-16,-2 14 12 15,3 9 21-15,-1-3-9 16,2 4-3-16,2 2-15 16,-1-6-13-16,1 0 6 15,-1-5-8-15,2-3-2 16,0 0-7-16,0-6-33 16,0-1-27-16,0-3-17 15,0-3-20-15,2-4-17 16,2 0-117-16,-2-2-240 0</inkml:trace>
  <inkml:trace contextRef="#ctx0" brushRef="#br0" timeOffset="1637.52">29041 10351 831 0,'0'0'175'15,"0"0"-141"-15,0 0-14 0,0 0 24 16,0 0-12-16,84-37-19 15,-53 33-13-15,0-2-90 0,-1 2-186 16</inkml:trace>
  <inkml:trace contextRef="#ctx0" brushRef="#br0" timeOffset="1984.18">29347 10293 1090 0,'0'0'41'16,"0"0"-22"-16,0 0-11 0,0 0 28 0,0 0-20 15,0 0-15-15,-50 28-1 16,50-11 0-16,0-2-5 16,0 3-20-16,5-6-20 15,9 1 2-15,2-6 14 16,0 0-4-1,-1 3 4-15,-6-3 12 0,-6-2 17 16,-3 5 5-16,0 1 2 16,-9-3 12-16,-7 1 7 15,1-4 6-15,-4 1-12 0,0-1-16 16,-1 1-4-16,-1-2 0 16,3 2-27-16,3-5-42 31,9-1-103-31,6 0-327 0</inkml:trace>
  <inkml:trace contextRef="#ctx0" brushRef="#br0" timeOffset="2409.53">30069 10181 854 0,'0'0'176'0,"0"0"-145"16,0 0 55-16,0 0 66 15,0 0-65-15,0 0-12 16,-45 23-11-16,39-3-5 16,2 1-28-16,4 1-3 15,0-3-5-15,0-1-13 16,13 2 1-16,2-5-9 15,4-1 2-15,-2-4-8 16,1-1-31-16,-6-4-66 16,-2-1-60-16,-4-4-23 15,-6 0-4-15,0 0-166 0</inkml:trace>
  <inkml:trace contextRef="#ctx0" brushRef="#br0" timeOffset="2756.58">29972 10328 929 0,'0'0'84'0,"0"0"-23"16,0 0 51-16,0 0-9 15,0 0-52-15,0 0-45 16,34-25 7-16,-3 18-13 0,2 1-3 16,2 1 1-16,-4-1-2 15,-3 1-14-15,-4 3-14 16,-6 0-2-16,-3 2 27 15,-4 0 0-15,-7 0 7 16,-2-3 0-16,2 3 13 16,-1 0 24-16,0 0 1 15,0 0 6-15,0 0 4 16,0 7-19-16,0 0 7 16,-2 2 10-16,2 0-34 15,-3 2-3-15,5-1-9 16,-1-2 4-16,1 2-9 15,-1-2-9-15,1-3-61 0,-1 0-59 16,1-5-87-16,0 0-313 16</inkml:trace>
  <inkml:trace contextRef="#ctx0" brushRef="#br0" timeOffset="3559.95">30475 10326 292 0,'0'0'961'0,"0"0"-920"16,0 0 13-16,0 0 101 15,0 0-97-15,0 0-22 16,-30 0-3-16,27 0-20 16,-3 0-5-16,1 0-8 15,2 0 1 1,0 0-5-16,2 0 4 0,-2 0-11 15,2 0 5-15,1-5-24 16,0-2 3-16,0-1 7 16,10-1-29-16,3 5 23 15,5 3-20-15,-3 1 15 16,1 0 27-16,0 3 3 16,-3 5 1-16,-1 2-1 0,-6-3 1 15,-2-1 7-15,0-1-7 16,-4-1 9-16,0 0 19 15,0-1-6-15,0 1 18 16,0-1-4-16,0-3-25 16,-7 0 13-16,3 0-20 15,1 0-2-15,0 0 8 16,1-3-10-16,-1-5-29 0,3-4-1 16,0-1-1-1,0-1 6-15,6 4-25 0,10 3 2 16,4 4 31-16,2 3-10 15,1 0 15-15,-4 3 8 16,-1 8 4 0,-4 0-2-16,-3 2 2 0,0-4 0 15,0-3 13-15,-3 1 2 16,1-1-5-16,3-2-1 16,3-2-5-16,6-2 15 15,3 0-19-15,1 0 3 16,1 0-9-16,-1 0-4 15,-3-5-23-15,-2-6-27 0,-1 2-34 16,-5-4 44-16,-6-1 15 16,-3 0 35-16,-4 1 0 15,-1 1 12-15,0 5 23 16,-6 3 33-16,-8 1 12 16,-2 3 11-16,-1 0-30 15,2 12-26 1,3 4 18-16,7 2-40 0,5 0 9 15,0 0-18-15,2-4 3 16,19 0-7-16,5-2 0 16,9-6-15-1,5-3-43-15,4-3-63 0,2 0-44 0,-4-6-167 16</inkml:trace>
  <inkml:trace contextRef="#ctx0" brushRef="#br0" timeOffset="4259.6">31209 10360 1018 0,'0'0'102'0,"0"0"-67"16,0 0 78-16,0 0 5 0,0 0-42 16,0 0-23-16,-5-7-36 15,14-1-9-15,3-2-2 16,-2-1-6-16,-2-3 13 15,1-1-13-15,-3-2 1 16,-2-1 17-16,-2 4-10 16,-1 1 5-16,-1 4 0 15,0-2 0-15,0 1 9 16,0 1-15-16,0 0-5 16,-7 2 12-1,-1-1-13-15,-2 2 1 16,2 2-2-16,2 4 0 0,3-2 0 0,2 2 0 15,1 0-6 1,0 0 1-16,0 0 0 0,0 0 1 16,3 0-13-1,9 2 14-15,4 5 0 0,2 0-10 16,3 2-1 0,-2 0 13-1,-2 2-15-15,-2 1 3 16,-5 4-4-16,1-1 15 15,-1 2-2-15,-3-2 4 0,1 2 0 16,0-5-2-16,0 2 2 16,0-4 0-16,-1-2 0 15,-1-1 1-15,2 0-2 16,-4-2 1-16,-1-3 0 16,0 1 1-16,-1-3-1 15,-1 0-6-15,2 0-24 16,0 0-26-16,3 0-32 15,3-7-66-15,2-7-44 16,-2-4-247-16</inkml:trace>
  <inkml:trace contextRef="#ctx0" brushRef="#br0" timeOffset="4417.14">31784 10303 486 0,'0'0'802'16,"0"0"-790"-16,0 0-12 16,0 0 0-16,0 0-10 15,0 0-113-15,-59 3-308 0</inkml:trace>
  <inkml:trace contextRef="#ctx0" brushRef="#br0" timeOffset="5580.45">27102 10767 120 0,'0'0'1032'15,"0"0"-997"1,0 0-34-16,0 0 58 16,-84 10 55-16,65 9-38 0,1 6-41 15,-3 10 5-15,-3 2 9 16,2 5-13-16,-1 1-1 0,7 0-25 15,6-4-6-15,7-3 5 16,3-7-9-16,9-5-1 16,20-3-20-16,11-9-22 15,1-2-65-15,-1-7-128 16,-4-3-56-16</inkml:trace>
  <inkml:trace contextRef="#ctx0" brushRef="#br0" timeOffset="5878.71">27342 11012 1133 0,'0'0'67'0,"0"0"-38"16,0 0 65-16,0 0 41 15,0 0-67-15,0 0-38 16,0-12-7-16,0 14-12 16,0 9-2-16,0 7 29 15,0 0-20-15,0-3 3 16,0 1-14-16,0-2-3 0,0-5 5 16,0 1-2-16,0-6-14 15,0 3 4-15,0-6-25 16,0 2-26-16,0-3-55 15,1 0-55-15,2-4-17 16,-3-14-215-16</inkml:trace>
  <inkml:trace contextRef="#ctx0" brushRef="#br0" timeOffset="6067.36">27170 10967 949 0,'0'0'236'0,"0"0"-208"16,0 0 11-16,0 0 90 16,0 0-74-16,0 0-44 15,79-14-11-15,-35 7-5 16,5-1-4-16,0-2-80 16,0 3-74-16,-8-1-130 15</inkml:trace>
  <inkml:trace contextRef="#ctx0" brushRef="#br0" timeOffset="6413.95">27694 10995 1040 0,'0'0'47'15,"0"0"-45"-15,0 0 29 16,0 0 46-16,0 0-18 16,0 0-14-16,16-21-18 0,-16 21-4 15,-11 0 8-15,-9 7-29 16,-5 11-1-16,-1 4 28 16,3-1 9-16,3 3-18 15,8-3 0-15,9-2-12 16,3-4 8-16,8-1-14 15,19-3 3-15,7-4 1 16,9-4-6-16,3-3-30 16,2 0-110-16,-5 0-105 15,-3-4-321-15</inkml:trace>
  <inkml:trace contextRef="#ctx0" brushRef="#br0" timeOffset="7472.75">28544 11013 229 0,'0'0'718'15,"0"0"-680"-15,0 0 9 16,0 0 54-16,0 0-31 0,0 0-37 0,-46-22-23 15,27 22 17-15,-1 7-14 16,7 0 0-16,1 2 3 16,8 1-16-16,4 1-13 15,0 3 2-15,11-3-7 16,12 3 17-16,4 0-23 16,-1-3 8-1,-2 3 16-15,-6-6 0 16,-7-1 0-1,-7 0 0-15,-4-3 0 0,-3 3 16 16,-22 0 22-16,-8 0-28 16,-4-3 8-16,-2 1-1 15,3-3 1-15,6-2-18 16,8 0 0-16,5 0-6 16,11-2-46-16,6-11-43 15,0 2-72-15,14-6-348 16</inkml:trace>
  <inkml:trace contextRef="#ctx0" brushRef="#br0" timeOffset="7771.53">28807 10860 808 0,'0'0'385'0,"0"0"-341"16,0 0 48-16,0 0 76 0,0 0-85 16,0 0-38-16,0-21-29 15,0 34-16-15,0 6 24 16,0 9-6-16,0 1-14 16,0 0 15-16,0 3-7 15,0-1 2-15,0-5-14 16,0-2 1-16,0-6-7 15,0-3-6-15,0-4-34 16,0-4-41-16,-3-4-101 16,-3-3-58-16,0 0-193 0</inkml:trace>
  <inkml:trace contextRef="#ctx0" brushRef="#br0" timeOffset="8481.62">28723 11042 1029 0,'0'0'80'16,"0"0"-55"-16,0 0 14 16,0 0 20-16,87-37-32 15,-45 31-18-15,2 3-9 16,-2 3-72-16,-3 0-45 0,-3 0-90 16,-6 0-118-16,-7 0-143 15,-5 0 389-15,-10 0 79 16,-4 0 463-16,-4 0-208 15,0-1 16-15,0 1-131 16,-3 0-25-16,-9 0-13 16,-1 0-23-16,-2 8 10 15,-1 6-31-15,2 0-30 16,2 1 1-16,5-4-19 16,4 3-6-16,1-3-4 15,2-4 2-15,0 0-8 0,5-3 0 16,12-1-16-16,6-3-18 15,2 0-39-15,2 0-1 16,-3-9-32-16,-6-5 45 16,-2-3 26-16,-7 0-3 15,-4 6 23-15,-2 4 21 16,-3 3 7-16,0 4 61 16,0 0 26-16,0 0-46 15,-9 0-27-15,3 7-7 16,1 4 7-16,4-4 5 0,-1 4-11 15,2-4-5-15,0 1-10 16,0-2 2-16,8-2 8 16,8-1-10-16,1-3-4 15,2 0-17-15,-2 0-25 16,-1 0-6-16,-4-1-14 16,1-8 18-16,-1-3 8 15,0-1-3-15,3-1-5 16,-1 2 12-16,2 2 7 15,3 3 29-15,1 4 0 16,-1 3 5-16,-4 0 20 0,-3 3-7 16,-6 11 17-16,-3-3 12 15,-2 3-8-15,1-3-16 16,1 0-10-16,3-5-12 16,4-3 9-16,2-3-10 15,7 0-2-15,4 0-49 16,4-6-107-16,0-5-202 15</inkml:trace>
  <inkml:trace contextRef="#ctx0" brushRef="#br0" timeOffset="8895.46">29673 10764 1111 0,'0'0'73'16,"0"0"-16"-16,0 0 102 0,0 0-57 0,0 0-44 15,0 0-38-15,-31 14 7 16,30 14-3-16,1 1-12 16,0-1 8-16,0 2-15 15,3-2 5-15,0 0-8 16,-3-6-1-16,1 0 1 0,-1-5-2 16,0-6-8-16,2-1 6 15,2-3-26-15,-1-6-20 16,7-1-18-16,3 0-10 15,1 0 13-15,4-8-51 16,2-2 20-16,2 6 68 16,1 0 18-16,2 4 8 15,2 0 3-15,-1 0 24 16,-2 4 40 0,-4 3-9-16,-5 0-11 15,-8 1-21-15,-7-1-25 0,0-1 2 16,-17-1-3-1,-16 4-56-15,-9-4-77 16,-3 1-13-16,-1-3-231 16</inkml:trace>
  <inkml:trace contextRef="#ctx0" brushRef="#br0" timeOffset="9049.73">29612 10932 1031 0,'0'0'56'0,"0"0"-44"0,0 0 21 16,0 0-11-16,91-33-22 15,-64 27-73-15,-2-2-438 16</inkml:trace>
  <inkml:trace contextRef="#ctx0" brushRef="#br0" timeOffset="9570.89">30446 10903 586 0,'0'0'447'15,"0"0"-400"-15,0 0 19 16,0 0 56-16,0 0-25 15,0 0-28-15,5 4-17 16,-5 10 9-16,0 3-44 16,0-3-14-16,-2-3-3 15,2 3-41-15,0-4-28 16,0-2-23-16,0-3-99 16,0-2-102-16</inkml:trace>
  <inkml:trace contextRef="#ctx0" brushRef="#br0" timeOffset="9886.76">30628 10977 836 0,'0'0'249'16,"0"0"-218"-16,0 0 41 16,0 0 69-16,0 0-77 15,0 0 5-15,-9-25-35 16,6 19-16-16,0 2 4 0,3-3-12 15,0-4-3-15,0 0-7 16,0-2-7-16,14 1 5 16,7 2-5-1,8 3-7-15,9 6 9 0,4 1 6 16,-1 0-2-16,-6 8-4 16,-9 7 2-16,-9 3 3 15,-7 2-12-15,-10-2-23 16,0 0-28-16,-19-4-132 15,-17 1-24-15,-7-5-275 16</inkml:trace>
  <inkml:trace contextRef="#ctx0" brushRef="#br0" timeOffset="10043.76">30501 10785 1047 0,'0'0'0'16,"0"0"-39"-16,0 0 21 15,0 0-137-15,0 0-114 16</inkml:trace>
  <inkml:trace contextRef="#ctx0" brushRef="#br0" timeOffset="10310.78">31010 10825 1085 0,'0'0'51'0,"0"0"8"16,0 0 66-16,0 0-80 15,0 0-12-15,0 0-14 16,-46 86-7 0,54-69-12-16,6 0-8 15,4-6-61-15,-1-4-52 0,5 0-25 16,-2-7-183-16</inkml:trace>
  <inkml:trace contextRef="#ctx0" brushRef="#br0" timeOffset="10610.74">31281 10830 927 0,'0'0'145'16,"0"0"-137"-16,0 0 33 0,0 0 12 0,0 0 20 16,0 0 22-16,44 54-42 15,-44-35-4-15,0-1-4 16,0-4-9-16,-11 0-21 15,-3-7-7-15,0-3 4 16,-2-1 7-16,4-3-19 16,3 0 4-16,5 0-4 0,4-3 0 15,0-11-21 1,8-4-23 0,15-7-2-16,5 0-33 0,5-1-70 15,2 2 30-15,0 9-52 16,-5 4-272-1</inkml:trace>
  <inkml:trace contextRef="#ctx0" brushRef="#br0" timeOffset="10956.35">31552 10895 826 0,'0'0'128'15,"0"0"-123"-15,0 0 52 16,0 0-19-16,0 0-20 15,0 0-5-15,41-21-12 16,-30 18 7-16,-4-4-8 16,-1 3-23-16,-6-3 17 15,0 0-9-15,0-4-4 16,0 3 5-16,-4 2 14 16,-8 2 21-16,0 3 22 15,-3 1 12-15,1 0 6 16,1 8 2-16,1 6-11 15,3 4-3-15,0-3-10 0,5 5-4 16,4-4-32-16,0 0 6 16,0-4-3-16,9-1-6 15,9-1-5-15,1-6-29 16,2-1-49-16,6-3-27 16,-2 0-54-16,0 0-155 15</inkml:trace>
  <inkml:trace contextRef="#ctx0" brushRef="#br0" timeOffset="12673.37">31839 10849 1003 0,'0'0'35'0,"0"0"-11"16,0 0 89-16,0 0-29 15,0 0 12-15,0 0-11 16,10 42-24-16,-10-34-20 15,0-1 7-15,-11 0-32 16,-5-2-12-16,1-2 4 16,1 0-5-16,4-3-3 15,5 0-10-15,4 0-28 0,1 0 20 16,0-11-66-16,10-7-20 16,13-3-17-16,3 3 46 15,1 4 48-15,0 4 18 16,-3 8 9-16,0 2 4 15,0 0-1-15,-4 1 13 16,-6 10 26-16,-3 0-13 16,-4-1 20-16,-7 1 14 15,0 3 2-15,0-3 15 16,-6 1-17-16,-4-2-27 0,-2 0-17 16,0-3 1-1,6-3-8-15,0-4-12 16,0 0 0-16,1 0 11 0,1 0-10 15,3-3-1-15,1-8 0 16,0-7-8-16,10-4-10 16,11-3-3-16,6 0-11 15,1 7 3-15,-1 4-14 16,-8 7 29-16,-5 7 8 16,-7 0 5-16,0 0-4 15,-2 15-1-15,-4 6 6 0,-1 1 5 16,2 5-4-1,1-6 1-15,2-3-2 0,1-6 0 16,4-1 2-16,-1-5-2 16,3-2 1-16,4-3 0 15,1-1-1-15,3 0-33 16,1 0-19-16,-6-1-20 16,-1-9-14-16,-7-4 25 15,1 3 34-15,-4-5 19 16,1-1-9-16,-1-1 16 15,-3-3 1-15,2-1 3 16,0 1 13-16,0 4 12 16,0 6 19-16,-1 4 28 0,-2 3-16 15,0 4-3 1,0 0-1-16,0 0-9 0,0 0-11 16,0 0-3-16,-3 4-28 15,-6 10 23-15,-1 3-16 16,4 1 8-16,3 0-10 15,3 0 0-15,0-3-5 16,0-1-4-16,0-3 1 16,10-1-4-16,5-5 3 15,4-2-21-15,1-3-14 16,2 0-14-16,0 0-9 16,-5 0-20-16,-1-11-13 0,-2-1 35 15,0-5 6-15,-1 3 2 16,-3 3 26-16,-3 1 22 15,-2 6 3-15,-4 1 3 16,-1 3-5-16,2 0 25 16,-2 0-2-16,1 0-18 15,-1 0 17-15,2 0-3 16,1 0 11-16,0 3-21 16,3-2-9-16,3 1 21 15,3-2-11-15,-2 0-10 16,5 0 6-16,-4 0-6 15,0 0-2-15,-5 0-7 0,-1 0 0 16,-2 0 7-16,-3 0-10 16,1 0 2-16,2 7 7 15,4 0 2-15,0-2-2 16,2 1 2-16,3-2 0 16,1 0 0-16,1-4 0 15,2 0-12-15,-3 0 2 16,4 0-8-16,-4-11 16 15,2 0-10-15,-3-6-47 0,-1-1 38 16,-4-4-22-16,-3-3-8 16,-4-6-4-16,0-2 48 15,0-3 7-15,0 0 45 16,-1 4 3-16,-6 4 17 16,1 6 18-16,0 7 5 15,0 2 6-15,1 9-23 16,2 1-9-16,1 3-18 15,1 0-25-15,-5 7-3 16,0 14-10 0,0 8-1-16,3 3 15 0,2 3-16 15,1 1 2-15,0-4-6 16,0 1 2-16,0-5 4 16,4 0-6-16,2-7 0 0,2-5 2 15,-1-2-2 1,-1-4-15-16,0-6-9 0,2-1-13 15,3-3-2-15,4 0-23 16,5 0-17-16,1-3 5 0,0-8-20 16,-4 4 57-1,-2-4 15 1,0 1 22-16,-4 3 5 0,-4-1-3 0,-1 5 4 16,0 2 25-16,-1 1-7 15,-4 0-1-15,4 0-2 31,1 0-2-31,1 4 6 16,3 1-17-16,-1 0 16 16,-1-1-1-16,-1-1-5 15,-1-2-5-15,-3 0-9 16,0 1-1-16,0-1 20 16,2 2-23-16,-1 2 0 15,3 4 15-15,-2-1-8 0,-2 3 13 16,0 2-3-16,0-2-14 15,-3-3 7-15,0 1-10 16,0-3-7-16,-4 1-34 16,-13-1-9-16,-1 1-89 15,-4-7-51-15,0 0-256 16</inkml:trace>
  <inkml:trace contextRef="#ctx0" brushRef="#br0" timeOffset="12818.62">32835 10646 1029 0,'0'0'75'0,"0"0"-61"16,0 0 36-16,0 0 1 15,0 0-27-15,0 0 5 16,102-32-29-16,-78 28-31 16,-7-3-114-16,-8 0-452 15</inkml:trace>
  <inkml:trace contextRef="#ctx0" brushRef="#br0" timeOffset="16347.79">28420 11539 733 0,'0'0'163'15,"0"0"-127"1,0 0 40-16,0 0 46 0,0 0-19 0,0 0-14 16,0 0-2-16,8-8-33 15,-8 5-10-15,0-1-17 16,0 0-8-1,0 1 12 1,0-1-25-16,0 1 6 0,-6-1 6 0,-2 1-15 31,-3 2 1-31,0-2-1 16,-3 3 5-16,-2 0-7 16,0-3 0-16,-2 3-1 15,2 0 6-15,4 0-6 16,1 0 5-16,1 0-1 15,5 0-4-15,1 0 14 0,4 0-14 16,-2 0-1-16,1 7-1 16,-1 2 4-16,-1 5 2 15,2 6 4-15,-1 5-7 16,-2 5 13-16,0 2-9 16,-2 2 0-16,-1-2 16 15,4-2-18-15,-1-3 2 16,1-5-2-16,0-3-3 15,1-5 7-15,2-5-6 16,0-5-1-16,0 1 2 0,0-2 1 16,0 0-6-1,0-2-7-15,0 1-1 0,0-1-11 16,0-1-21-16,0 1-21 16,-2 1-51-16,-3 0-58 15,-1 1 34-15,-3-3-49 16,-3 0-165-16</inkml:trace>
  <inkml:trace contextRef="#ctx0" brushRef="#br0" timeOffset="16505.55">28092 11717 927 0,'0'0'57'0,"0"0"-22"16,0 0 3-16,0 0 37 15,0 0-40-15,0 0-33 16,60-53-1-16,-19 52-1 15,6 1-43-15,2 0-70 16,1 0-171-16</inkml:trace>
  <inkml:trace contextRef="#ctx0" brushRef="#br0" timeOffset="16930.29">28610 11674 1022 0,'0'0'105'0,"0"0"-71"0,0 0 12 15,-96 50 94-15,77-41-47 16,7-2-20-16,8-1-37 16,2-1-23-16,2-2-8 15,0 1-5-15,0-1 0 16,9-3-5-16,6 0-2 16,1 0-2-16,1 0-27 15,-2-5 3-15,4-6-10 16,1-5-2-16,5 2-32 15,2 0 19-15,0 5 15 16,-1 6 32-16,-2 3 6 0,-6 0 5 16,0 3 7-16,-7 11-6 15,-5-1 1-15,-2-1 19 16,-4 2 0-16,0-5 3 16,0 0 14-16,-12-2 10 15,-2-3 1-15,1 0-11 16,3-2-13-16,2-1 18 15,5-1-13-15,3 0-16 16,0 0-14-16,14-10-2 16,14-8-11-16,6-4-34 15,4-3-44-15,2 0-37 0,-7 4-47 16,-5 3-336-16</inkml:trace>
  <inkml:trace contextRef="#ctx0" brushRef="#br0" timeOffset="17983.18">29345 11660 139 0,'0'0'950'0,"0"0"-874"15,0 0-54-15,0 0 101 0,0 0 3 16,0 0-60 0,-37 17-14-16,45-17-41 15,15 0-8-15,9-7 8 0,4-7-11 16,-4 3-26-16,0-3-33 15,-8-2-13-15,-5 3 34 16,-9-1-19-16,-5 0 13 31,-5 3 41-31,0-1 3 0,-15 5 22 16,-7 5 11-16,-7 2-2 0,-1 0 40 0,-1 14-29 16,0 8-14-16,2 5 14 15,7-1-6-15,7-3-3 16,7-3-8-16,8 0-18 15,0-6 15-15,2-3-22 16,12 1 0 0,5-5 6-16,3-5-6 0,5-2-3 31,9 0-27-31,0 0-35 16,3-9-45-16,-2-5-71 15,-3-5 23-15,-2-2-130 16,-6-2-487-16</inkml:trace>
  <inkml:trace contextRef="#ctx0" brushRef="#br0" timeOffset="19278.52">29666 11574 866 0,'0'0'139'0,"0"0"-111"16,0 0 83-16,0 0 51 15,0 0-28-15,0 0-66 16,21 65-12-16,-14-50-23 15,1 1-3-15,-2-5 3 0,0 2-30 16,1-5 1-16,-4-2 10 16,0-4-11-16,-1 0 4 15,-2-2-7-15,1 0 0 16,1 0 6-16,2 0-6 16,7-14-8-16,5-12-19 15,3-1-39-15,-1 3-76 16,2 5-49-16,-4 9 74 15,0 10-7-15,1 0-127 16,-1 0 20-16,-1 0 161 16,-3 11 70-16,-3 3 32 15,-4 2 56-15,-1 0 40 16,-2-2-1-16,2-3-51 0,0-4-23 16,2-4 2-16,5-3-9 15,8 0 18-15,5 0-47 16,4-13-17-16,1-2 0 15,-5-1-3-15,-3-2-13 16,-9-2-15-16,-5-4-30 16,-7 6 55-16,0 0 6 15,0 7 18-15,-13 6 44 16,1 5 11-16,-6 0-44 16,0 1 32-16,0 14-14 0,3-1 3 15,2 4-15-15,5 0 0 16,5 2-4-16,3 3-25 15,0-2 2-15,0 1 8 16,14-1-11-16,3-5-5 16,7-5 0-16,-1-6 0 15,5-5 6-15,4 0-6 16,-3 0-9-16,1-9 5 16,-3-8-8-16,-2-3 4 15,-1-5-2-15,-4-2 8 16,-1-3 2-16,-7 1 0 0,-2 1-3 15,-7 5 1 1,-3 6 1-16,0 7 0 0,0 6 2 16,0 4-1-16,0 0 0 15,0 3-9-15,0 11 6 16,0 7 3-16,0 5 5 16,9-4 0-16,4 3 0 15,3-4-4-15,1-3 5 16,2-2-6-16,-2-7-1 15,-3-2-1-15,0-4-65 0,-1-3-48 16,0 0 1-16,0 0-2 16,0-10-24-16,-2-4-69 15,-2-4-20 1,-3 0 188-16,-3 7 41 0,-3 1 54 16,0 6 104-16,0 4 46 15,0 0-56-15,0 0-91 16,0 0-20-16,0 7-4 15,0-3-13-15,2-1-4 16,13 0-6-16,1-3-7 16,5 0 5-16,0 0-8 0,-2 0-10 15,-1-4-2 1,-2-5-9-16,-1 1 4 0,-4 1 0 16,-2 0 14-16,-5 4 3 15,-1 2 6-15,-3-2 16 16,0 3 23-16,0 0-3 15,0 0 10-15,0 0 16 16,2 0-1-16,-2 0-2 16,0 0-17-16,0 0-6 15,0 0 4-15,0 5-30 16,0 11-4-16,0 5 19 16,0 5-13-16,0 4-3 0,0 2-10 15,0 2-4 1,0-1 12-16,0 1-13 0,-6-3 0 15,-9 0 0-15,-5-2-1 16,-3-4-2-16,2-6-10 16,3-4 9-16,4-8-2 15,10-4 9-15,2-3-3 16,2 0 3-16,0-2-2 16,0-15 4-16,5-5-5 15,6-5 0-15,3-6 2 16,7-2 1-16,7-6-6 0,7-5-25 15,1 3-59 1,-2 4-64-16,-6 5-125 0,-6 7-401 16</inkml:trace>
  <inkml:trace contextRef="#ctx0" brushRef="#br0" timeOffset="19799.24">31550 11337 526 0,'0'0'463'0,"0"0"-412"16,0 0-3-1,0 0 35-15,0 0 10 0,-87 59 25 0,59-20-36 16,1 4-3 0,5-1-24-1,1-2-32-15,9 1-11 16,6-7-5-16,6-2-5 15,0-4-2-15,6-6-4 16,15-6-28-16,6-7-23 16,4-4-65-16,3-5-39 15,1 0 19-15,-5-5-100 16</inkml:trace>
  <inkml:trace contextRef="#ctx0" brushRef="#br0" timeOffset="20255.53">31713 11460 992 0,'0'0'144'15,"0"0"-135"-15,0 0 52 16,0 0 49-16,0 0-2 16,-35 87-5-16,35-63-51 15,0-3-5-15,0-1-13 16,-1-4-17-16,1-4-11 0,-3-1-4 15,0-2 0 1,0-5 2-16,2-1-4 0,-2-3 0 16,1 0-3-16,1 0-6 15,1-11-15-15,0-14-8 16,0-7 6-16,6-4 14 16,8-4-35-16,3 6 2 15,1 5-11-15,-3 7 28 16,-1 10 25-16,0 6-6 15,1 3-1-15,-3 3 5 16,3 0 1-16,-5 7 4 16,1 6 5-16,-7-1 1 15,-4 3 2-15,0-3-5 16,-1 1 0-16,-16-3 21 0,-7-3-20 16,-2 0-4-16,-1-4-5 15,4 1-12-15,7-1 11 16,5 0-35-16,10-1-74 15,1 3-21-15,0-3-124 16,18 0-177-16</inkml:trace>
  <inkml:trace contextRef="#ctx0" brushRef="#br0" timeOffset="20837.27">32002 11474 1176 0,'0'0'30'0,"0"0"34"16,0 0 48-16,0 0-71 15,0 0 22-15,0 0 9 16,-30 52-40-16,29-34-1 16,-1-2-12-16,1 0-3 15,-1-7-9-15,-1-2-1 16,2-4-1-16,1-2 7 15,-2-1-10-15,1 0-1 16,-2 0 7-16,-2 0-3 0,1-5-5 16,0-10-7-16,4-5-8 15,0-6 11-15,8-5-25 16,12-1-3-16,1 3 5 16,1 5 8-16,-1 6 7 15,-2 7 2-15,-2 7-16 16,-2 4 22-16,-5 0-7 15,-1 0 9-15,-6 4 1 16,-2 12 1-16,-1 0 6 0,0 1-5 16,-1-3 3-16,-12-2 11 15,-2-2-9-15,-5-2 0 16,1-1 5-16,1-2-6 16,3-3-3-16,5 2-1 15,1-4 0-15,4 3 0 16,3-3-1-16,2 3-5 15,0 1 5-15,0 3 0 16,13 2 1-16,3 2-3 16,4 2 7-16,2 1-2 15,0 2-3-15,-2-4-5 16,-4-1-2-16,-7-4-32 16,-3-3-55-16,-3 3-81 0,-3-3-54 15,0-1-332-15</inkml:trace>
  <inkml:trace contextRef="#ctx0" brushRef="#br0" timeOffset="21120.21">32288 11533 863 0,'0'0'241'0,"0"0"-196"15,0 0 47 1,0 0 10-16,0 0-88 0,0 0 32 16,56-5 4-16,-26 1-34 15,-5 0-4-15,-4 1-12 16,-6-1-2-16,-7 1-31 16,-3 2-13-16,-2-2-19 15,-3 0-32-15,0 2 1 16,0-2 0-16,0-1-60 15,0 1-213-15</inkml:trace>
  <inkml:trace contextRef="#ctx0" brushRef="#br0" timeOffset="21389.93">32394 11410 1137 0,'0'0'97'0,"0"0"-13"15,0 0 38-15,0 0-36 16,0 0-16-16,0 0-21 16,-1 36 8-16,1-12-17 15,0-2-18-15,0 6 16 16,0-4-25-16,0-1-13 0,0-2 9 16,-3-3-9-16,-2-2-8 15,2-3-4-15,-2-3-37 16,3-2-7-16,2-5-89 15,0 1-141-15,0-4 10 16,6 0-345-16</inkml:trace>
  <inkml:trace contextRef="#ctx0" brushRef="#br0" timeOffset="21639.89">32612 11446 635 0,'0'0'571'0,"0"0"-473"15,0 0-9 1,0 0-1-16,0 0-17 0,0 0 2 16,0 35-16-16,0-14-24 15,0 1-4-15,0 1-1 16,0-3-10-16,0-2-18 16,0-2 8-16,0-5-18 15,0-2 3 1,0-4-25-16,-3 0-28 0,-1-1-57 0,1-4-102 15,3 0-34-15,0 0-124 16</inkml:trace>
  <inkml:trace contextRef="#ctx0" brushRef="#br0" timeOffset="21909.13">32733 11308 1028 0,'0'0'119'0,"0"0"-90"16,0 0 17-16,0 0 67 16,0 0-31-16,88 5 2 0,-55 16-25 15,-2 9-7 1,-1 7-5-16,-6 8-19 0,-14-1 3 31,-8 5-7-31,-2-5-13 0,-18 1-9 0,-11-6-1 16,-3-5-2-16,-5-6-33 15,4-8-50-15,2 1-100 16,4-7-98-16,4-6-430 31</inkml:trace>
  <inkml:trace contextRef="#ctx0" brushRef="#br0" timeOffset="24605.51">33128 11257 816 0,'0'0'122'0,"0"0"-57"15,0 0 26-15,0 0 0 16,0 0 2-16,0 0-10 16,0 0-20-16,-9-11-4 15,9 10-31-15,0 1 3 16,0 0-13-16,0 0-6 0,0 0 22 15,0 0-15-15,0 0 1 16,0 0-9-16,0 0-2 16,0 0 6-1,6 0-4-15,12 10-5 0,5 8 25 16,8 5-14-16,0 5-6 16,2 7-7-16,-3 5 8 15,-6 3 8-15,-6 5-7 16,-9 1-12-16,-8 0 14 15,-1 1-12-15,0-4 8 16,-13-4-6-16,-5-5 7 0,-3-8-1 16,-3-4-11-1,-4-4 1-15,-1-6-5 0,1-2 1 16,3-3-14-16,4 0-21 16,6 1-28-16,5 2-50 15,5-2-201-15,2-3-409 16</inkml:trace>
  <inkml:trace contextRef="#ctx0" brushRef="#br0" timeOffset="54200.53">26296 12521 972 0,'0'0'128'16,"0"0"-55"-16,0 0-21 15,0 0 72-15,0 0-43 0,0 0-3 16,0 0-37-16,0 0-27 15,0 0-9-15,-10-21-4 16,10 21 11-16,0 0-7 16,0 0-5-16,0 8 36 15,0 5-8-15,0 1 0 16,0 0-14 0,0 1 0-16,0 2 10 0,0-1-23 15,0-1 0-15,0-1 9 16,0-4-10-16,0 0 0 0,1-4 0 15,1-1 5-15,-2-2-10 16,0-1 0 0,0-2-24-16,1 0 4 15,-1 0-36 1,0 0-25-16,0-10-76 0,0-10-132 0,0-5-185 16</inkml:trace>
  <inkml:trace contextRef="#ctx0" brushRef="#br0" timeOffset="54467.49">26128 12454 1010 0,'0'0'44'0,"0"0"-18"16,0 0 39-1,0 0 48-15,0 0-51 0,0 0-34 16,1-5-16-16,30 0 18 16,4 3-24-16,1-1-2 0,1-1-8 15,-5 1-1 1,0-1-13-16,-2-2-36 0,-2 2-44 16,-2 1 25-1,-6 0-46-15,-7 2-137 0,-6 1-304 16</inkml:trace>
  <inkml:trace contextRef="#ctx0" brushRef="#br0" timeOffset="54812.79">26672 12480 901 0,'0'0'112'0,"0"0"-52"16,0 0 17-16,0 0 35 16,0 0-39-1,0 0-17-15,-36 5-17 0,21 5-21 16,-1 2 0-16,-2 2 23 16,-1-2-13-16,2 2-6 15,-1 0-5-15,5-1-3 16,3-3-1-16,5 0-13 15,5 0 0-15,0-4 3 16,19-1-3-16,11-2-1 16,6-3-15-16,1 0-59 0,-2 0-21 15,0 0-59-15,-3-4-20 16,-3-6-210-16</inkml:trace>
  <inkml:trace contextRef="#ctx0" brushRef="#br0" timeOffset="55415.36">26951 12475 1060 0,'0'0'103'0,"0"0"-40"0,0 0 45 16,0 0-22-16,0 0-34 16,0 0 0-1,-30 43-6 1,30-26-20-16,0-1-11 15,0 0-5-15,2 0 11 16,-2-5-15-16,0-2-6 16,0-2 1-16,0-2 2 15,0-2 4-15,-5-2-7 16,-6-1 0-16,0 0 2 16,0 0-2-16,4-7-15 0,1-11 5 15,6-5-9 1,0-4-9-16,0 2 17 0,16 3 7 15,5 2-5-15,0 4 11 16,3 4-6-16,0 3 0 16,-3 5 4-16,0 4-2 15,-4 0 2-15,-4 0 0 16,-6 3-1-16,-4 5 1 16,-3 2 0-16,0 3 0 0,0-2 3 15,-10 2 8 1,-9 0-11-16,-1-6 1 0,0 0 9 15,2-4-10-15,2-3 0 16,5 0 2-16,3 0 0 16,6 0 6-16,2 0-8 15,0 0 0-15,0 0-4 16,4 0 4-16,12 0 0 16,3 0 12-16,3 8-9 15,1 7-3-15,-1 4-1 16,-4-1 1-16,-2 1 2 15,-5-4-2-15,-1-2-6 0,-4-2-21 16,-1-3-43-16,-4-2-65 16,1-3-81-16,-2-3-258 15</inkml:trace>
  <inkml:trace contextRef="#ctx0" brushRef="#br0" timeOffset="56093.48">27539 12408 968 0,'0'0'52'0,"0"0"-20"16,0 0 74-16,0 0-29 16,0 0-11-16,0 0-26 15,-38-22 1-15,29 21-18 16,-2 0-9-16,-1-1-1 15,0 1-5-15,0-1 3 16,0 2 4-16,-1 0 7 16,-1 0 1-16,-1 0-8 15,2 0 2-15,2 0 13 16,2 0-3-16,5 0-20 16,4 0 0-16,-2 0 0 15,2 3 6-15,0 3-13 16,0 4 0-16,0 1 7 15,0 4 7-15,-1 3-1 0,-1 3-7 16,1 1 3-16,1 1 13 16,0 0-19-16,0-1 5 15,-2-1-1-15,-1-1-2 16,0 0 1-16,0-3 0 16,-1-3-6-16,1-3 10 15,0-1-10-15,0-4-4 16,0-2 4-16,3-3 7 15,0-1-7-15,0 0-8 0,0 0 6 16,0 0-6-16,5 2 7 16,6-1-3-16,6 1 1 15,5-1-13-15,2-1-17 16,2 0-33 0,0 0-60-16,3 0-71 0,-2-11-28 15,-2-5-295-15</inkml:trace>
  <inkml:trace contextRef="#ctx0" brushRef="#br0" timeOffset="56486.34">27709 12497 998 0,'0'0'64'16,"0"0"-13"-16,0 0 84 15,0 0-45-15,0 0-2 16,0 0-33-16,-70 13-21 0,56-1 14 16,4 1-24-16,3-2-3 15,4 0-19-15,3 1 2 16,0-4 2-16,8-1-6 16,10-4-1-16,6-1-1 15,4-2-8-15,2 0-7 16,0-3 5-1,-5-9-20-15,-3-2 23 0,-6-3-3 16,-7 0 7 0,-5 1 2-16,-4 0 6 15,0 6-2-15,-7 4-1 0,-14 3-1 0,-3 3-1 16,-3 0-8-16,0 0-10 16,8 9-3-1,7-2-37 1,10 0-78-16,2-2-49 15,8-5-164-15</inkml:trace>
  <inkml:trace contextRef="#ctx0" brushRef="#br0" timeOffset="57101.33">27934 12388 700 0,'0'0'356'0,"0"0"-306"16,0 0 32-16,0 0 76 15,0 0-67-15,0 0-43 16,-49-10-24-16,53 7-23 16,13-3 3-16,5 0 13 15,3-1-17-15,-3 0 5 16,0 0-5-16,-6 1 0 0,-1 2 8 15,1 0-8-15,-2 2 0 16,-2 1 20 0,-5-1-8-16,-5 2 0 0,-2 0-9 15,0 0 9-15,0 0 8 16,0 0-16-16,0 0 1 16,0 0 20-16,0 0-23 15,0 7 17-15,-5 7-5 16,1 2-1-16,-2 2 7 15,3 2-17-15,1 1 0 16,1 3 20-16,1 0-16 16,0 2-1-16,0 0 0 0,0 2 0 15,0 1-1-15,3-2-5 16,3-5 0-16,0 1 3 16,-2-5-3-16,-1-2 0 15,0-5-1-15,-1-4 2 16,-1-1 2-16,-1-4-3 15,3 2 0-15,-1-1-3 16,2 0 3-16,-1 0-1 16,0-2-2-16,-3 1 6 15,0-2-3-15,0 1 0 16,-4 0-4-16,-14 2-1 16,-9 2-17-16,-1-1 2 0,-2 0-6 15,3-1-54-15,2-2-110 16,-4-1-179-16</inkml:trace>
  <inkml:trace contextRef="#ctx0" brushRef="#br0" timeOffset="58282.41">28440 12528 870 0,'0'0'109'16,"0"0"-30"-16,0 0 35 0,0 0-12 0,0 0-73 31,0 0-27-31,9-4 21 0,22 2-19 0,2-2-4 15,0 0 0-15,-5 0-4 16,-7-1-65 0,-8 3-38-16,-5 0-39 0,-8 2-152 15</inkml:trace>
  <inkml:trace contextRef="#ctx0" brushRef="#br0" timeOffset="58471.87">28450 12611 680 0,'0'0'413'0,"0"0"-362"15,0 0 16-15,0 0 68 16,0 0-73-16,0 0-30 16,54 0-11-16,-24-4-21 15,1 0-34-15,-1-2-82 0,0 0-70 16,-8 2-175-16</inkml:trace>
  <inkml:trace contextRef="#ctx0" brushRef="#br0" timeOffset="58818.17">28920 12447 948 0,'0'0'213'0,"0"0"-150"15,0 0 73-15,0 0 7 16,0 0-40-16,0 0-54 16,0-18-26-16,0 18-1 15,0 9-20-15,0 11 11 16,-1 7 17-16,-2-1-17 15,1-2 17-15,2-3-27 16,0-3-1-16,0-2 0 0,0-3 0 16,0-2-2-1,0-3-1-15,0-2-43 0,0-2-10 16,0-4-102-16,5 0-156 16,2-4-91-16</inkml:trace>
  <inkml:trace contextRef="#ctx0" brushRef="#br0" timeOffset="59103.11">29329 12418 1192 0,'0'0'88'15,"0"0"-56"-15,0 0 59 16,0 0 27-16,0 0-58 16,0 0-26-16,6-7-32 15,-2-2 9-15,-1 1-11 16,-3 0-2-16,0 1 1 0,0 3-19 16,0 4-16-1,-10 0-60-15,-3 0-70 0,2 11 4 16,0 7-152-16</inkml:trace>
  <inkml:trace contextRef="#ctx0" brushRef="#br0" timeOffset="59308.57">29377 12639 1073 0,'0'0'222'16,"0"0"-220"-16,0 0 94 15,0 0-1-15,0 0-44 16,0 0-32 0,14 53-13-16,-28-37-6 0,-13 4-29 15,-7-2-162-15,-5 0-180 16</inkml:trace>
  <inkml:trace contextRef="#ctx0" brushRef="#br0" timeOffset="59985.34">29780 12581 1098 0,'0'0'59'0,"0"0"-4"15,0 0 64-15,0 0-59 16,0 0-43-16,0 0-12 15,108-18 0-15,-75 15-10 16,-5-3-8 0,-4-1-18-16,-6-1-8 0,-3-5-10 15,-6-2 23-15,-4-2 22 16,-5 1 4-16,0 1 14 16,-2 6 36-16,-11 4-4 15,-4 3 0-15,-2 2-13 0,-5 0-4 16,-3 13 8-1,2 5-13-15,3 5 10 0,6 1-21 16,6 0-3-16,3 0 11 16,7-3-17-1,0-1 0-15,0-3 5 0,17-5-9 16,10-2 0-16,8-4-7 16,7-6-31-16,2 0-33 15,1 0-52 1,-2-11-54-16,-6-8-50 0,-4-4-332 0</inkml:trace>
  <inkml:trace contextRef="#ctx0" brushRef="#br0" timeOffset="60415.24">30242 12471 211 0,'0'0'823'31,"0"0"-757"-31,0 0 2 0,0 0 38 0,0 0 5 31,0 0-4-31,1 55-32 16,4-43-18-16,-1-1-11 15,-2-1-16-15,-2-2-13 0,0 1-6 16,0-1-3-16,-3-2-7 16,-2-2-1-16,2-2 8 15,2-2-8-15,1 0-11 16,0 0-5-16,0-9-9 15,0-11-24-15,12-3-24 16,5 1-20-16,0 3 50 16,4 4 38-16,-1 5 5 15,2 6 3-15,-1 4 1 16,-5 0 14-16,0 0-6 16,-3 6-1-16,-3 7 24 0,-4 2-12 15,-2 3 2-15,-2 0 0 16,-2 1-10-16,0-2-4 15,0-1-11-15,0-1 0 16,0-4-3-16,0-1-60 16,10-6-93-16,8-4-115 15,6 0-109-15</inkml:trace>
  <inkml:trace contextRef="#ctx0" brushRef="#br0" timeOffset="61231.56">30716 12483 1025 0,'0'0'60'0,"0"0"29"16,0 0 47-16,0 0-29 15,-82 10-28-15,66 2-22 16,3 1-39-16,5 0 3 16,3-4-18-16,5 1-3 15,0 0 1-15,0-3-1 16,5-1-15-16,10-3-38 15,3-3-37-15,3 0-12 0,1 0-15 16,-2-7 43-16,-3-5-11 16,-2-2 43-16,-1 0 38 15,-4 0 4 1,-2 4 16-16,-1 5 36 0,-4 2 2 16,-2 1 5-16,-1 2 6 15,0 0-21-15,0 0-23 16,2 3-15-16,2 7-5 15,4 1 13-15,4-1-14 16,1-1 0-16,3 0 2 16,3 0-2-16,0-4-10 0,2-2-38 15,-2-3-15-15,0 0 18 16,-2 0-5-16,2-5 19 16,2-10 14-16,-1-1-7 15,-4-5 23-15,-2-3-37 16,-3-3 23-1,-2-1 15-15,-1-2 12 0,-3 1 13 16,-5 6 27 0,0 6 8-16,0 6-5 0,0 5 2 15,0 4 2-15,0 2 15 16,0 0-36-16,0 0-10 16,-5 6-8-16,-7 8 3 0,-1 6-2 15,1 2-7 1,1 4-3-16,2 2 12 0,3 0-22 15,6-1 2-15,0-4 3 16,0-3-6-16,8-6 0 16,8-6-6-16,1-4-18 15,3-3 2-15,4-1-33 0,1 0-10 16,5-5 1-16,3-9-2 16,0-1-12-16,0-2 26 15,-3 2 31-15,-7 4 16 16,-6 7 10-16,-4 4-2 15,-5 0 21-15,-4 8 20 16,-2 9 16-16,-2 5 0 16,0-3-1-16,0 1-6 15,-9-5-24 1,-3 0-2-16,-3-4 2 16,-4-2-16-16,-4-5-6 15,-7-2-7-15,-3-2-72 0,-2 0-42 0,5 0-115 16,7-5-173-16</inkml:trace>
  <inkml:trace contextRef="#ctx0" brushRef="#br0" timeOffset="61826.53">31463 12241 1027 0,'0'0'75'16,"0"0"-2"-16,0 0 62 0,0 0-12 15,0 0-31-15,0 0-41 16,0 9-27-16,0 16 23 16,0 8-16-16,2 5 10 15,-2 0-27 1,0 0-4-16,0-3 2 0,0-4-8 15,0-2-3-15,-2-6-1 16,-2-4 2-16,3-7-3 16,1-2 1-16,0-4-22 0,8-4 8 15,12-2-3-15,5 0-7 16,5 0-8 0,0-6-8-1,-2-4 10-15,-1 0-26 0,-2-2 2 0,2 0 12 16,-4-5 14-16,-4-1 21 15,0-3 7-15,-8 1 0 32,-5 4 17-32,-4 2 21 0,-2 5 13 0,0 3 9 0,-10 2-23 31,-6 4-16-31,-2 0-1 16,-3 0-7-16,2 12 9 15,6 5-11-15,6 3-6 16,6 1 8-16,1 0-12 15,0-1 2-15,8-2-3 16,8-2 1-16,5-4 6 16,4-3-7-16,3-5-18 15,1-4 5-15,-2 0-30 16,-4 0-82-16,-3-7-114 16,-4-10-229-16</inkml:trace>
  <inkml:trace contextRef="#ctx0" brushRef="#br0" timeOffset="66083.69">26407 13012 330 0,'0'0'685'16,"0"0"-639"-16,0 0 7 16,0 0 73-16,0 0 4 0,0 0-46 15,0 0-49 1,-11-15-13-16,9 15-6 0,1 6-2 16,-5 11 32-16,3 6-13 15,-1 2-3-15,-1 0-1 16,1 1-12-16,1-2-1 15,0-3-8-15,1-4-7 16,1-1 7-16,1-6-5 16,0-3-5-16,-2-3 2 15,2-1-3-15,0-3-23 16,0 0-25-16,0 0-24 16,0 0-27-16,0-19-124 15,2-8-41-15,-1-5-413 0</inkml:trace>
  <inkml:trace contextRef="#ctx0" brushRef="#br0" timeOffset="66336.11">26241 13010 819 0,'0'0'191'0,"0"0"-151"16,0 0-4-16,0 0 67 0,0 0-9 15,0 0-16-15,-70 0-74 16,91-3-4-16,10-1 20 16,7 1-10-16,0 2-10 15,1 1-3-15,-3 0-48 16,-2 0-75-16,0 0-32 16,-2 0-132-16,-5-3-414 15</inkml:trace>
  <inkml:trace contextRef="#ctx0" brushRef="#br0" timeOffset="66634.96">26750 13046 1139 0,'0'0'43'0,"0"0"-10"15,0 0 20-15,0 0 56 16,0 0-62-16,0 0-11 16,-94 29-16-16,77-13-10 0,-1 1 7 15,3 0 4-15,2 0-14 16,2-2 3-16,8-2-8 16,3-2 4-1,0-1-6-15,3-3-6 0,18-3-50 16,8-4-21-16,11 0-67 15,5 0-42-15,7-8-267 16</inkml:trace>
  <inkml:trace contextRef="#ctx0" brushRef="#br0" timeOffset="67204.42">27033 13081 1144 0,'0'0'88'15,"0"0"-38"-15,0 0 43 16,0 0-35-16,0 0-10 16,0 0 7-16,-13 52-21 15,13-35-32-15,0-2 2 16,0-2-1-16,0-1 4 16,-5-4-6-16,-4-2-2 15,-3-2 4-15,5-4-6 16,2 0-5-16,5 0-9 15,0-16-30-15,0-8-11 16,17-7 22-16,5 0-2 0,2 1-7 16,-3 7 14-16,-3 6 10 15,1 7 14-15,-2 3 6 16,2 4-5-16,-1 3 6 16,-5 0-1-16,-4 3 1 15,-1 7 12-15,-4 1 0 16,-4 2 13-16,0-2 0 15,0-1-7-15,-10 0 5 16,-7-2 0-16,-3-1-20 16,-3-3 8-16,2-1-10 0,3-3-1 15,3 0 0-15,7 0 0 16,5-1 1-16,3-6-1 16,0 1 0-1,0 2-4-15,10 2 9 0,3 2-5 16,5 0 13-16,0 12 10 15,1 8-11-15,1 2-5 16,-2 0 1-16,-2 1-3 16,-1-3-5-16,0-3-36 15,-3-2-30 1,-1-2-89-16,0-6-49 16,-2-6-314-16</inkml:trace>
  <inkml:trace contextRef="#ctx0" brushRef="#br0" timeOffset="67722.42">27727 12943 1050 0,'0'0'68'0,"0"0"-34"0,0 0 13 0,0 0 13 15,0 0-15 1,0 0 18-16,-54-10-49 0,45 10-11 16,2 0 9-16,-2 0-12 15,-3 0 1-15,1 1-1 16,-1 2 3 0,2 0 10-16,1 0-12 15,3-3 3-15,3 1 29 0,0-1-6 31,3 0-7-31,-3 4-5 0,0 2-9 0,-1 5 31 0,-2 3-17 32,1 2-4-32,1 2 8 15,-1 2-14-15,1 0 3 16,2 3 4-16,-1 3-17 16,0 1 18-16,0 0-18 15,-3-1 0-15,0-1 6 16,-1-4-4-16,1-3 1 15,2-4-3-15,2-4 1 16,2-3 6-16,0-3-7 0,0-1-8 16,2-1 7-16,14-1 1 15,3-1-2-15,5 0 1 16,0 0-33-16,0 0-18 16,-2 0-61-16,1-6-52 15,-3-1-27-15,-6-1-309 16</inkml:trace>
  <inkml:trace contextRef="#ctx0" brushRef="#br0" timeOffset="68227.41">27939 13050 871 0,'0'0'163'0,"0"0"-91"15,0 0 66-15,0 0 3 0,0 0-53 16,0 0-9-1,-8-3-45-15,8 3-12 0,0 2 13 16,0 11-2-16,0 6-7 16,0 2-18-16,-3 2 4 15,-1-4-3-15,0-1-9 16,-1-2-3-16,0-3-2 16,1-3 5-16,-1-1-35 15,2-4-40-15,3-1-107 16,0-4-89-16,0 0-212 0</inkml:trace>
  <inkml:trace contextRef="#ctx0" brushRef="#br0" timeOffset="68763.13">28070 12939 415 0,'0'0'701'15,"0"0"-621"-15,0 0 10 16,0 0 39-16,0 0-74 0,0 0-28 16,4-10 6-1,26 8-26-15,4 1-6 0,1-1 4 16,-4 1-5-16,-6-2-17 16,-3 2 8-16,-6 1 3 15,-6 0 0-15,-5 0 6 16,-1 0 0-16,-4 0 8 15,0 0 2-15,0 1 2 16,-4 15 3 0,-7 5 11-16,-1 4 3 0,1 2-13 0,3 3-4 15,3-2 17-15,5 1-20 16,0 1-4-16,0-2 3 16,0 2 5-1,0-3-10-15,0-3-3 0,0-5 0 16,0-2 4-16,0-4-4 15,0-4 0-15,0-2 3 16,0-3 3-16,-1-1-6 16,-7 2-1-16,-6 0 1 15,-7 2 9-15,-3-2-9 16,-5-1-4-16,3 0 4 16,-4-2-2-16,3-1 1 15,2-1-11-15,5 0-5 0,4 0-6 16,8 0-39-16,4 0-55 15,4 0-116-15,0 0-174 16</inkml:trace>
  <inkml:trace contextRef="#ctx0" brushRef="#br0" timeOffset="69134.71">28654 13074 772 0,'0'0'250'0,"0"0"-186"15,0 0 46-15,0 0 54 16,0 0-55-16,0 0-70 16,-5 0-31-1,29-2 17-15,2-3-25 0,0 2 0 16,-3 1-61-16,-6 2-70 31,-5 0-75-31,-11 0-158 0</inkml:trace>
  <inkml:trace contextRef="#ctx0" brushRef="#br0" timeOffset="69298.64">28667 13174 572 0,'0'0'434'0,"0"0"-379"31,0 0 6-31,0 0 58 16,0 0 1-16,0 0-15 0,46 4-65 0,-22-4-40 31,1 0-84-31,0 0-95 16,-1-1-106-16</inkml:trace>
  <inkml:trace contextRef="#ctx0" brushRef="#br0" timeOffset="69570.3">29125 12983 1109 0,'0'0'84'0,"0"0"15"15,0 0 77-15,0 0-68 16,0 0-63-16,0 0-21 15,-13 37 0-15,13-7-3 0,0 1-18 16,0-1 11-16,0-2-10 16,-1-3-7-16,-1-4 5 15,0-2-4-15,0-5-35 16,1-3-61-16,1-3-131 16,0-5-103-16</inkml:trace>
  <inkml:trace contextRef="#ctx0" brushRef="#br0" timeOffset="69975.46">29630 13081 1261 0,'0'0'119'0,"0"0"-45"15,0 0 20-15,0 0-60 16,0 0-3-16,0 0-31 16,-4-55-8-16,5 52-4 15,10 3-79-15,-4 0-139 16,-1 0-39-16,-6 2-589 15</inkml:trace>
  <inkml:trace contextRef="#ctx0" brushRef="#br0" timeOffset="70148.08">29615 13276 1154 0,'0'0'74'16,"0"0"-1"-16,0 0 100 15,0 0-90-15,0 0-68 16,0 0-9-16,-67 70-6 16,48-60-105-16,-6-3-226 0</inkml:trace>
  <inkml:trace contextRef="#ctx0" brushRef="#br0" timeOffset="71060.19">30254 12986 1083 0,'0'0'99'16,"0"0"-45"-16,0 0 57 15,0 0-7-15,0 0-37 16,0 76-28-16,0-54 18 15,1-3-33-15,-1-1-3 16,0-4-17-16,0-2-4 0,-4-1 18 16,-7-2-17-16,-2-4 3 15,-1-3 0-15,0-2-4 16,2 0-5-16,1-7-11 16,10-11-4-16,1-9 9 15,0-4-28-15,16-2 12 16,5 1 19-16,0 3-3 15,4 7 9-15,2 5-4 16,-2 6 6-16,1 4 1 16,-4 3-1-16,-2 4 0 15,-1 0 1-15,-9 0 3 0,-2 7-4 16,-5 4 0-16,-3 0 1 16,0 2 6-16,-3-4-7 15,-14 1 0-15,-5-2 4 16,-2-4-2-16,-2 0-4 15,-1-4-1-15,4 0-12 16,4 0 15-16,8 0-7 16,5 0 7-16,6 0 6 15,0 0 0-15,0 0 0 16,2 0-5-16,10 4 4 16,5 2 27-16,2 3-22 15,0 3-1-15,2 4 14 16,0 3-14-1,-3 3 1-15,-6 0-3 0,-5 1-7 16,-1-1 0-16,-5 0-9 0,2-4-33 16,3-2-14-16,2-5-131 15,0-6-112 1,3-5-696-16</inkml:trace>
  <inkml:trace contextRef="#ctx0" brushRef="#br0" timeOffset="72323.56">30506 13109 930 0,'0'0'85'0,"0"0"-74"16,0 0 35-16,0 0 15 16,0 0 0-16,0 0-27 15,86 0-34-15,-60 0-1 16,-4 0-13-16,-8 0-14 15,-4-7 6-15,-3-3 3 16,-2-1 19 0,-4-2 0-16,-1 3 0 15,2 1 14-15,-2 2 13 0,0 2 2 0,0 3 22 16,0-1-9-16,0 1 17 16,-2 2-8-16,-15 0-20 15,-6 0-21-15,-4 12 8 16,0 0 9-16,5 1 2 15,3 2-23-15,8 1-1 16,5-1 10 0,6 1-14-1,0-1 1-15,0-2-2 0,15-2-10 16,8-2-6-16,6-4-20 16,4-2-13-16,5-3-19 15,-1 0-23-15,-2-1 40 16,-3-12 26-16,-7-1-14 15,-5-6 26-15,-6-1 7 16,-3-3 6-16,-3 1 0 16,-1 3 1-16,0 3 10 15,1 5 16-15,3 5-8 16,2 6 13-16,0 1-22 16,3 0 19-16,0 5 3 0,-3 11 10 15,-1 4 7-15,-3-1-5 16,-2 0 0-16,-5-2 0 15,-2-3-26-15,0-1-5 16,-9-4 7-16,-9 1-16 16,-4-3-3-16,1-1-1 15,3-3-32-15,6-2-29 16,6-1-52-16,6 0-21 16,0 0 68-16,5-7-40 15,14-6 23-15,4 2 13 16,4-1-14-16,2 0 27 0,3-1 51 15,1-1 6-15,3 3 11 16,-4-2 14-16,-3 2 13 16,-3 1 2-16,-7 1 9 15,-4 0-3-15,-7 2-24 16,-2 0 50-16,1 2-8 16,-3 3-25-16,2 0 23 15,-4 2-45-15,-2 0 24 16,0 0 30-16,0 0-30 15,-9 0-24-15,-6 0-4 0,1 7-2 16,3 6 7-16,5 1 0 16,4 2-10-16,2 0 10 15,0 0-18-15,2 0 0 16,9-4 10-16,3 0-10 16,1-4-34-16,1-2-13 15,2-2-16-15,-3-3-18 16,4-1 2-16,0 0 1 15,0 0 12-15,0-9-28 16,-1-7-18-16,0-4 2 0,-3 0 23 16,0-3 87-16,-3 0 26 15,-3 0 23 1,1 2 12-16,-2-1-1 0,-2 1 18 16,-2 2 1-16,-1 2-36 15,-3 4 23-15,0 3 21 16,0 4 15-16,0 3 19 15,0-1-61-15,0 2-8 16,0 2-3-16,0-1-14 16,0 1-5-16,-3 0-14 15,-3 0-11-15,-3 11 10 16,-2 6-11-16,0 3 7 0,3 2 0 16,1 4 2-16,4-1 6 15,0-1-15-15,3-1 1 16,0-2 17-16,0-2-11 15,12-2-7-15,-2-1 0 16,2-5-4-16,2-1 0 16,2-4-11-16,1-3-29 15,2-3 10-15,0 0-61 16,1-2-75-16,-3-13-106 16,-5-7-189-16</inkml:trace>
  <inkml:trace contextRef="#ctx0" brushRef="#br0" timeOffset="72480.34">31513 12989 903 0,'0'0'171'16,"0"0"-152"-16,0 0 3 16,0 0 11-16,100-14-21 15,-60 10-12-15,-9 1-9 16,-11-1-203-16</inkml:trace>
  <inkml:trace contextRef="#ctx0" brushRef="#br0" timeOffset="74407.5">29462 8886 671 0,'0'0'405'0,"0"0"-324"31,0 0 69-31,0 0-12 0,0 0-40 16,0 0-52-16,-11-11-13 0,11 4 8 15,12-5-33-15,15-4-7 16,9-7 18-16,8-3-19 15,3-5 2-15,6-5-5 16,6-5 9-16,6-8-4 16,1-5-2-16,-5 3 0 15,-12 7 6-15,-16 12-2 0,-18 12-1 16,-6 6-3-16,-8 4 3 16,-1 6-7-16,0 2 2 15,0 2-17-15,0 0 5 16,0 0-44-16,-1 3-50 15,-8 4-16-15,3 2-33 16,0-4-32 0,0-2-321-16</inkml:trace>
  <inkml:trace contextRef="#ctx0" brushRef="#br0" timeOffset="74785.33">30020 8265 836 0,'0'0'292'0,"0"0"-257"16,0 0 46-16,0 0 76 15,0 0-75-15,0 0-22 16,-41-16-11-16,41 16-38 0,0 0-6 15,15 6 17-15,9 1 2 16,6-1-6-16,3 0-15 16,1-2-2-16,2-1 11 15,-8-2-12-15,-5 2 0 16,-7-1-1-16,-9 0 3 16,-4 0-2-16,-3 2 0 15,0 9 0-15,-16 5 15 0,-9 9-13 16,-2 3 11-1,5-1-9-15,8 0-3 0,11 0-1 16,3-4-25-16,0-4-38 16,10-2-78-16,4-5-134 15,2-7-112-15</inkml:trace>
  <inkml:trace contextRef="#ctx0" brushRef="#br0" timeOffset="75526.23">30376 7035 1042 0,'0'0'86'16,"0"0"33"-16,0 0 27 15,0 0-36-15,0 0-50 16,0 0-20 0,0 4-18-16,0 12 24 0,0 5-9 15,0 0-20-15,0-3 0 16,0 2 7-16,0-4-10 16,0-2-8-16,0-3-4 15,0 0 3-15,0-4-2 16,0 0-3-16,-3-1-22 15,2-5-6-15,1-1-31 0,0 0-42 16,0 0-80 0,0-11-79-16,0-17-293 0</inkml:trace>
  <inkml:trace contextRef="#ctx0" brushRef="#br0" timeOffset="75746.6">30376 7035 1038 0,'-116'-24'112'16,"110"24"-38"-16,4 0 86 16,2-3-70-16,0 3-48 15,21 0-20-15,13 0 13 0,11 0-23 16,4-3-12 0,-4-1-13-16,-3 0-56 0,-5-3-55 15,-5 0-42-15,-6 0-38 16,-6 0-277-16</inkml:trace>
  <inkml:trace contextRef="#ctx0" brushRef="#br0" timeOffset="76014.34">30719 6997 1082 0,'0'0'56'16,"0"0"-13"-16,0 0 77 15,0 0-10-15,0 0-64 16,0 0 14 0,-53 46-22-16,38-29-13 0,-3-1 14 15,4 2-32-15,2 2-7 16,5-1 10-16,7-1-8 16,0 0-4-16,3-4-4 15,19-3-39-15,8-4-4 0,6-7-55 16,4 0-86-1,-3 0-67-15,-2-14-347 0</inkml:trace>
  <inkml:trace contextRef="#ctx0" brushRef="#br0" timeOffset="76551.12">30898 7055 969 0,'0'0'85'0,"0"0"-71"0,0 0 53 0,0 0 50 15,0 0-10-15,0 0-18 0,-6 66-33 16,6-48-18-16,0-2 2 31,0-4-20-31,0 0-4 16,0-4-3-16,0-3 3 16,0 0-14-16,-1-5-1 15,-5 0 2-15,-1 0 6 16,0 0-9-16,4-7 0 15,3-14-15-15,0-6-33 16,3-10 11-16,15 4 3 16,0 3 7-16,3 3 24 0,1 9 0 15,0 4 3-15,0 4-1 16,-1 8 1-16,-3 2 0 16,-4 0-1-16,-5 5 1 15,-4 9 11-15,-5 4-5 16,0 4 4-16,-8-1 4 15,-10-3-2-15,-4 0-8 16,0-6 2-16,-2-3 1 16,3-5 1-16,2-2-5 15,2-2 2-15,8 0-5 16,5 0 9-16,4-9-9 16,0-2-3-16,1 4-3 15,11 0 1-15,2 6 4 0,-1 1 1 16,0 0 0-16,1 8 1 15,2 10 5-15,-1 3-6 16,3 0 2-16,-1-1-1 16,2-4-1-16,-1-2-40 15,-2-3-83-15,0-4-84 16,-3-4-97-16,-3-3-579 16</inkml:trace>
  <inkml:trace contextRef="#ctx0" brushRef="#br0" timeOffset="77056.11">31405 6894 155 0,'0'0'910'16,"0"0"-873"-16,0 0 67 15,0 0 5-15,0 0-9 16,0 0-3-16,-3-23-37 15,3 21-32-15,-4 1-8 16,-2-2 16-16,-5 0-33 16,-6 1-3-16,-3-1 7 15,-4 3-6-15,4 0 1 0,1 0-2 16,5 0 0-16,5 0 1 16,4 0 1-16,4 3-4 15,1 3-1-15,0 6 3 16,0 0 1-16,0 3-1 15,0 6 2-15,0 1 2 16,0 3-4-16,0 3 0 16,-2 1 6-16,-3 3-4 15,1-2 0-15,1 4 8 16,0-2-6-16,2-3 19 0,-1-2-17 16,2-6-6-16,0-5 6 15,0-4-3-15,0-3-2 16,0-5-1-16,0-1-6 15,6-2 0-15,6-1 5 16,3 0-12-16,6 0-10 16,-3-4-36-16,3-7-20 15,-2-3-67-15,-1 0-109 16,0-4-150-16</inkml:trace>
  <inkml:trace contextRef="#ctx0" brushRef="#br0" timeOffset="77306.64">31519 7004 1064 0,'0'0'84'16,"0"0"-34"-16,0 0 94 15,0 0-37-15,0 0-32 16,0 0-42-16,10 7 14 0,-8 8-19 15,-2 5-20-15,0-1 3 16,1-1-11-16,1 0 2 16,-1-4-4-16,-1 0-13 15,2-4-32-15,1-5-105 16,1-3-105-16,1-2-256 16</inkml:trace>
  <inkml:trace contextRef="#ctx0" brushRef="#br0" timeOffset="77857.53">31699 6830 343 0,'0'0'585'0,"0"0"-543"15,0 0 40-15,0 0 18 16,0 0-33-16,0 0-17 15,-1 0-10-15,19 0 3 16,-2-1-24-16,0-2-12 16,-5-1-6-16,-5 1 15 15,0 0 0-15,-3 2 6 16,-2-2 7-16,1 2-6 0,-1-2 16 16,1 3 0-16,-1 0-4 15,1 0 5 1,-2 0-21-16,0 0-3 0,0 0 11 15,0 0-16-15,0 7-5 16,0 11-2-16,0 6 5 16,0 4 23-16,0 2-29 15,0 5 2-15,0 5 5 16,0 2-5-16,1 2 2 16,1 2-3-16,-2-7-2 15,0-6 5-15,0-8-7 0,0-6-2 16,0-6 0-16,0-6 3 15,0-5-1-15,-3 0 0 16,-5-2 0-16,-5 0 3 16,1 0-3-16,-3 0-11 15,2-4 3-15,-1 0-26 16,-1 1-1-16,0 0-15 16,2 3-43-16,2 0-83 15,5-1-48-15,5-4-69 16</inkml:trace>
  <inkml:trace contextRef="#ctx0" brushRef="#br0" timeOffset="78628.39">32169 6880 786 0,'0'0'199'31,"0"0"-115"-31,0 0 28 16,0 0 3-16,0 0-32 15,0 0-29-15,2-15 3 16,-2 15-29-16,0-1 1 15,0-2 0-15,-2 0-13 16,-10 0 1-16,-3 2-12 16,-2-2-3-16,0 3-1 15,2-1 8-15,5 1-7 16,2 0-2-16,4 0 4 16,2 0-4-16,2 0 0 15,-1 0 0-15,-1 0 4 16,1 5 0-16,-1 5-3 0,-1 5 1 15,2-3-2-15,1 1 10 16,0 4-10-16,0 1 1 16,0 4 3-16,-2 3 7 15,1 5-4-15,-1 0 4 16,1 2-9-16,-1-3 9 16,-2-2-9-16,1-4-2 15,-4-2 3-15,4-6 0 16,0 2-5-16,1-6 2 15,2-1 0-15,0-2 4 0,0-4-4 16,0 0 0-16,0-1-6 16,0-3 6-16,0 3 0 15,3-2 0-15,3 0 0 16,3-1 2-16,-3 0-2 16,1 2-10-16,2-2 9 15,5 0-33-15,-1 0-15 16,3 0-40-16,0 0-79 15,1-3-81-15,-5-8-482 16</inkml:trace>
  <inkml:trace contextRef="#ctx0" brushRef="#br0" timeOffset="78961.92">32308 7004 1095 0,'0'0'83'0,"0"0"-57"16,0 0 83-16,0 0 4 15,0 0-31-15,-51 72-25 16,48-51-45-16,3-3-4 16,0-2 6-16,0-7-14 0,0-3-5 15,12-1-1 1,5-5 6-16,5 0 14 0,5 0-14 15,0-14 0-15,-4-4 5 16,-4-4-4-16,-6 1-1 16,-9 0 0-16,-4 5 0 15,0 3-2-15,-16 4-14 16,-5 7-7-16,-1 2-7 16,1 0-58-16,6 0-61 15,5 0-64-15,7 0-226 16</inkml:trace>
  <inkml:trace contextRef="#ctx0" brushRef="#br0" timeOffset="79525.97">32499 6840 967 0,'0'0'61'15,"0"0"18"-15,0 0 42 0,0 0 2 16,0 0-27-16,0 0-62 16,-4-4-10-16,4 4-20 15,10 0 11-15,5 0 24 16,3 0-25-16,-3 0 1 16,-2 0-8-16,-3 0 8 15,-2 0 13-15,-2 0-25 16,1 0 11-16,-1 0 22 15,-3 0-25-15,-3 0 4 16,0 0-1-16,0 0 5 16,0 0-9-16,0 0-10 15,0 0 0-15,0 8 7 16,0 6-5-16,0 3 6 0,0 5 1 16,0 3-1-16,0 6 6 15,0 2-11-15,0 3-2 16,0 4 14-16,0 2-14 15,0-4 2-15,0-6-2 16,0-5-1-16,0-4 7 16,0-3-7-16,0-6 0 15,0-3 1-15,-1-4-1 16,-1 0 0-16,1-2 0 16,-2-3 3-16,-2 2 4 0,-2-4-7 15,-2 0 0-15,-5 0 3 16,-5 0-3-16,-8 0-21 15,-9-1-29-15,-10-9-59 16,-3 6-163-16,-3-1-298 16</inkml:trace>
  <inkml:trace contextRef="#ctx0" brushRef="#br0" timeOffset="80395.87">31519 7565 939 0,'0'0'191'16,"0"0"-99"-16,0 0 83 15,0 0-31-15,0 0-59 16,0 0-12-16,0-32-21 0,0 32-15 15,0 0-1 1,0 0-26-16,0 17-9 0,3 5 14 16,1 5 11-16,-2 0-8 31,-1-3-5-31,-1-1-9 0,0-6 3 0,0-3-7 16,0-3 0-16,0-3-1 15,0-1-7-15,-3-3-32 16,-1 1-34-16,2-2-13 15,2-3-29-15,0 0-178 16,17-5-98-16</inkml:trace>
  <inkml:trace contextRef="#ctx0" brushRef="#br0" timeOffset="80864.36">32131 7592 776 0,'0'0'277'15,"0"0"-217"-15,0 0 64 16,0 0 40-16,0 0-34 15,0 0-33-15,0 0-55 16,0 0-2-16,-6 0-13 16,-10 0-13-16,-1 5 4 15,-4 7 4-15,3 3-6 16,-1 4 10-16,6-1-25 16,3 1 0-16,7-1 2 15,3-1-6-15,0-3 1 0,15-3-3 16,7-1 2-16,2-4-7 15,5-2 6-15,1-2-12 16,-2-2 11-16,0 0 2 16,-4-3 0-16,-6-12 3 15,-5-5 0-15,-7-3 11 16,-4-5-11-16,-2-2 4 16,0 2-2-16,-14 5-2 15,-5 6 0-15,-9 7-19 16,-7 5-42-16,-5 5-50 15,-6 0-237-15,5 0-249 16</inkml:trace>
  <inkml:trace contextRef="#ctx0" brushRef="#br0" timeOffset="83789.67">29453 7604 525 0,'0'0'581'16,"0"0"-483"-16,0 0 11 15,0 0 9-15,0 0-44 16,0 0-13-16,0 0-9 16,-36 66-30-16,36-51 1 15,0-2 8-15,3-3-18 16,0-3-3-16,0-2-9 0,-2-3 3 15,-1-1-2 1,0-1-2-16,0 0 0 0,0 0 17 16,0 0-13-16,0-13 0 15,0-7-4-15,-1-9-4 16,-2-5 0-16,3-3-5 16,0-2-8-16,0 3 15 15,4 7 1-15,7 8-4 16,1 7 1-16,1 5-2 15,2 7 4 1,2 2 0-16,0 0 1 0,-2 4-5 16,0 10 6-16,-4 1-7 0,-5 1 5 15,-3 0 2-15,-3-1 3 16,0-2-3-16,-6-1 0 16,-11-2 6-16,-4-3-5 15,-1-2 0 1,2-3 2-16,1-2-1 0,3 0 6 15,4 0-8-15,4 0 2 16,4 0-1-16,4 0-1 16,0 0-8-16,0 0 7 15,0 2-5-15,9 5 6 0,7 5 4 16,8 4-3-16,2 2 11 31,-4 1-10-31,-1-1-1 0,-2-1-1 0,-4 0-4 16,-5-3 3-16,-2 0-27 15,-5-1-44-15,0-3-66 16,-1-2-100-16,-2-5-61 16,0-3-318-16</inkml:trace>
  <inkml:trace contextRef="#ctx0" brushRef="#br0" timeOffset="84990.51">29683 7644 793 0,'0'0'254'0,"0"0"-241"16,0 0 72-16,0 0 4 16,0 0-49-16,0 0-22 15,10-1 28-15,14 1-28 16,3 0-9-16,-2-5-9 16,-6 0-36-16,-5-2 4 15,-4-2 14-15,-5 0 18 16,-2-2 0-16,-2-1 1 15,-1 2 17 1,0 3 7-16,0 3 28 0,0 1 13 0,0 3-13 16,-1 0-5-16,-7 0-22 15,-7 1-21-15,0 12 7 16,-4 0 8-16,1 3-2 16,5-3 15-16,2 0-13 15,1 0-2 1,7-2-17-1,1 2 5-15,2-3-4 16,0-2-2-16,8 1 0 0,10-5-4 16,1-1 0-16,4-2 0 15,0-1-17-15,3 0-14 16,-1 0 15-16,-4-10-14 16,0-4 9-16,-3-1-3 15,-3-2 11-15,-4 1 6 16,-3-1 3-16,-2 2 8 15,-1 1 5-15,1 1-5 16,4 3 3-16,-1 3-1 16,0 3 12-16,2 4-6 15,0 0 2-15,3 0 5 16,2 11 18-16,-2 6-16 16,0 3 2-16,-6-3-9 0,-4-1-1 15,-4-1 0-15,0-3-5 16,0-2-3-16,-9-1 14 15,-7-2-15-15,-2-1 5 16,2-4-8-16,4 0 3 16,6-2-4-16,4 0-15 15,2 0-12-15,0-11-15 16,14-5-37-16,8 3 32 16,3 2 13-16,-1 1-13 15,2 1-16-15,-4 0 25 0,0 2 37 16,-5-2-6-16,-1 0 12 15,-2 1-1-15,-1-2 3 16,-1 2 0-16,-1-2 15 16,0 1 6-16,-3 2 6 15,-4 0 16-15,-1 3-20 16,-1 1 15-16,-2 3 13 16,0 0 8-16,0 0-1 15,-5 0-38-15,-8 0-20 16,-5 11 11-16,3 5-7 0,0 1 6 15,5 2-5-15,2-1-3 16,6-1-2 0,2-2-3-16,0-1 0 0,17-1-5 15,5-6-4-15,5-1-3 16,5-3-36-16,-3-3-16 16,0 0-3-16,-3 0-10 15,-3-4-22-15,-2-9 53 16,-6-3-5-16,-3-4 13 15,-5-2 27-15,-2-2 11 16,-2 0 1-16,-3 0 9 16,0 3 22-16,0 5 12 15,0 3 45-15,0 6-4 0,0 3 1 16,-3 1-21-16,0 3-19 16,-3 0-13-16,0 0-4 15,-3 3 8-15,2 10-26 16,2 4 2-16,2 1 4 15,3-3-5-15,0 4 3 16,0-4-2-16,0 0-12 16,4-1 9-16,3 0-8 15,1 0-3-15,-2-3 1 16,2-1 0-16,1-3-13 0,2-3-29 16,3-2-9-16,2-2-29 15,3 0-96-15,-3-7-74 16,-4-9-125-16</inkml:trace>
  <inkml:trace contextRef="#ctx0" brushRef="#br0" timeOffset="85138.16">30498 7548 538 0,'0'0'499'16,"0"0"-477"-16,0 0 22 15,0 0 19-15,0 0 63 0,85-11-38 16,-50 9-88-16,-5 0-60 15,-5-4-132-15,-9-1-488 16</inkml:trace>
  <inkml:trace contextRef="#ctx0" brushRef="#br0" timeOffset="97447.16">31566 8079 521 0,'0'0'341'0,"0"0"-321"16,0 0 56-16,0 0 12 16,0 0-6-16,0 0-28 15,0 0 8-15,0-2 3 16,-4 2-7-16,-4 0 2 0,-3 7-23 16,-4 6 10-16,-2 2 9 15,4 0-26-15,-3 2-4 16,3 1-8-16,2 0 6 15,2 1-14-15,3-2-10 16,4-3 1-16,2 0 9 16,0-3-2-16,2-2-8 15,13-2 0-15,7-4 2 16,0-2-4-16,4-1-1 16,-5 0-5-16,-2-3 8 0,-4-8 1 15,-2-6-1-15,-4-5 4 16,-4-4-3-16,-4 0 4 15,-1 3-5-15,0 6 0 16,-3 3 5-16,-7 4-5 16,-1 6-4-16,1 1 3 15,3 3-10-15,-1 0-26 16,3 0-23-16,5 0-85 16,0 0-84-16,0 3-93 15</inkml:trace>
  <inkml:trace contextRef="#ctx0" brushRef="#br0" timeOffset="98235.66">32189 8063 783 0,'0'0'85'16,"0"0"18"-16,0 0 5 15,0 0-22-15,0 0-8 16,0 0 1-16,16-23-21 15,-15 21 6-15,-1 2-2 16,0 0-5-16,0 0-6 16,0 0-11-16,0 0-8 15,0 0 10-15,0 0-20 16,0 0-5-16,0 0-6 16,0 0-10-16,0 17 4 15,0 7 1-15,0 6 12 16,-3 2 9-16,2 5-13 0,1-3 4 31,0-5-4-31,-2-2-6 0,2-7-1 0,-1-6-7 16,1-4 0-16,0-5 3 15,-2-5-3 1,2 0 0-16,-1 0 0 0,-2 0-12 16,0 0-12-16,0 0-38 15,3-14-60-15,0-5-138 16,0-6-290-16</inkml:trace>
  <inkml:trace contextRef="#ctx0" brushRef="#br0" timeOffset="100717.8">29747 8017 395 0,'0'0'461'0,"0"0"-434"16,0 0 39-16,0 0 9 15,0 0-19-15,0 0-16 16,-53-19-26-16,46 19-11 16,0 2 13-16,-1 3-14 15,2 3 5-15,-3-1 2 16,3 0-3-16,2 1-1 15,-1 1-5-15,4 0 1 16,1 5 3-16,0-1 0 16,0 1-5-16,9-2 2 15,5-1-1-15,0-2 1 0,-1-1-1 16,-2-2 3-16,-4-2 1 16,-5-1-4-16,-2 1 0 15,0 0 1-15,0 1 5 16,-8 3 1-16,-9-3 2 15,-3 0-4-15,-4 0 9 16,-1 0-12-16,1-1 1 16,4-3-1-16,3-1 2 15,5 0-6-15,6 0 2 16,1 0-9-16,5 0-8 16,0 3-54-16,0-3-85 15,0 0-96-15,6 0-76 0</inkml:trace>
  <inkml:trace contextRef="#ctx0" brushRef="#br0" timeOffset="101040.73">29932 7990 1010 0,'0'0'89'0,"0"0"-19"0,0 0 66 16,0 0-22-16,0 0-67 16,0 0-23-16,-11 13-1 15,7-1-5-15,1 3 15 16,0-1-26-16,1 1 7 16,2 0 3-1,-1 4-3-15,1-2-6 0,0 0-2 16,0-2-6-16,0-1 4 15,0-4-4-15,0 0-5 16,0-3-12-16,0 0-43 0,1-4-66 16,7-3-68-1,-2 0-17-15,-3 0-288 0</inkml:trace>
  <inkml:trace contextRef="#ctx0" brushRef="#br0" timeOffset="102157.19">29873 8083 1058 0,'0'0'32'0,"0"0"-6"16,0 0 32 0,0 0-41-16,0 0-15 0,99-13-2 15,-62 12-16-15,4-2-32 16,0-1-60-16,-1 0-35 15,1-2 4-15,-5-1 9 16,-1 0 33 0,-4 2 68-16,-6-1 29 0,-9 2 72 15,-7 2 40-15,-7 2-12 16,-2 0 58-16,0 0-29 0,-2 0-37 16,-13 2-39-1,-4 9 19-15,-4-1 23 0,5 1-38 16,2-1-13-16,2-2 4 15,3 2-14-15,2-1-13 16,3 1-17-16,1-2-1 16,4-1 5-16,1 0-8 15,0-3-1-15,0 2 1 16,3-3-19-16,9-3-19 16,5 0 24-16,4 0-17 15,2-9 16-15,4-5-18 16,1-3-19-16,-3-1 8 15,-3 1 25-15,-9 4 19 16,-7 6 1-16,-6 5-1 0,0 2 38 16,0 0-13-1,-8 0-11-15,-4 7-2 0,-1 2 3 16,5 4-4-16,2-3 5 16,5-2-15-1,1 2 20-15,0-3-16 0,0 2-1 16,3 0 11-16,7-1-13 15,5-3 0-15,-1 1-2 16,-1-3 0-16,2-2 0 16,-1-1 0-16,0 0 0 15,3 0 4 1,2-8-2-16,0-6 1 0,1-3-3 16,-4 0 1-16,-1 1-4 0,-3 3 3 15,-6 2-9-15,-1 4 5 31,-2 3 1-31,0 1-3 0,0 2-9 16,2 1 5-16,-2 0 0 0,3 1 8 16,-3 11 2-16,0 4 6 15,-1 3-4-15,-2-1 1 16,0 1-3-16,3-3 0 16,0-3 13-16,6-5-13 15,1-4 0-15,8-4 0 16,6 0 7-16,9 0-7 0,4-5-13 15,-3-8-52-15,-4-2 21 16,-2-2-51-16,-8-4 30 31,-4-1 11-31,-7-1 30 16,-6-4 17-16,-3 4 7 0,0 2 0 0,0 6 23 16,-9 5 9-16,-1 3-4 15,-2 3 26-15,2 1-10 16,-1 3 25-16,5 0-18 15,0 0 0-15,0 4-17 16,2 10-19-16,1 4 6 16,0 0 5-1,3 1-4-15,0 1-8 0,0 0-2 0,0-2-8 16,0 0 17-16,0-1-16 16,4-4-5-1,1 0 7-15,-1-5-5 0,1-1-2 16,1-1-14-16,5-4-42 15,5-2 1-15,4 0-79 16,3 0-87-16,-4-4-79 16</inkml:trace>
  <inkml:trace contextRef="#ctx0" brushRef="#br0" timeOffset="102299.06">30889 8066 1070 0,'0'0'50'16,"0"0"12"-16,0 0-12 15,0 0-23-15,90-11-27 16,-61 11-85-16,-9 0-284 16</inkml:trace>
  <inkml:trace contextRef="#ctx0" brushRef="#br0" timeOffset="108764.15">31562 8594 964 0,'0'0'104'0,"0"0"-65"0,0 0 54 15,0 0 2 1,0 0-22-16,-80 3-11 0,66 6-9 16,1 4-26-16,1 3-1 15,1-2-1 1,1 2-6-16,4-3-8 0,1 0 17 16,4 0-23-16,1-2 1 15,0-1-5-15,0-1 0 16,12-2-2-16,7-3 2 15,3-1 0-15,1-3 17 16,-2 0-18-16,-2 0-2 16,-4-10-2-16,-4-3 4 0,-1-5 4 15,-6-4-4-15,-4-1 0 16,0 2 4-16,0 2-4 16,0 3 0-16,-3 8-4 15,-6 1-7-15,-1 4-9 16,1 3-32-16,5 0-43 15,2 0-43-15,2 9-112 16,0 3-147-16</inkml:trace>
  <inkml:trace contextRef="#ctx0" brushRef="#br0" timeOffset="109694.97">32300 8588 827 0,'0'0'127'0,"0"0"-40"16,0 0 52-16,0 0-48 16,0 0-1-16,0 0-10 15,-31-14-43-15,22 14-5 16,-3 11-15-16,-1 3 17 15,-3 5 10-15,-1 1-20 16,-1 2 14-16,6-1-25 16,0 1-2-16,8-4 9 15,4-1-20-15,0-3-1 16,1-1 0-16,13-5-2 0,2-4 4 16,5-2-1-16,6-2 3 15,3 0 4-15,1-16-7 16,2-3 0-16,-6-7 3 15,-6-2 5-15,-5-2-7 16,-10-1-1-16,-6 4-7 16,0 9 7-16,-24 8-39 15,-15 10-14-15,-6 0-64 16,-4 0-139-16,3 9-124 0</inkml:trace>
  <inkml:trace contextRef="#ctx0" brushRef="#br0" timeOffset="110908.31">30329 8488 878 0,'0'0'134'16,"0"0"-111"-16,0 0 57 0,0 0-1 15,0 0-36-15,0 0 9 16,-51-4-25-16,34 12-6 16,2 2 13-16,5 0-5 15,2-2-4-15,5 2-1 16,3 3-18-16,0 3 5 15,0 2-5 1,13 2 10-16,4 2-5 16,4 1-2-16,-3-2-4 15,-3-4 9-15,-6-2-13 16,-6-5-1 0,-3-2 3-16,0-1 4 0,-8-3-4 15,-15 0 0-15,-10-2-1 16,-2-2-4-16,1 0-10 15,4 0-1-15,10-7-15 16,7-1-26-16,9 1-52 16,4-3-30-16,4-1-34 15,15-3-146-15</inkml:trace>
  <inkml:trace contextRef="#ctx0" brushRef="#br0" timeOffset="111506.11">30491 8444 1017 0,'0'0'108'16,"0"0"-13"-16,0 0 82 0,0 0-63 16,0 0-66-16,0 0-17 15,-16 30 15-15,16-7-21 16,0 0-5-16,0 3-1 15,0 0-12-15,0-4-6 16,0-1 0-16,0-4-1 16,0-3 1-16,0-2-1 15,0-4-19-15,0-4 8 16,0-1-20-16,0-2-20 16,0-1-54-16,0 0-13 15,3-2 10-15,1-10-3 16,2-2-4-16,-3 0-5 15,1 3 78-15,2-1 14 0,4 2 28 16,4 3 4-16,1 3 39 16,5 3 0-16,-1 1 0 15,-3 0 13-15,-1 3-15 16,-6 8-16-16,-3 3-13 16,-1-1-7-16,-4 0 15 15,2-5-20-15,1-2 0 16,-1-3 6-16,4-2 5 15,2-1 7-15,2 0-3 16,4 0 1-16,-2-1 5 16,-2-11-20-16,-3-3 7 15,-4-4 13-15,-2-1-12 16,-2 4 27-16,0 0-20 0,0 9 24 16,-9 3-6-1,-2 4-32-15,-5 0-2 0,-6 0-27 16,-1 7-59-16,2 4-48 15,5-1-139-15,10-2-246 16</inkml:trace>
  <inkml:trace contextRef="#ctx0" brushRef="#br0" timeOffset="111978.78">30933 8543 1185 0,'0'0'102'16,"0"0"6"-16,0 0 26 16,0 0-71-16,0 0-26 15,0 0-14-15,-16 17-8 16,9 10-13-16,1 1 26 16,3 1-21-16,2 0 0 15,-1-1 4-15,2-2-8 0,0-2 2 16,0-5-5-16,0-5 1 15,0-2-6 1,0-7 5-16,0-2-24 0,0-1-12 16,0-2-44-16,0 0-28 15,-3-12-38-15,0-9-107 16,-1-7 28-16,4-9 67 16,0-6 44-16,0-4 43 15,0 2 71 1,0 5 71-16,7 10 72 0,2 12 4 15,3 9 5-15,2 4-90 16,3 5-20-16,1 0 43 16,0 14 21-16,-6 7-33 0,-6 8-39 15,-6 1-29-15,-1-4 9 16,-19-1-14-16,-7-3-30 16,1-7-95-1,-3-2-56-15,-1-7-211 0</inkml:trace>
  <inkml:trace contextRef="#ctx0" brushRef="#br0" timeOffset="113944.94">29454 15355 465 0,'0'0'577'0,"0"0"-545"0,0 0-15 16,0 0-3-16,0 0 27 0,115-50-18 15,-69 36-18-15,8-4 6 16,9 0-11-16,7 0 0 15,10-8 25 1,8-5 2-16,5-2 8 0,-2-5 0 16,0-2-11-16,-7 3-12 15,-6-1-12-15,-7 9 0 16,-12 2 16-16,-7 5-12 16,-8 7 19-16,-9 4 27 15,-12 1-14-15,-8 6-5 0,-11 1-25 31,-4 3 3-31,0 0-2 0,0 0-7 0,0 0-17 16,-7 10-16-16,-5 4-10 16,3 0-10-16,1 0-55 15,0-1-9-15,2 0-46 16,-3-5-170-16</inkml:trace>
  <inkml:trace contextRef="#ctx0" brushRef="#br0" timeOffset="114329.11">30719 14797 1058 0,'0'0'73'0,"0"0"-9"16,0 0 134-16,0 0-81 15,0 0-54-15,0 0-45 16,-36 1-17-16,49 13 23 16,10 0-22-1,3 0-1-15,-3-2 16 0,0-2-17 0,-5-2 0 16,-2-2 0-16,-4-2 1 16,-4-1 0-16,-4 1-1 15,-4-4-1-15,0 3 1 16,0 5 0-16,0 5 2 15,-10 2-2 1,-6 3 2-16,-1 0 3 0,-2 0-5 16,3-1-8-16,2-2-8 15,3 0-33 1,4-4-66-16,2-1-85 0,5-6-42 16,0-1-312-16</inkml:trace>
  <inkml:trace contextRef="#ctx0" brushRef="#br0" timeOffset="114723.93">31395 14537 1172 0,'0'0'57'0,"0"0"-14"15,0 0 86-15,0 0-28 16,0 0-32-16,0 0-40 16,-21-4-23-16,12 18 2 15,3 1-3-15,2 2-3 16,-1 3-2-16,4 0 1 16,1 1-2-16,0 0 1 15,1-2-1-15,13 2-1 16,5 0 0-16,2-3-4 15,0 0-1-15,-3-3 7 16,-8-4 4-16,-5-1-4 0,-5-3 0 16,0 0 0-1,0 0 2-15,-20 1-2 0,-5-1 0 16,-7-1 1-16,-2-5-5 16,1 2-23-16,3 0-48 15,8-3-13-15,12 0-56 16,8 0-42-16,2-3-177 15</inkml:trace>
  <inkml:trace contextRef="#ctx0" brushRef="#br0" timeOffset="115071.69">31611 14502 1038 0,'0'0'105'0,"0"0"-77"0,0 0 60 16,0 0 74-16,0 0-54 16,0 0-53-16,0-22-26 15,0 22-19-15,0 8-2 16,0 10 22-16,0 9-3 16,0 0-15-16,0 4 10 0,-1 0-11 15,-7 1-10-15,1-2 8 16,1 1-5-16,0-6 0 15,3-4-4-15,2-5-6 16,-1-3 5-16,2-6-26 16,0-3-14-16,0-4-42 15,0 0-97-15,0 0-22 16,0-3 24-16,6-14-116 16,3-2-58-16</inkml:trace>
  <inkml:trace contextRef="#ctx0" brushRef="#br0" timeOffset="115354.74">31641 14686 473 0,'0'0'201'0,"0"0"-106"15,0 0 15-15,0 0-22 16,0 0-25-16,81-21 6 16,-74 26-3-1,-1 9-26-15,-2 3-12 0,1 1-27 16,1-1 1-16,0-4 4 16,3-1-6-16,1-5-2 15,-2-3-4-15,1-4 2 16,0 0 2-16,0 0 4 15,1-9 0-15,0-5 10 16,-2-5-9-16,-2 1 17 0,-4-4-5 16,-2 4-12-16,0 1 6 15,0 9-4-15,0 1 6 16,-11 7-11-16,-2 0-11 16,-1 0-63-16,2 0-33 15,5 4-58-15,5 6-96 16,2 1-367-1</inkml:trace>
  <inkml:trace contextRef="#ctx0" brushRef="#br0" timeOffset="115859.92">32031 14623 898 0,'0'0'110'0,"0"0"8"0,0 0 44 16,0 0-1-16,0 0-53 15,0 0-50-15,6-15-13 16,-6 15-25-16,0 18-6 16,-5 7 21-16,0 7 1 15,2 4-16-15,2-1 10 16,1 5-19-16,0-5 0 0,0-3-10 16,0-3 0-1,0-4 8-15,0-7-9 0,-5-6-2 16,1-2-6-16,-3-6 0 15,-4 2-8-15,-1-6-16 16,-3 0-6-16,3-6 9 16,8-10-18-1,4-11-35-15,3-2-13 0,18-11-3 16,3-3 12-16,1 0 11 16,-1 1 47-16,-5 6 24 15,1 11-1-15,-3 4 5 16,-3 10 14-16,-2 4 7 0,-2 4 28 15,-2 3 14-15,-2 0-5 16,-3 3 6-16,-3 11-22 16,0 4-20-16,0 1 3 15,-2-2-24-15,-10-2 4 16,-4-5-5-16,-1 0-1 16,0-3-30-16,3-3-56 15,4-4-57-15,8 0-10 16,2 0-193-1</inkml:trace>
  <inkml:trace contextRef="#ctx0" brushRef="#br0" timeOffset="116225.08">32424 14590 1120 0,'0'0'127'0,"0"0"-22"0,0 0 1 16,0 0-53-16,0 0-7 15,0 0-18-15,-85 2 1 16,73 8-26-16,5 3-2 16,3-2 4-16,4 3-2 15,0 0-6-15,0-3-13 16,10 3-7-16,5-2 0 0,1 1-11 16,-1 2-5-16,-2-4 24 15,-4 3 1-15,-4-2 0 16,-3 1 0-16,-2-3 14 15,0 1 0-15,0 0 0 16,-10-1 0-16,-2-2 8 16,-2 2-3-1,-4-2 3 1,1-1-8-16,-2-2-4 0,2-3-20 0,0-1-109 16,2-1-2-16,4 0 6 15,7-1-150 1</inkml:trace>
  <inkml:trace contextRef="#ctx0" brushRef="#br0" timeOffset="116409.77">32706 14837 1088 0,'0'0'82'0,"0"0"-79"16,0 0 0-16,0 0 1 16,0 0-4-16,0 0-99 15,-13 3-228-15</inkml:trace>
  <inkml:trace contextRef="#ctx0" brushRef="#br0" timeOffset="118603.41">29396 16040 1069 0,'0'0'96'0,"0"0"-85"15,0 0-2-15,-85 0 147 0,64 15-63 16,2 6-50-16,-1 8-11 15,2 6-10-15,1 7 14 16,3 3-10-16,1-2-16 16,7-5 7-16,4-3-17 15,2-7 1-15,3-5-7 16,18-7 4-16,7-3-40 16,13-7-34-16,8-5-61 15,8-1-59-15,1 0-154 16</inkml:trace>
  <inkml:trace contextRef="#ctx0" brushRef="#br0" timeOffset="119169.64">29663 16186 1133 0,'0'0'65'15,"0"0"-53"-15,0 0 113 16,0 0-41-16,0 0-27 15,0 0-25-15,-25 82 1 16,31-67-11 0,-2-3 0-16,-2-2-8 0,-2-3-12 15,0-2 15-15,-2 0-13 0,-10-4 4 16,-4-1-6 0,2 0-2-16,0 0 0 0,4-10-8 15,9-11-11-15,1-10 3 16,3-7-26-16,19-4 0 15,5 1 11-15,3 9 9 16,0 7 18-16,1 11-7 16,-1 7 11-16,-6 3 4 15,-3 4-4-15,-7 0-2 16,-4 0 1-16,-7 11 1 16,-3 0 9-16,0 1-3 0,0 2 11 15,-13-1 13 1,-3-2-17-16,-3-1 1 0,-2-1 1 15,-3-2-15-15,2 1 0 16,4-4-2-16,5-3 2 16,6 1 2-16,6-2-2 15,1 1-4-15,0 2-8 16,0 3 7 0,3 1 4-16,13 3 2 0,2 0 17 15,2 2-1-15,-4 3-17 16,0 3 2-16,-3 0-4 15,-3 1 4-15,-1-4-4 0,-3-1-2 16,1-4-32-16,2-2-5 16,0-1-64-16,2-4-75 15,-1-3-90 1</inkml:trace>
  <inkml:trace contextRef="#ctx0" brushRef="#br0" timeOffset="119580.26">29982 16274 1079 0,'0'0'15'0,"0"0"-13"16,0 0 15-16,0 0 3 16,0 0-2-16,94-13-18 15,-62 10 0-15,-7 0-7 16,-7 1 3-1,-6-3 3-15,-8 0-20 0,-2-5 20 16,-2 1-1-16,0 0 4 16,0-1 0-1,0 1 24-15,-5 1 3 16,-1 2 13-16,-3 5 37 0,-2 1-27 0,-5 0-5 16,-3 4-30-16,-2 12 5 31,3 0 0-31,2 2-14 0,7 1 13 0,4 0-12 15,5-2-3-15,0-2 3 16,3-1-5-16,13-3-4 16,4-1 0-1,4-4-9-15,3-3-11 0,1-3-62 16,2 0-55 0,-2 0 13-1,-2 0-76-15,-2-10-178 0</inkml:trace>
  <inkml:trace contextRef="#ctx0" brushRef="#br0" timeOffset="119880.54">30478 16103 387 0,'0'0'650'0,"0"0"-601"16,0 0 26-16,0 0 84 0,0 0-58 15,0 0-50-15,-66 34-17 16,66-16-4-16,0 3 1 16,0-1-6-16,0 1-12 15,0 0 7-15,0 1-17 16,0-2 1-16,0-1 8 16,-9-5-12-16,0-4 0 15,3-3-8-15,3-6-27 16,2 2-25-16,1-3-80 15,0 0-62-15,0 0-19 16,0-12-281-16</inkml:trace>
  <inkml:trace contextRef="#ctx0" brushRef="#br0" timeOffset="120764.13">30452 16243 780 0,'0'0'139'0,"0"0"-113"15,0 0 57-15,0 0 6 16,0 0-6-16,0 0-13 15,87-5-9-15,-79 18-2 0,-1 0-12 16,-4-3-7 0,0 1-13-16,-2 1 3 0,1-3-29 15,-2-2 0-15,1 0-2 16,1-1-3-16,-1-2-29 16,4 0-12-16,0-4-29 15,6 0 5-15,3-1 11 16,6-17 18-16,2-3-1 15,2-3-7-15,-3 4 18 16,-4 7 30-16,-7 6 6 16,-4 4 41-16,-4 3 2 15,-2 0 9-15,1 0 31 16,-1 10-9-16,0 4-15 16,0 2-21-16,4-2-14 0,2-1-6 15,1-3-13 1,2-4-2-16,-2-1 8 0,6 2-14 15,1-6 1-15,4-1-4 16,1 0-2-16,-2-1-2 16,0-11-9-16,0-4-6 15,-2-3 14-15,0-2-6 16,-2 0 1-16,-1 3 0 16,0 4 8-16,1 5-3 0,1 5 1 15,2 4 4-15,2 0 1 16,-1 7-1-16,-5 13 16 15,-4 0 2-15,-3 5-14 16,-5-2 10-16,0-5-14 16,1-4 0-16,-1-3 8 15,3-4-5-15,3-4-3 16,2-3-2-16,5 0-3 16,5 0-19-16,6-13-86 15,1-5-84 1,1-4-12-16,-3-3-56 0,-1 2 32 0,-6 5 94 15,-7 9 136 1,-5 6 167-16,-4 3 61 0,0 0-66 16,0 3-69-16,0 6 16 15,0 1-4-15,0 1-16 16,0-1-27-16,0-1 2 16,0-2-24-16,0-1-17 15,0-3 0-15,2-2-13 16,4 0 0-16,1-1-8 15,5 0-2-15,7-5 15 0,5-12-15 16,0-1-14-16,0 5 4 16,-5-1-14-16,-6 10 24 15,-7 4-3-15,-5 0 3 16,2 6 11-16,-3 13 4 16,1 2-4-16,4 2 5 15,1-4-16-15,3-2 2 16,1-3-5-16,4-6-2 15,6-3-23-15,3-5-105 16,2 0-129 0,-2-14-310-16</inkml:trace>
  <inkml:trace contextRef="#ctx0" brushRef="#br0" timeOffset="122529.7">32153 16035 562 0,'0'0'110'16,"0"0"-28"-16,0 0 103 15,0 0-76-15,0 0-15 16,0 0-12-16,1-9 31 15,-1 9-32-15,0 0-21 16,0 0-9-16,0 0-14 16,0 4 7-16,0 11 0 15,0 0-15-15,-3 7 8 16,-4 2-16-16,-1 0-4 0,0 4-14 16,-2-1 6-1,3-4-3-15,1-5-6 0,-1-6 0 16,1-3-3-16,3-5 1 15,-2-1-1-15,4-3-15 16,-4 0-9-16,-2 0 12 16,-1-7-24-16,-1-7-21 15,0-4 25-15,2-2-25 16,0 3 32-16,3 4 11 16,4 2 16-16,0 4-7 15,4 0-6-15,12-2 14 16,5 2-6-16,4 0 4 0,4 2-21 15,0-2-16-15,0-2-19 16,-3 1 19-16,-2-5 0 16,-1-2 31-16,-2 0 6 15,-2-4-8-15,-2 3 9 16,-4 0-1-16,-3 4 4 16,-4-1 7-16,-1 6 8 15,-4 0 7-15,-1 3 43 16,0 1-3-16,0 2 2 15,0-2-12-15,0 3-16 16,0 0 2-16,0 0-16 0,0 0-3 16,0 0 12-1,2 0-25-15,-2 0-7 0,0 0 12 16,0 10-13-16,-2 5 28 16,-5 3-19-16,1 3 1 15,-2 4 12-15,2 0-14 16,1 3-3-16,0 1 6 15,2 0-7-15,0 2 1 16,3-4-5-16,0-5 0 16,0-6 5-16,0-3-4 0,0-6-1 31,0-4 3-31,0-2-2 0,0-1-2 0,0 0-15 16,1 0-11-16,12-9 20 15,7-11-10-15,7-3-13 16,0 1-3-16,-2 8 9 15,-7 7 19-15,-1 7-3 16,-7 0 0-16,-2 2 4 16,-1 10 4-16,-1 1 0 15,1-1-1-15,3-1 2 16,3 0 2-16,-1-1-3 0,4 0 0 16,-1-3-5-1,3 0 5-15,-1-4-16 0,2-3-46 16,1 0-24-16,3-3-7 15,1-14-27-15,3-7 45 16,-2-5 45-16,-4-3 29 16,-3 7 1-16,-8 7 31 15,-5 7 51-15,-5 8 51 16,0 1-42-16,0 2-21 16,-7 0-40-16,-4 0-18 15,2 12 1 1,3 6 2-16,6 3-11 0,0 1 4 0,1 3-8 15,16-6-8-15,8-1 1 16,4-3-43-16,5-8-89 16,-3-6-158-16</inkml:trace>
  <inkml:trace contextRef="#ctx0" brushRef="#br0" timeOffset="123351.51">30998 16728 502 0,'0'0'452'0,"0"0"-403"15,0 0 4-15,0 0 75 16,0 0-26-16,0 0-16 16,0-24-22-16,-3 24-7 15,-3 0-4-15,-3 0-29 16,-6 0-13-16,-1 9 11 15,-8 8-1-15,0 1 0 0,1 0 6 16,6 1-18-16,4-5 2 16,7-3-11-16,6 1 0 15,0-1 2-15,13 3-2 16,11-2-5-16,7-2-32 16,6-1-29-16,4-5-33 15,2-4-143-15,2 0-16 16,-3-6-191-16</inkml:trace>
  <inkml:trace contextRef="#ctx0" brushRef="#br0" timeOffset="123655.88">31243 16786 1040 0,'0'0'120'15,"0"0"-73"-15,0 0 39 16,0 0-7-16,-81 6-16 16,69-1-4-16,8 1-41 15,1-2-17-15,3-1 17 16,0 0-18-16,0 0-3 15,1-3-6-15,16 0 9 16,1 0 0-16,3 0-12 16,-2 0-37-16,-4 0 13 15,-6-4 8-15,1-5 28 0,-5-1 0 16,-1 2-5-16,-2-4-2 16,-2 4 14-16,0-1-6 15,0 4 9 1,0-1-9-16,-5 2-2 0,-4 1-8 15,-3 2-45-15,2 1-40 16,2 0-40-16,3 0-113 16,5 0-567-16</inkml:trace>
  <inkml:trace contextRef="#ctx0" brushRef="#br0" timeOffset="124762.4">31462 16720 1212 0,'0'0'58'15,"0"0"-25"-15,0 0 88 16,0 0-35-16,0 0-41 16,0 0-14-16,0-9 1 15,0 11-20-15,0 8 27 16,0 1-23-16,0 0-13 15,0-1 13-15,0 1-16 0,0-1 3 16,0-1 2-16,0-1-4 16,0-2-1-1,0 0 0-15,4-4-5 0,10-2 0 16,7 0-7-16,4 0-3 16,1-1-7-16,1-10-40 15,-4-5-16-15,0-3-24 16,-7 0 8-16,-1 1 36 15,-7 2 33-15,-5 5 25 16,-2 4 31-16,-1 4 33 0,0 1 11 16,0 2-9-16,0 0 7 15,-1 0-36-15,-7 3-25 16,-1 10 5-16,2-3 13 16,5 1-15-16,2 2-2 15,0-2-4-15,0 0-5 16,7-1-3-16,9-3-1 15,1-1-24-15,3-3-13 16,2-3-52-16,3 0-35 16,1-5-60-16,-1-7 19 15,-1-1-74-15,-6-2 56 16,-4 4 127-16,-6 1 56 16,-6 4 84-16,-1 6 129 0,-1 0-26 15,0 0-32 1,0 0-43-16,0 6-32 15,0 5 28-15,0-3-34 0,0 1-38 16,0-4-1-16,0 1-13 16,0-3-10-16,0-1 1 15,0-2-13-15,0 0 0 16,0 0-4-16,2 0-6 16,7 0-15-16,7-7-1 15,8-5-15-15,2-1 27 0,-1 5-32 16,-4-1 40-16,-9 8 5 31,-3 1 2-31,-4 0 0 0,0 0 11 0,1 0 5 16,0 10 5-16,3-2-18 15,3 1-2-15,1-1 2 16,1 0-3-16,-2-2-2 16,1-2-4-16,-1-4-14 15,2 0-3-15,3 0-40 16,4-4-1-16,0-10-1 15,5-7-23-15,-1-3 6 0,-3-6 5 16,-2 1 20-16,-4-1 53 16,-5 2 3-16,-3 1 27 31,-5 3 24-31,0 6 4 0,-3 5 16 16,0 6 38-1,0 4-19-15,0 3 2 0,-3 0-51 0,-8 0-23 16,-3 4 16-16,-1 7-9 15,5 5 6-15,-1 1-12 16,4 4-7-16,2 4 11 0,2 0-11 31,3 0-7-31,0-1 14 16,0-2-15-16,12 0-4 16,-1-2-3-16,-1-5 3 15,2-2 0-15,-2-6-14 16,4 0-17-16,1-5-1 15,3-2-47-15,1 0-70 16,-3-2-118-16,-5-12-222 16</inkml:trace>
  <inkml:trace contextRef="#ctx0" brushRef="#br0" timeOffset="124925.75">32290 16642 475 0,'0'0'702'15,"0"0"-681"-15,0 0-2 16,0 0 67-16,0 0 6 16,0 0-43-16,100-2-49 15,-60-1-43-15,-2-3-181 16,-3-3-401-16</inkml:trace>
  <inkml:trace contextRef="#ctx0" brushRef="#br0" timeOffset="125540.37">31303 17119 1194 0,'0'0'87'0,"0"0"-22"16,0 0 36-16,0 0 2 16,0 0-19-16,0 0-39 15,-19 47-7-15,15-29-12 16,-5 3-16-16,3 2 9 15,-3 1-19-15,3-2-4 16,-1-5-8-16,2-3-53 16,4-2-79-16,1-12-178 15,0 0-307-15</inkml:trace>
  <inkml:trace contextRef="#ctx0" brushRef="#br0" timeOffset="125871.35">31456 17256 1119 0,'0'0'88'15,"0"0"-83"-15,0 0 60 16,0 0 43-16,0 0-26 16,0 0-46-16,-30 0-20 15,30 0-1-15,0-10-13 16,8-1 5-16,4-3-7 0,4 1 1 15,1 3-8 1,3 3 10-16,6 4-3 0,-1 3 0 16,5 0 8-16,1 0 1 15,-2 10 0-15,-5 4 1 16,-10 3 6-16,-9-1-16 16,-5 2 0-16,0 0-4 15,-6-4-16 1,-14-1-30-16,-2-4-67 0,-8-7-103 15,1-2-222-15</inkml:trace>
  <inkml:trace contextRef="#ctx0" brushRef="#br0" timeOffset="126028.49">31401 17067 1079 0,'0'0'52'15,"0"0"-50"-15,0 0-2 16,0 0 7-16,81-14-7 16,-55 14-119-16,0 0-461 15</inkml:trace>
  <inkml:trace contextRef="#ctx0" brushRef="#br0" timeOffset="126344.1">32178 17117 1347 0,'0'0'137'0,"0"0"-123"16,0 0 32-16,0 0 38 15,0 0-30-15,0 0-22 16,-1 74 5-16,-7-52-23 16,-2 3-5-16,4-4-2 15,1-4-6 1,1-2 0-16,1-8-2 0,1-1-28 16,2-3-24-16,-1-3-73 0,-2 0-111 15,-3-2-49 1</inkml:trace>
  <inkml:trace contextRef="#ctx0" brushRef="#br0" timeOffset="126549.14">32010 17129 1154 0,'0'0'94'31,"0"0"-37"-31,0 0 56 0,0 0-19 0,0 0-47 15,0 0-23 1,91-30-19-16,-56 23-5 16,7-2-87-16,2-1-175 15,2-2-256-15</inkml:trace>
  <inkml:trace contextRef="#ctx0" brushRef="#br0" timeOffset="126866.69">32514 17122 1085 0,'0'0'31'0,"0"0"26"15,0 0 108-15,0 0-29 16,0 0-46-16,0 0-28 15,-36 1-32-15,11 12-10 16,-4 3-1-16,2 1 11 16,7 1 3-16,6-3-23 15,8 2-3-15,6-3-7 16,0 1-5-16,14-1 1 0,12-5-10 16,9-2-1-16,2-4-17 15,3-3-48-15,-4 0-83 16,-8-3-144-16,-5-12-269 15</inkml:trace>
  <inkml:trace contextRef="#ctx0" brushRef="#br0" timeOffset="127338.17">32769 16899 1121 0,'0'0'226'15,"0"0"-183"-15,0 0 41 16,0 0 24-16,0 0-49 15,109 13 5-15,-72 16-5 16,5 8-11-16,-7 5-9 0,-10 4 6 16,-15 0-39-1,-10 5 1-15,-12-1-7 0,-21 3-15 16,-16-7-37-16,-15-3-61 16,-9-10-140-16,-11-7-314 15</inkml:trace>
  <inkml:trace contextRef="#ctx0" brushRef="#br0" timeOffset="130495.2">6505 16244 678 0,'0'0'126'0,"0"0"-52"0,0 0 54 16,0 0 12-16,0 0 13 15,0 0-40-15,3-36-34 16,-3 36-20-16,0 0-23 16,0 9-8-16,2 12-10 15,-2 8 13-15,0 2 0 16,0 0-21-16,0 3 3 15,0 1 9-15,1 4-10 16,1 2-1-16,1-3-10 16,-2-1 4-16,2-7 0 15,0-5-5-15,0-5-8 16,-2-3-11-16,1-6-9 0,-2-4-21 16,0-4-36-16,0-3-89 15,3 0-25-15,-2-15-53 16,2-11-557-1</inkml:trace>
  <inkml:trace contextRef="#ctx0" brushRef="#br0" timeOffset="131074.63">6590 16108 697 0,'0'0'338'0,"0"0"-322"16,0 0-13-16,0 0 38 16,0 0 29-16,0 0 0 15,-94 77-33-15,73-49-8 16,-1-1-3-16,4-2 9 16,3-2-14-16,3-7 17 15,9-7-28-15,3-3-6 16,0-2 0-16,0-4 2 0,0 1-5 15,3-1-1 1,6 0 0-16,5-4 3 0,2-10-3 16,-1-4-24-1,4-5 8-15,-1-5-8 0,2-4 9 16,0-4 1-16,-2 2 14 16,-4 7 0-16,-4 12 0 15,-4 8 3-15,-6 7-2 16,0 0 21-16,0 13 5 15,0 8-13-15,0 6-2 16,0 2 5-16,0 0-15 16,0-4-1-16,9-2 6 0,2-6-4 15,6-4 0 1,0-4-5-16,5-3 4 16,-1-2 8-16,-4-1-10 0,-6-3 0 15,-5 1 1-15,-4-1-1 16,-2 3 1-1,0 3 0-15,-16 3 1 0,-10 1 4 16,-6 2-6-16,0-5 0 16,2-3-4-16,5-1-1 15,-4-3-37-15,4 0-70 16,1 0-102-16,-1 0-319 16</inkml:trace>
  <inkml:trace contextRef="#ctx0" brushRef="#br0" timeOffset="132620.73">7099 16581 942 0,'0'0'85'16,"0"0"-69"-16,0 0 97 0,0 0 42 16,0 0-41-16,0 0-42 15,0-22-21 1,0 22-19-16,0 0 0 15,0 15-3-15,0 8-11 0,-3 10 31 16,0-3-42-16,0 0 7 16,0-3-1-16,0-4-10 15,1-5 6-15,1-3-9 16,-1-5 2-16,1-3-6 16,1-4-7-16,0-3-26 15,0 0-25-15,0 0-29 16,0-1-67-16,1-15-31 15,5-7-123-15</inkml:trace>
  <inkml:trace contextRef="#ctx0" brushRef="#br0" timeOffset="132857.25">6981 16590 788 0,'0'0'372'15,"0"0"-349"-15,0 0-22 16,0 0 93-16,0 0 31 0,0 0-92 16,-54 0-33-1,71-7 0-15,11-4 0 16,8-3-1-16,10-2-3 0,2 2-61 16,1 4 9-16,-10 7-17 15,-3 3-24-15,-11 3-126 16,-7 13-114-16</inkml:trace>
  <inkml:trace contextRef="#ctx0" brushRef="#br0" timeOffset="133234.88">7427 16660 860 0,'0'0'142'0,"0"0"-129"16,0 0 10-16,0 0 38 15,0 0-14-15,0 0-3 16,46-63-8-16,-46 58 20 16,0 1 17-16,0 4-7 15,-13 0-15-15,-4 0-30 16,-5 3 11-16,1 11-5 15,-4 2-7-15,4 3 7 0,-3 0-1 16,9-1-7-16,5 1-8 31,5-2-9-31,5-2 9 0,0-1-11 0,0-1-10 32,14-2 6-32,2-2-14 0,8-7-25 0,4-2-21 15,11 0-46-15,3-2-66 16,5-14-127-16</inkml:trace>
  <inkml:trace contextRef="#ctx0" brushRef="#br0" timeOffset="134606.13">7973 16637 1015 0,'0'0'59'0,"0"0"-53"16,0 0 69-16,0 0 64 16,0 0-66-16,0 0-41 0,-9-9-30 15,9 21 17-15,4 1 35 16,1 3-21-16,-2-1-4 16,3-2-16-16,-1-3-6 15,-4-3 3-15,3-1-10 16,-2-3 0-16,-2-2 0 15,1-1 6-15,-1 0-6 16,0 0 0-16,2 0 0 16,2 0-15-16,5-4 2 15,2-12 8-15,11-5 2 0,2-4-26 16,3-2-7-16,-2 1-29 16,-4 4-20-1,0 6-56-15,-3 9 3 0,-2 6-95 16,-4 1-70-1</inkml:trace>
  <inkml:trace contextRef="#ctx0" brushRef="#br0" timeOffset="135361.39">8476 16562 1021 0,'0'0'49'16,"0"0"-13"-16,0 0 101 16,0 0-46-16,0 0-20 15,0 0-19-15,-99 48-1 16,76-26-9-16,1-1-16 16,5-2-8-16,3-4-12 15,5-2-3-15,5-7 7 0,2-2-8 16,2-4-4-16,0 0-7 15,2 0-29-15,17 0 21 16,3-6-20 0,4-8-36-16,1-3-11 15,0-1-9-15,-2-2 51 0,-1 3-10 0,-5 1 11 16,-4 8 36-16,-7 4 5 16,-7 4 9-16,-1 0 72 31,0 10-26-31,0 5 15 15,0 0-29-15,0-4-26 16,0-1-1-16,0-2-14 16,2-1 1-16,11-4-8 15,2-3 14-15,4 0-15 16,2 0 4-16,2 0-54 0,-3-3-21 16,1-4 20-1,-3-3 5-15,0-2-2 0,0-4 5 16,0-3-18-16,-1-3-24 15,-1-5 61-15,-3-2 16 16,-1-3-3-16,-4 0 19 16,-4 1 14-16,-2-1 32 15,-2 6 33-15,0 6 0 16,0 6 8-16,-8 7 23 16,-1 4-41-16,0 3 17 15,0 0 4-15,-1 4-55 16,-5 15 5-16,6 5-8 0,1 4 6 15,4 3-12-15,4 2-10 16,0-2-14-16,0-2 18 16,9 1-18-16,3-5 2 15,3-2-4-15,-3-5 0 16,4-5-11-16,-2-3-34 16,2-6-22-16,-1-1-16 15,6-3-45-15,-3 0-25 16,3-5-39-16,-4-11-122 0</inkml:trace>
  <inkml:trace contextRef="#ctx0" brushRef="#br0" timeOffset="135966.41">8962 16553 674 0,'0'0'339'0,"0"0"-288"16,0 0 16-16,0 0 7 15,0 0 27-15,0 0-17 16,13-5-35-16,-10 5 5 15,0 0-17 1,0 1 0-16,0 15-9 0,-1 0-9 16,1 5 4-16,-3-1-16 0,3-1 1 15,3-7-5-15,0 0-3 16,1-4 0-16,4-4-3 16,2-1-5-16,-1-3-14 15,4 0 6 1,-1 0-17-16,2-7 5 0,-1-7-26 15,-1-4 9-15,0-5 16 16,-2-1-13-16,-2 4-5 16,-5 6 12-16,0 7 35 15,-6 6 33-15,0 1-2 16,0 0 4-16,0 13-12 16,0 5 13-16,4 4 14 0,-1 1-9 15,5-3-22-15,-1-5 4 16,4-1-19-16,5-5-1 15,5-4 9-15,6-5-10 16,4 0-1-16,5 0-1 16,0-4-20-16,0-6-6 15,-2-4-29-15,-7-1 1 16,-5-1 1-16,-8 1 6 16,-7 0-1-16,-7 5 22 0,0 3 26 15,0 5 50-15,-18 0-12 16,3 2-13-16,-1 0 37 15,-2 0 0-15,4 6-9 16,0 8-17 0,6 3 0-16,2 3-17 0,6 0-9 15,0-1-4-15,15-3-6 16,9-5-6-16,9-5-4 16,7-6-27-16,6 0-93 15,6-10-119-15,3-10-272 16</inkml:trace>
  <inkml:trace contextRef="#ctx0" brushRef="#br0" timeOffset="136628.2">10103 16584 1010 0,'0'0'160'16,"0"0"-125"0,0 0 2-16,0 0 110 0,0 0-53 15,0 0-43-15,-10-6-21 16,10 13 4-16,0 3 15 16,3 0-27-16,-2-1-15 0,-1-2 8 15,0-1-7-15,0-2 2 16,0-3 1-1,0 1-6 1,0-2 14-16,0 0-19 16,0 0 1-16,0 0 3 15,0 0-4-15,0 0-3 16,0 0-7-16,0 0-9 16,0 0 5-16,-1 0-8 15,-2 0-4-15,0 0 16 16,0 0-15-16,0 0-27 15,0-6-54-15,1-2-111 0,2-2-27 16,0-2-616-16</inkml:trace>
  <inkml:trace contextRef="#ctx0" brushRef="#br0" timeOffset="136882.16">10261 16506 915 0,'0'0'289'0,"0"0"-206"15,0 0 11-15,-101 3 46 16,68 13-57-16,0 1-45 0,2 6 2 16,3-1-26-16,5 2-5 15,5 0-8-15,8-3 1 16,8-1-4-16,2-3 1 16,0-6-10-16,18-2 1 15,9-6-29-15,9-3 3 16,7 0-27-16,5-6-67 15,3-8-53-15,1-5 15 16,-6-3-174-16</inkml:trace>
  <inkml:trace contextRef="#ctx0" brushRef="#br0" timeOffset="137182.74">10372 16594 1037 0,'0'0'58'0,"0"0"-14"16,0 0 81-16,-87 66-17 15,81-54-50-15,6-4-35 16,0-1-8-16,6-3-11 16,14-4 1-16,5 0 0 15,11 0-5-15,3-4-30 16,2-7-23-16,0-2 1 0,-5-2 44 16,-8-1-17-16,-12-1-7 15,-13 0 32-15,-3 4 2 16,-16 4 2-16,-12 5 13 15,-4 4-13-15,2 0 8 16,6 0-11-16,5 5-1 16,8 3-11-16,6 1-72 15,5-1-30-15,0-2-118 16,16-3-177-16</inkml:trace>
  <inkml:trace contextRef="#ctx0" brushRef="#br0" timeOffset="137669.57">10708 16553 989 0,'0'0'106'15,"0"0"-55"-15,0 0 72 16,0 0 41-16,0 0-63 16,0 0-48-16,1-9-21 15,-1 11-17-15,3 17 5 16,-2 6 12-16,1 9-12 0,1 1 9 15,0 6-11-15,-2-1-3 16,4-3-5-16,-1-1-7 16,-2-7 3-16,-2-5-6 15,0-4 0-15,0-7-5 16,-8-3 0-16,-1-6-17 16,-4-4-14-16,2 0-6 15,-2-4-1-15,4-16-28 16,6-4-24-16,3-11 7 15,0-5 12-15,16-5 5 16,7 1-8-16,2 6 16 0,5 9 57 16,0 7 5-16,3 7 2 15,-2 5 8-15,-1 4-2 16,-5 6 14-16,-9 0 27 16,-11 0-23-16,-5 13 5 15,0 3 14 1,-7 2-11-16,-14-2 9 0,-5-1-15 15,1-4-12-15,3-1-15 16,5-4-3-16,1-3-49 16,13-3-80-16,3 0-52 0,0 0-186 15</inkml:trace>
  <inkml:trace contextRef="#ctx0" brushRef="#br0" timeOffset="137859.23">11098 16574 572 0,'0'0'666'16,"0"0"-591"-16,0 0-1 15,0 0 47 1,0 0-47-16,0 0-20 0,0 50-41 0,0-42-10 16,0 1-3-16,0-2-29 15,0 3-37-15,0-6-174 16,-7-1-86-16</inkml:trace>
  <inkml:trace contextRef="#ctx0" brushRef="#br0" timeOffset="138269.59">11230 16640 931 0,'0'0'120'31,"0"0"-88"-31,0 0 31 16,0 0 27-16,0 0-41 15,86-3-19-15,-64-7-30 16,1-3-3-16,-5-1-53 16,-5-1 11-16,-2 4-17 15,-8-3 25-15,-3 5 12 16,0 2 19-16,-3 4 6 15,-10 3 4-15,-3 0 13 0,-2 0 15 16,-3 10 26-16,1 6 2 16,0 2 32-16,4 2-27 15,4 0 1-15,3-1-25 16,9-4-17-16,0-2-2 16,0-2-16-16,10-3-5 15,10-2 6-15,7-3-7 16,7-3-19-16,9 0-61 15,3-10-55-15,5-3-30 16,3-1-32-16,-5-2-223 16</inkml:trace>
  <inkml:trace contextRef="#ctx0" brushRef="#br0" timeOffset="138726.78">11796 16578 363 0,'0'0'530'0,"0"0"-454"15,0 0-42-15,0 0 30 16,0 0 15-16,-98 20-11 15,69-7 25-15,6 1-33 16,2 1-17-16,7-4 9 16,5-2-45-16,5 0-7 15,4-2 0-15,0-2-7 0,1-2 7 16,14-1-47 0,6-2 2-16,2 0-21 0,4 0-36 15,-2 0-1-15,0-10-4 16,-4-1-24-16,-3-6 23 15,1 0 54-15,-7-4 44 16,2-5 10-16,-8-3 6 16,-3-5 3-16,-3-3 2 15,0 0-4-15,0 5 91 16,-8 4 8-16,-5 6-28 16,4 8 47-16,3 7-8 0,0 3-10 15,3 3-23-15,0 1-21 16,0 0-2-16,0 20-41 15,-1 9 10-15,2 6 14 16,-1 5-21-16,3 2-2 16,0-2-12-16,0-1 3 15,6-6 2-15,9-5-14 16,0-8-6-16,3-5 2 16,3-6-4-16,3-5-11 15,1-4-24-15,-1 0-46 16,-2-6-113-16,-7-8-209 15</inkml:trace>
  <inkml:trace contextRef="#ctx0" brushRef="#br0" timeOffset="139057.75">12399 16617 1167 0,'0'0'85'0,"0"0"-70"15,0 0 100-15,0 0 12 16,0 0-55-16,0 0-8 15,-2 59-37 1,-2-45-15-16,-2-1-12 0,2 0-3 0,1-3-22 16,1-2-77-1,2-2-94-15,0-6-73 0,2 0-262 16</inkml:trace>
  <inkml:trace contextRef="#ctx0" brushRef="#br0" timeOffset="139344.13">12502 16700 1147 0,'0'0'79'15,"0"0"-26"-15,0 0 53 16,0 0 12-16,0 0-47 0,0 0-31 16,-2-17-18-1,12 3-22-15,4-2 0 0,1 3-4 16,8-2-4-16,0 7-5 15,3 3 10-15,-1 5 3 16,1 0-6-16,-1 10 11 16,-1 9-5-16,-8 0 6 15,-4 1-6 1,-10 0-5-16,-2-4-12 0,-8-1-18 16,-11-2-52-16,-8-2-118 15,0-4-75-15</inkml:trace>
  <inkml:trace contextRef="#ctx0" brushRef="#br0" timeOffset="139499.46">12399 16463 995 0,'0'0'105'15,"0"0"-77"-15,0 0-12 16,108-37-16-16,-82 37-72 0,-8 0-224 31</inkml:trace>
  <inkml:trace contextRef="#ctx0" brushRef="#br0" timeOffset="140113.07">13098 16349 1222 0,'0'0'241'0,"0"0"-192"0,0 0 4 16,0 0 1-16,0 0 2 16,0 0-8-16,-29 22-35 15,14 4 9-15,6 3-1 16,3 7-7-16,4 3 12 15,2-1-18-15,0-1 3 16,0-5 12-16,0-3-10 16,0-7-6-16,0-4-7 15,0-4 2 1,0-2-6-16,0-4-10 0,0-2-25 0,-5 0 5 31,0-3-12-31,2-2-5 16,0-1-14-16,3 0-8 15,0-7-39-15,0-13-71 16,0 0 66-16,0 0 25 16,9 7 22-16,7 3 70 15,4 4 27-15,-1 3 16 16,2 3 42-16,-6 0-13 16,0 0-10-16,-5 10-17 15,1 5 1-15,-4 4-12 16,1-1-11-16,-2-2-23 0,0-2 18 15,1-4-18 1,-1-2 1-16,3-4 12 0,3-4-9 16,3 0 2-16,1 0-6 15,2-9 0-15,1-7 11 16,-6-1-9-16,-7-4 11 16,-6-2 29-16,0 2-13 15,-12 4-15-15,-12 7-14 16,-5 9-3-16,-3 1-13 15,-4 1-117-15,0 11-201 16</inkml:trace>
  <inkml:trace contextRef="#ctx0" brushRef="#br0" timeOffset="141490.41">13757 16614 907 0,'0'0'76'0,"0"0"-75"31,0 0 55-31,0 0 58 0,0 0-38 0,0 0-2 31,95 4-29-31,-64-4-25 0,4-4-8 0,0-3-8 16,-2 0-2-16,-6-1-2 15,-6 1 0-15,-6 0-12 16,-8 3 3-16,-4-3 1 31,-3 2 5-31,0-1-4 0,-1 1-4 16,-14 2 11 0,-5 1 4-16,-6 2 2 0,-4 0 7 15,-3 2 11-15,3 8 6 16,0 2 4-16,2 3 0 15,6 0 4-15,7-3-19 16,6 0 6-16,9-2-4 16,0 0-19-16,0 1 5 15,13-1-7-15,8-3 0 16,6-2 8-16,0-2-8 16,10-3-31-16,-3 0-12 15,4 0-52-15,-2 0-5 16,-1-7-65-16,-2-4-72 0,-6-2-366 15</inkml:trace>
  <inkml:trace contextRef="#ctx0" brushRef="#br0" timeOffset="141818.88">14434 16548 978 0,'0'0'121'15,"0"0"-65"-15,0 0 29 0,0 0 50 16,0 0-39-16,0 0-19 16,-90-20-34-16,68 20-18 15,-2 0 5-15,-1 4-15 16,4 5-2-16,3 3-12 16,3 2 5-16,6 2 1 15,3-1-7-15,3 2 0 16,3-2 3-16,0-1-3 15,4-2-3-15,13-2-1 16,8-3 2-16,4-4-18 16,5-3-13-16,9 0-35 15,0 0-19-15,3-7-36 0,-1-4-29 16,-7-2 12-16,-7-1-157 16</inkml:trace>
  <inkml:trace contextRef="#ctx0" brushRef="#br0" timeOffset="142601.31">14698 16264 980 0,'0'0'159'15,"0"0"-56"-15,0 0 3 16,0 0-4-16,0 0-35 16,0 0-12-16,0 40 13 15,-2-11-26-15,-1 5-7 16,2-2-4-16,-1 2 6 16,-1 2-15-16,3-3-12 0,0 0 17 15,0-2-16-15,0-6 2 16,0-4-7-1,0-3-4-15,0-7-2 0,3-3 0 16,5-2-18-16,2-3 14 16,5-3-22-16,5 0 4 15,2-5-10-15,6-8-16 16,-1-5-5-16,0 3-5 16,-2 5 15-16,-7 5 39 15,-3 5 0-15,-1 0 4 0,-7 8 0 16,0 7 4-16,-2 2 5 15,-1 0-7-15,2-3 0 16,2-3 8-16,4-4-9 16,1-2-2-16,5-5 1 15,4 0-16-15,6 0-32 16,5-5-102-16,3-7-50 16,0-4 14-16,0-2-45 15,-5 3-61-15,-5 3-165 0,-10 5 457 16,-9 7 490-16,-7 0-272 15,0 0 15-15,-10 3-92 16,-2 5-35-16,3 1 0 31,5-2-30-31,4 0-27 0,0 0-7 0,0-2-17 16,4 0-10-16,14-2 12 16,8-3-21-1,3 0-4-15,0 0 0 0,-3 0-2 16,-7-2 2-16,-3-7-4 15,-9-4 4-15,-5 2 2 16,-2-4-4-16,-2 4-6 0,-16 1 5 16,-7 3 1-16,0 4-3 15,-2 3-31-15,3 0-39 16,9 0-18-16,3 0-50 16,11 6-97-16,1-3-434 15</inkml:trace>
  <inkml:trace contextRef="#ctx0" brushRef="#br0" timeOffset="142924.04">15640 16365 1032 0,'0'0'81'15,"0"0"-44"-15,0 0 48 16,0 0 59 0,0 0-36-16,0 0-37 0,-10 5-44 15,6 13 1-15,2 6 13 16,1 1-30 0,1 7 15-16,0 1-1 0,-2 6-5 0,-1-3 9 15,-1-2-15-15,1-4-4 16,0-6 4-16,0-8-14 15,1-6-2-15,1-5-1 16,1-4-17-16,-3-1-24 31,3 0-37-31,0-8-51 16,0-12-168-16,0-5-77 16</inkml:trace>
  <inkml:trace contextRef="#ctx0" brushRef="#br0" timeOffset="143144.6">15424 16401 1035 0,'0'0'116'16,"0"0"-46"-16,0 0 22 15,0 0-15-15,0 0-16 16,0 0-11-16,130-31-27 15,-69 22-23-15,3-1-21 0,-5 3-67 16,-10-1-107 0,-15 5-109-16</inkml:trace>
  <inkml:trace contextRef="#ctx0" brushRef="#br0" timeOffset="143397.78">15903 16462 908 0,'0'0'390'0,"0"0"-280"16,0 0-86-16,0 0 90 16,0 0-24-16,0 0-23 15,-13 91-26-15,5-70-16 16,4-4-20-16,-2 0-10 15,1-4-2-15,2 1-51 16,3-5-62-16,0-4-197 16,0-5-213-16</inkml:trace>
  <inkml:trace contextRef="#ctx0" brushRef="#br0" timeOffset="144279.75">16033 16605 981 0,'0'0'176'0,"0"0"-117"16,0 0 29-16,0 0 32 15,0 0-38-15,0 0-16 16,-24 7-32-16,24-7-4 16,0 0-14-16,0 0-13 0,0-1 5 15,0-8-8-15,4-3-8 16,9-1-1-16,3-2-3 15,5 1-1-15,-2 2-21 16,0 5 2-16,-2 6 25 16,1 1 5-16,-5 0 1 15,1 3 1-15,-4 8 0 16,-5 3 13-16,-1 2 9 16,-4 0-1-16,0-2 14 15,0 1-10-15,0-2-3 0,-9-5 0 16,2 1-11-16,1-7 14 15,3 1-20-15,3-3-5 16,0 0 12-16,0 0-12 16,0 0-6-16,0-5 4 15,7-14-13-15,8-2-8 16,6-2-6-16,3 4-2 16,-2 0 29-16,-2 5-11 15,-3 8 7-15,-4 4 11 16,-3 2-5-16,-4 0 0 15,-3 0 2-15,-3 10-2 0,0 5 20 16,0 1-18 0,0-3 6-16,0-3-5 15,0-1-2-15,0-4 3 0,3 0-4 16,3-1-5-16,5-4-1 16,3 0 6-16,5 0-14 15,0 0-14-15,1-1-24 16,1-8-24-16,-1-2-19 15,0-5 0-15,1-5 20 16,-1-4 20-16,-1-2 10 16,-4 0 45-16,-2 6 3 15,-5 8 33-15,-5 6-5 16,-3 7 58-16,0 0 18 16,-3 0-45-16,-12 12-55 0,-6 10 16 15,3 5 24-15,5-2 2 31,5 1-28-31,4-4-21 0,4-4 15 0,0-2-13 16,0-6-2 0,10-1-1-16,5-4 1 0,5 0 3 15,0-3-3-15,0-2-13 16,-1 0 12-16,-4 0-22 16,0 0-11-16,-4-1-6 15,0-9-13-15,0 0-8 16,0-1-5-16,0-4-24 0,1 4 34 15,0-3 4-15,0 6 4 16,-3 1-7-16,-3 3-77 16,-4 2-174-16</inkml:trace>
  <inkml:trace contextRef="#ctx0" brushRef="#br0" timeOffset="144642.87">17026 16364 1234 0,'0'0'163'0,"0"0"-81"31,0 0-27-31,0 0 4 0,0 0 6 0,0 0-9 16,-32 38-25-16,32-24-3 0,0 3 4 15,0 2-18-15,0 3-5 32,0 2-8-32,0 2 0 0,0-4 0 0,0-1-1 31,0-3-18-31,-5-2-14 15,2-5-26-15,2-2-3 16,1-5-69-16,0-2-118 16,0-2 18-16,0-3-107 15</inkml:trace>
  <inkml:trace contextRef="#ctx0" brushRef="#br0" timeOffset="144816.56">17053 16370 1033 0,'0'0'130'15,"0"0"-69"-15,0 0-23 16,0 0 33-16,0 0 33 16,-91 0-34-16,69 18-40 15,2 2-11-15,3 2-19 16,1 1-17-16,5 2-104 0,6-2-114 16,2-3-172-1</inkml:trace>
  <inkml:trace contextRef="#ctx0" brushRef="#br0" timeOffset="145052.01">16840 16673 911 0,'0'0'237'0,"0"0"-156"16,0 0-3-16,0 0 44 0,0 0-44 15,0 0-19 1,100 0-19-16,-62-6-39 16,-2 1 0-16,-3 1-2 0,-5 1-101 15,-6-1-200-15,-5-2-474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6-14T06:54:09.81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8922 13376 983 0,'0'0'34'0,"0"0"-33"15,0 0 103-15,0 0 36 16,0 0-54-16,0 0-54 16,0 0-11-16,0 0 3 31,0-3-2-31,0 3-2 0,0 0-1 15,0 0 1-15,0 0 0 16,0 0 5-16,0 11-2 16,0 6 16-16,0 0-21 15,0 3 1-15,0-3-10 16,0 0 6-16,0 0-12 16,1-3 3-16,2-2-1 15,2 1-3-15,-4-3 4 16,-1-1-6-16,2-4 0 15,-2 0 3-15,1-3-2 16,-1-2-2-16,0 0 1 0,0 0-12 16,0 0-31-16,2-1-27 15,-1-13-70-15,3-6-104 16,1-1-7-16,-5 0-182 16</inkml:trace>
  <inkml:trace contextRef="#ctx0" brushRef="#br0" timeOffset="371.82">8802 13363 984 0,'-9'0'51'0,"5"2"-28"15,4-2 87-15,0 0-6 16,0 0-60-16,12 0-30 0,9 0 10 16,3-5 2-16,0-2-8 15,-2 1-10 1,-1 2-4-16,-2-2 1 0,2 2-4 15,-2 0 0-15,-4 0-1 16,0 0-41-16,-3 0-39 16,0-1 1-16,-3 4-16 15,-3 1-44-15,-3 0-138 16,-3 0-361-16</inkml:trace>
  <inkml:trace contextRef="#ctx0" brushRef="#br0" timeOffset="834.95">9174 13363 821 0,'0'0'30'0,"0"0"-4"15,0 0 111-15,0 0-40 16,0 0-63 0,0 0-22-16,0-21-2 0,0 16 8 15,0 4 9 1,0 1-8-16,0 0 38 0,-3 0 11 16,-3 0-37-1,-3 0-13-15,-4 9-6 16,-3 5 8-16,-1 3 5 0,2 1 6 15,0 2-7-15,4-2 6 16,1-1-9-16,6-4-4 16,2-2-9-16,2 1-2 15,0-3-6-15,0 0 0 0,2-2 1 16,8 1-1-16,2-2 0 16,4-2 0-16,1-1-6 15,2-3-17 1,4 0-32-16,-1 0-31 15,2-4-77-15,-4-5-24 0,-3-1-185 16</inkml:trace>
  <inkml:trace contextRef="#ctx0" brushRef="#br0" timeOffset="1534.45">9350 13384 956 0,'0'0'71'15,"0"0"-71"-15,0 0 70 16,0 0 26-16,0 0-31 15,0 0-7-15,-19 65-25 0,19-45-3 16,0-3 4-16,0 0 4 16,1-3-9-16,-1-2 6 15,0-2-8 1,0-1-5-16,0-3-13 0,0-1-1 16,0-3-3-16,0-1-2 15,0-1-1-15,0 0-2 16,0 0 0-16,0-10 0 15,0-11-34-15,0-7 6 16,3-2 1-16,4-2-20 0,4 3 13 16,1 4 14-16,4 5 2 15,-2 5 1-15,-1 3 10 16,4 7 4-16,-4 3-4 16,-1 1 2-16,0 1 4 15,-5 0 1-15,-2 0 1 16,-5 5 10-16,0 7 0 15,0 4-2-15,-8-1 0 16,-8 2-1-16,-2 1-3 0,-6-1 0 16,3-1 5-1,-1-3-6-15,7-6-3 0,4-2 2 16,3-3-3-16,5-2 3 16,3 0-3-1,0 0-1-15,0 0 0 0,0 0 2 16,3 0-1-16,8 0 0 15,1 0 0-15,3 0 4 16,0 0 2-16,1 7 4 0,-2 3-6 16,-2 2-3-1,0 2 2-15,-2-1-3 0,-2-2-8 16,4 2-41 0,-5-3-46-16,-1 1-40 0,-3-2-151 15,0-4-346 1</inkml:trace>
  <inkml:trace contextRef="#ctx0" brushRef="#br0" timeOffset="2231.63">9858 13301 1153 0,'0'0'10'0,"0"0"-7"0,0 0 89 16,0 0 18 0,0 0-43-16,0 0-29 15,0-15-37-15,0 15 8 16,-4-2-5-16,0 2 3 0,-4-1-6 15,-2 1-1-15,-2-2 4 32,1 2-4-32,2 0 0 0,-1 0 0 15,4 0 2-15,0 0-1 16,0 0 8-16,1 0 7 16,1 0-4-16,1 0 0 15,2 5 3-15,-1-1-8 16,1 0-1-16,-2 3-2 15,1-1 3-15,-1 2-6 16,2 1 1-16,-1-1-2 16,1 0 2-16,1 1-1 15,0-1 1-15,0 0-1 16,0 0 8-16,0 2-5 16,0 1 7-16,0 2 4 0,1 1-3 15,2 1 1-15,0 1-1 16,0 0-3-16,0-1-3 15,-3 1-2-15,2-1 2 16,-2 0 3-16,0 1-5 16,0-2 3-16,0-1 1 15,0-3-2-15,0-3 0 0,0-3-3 16,0-1-1-16,0-3 0 16,0 0-2-1,0 0 0-15,0 0-2 0,0 0 2 16,4 0-2-1,5 0-9-15,0 0-3 0,3 0-26 16,3 0-48-16,0-6-51 16,7-4-86-16,-1-1-59 15,-3 0-390-15</inkml:trace>
  <inkml:trace contextRef="#ctx0" brushRef="#br0" timeOffset="2630.81">10049 13369 1099 0,'0'0'32'0,"0"0"-8"0,0 0 116 16,0 0-32-16,0 0-35 0,-83 69-32 15,77-55-21 1,4 0-9-16,2-2-3 16,0-4-3-16,0-1-2 0,2-3-3 15,9-4 1 1,3 0-2-16,3 0-7 0,2-4 0 16,-2-7-10-16,-1-2 2 15,-7 0 3-15,-2-1 10 16,-5-2 3-16,-2 2 0 0,0 1 3 15,0 1-1-15,-6 2 4 16,-6 5 1-16,4 2-5 16,-3 3-2-1,-3 0-13 1,-2 0-36-16,5 10-77 16,1 0-49-16,5-2-182 0</inkml:trace>
  <inkml:trace contextRef="#ctx0" brushRef="#br0" timeOffset="3267.17">10111 13249 1111 0,'0'0'84'15,"0"0"-80"-15,0 0 36 16,0 0 39-16,0 0-36 16,0 0-1-16,26-3-16 15,-6-1-14-15,-4 1-7 16,-2 1-1-16,-4 1 3 16,-4 0-7-16,0-1 7 0,-3 0 7 15,2-1-3 1,-2 3 10-16,1-2 10 15,-3 1-6-15,-1 1 6 0,0 0-5 16,0 0-1-16,0 0-10 16,0 0 6-16,0 7 0 15,0 5-7-15,0 4 14 16,0 1-17-16,0 3 2 16,0 2-3-16,0 4-3 15,0 4-3-15,0 0 4 0,0 3-5 16,0-3-3-16,0-2 1 15,0-3 1-15,0-2-2 16,0-2 1-16,0-3-1 16,0-2 1-1,0-2-1-15,3-4 1 16,2-3-1-16,-2-1 0 0,3-4-1 16,-3 1 2-1,0-1-1-15,-1-2 0 0,-1 1 0 16,-1-1 0-16,0 0 1 15,0 0 0-15,0 0 1 16,0 0 0-16,0 0 1 0,0 2 0 16,-15 0-3-1,-7 3-1-15,-7 0-13 0,-2-1-20 16,-2 3-44-16,0-2-156 16,5-3-219-16</inkml:trace>
  <inkml:trace contextRef="#ctx0" brushRef="#br0" timeOffset="6596.02">10652 13347 911 0,'0'0'423'0,"0"0"-403"16,0 0-5-16,0 0 88 16,0 0-13-16,0 0-53 15,-16-4-24-15,16 4-9 16,0-1-2-16,0 1-2 15,0 0-1-15,0 0-52 16,0 0-78-16,-3 0-60 16,-3 3-93-16,-3 2-471 15</inkml:trace>
  <inkml:trace contextRef="#ctx0" brushRef="#br0" timeOffset="6811.41">10689 13545 1100 0,'0'0'9'0,"0"0"-5"0,0 0 47 0,0 0 42 16,0 0-54 0,0 0-39-16,-20-1-21 0,36-12-16 15,-1 0-29-15,4-1-79 16,-10 0-250-16</inkml:trace>
  <inkml:trace contextRef="#ctx0" brushRef="#br0" timeOffset="7632.71">11207 13306 942 0,'0'0'87'16,"0"0"-76"-16,0 0 65 15,0 0 36-15,0 0-1 16,0 0-49-16,-22-28-24 0,16 28 4 15,-4 0-12 1,-3 5-7 0,-6 13-8-16,-2 5 8 0,-3 2 6 0,0 2-5 15,5-2 4-15,4-1-9 16,9-4-9-16,6-2-6 16,0-2-4-1,6-5-5-15,15-1-2 0,7-7-14 16,8-3-21-1,4 0-27-15,5-7-29 16,-2-9-73-16,-2-1 38 0,-3 2-87 0,-6-1-75 16,-10 2 60-16,-7 3-131 15,-10 3 366-15,-5 3 325 32,0 4-93-32,0 1 38 0,-8 0-118 15,-5 0-56-15,1 3-13 0,3 5-4 16,-3 0-3-1,9 1-20-15,-2-2-13 0,4-2-20 16,1 1-14 0,0-2-9-1,0 2 0-15,0-2-6 16,9-1 6-16,6-1 8 16,0-2-8-16,1 0-6 0,1 0-3 15,-3 0-2-15,-2-3 3 16,-4-4 3-16,2 0 5 15,-7-3 2-15,-1 0 7 16,-2 0-3-16,0 2 1 16,0 1 3-16,-2 1-1 15,-4 3-9-15,-1 0-12 16,2 2-27-16,2 1-20 0,2 0-61 16,-1 0-38-1,2 0-278-15</inkml:trace>
  <inkml:trace contextRef="#ctx0" brushRef="#br0" timeOffset="8247.4">11622 13349 696 0,'0'0'519'0,"0"0"-492"0,0 0 67 16,0 0 48-16,0 0-78 16,0 0-29-16,-15-7-18 15,15 7-10-15,-2 0-2 16,-1 0 5-16,-1 3-5 16,-2 5 4-16,3 2 5 15,-1 0-1-15,-1 0-3 16,2 3 2-16,0 1-4 0,1 0-4 15,1 0-2 1,1-3-1-16,0-2 2 0,0-1-3 16,9-3-2-1,9-4-3-15,1-1-3 0,4 0-15 16,2-6 1-16,0-8-23 16,-4-3-27-16,3-1-17 15,-8-3-38-15,-5 0 51 16,-3 1 23-16,-7 2 33 15,-1 7 20-15,0 3 2 16,0 2 11-16,-3 5 11 16,-3 1 28-16,4 0 2 15,2 0-6-15,-1 0-29 0,-1 3-1 16,1 5 15-16,-1 2 11 16,2 1-6-16,0 2 10 15,0 0-3 1,0-2-22-16,0-1-3 0,5-3-16 15,4 0 1-15,-1-1-3 16,3-2-2-16,3-3-37 16,4-1-29-16,3 0-42 15,1 0-77-15,2-7 15 16,-2-5-124-16,-4-1-195 0</inkml:trace>
  <inkml:trace contextRef="#ctx0" brushRef="#br0" timeOffset="9547.39">11974 13339 910 0,'0'0'114'16,"0"0"-31"-16,0 0 45 16,0 0 5-16,0 0-41 15,0 0-39-15,0 0-13 16,0 0-10-16,0 0-8 0,0 0-6 16,0 4 2-1,0 6-1-15,0 0-11 0,1-1-1 16,-1-1-4-16,2-4 0 15,-2 1 0-15,0-4 0 16,0 1-1 0,0-2-10-16,1 0-6 0,2 0-4 15,2 0-7-15,1-8-18 16,3-1 26-16,-2-3 12 16,1 4 0-16,-4 2 4 15,2 3 3-15,-5 3-18 16,2 0 0-16,-1 0 3 15,-1 0 2-15,2 3 13 0,-3 8 9 16,2 2 9 0,-2 0-1-16,1-2-6 15,1-3-4-15,4-1-5 0,2-4-2 16,3-1 0-16,6-2 0 16,5 0 0-16,2-5-31 15,1-6-13-15,-2-1-11 16,-1-4-30-16,-1-2 15 0,-4-5 15 31,-3-2-40-31,-3-2 19 0,-4 0 28 0,-1 2 28 31,-4 1 20-31,-2 2 14 16,0 2 28-16,0 5 21 16,0 3 8-16,-2 3-12 0,-5 2 9 0,2 4 32 31,2-1-33-31,0 3 2 0,0 1-5 0,2-2-22 15,-2 2 7 1,3 0-16-16,-2 0-8 0,1 0-6 0,1 0-3 16,0 0-6-16,-2 0 3 31,1 4-7-31,-2 11 3 16,0 4-1-16,2 1 3 15,1 1 4-15,0 2-4 16,0-1 1-16,0-1 0 15,0 1-3-15,0-2-7 16,0-4 3-16,4-2-3 16,0-1 0-16,-1-3-2 15,2-2 3-15,-1 0-2 0,2-4-2 16,-1 0-3-16,2-1-6 16,-1 0 0-16,3-3-13 15,4 0 0-15,4 0-5 16,2 0-7-16,1-6 6 15,1-4-26-15,-2 0 5 16,-1 0 18-16,0-2-4 16,-5 0 0-16,2 0-5 15,-4 1 1-15,-5 2 32 16,-1 0 8-16,-2 2 4 0,-1 0-1 16,-2 1 2-16,0 1 8 15,0 1 5-15,0 1 10 16,0 0-7-16,0 2 5 15,0 1 9-15,0 0 3 16,0 0-13-16,0 0-10 16,0 0-1-16,0 0 3 15,0 0-1-15,0 0-2 16,-2 0-3-16,-5 5 2 0,3 6-5 16,1 2 6-16,0 0-7 15,1 1 0-15,2-1-2 16,0-2-1-1,0-2-4-15,0-1-3 0,8-4 0 16,5 0 2-16,2-4-7 16,4 0-2-16,-1 0-1 15,5-1-16-15,-4-9-2 0,-1-2-12 16,0-1-9 0,-2-1 2-16,2 0-5 0,-7 4 24 15,-1 1-4 1,-6 6 25-16,-2 2 8 15,-2 1 17-15,0 0 8 0,0 0 18 16,0 4 5-16,0 8-18 16,0-2-6-16,3-3-12 15,0-2-4-15,2 0-4 16,3-4-4-16,1-1 0 16,2 0-1-16,2 0-12 0,-2-8-31 15,-1-7-56-15,-3-2-77 16,-7 0-190-16</inkml:trace>
  <inkml:trace contextRef="#ctx0" brushRef="#br0" timeOffset="9741.32">12220 13204 1131 0,'0'0'0'0,"0"0"4"16,0 0-4-16,94-44 20 15,-51 28-20 1,-3 1-212-16</inkml:trace>
  <inkml:trace contextRef="#ctx0" brushRef="#br0" timeOffset="11623.22">13272 13232 1219 0,'0'0'130'0,"0"0"-128"0,0 0 94 15,0 0 16-15,0 0-72 16,0 0-35-16,-12 0-5 16,18 0-14-16,4-6 10 15,2-2 2-15,-3 0-27 16,-3-2-3-16,-3-2 17 15,-1-2-7-15,-2-2-2 16,0 4 11-16,0 2 13 0,0 6 0 16,-8 4 30-1,-6 0 6-15,-2 7-16 0,-2 11-2 16,-1 6 13-16,0 3 1 16,5 0 2-16,5-1 9 15,2-3-20-15,7-3-2 16,0-5-8-16,1-3-5 15,16-6-5-15,3-3-2 16,9-3-1-16,3 0-3 16,7-11-16-16,3-7-29 15,1-3-32-15,-4-1-33 16,-6 1-63-16,-9 2 50 16,-9 2 31-16,-8 4 39 0,-4 5 56 15,-3 3 0-15,0 4 42 16,0 1 36-16,0 0-5 15,0 0-8-15,0 0-2 16,0 0-16-16,0 6 5 16,2 4 18-16,-1 0-12 15,-1 1-14-15,0-1-9 16,0 1 4-16,0 0-16 16,0-1 1-16,0 0-9 0,0-2-12 15,0 1 4-15,0-3-6 16,0-2-1-16,0-3-1 15,0-1 0-15,0 0-3 16,2 0-9-16,4 0-14 16,4-5-12-1,8-13 17-15,3-6-22 0,-3-1-11 16,1 1 15-16,-4 6 29 16,0 3 10-16,-6 7-1 15,-3 5 2-15,-1 3 2 16,-3 0 8-16,0 0 19 15,1 11 9-15,0 4-14 0,0-1-3 16,-2-1-5-16,4-2-4 16,1-3-7-16,3-2-2 15,3-2-6-15,3-3-10 16,6-1-34-16,2 0-20 16,3-1-44-1,0-10-90-15,-3 0 20 16,-2-2-84-16,-2 0-32 15,-7 0-22-15,-3 3 319 0,-3 0 58 0,-6 2 203 16,0 4-90-16,0 0 105 16,0 4-102-16,0 0-18 15,-3 0 2-15,-4 0-73 16,-2 4-28-16,-6 7-2 16,4 3-13-16,-2-1-4 15,3 0-9-15,-1-3-6 16,8-3-11-16,3-1-11 15,0-2 4 1,0 0-10-16,0-1 2 0,1-2-17 0,10-1-14 16,2 0-12-16,2 0 1 15,2-14-20-15,-1-3-12 16,0 0-21 0,-2 1 7-16,-4 5 52 15,-5 6 39-15,-2 2 1 16,-3 3 35-16,0 0 25 0,0 0-26 15,0 1 7-15,0 7-9 16,0 4-1 0,3-4-14-16,1 1 0 15,2 0-5-15,5-4-6 0,-1 0-4 0,5-3 0 16,1-2-3-16,4 0-4 16,-1 0-17-16,4 0-35 15,-1-10-12 1,-1-4-31-16,0-3 1 0,0-3 26 15,-5 0 1-15,-1-5 58 16,-8-2 13 0,-2 4 3-1,-5-1 5-15,0 2 16 16,0 7 18-16,0 3 8 16,-3 7 18-16,-2 2 0 0,1 3-9 15,-2 0-4-15,-1 0 2 16,-2 1-23-16,1 13-11 15,-2 5 18-15,5 1-8 16,1 2-2-16,2 1-11 16,2-1-2-16,0 1-4 15,0 0-4-15,0-4-1 16,0 0-5-16,0-4-2 0,0-3 0 16,0-4-2-16,3-4 0 15,2-1-1-15,2-3 1 16,5 0-10-16,6 0-11 15,2-8 1-15,3-6-7 16,0 1-5-16,-4 1 2 16,-1 7 9-16,-3 3 17 15,-2 2 2-15,-4 0 2 16,-1 13 3-16,1 3 20 16,-5 2-8-16,1-2 6 15,-4-3 4-15,-1 0-8 0,0-2-2 16,-12-1 7-16,-13 0-10 15,-7 0-5-15,-5 0-7 16,2-1-3-16,3-2-26 16,8-3-18-16,8-4-69 15,8 0-129-15,8-7-25 16,0-11-560-16</inkml:trace>
  <inkml:trace contextRef="#ctx0" brushRef="#br0" timeOffset="12207.79">14580 12996 1154 0,'0'0'24'0,"0"0"13"16,0 0 99-16,0 0-42 15,0 0-25-15,0 0-11 16,0 0-27-16,-31 9-1 0,28 6 4 16,-2 7-3-1,-1 4-1-15,-1 5-3 0,2 2-3 16,2-1-9-16,2-4 3 16,1-3-4-16,0-7-5 15,0-4-6-15,7-6-3 16,5-2-6-16,0-3 6 15,3-2 0-15,1-1-2 0,2 0-7 16,2 0 7-16,4-9-9 16,1-2-2-1,3-3-3-15,-4 0 2 0,3 2-2 16,-6-3 0 0,-3 3 2-16,-6-1 8 15,-2 0 3-15,-4 2 0 16,-4 1 3-16,-2 5 5 0,0 0 3 15,0 4 6 1,-11 1 2-16,-5 0-4 16,-5 6-5-16,1 9 1 0,3 3 3 15,6-1 3-15,5-3-7 16,6 1-5-16,0-4-2 16,6-3-4-16,15-3 4 15,3-5-3-15,6 0-10 0,3 0-12 16,4-9-17-16,3-3-60 15,0-3-35-15,-2-2-355 16</inkml:trace>
  <inkml:trace contextRef="#ctx0" brushRef="#br0" timeOffset="13021.25">15314 12944 1143 0,'0'0'53'0,"0"0"-35"16,0 0 102-16,0 0-13 15,0 0-9-15,0 0-18 16,0 59-28-16,1-33-19 16,1-1 6-16,-2 3-8 15,0-1-10-15,0-3-4 16,0-3-6-16,0-3-6 0,0-3-2 16,0-2-3-1,0-6 2-15,0-2-2 16,0-3-10-16,0-2-10 15,0 0-5-15,0 0-9 16,15-10-4-16,4-7 5 16,4 0-31-16,0 1 1 0,1 6 15 15,-4 6 26-15,-3 3 5 16,0 1 9-16,-5 0 8 16,-5 10 0-16,-5 3 19 15,-2 5 28-15,0-3 2 0,-12 1-6 16,-7-2-1-1,-2-2-7-15,0 0-11 0,0-1-9 16,2-1-6 0,3-3-7-16,3 0-2 0,3-1-4 15,4-3-26 1,3-2-40-16,3-1-51 16,0 0-93-16,1-13-65 0,14-7-192 0</inkml:trace>
  <inkml:trace contextRef="#ctx0" brushRef="#br0" timeOffset="13553.91">15648 13131 1208 0,'0'0'19'15,"0"0"66"-15,0 0 70 0,0 0-52 16,0 0-54-16,0 0-12 15,8 69-19-15,5-67-9 16,0-2-5 0,4 0-2-16,-2 0-2 0,2 0-8 0,-3 0-1 15,1-2-5-15,-2-10 0 32,1-2 0-32,-1-4-16 0,-2-5-2 15,-3-1-20 1,-3-1 4-16,-2-1 44 0,-2 4 4 15,-1 2 0-15,0 1 2 16,0 4 3-16,0 2 35 16,0 4-3-16,0 2 15 15,-1 4-15-15,-1 1-3 16,1 2-7-16,1 0-11 16,-2 0-5-16,2 0-2 15,-1 2 1-15,-2 12-7 16,-1 7 9-16,-1 3 9 15,1 3 2-15,-1 1-5 16,1-1-4-16,-1 0-3 0,2-3-1 16,3-4-7-1,0-2-3-15,0-6 1 0,9 0-1 16,8-6-15-16,4-4-17 16,2-2-21-16,7 0-44 15,0 0-59-15,0-12-114 16,-5-4-150-16</inkml:trace>
  <inkml:trace contextRef="#ctx0" brushRef="#br0" timeOffset="13703.69">15957 13109 978 0,'0'0'65'0,"0"0"-57"15,0 0 103-15,0 0-10 16,0 0 10-16,0 0-73 15,100-45-29-15,-82 30-9 0,-8-1-108 16,-8-1-158-16</inkml:trace>
  <inkml:trace contextRef="#ctx0" brushRef="#br0" timeOffset="13859.11">15546 13029 1148 0,'0'0'0'15,"0"0"-90"-15,0 0-69 16</inkml:trace>
  <inkml:trace contextRef="#ctx0" brushRef="#br0" timeOffset="15287.14">9985 14101 830 0,'0'0'214'16,"0"0"-200"-16,0 0 66 15,0 0 44 1,0 0 26-16,0 0-73 0,0 0-40 16,-1-17 30-16,1 17-15 15,-2 0-20-15,-1 0-7 16,-5 0-2 0,-3 0-4-16,-5 12-13 0,-2 4 0 15,-2 2 16-15,5 4-7 0,1 2 2 16,4-4-2-1,6-1-8-15,2 0 0 0,2-4-4 16,0 0-3-16,0-3-3 16,11-5 2-1,5 0-5-15,1-5 4 0,4-2-1 16,-2 0 0-16,-1 0 1 16,-2-7-1-16,-4-5 1 15,-3-3-1 1,-4-4 2-1,-5-5 1-15,0-2-5 0,0-3 9 16,-9 6-4-16,-5 3 0 0,-2 4 0 0,2 9-3 16,0 2-5-16,0 5 7 31,-2 0-20-31,2 3-28 16,3 12-34-16,5 2-110 15,6-1-142-15,0-1-471 16</inkml:trace>
  <inkml:trace contextRef="#ctx0" brushRef="#br0" timeOffset="16457.7">10622 14126 1132 0,'0'0'76'0,"0"0"-75"15,0 0 120-15,0 0 47 16,0 0-102-16,0 0-53 16,-16 0-12-16,16 0-1 15,0 0-12-15,0 0-41 16,0 0-43-16,0 0-61 15,0 0-47 1,0 0-232-16</inkml:trace>
  <inkml:trace contextRef="#ctx0" brushRef="#br0" timeOffset="16646.52">10604 14337 879 0,'0'0'278'0,"0"0"-272"16,0 0 0-16,0 0 11 16,0 0-17-16,0 0-34 15,0 0-124-15,29-16-195 0</inkml:trace>
  <inkml:trace contextRef="#ctx0" brushRef="#br0" timeOffset="20318.3">11362 14163 1041 0,'0'0'14'15,"0"0"-14"1,0 0 54-16,0 0 37 16,0 0-40-16,0 0-17 15,-66-12-9-15,55 12 3 0,-1 0 7 16,-6 0 4-16,0 0-15 15,-6 0 5-15,-3 4 5 16,0 4-8-16,2 1-16 16,4 2 13-16,2 0-2 15,4-1-4-15,1 3-8 0,5-2-5 16,5-1 0-16,4-3-4 16,0-3-1-16,0-1-6 15,12 0-10-15,12-3 7 16,7 0 2-16,9-6-5 15,-1-5-5-15,0-1-26 16,-5 0 8-16,-4-1-40 16,0-1 12-16,-6-3 23 15,-8-1-9-15,-4-5 22 16,-6-3 19-16,-5-5 9 0,-1-5 0 16,0 1 6-16,-3-1 0 15,-7 8 21 1,3 6 4-16,-1 9 20 15,4 6 16-15,-2 4-31 16,0 3 16-16,4 0-10 0,-2 0-6 16,-1 0-7-16,-1 16-25 15,2 5 2-15,-2 1 14 16,5 4-8-16,1 0 6 0,0-1 5 16,0 0-5-16,0-2-3 15,0 0 0-15,0-3-1 16,8-2-14-16,1-3 9 15,2-4-9-15,2-1-1 16,2 0 0 0,3-6 2-16,7 1-2 15,-2-3-8-15,7-2-18 16,-2 0-18-16,-1 0-11 16,0-2-13-16,-2-11-12 15,0-4-38-15,-2-3 29 16,-2-1 20-16,-7 3-10 0,-5 4 68 15,-7 4 12-15,-2 5 19 16,0 3 56-16,0 2 21 16,0 0 48-1,0 0-69-15,0 1-31 16,0 9-23-16,-3 3 3 16,3-1-3-16,0-1-14 0,0-4-5 15,0 0 1-15,9-1-3 16,4-1-33-16,2-3-69 15,3-2-116-15,-7 0-80 16</inkml:trace>
  <inkml:trace contextRef="#ctx0" brushRef="#br0" timeOffset="20466.41">11690 13960 1129 0,'0'0'0'15,"0"0"-15"-15,0 0 8 16,0 0-16-16,0 0-143 16,0 0-189-16</inkml:trace>
  <inkml:trace contextRef="#ctx0" brushRef="#br0" timeOffset="20880.09">11958 14069 1044 0,'0'0'18'16,"0"0"2"-16,0 0 105 15,0 0-4-15,0 0-37 16,0 0-29-16,-23-22-21 16,14 22-17-16,2 0-6 15,1 0-11-15,3 7 0 16,1 2-3-16,2 0-12 0,0-1-6 15,3 2-4-15,8 1-3 16,3-2 8-16,0 0 6 16,-2 0 11-16,-3 1 3 15,-3-2-2-15,-5 1 4 16,-1-1 0-16,0 1 6 16,0-2 15-16,-4 1 3 15,-14-3 2-15,-3 0-14 16,-9 1-7-16,-1-1-7 0,-6-3-8 15,5 0-26-15,11-2 20 16,8 0-12-16,13 0-82 16,0-7-14-16,21-4-22 15,15-4-102 1,7 1-469-16</inkml:trace>
  <inkml:trace contextRef="#ctx0" brushRef="#br0" timeOffset="21813.75">12272 14077 894 0,'0'0'270'0,"0"0"-266"16,0 0 148-16,0 0 21 15,0 0-76-15,0 0-46 16,0-10-14-16,-4 10-11 15,-8 0-3-15,-7 5-8 16,-6 7-5-16,-1 3-6 16,3 0-1-16,4-3-2 0,7 0 0 15,6-2-1 1,4-3-2-16,2 1-6 0,3-2-18 31,16 1-14-31,3-7-25 0,5 0-20 16,-1 0-49-16,-2 0-35 15,-4-13 57-15,-2-2 33 0,-5-3 5 16,-1 5 20-16,-5 1 54 16,-5 4 35-1,-2 5 82-15,0 1-13 0,0 2-13 0,0 0 8 16,0 0-36 0,0 0-26-16,0 2-25 0,0 7-4 15,0 0 3 1,0-2-8-1,3 0-1-15,9-3-2 16,1 1 0-16,8-3 0 0,2-2-11 16,2 0-32-1,2 0-28-15,-3-2-2 16,-1-7-7-16,-4 0 32 0,-3-4-27 16,-4-2 34-16,-5-1 35 15,-1-4 6-15,-6-1 1 16,0-3 25-16,0 1 27 15,-2 2-7-15,-9 4 11 16,2 3 18-16,0 6 10 16,2 4-5-16,4 1-10 15,1 2-24-15,-1 1-10 16,3 0-24-16,-2 13 6 16,1 7 3-16,1 4-2 0,-2-1-1 15,2-1-10-15,0 1-4 16,0-3-3-16,0-2 0 15,2-4-1-15,6-7-5 16,2 2-14-16,0-5-14 16,1-3-18-16,5-1-3 15,1 0-26-15,2 0-25 16,3-12-2-16,1 1 33 16,1-1-19-16,-1 2 42 0,-2 6 41 15,-4 4 10-15,-4 0 1 16,-4 0 62-16,-3 6-4 15,-4 9 8-15,-2-1 10 16,0 0-20-16,0 1 23 16,-11 0-25-16,-7 0-27 15,-4-2-1-15,-5 1-26 16,-3-3 4-16,2-4-5 16,2-2-15-16,7-5-22 15,7 0-67-15,3-6-48 16,9-11-7-16,0-1-110 15,0-5-350-15</inkml:trace>
  <inkml:trace contextRef="#ctx0" brushRef="#br0" timeOffset="22717.58">12882 13897 940 0,'0'0'294'16,"0"0"-240"-16,0 0 159 0,0 0-60 15,0 0-88-15,0 0-10 16,-13-22-9-16,13 22-26 16,0 0-5-16,-2 0-5 15,2 20-3-15,0 10 4 16,0 6 12-16,0 1-8 15,0-2-3-15,0-4 0 16,0-5-3-16,0-4-7 0,0-5-2 16,3-6 4-16,4 0-4 15,0-4 0 1,2-5-10-16,1 1-6 16,0-1-2-16,1-2-1 15,1 0-5-15,1 0 2 16,1-6 7-16,2-4-3 15,-1-1-6-15,1-3 6 16,-2 0 1-16,1-2 3 0,-3 1-3 0,-6-1-13 16,3 3-1-1,-6 2 16-15,0 1 5 16,-3 5 4-16,1 2 1 16,-1 1 5-16,0 2 6 15,0 0 9-15,0 0 10 0,0 0-4 16,-3 0-9-16,-12 7-3 15,0 6-8 1,-2 1 1-16,3 2 4 0,4-2 7 16,4 0-12-16,3-3 1 15,3 2-2-15,0-5 6 16,0 1-6 0,4-2-1-16,14-4-5 0,3-2 5 15,3-1-11 1,9 0-1-16,0-1-12 15,1-9 2-15,0-2-8 0,-3-2 8 16,-2-2 8-16,-4 0-7 0,-4 0-10 16,-5 2 0-1,-7 0 0-15,-4 0 20 16,-5-1 12-16,0 3 1 0,0 4 3 0,0 2-3 16,0 5 5-1,-6 1 11-15,0 0 0 0,-1 0-15 16,4 0 1-1,1 8-3 1,2 2-6-16,0 2 2 16,0-1 1-16,5 1 2 15,8-1 0-15,-3-1 1 16,2 0 1-16,-1 0 0 0,-4 3 4 16,-2-6 7-16,0 2 4 15,-2 0 5-15,-1-6-1 16,-2 1-14-16,0-2-3 15,0-1-3-15,0 3-27 16,-5-2-60-16,-17 0-149 16,-12-2-298-16</inkml:trace>
  <inkml:trace contextRef="#ctx0" brushRef="#br0" timeOffset="24528.34">14127 13898 764 0,'0'0'28'16,"0"0"20"-16,0 0 119 15,0 0-40-15,0 0-30 0,0 0 11 16,0 0-27-16,-5-14-7 15,5 14-25-15,0 3-23 16,-3 17-1-16,3 8 24 16,0 6 2-16,0 0-22 15,0-4-1-15,0-3 1 16,0 0-3-16,0-7-9 16,0-1-2-16,0-6-5 0,0-1-7 15,0-5 1 1,0-5-2-16,0-2-1 0,0 0-1 15,0 0 0 1,0 0 0-16,0 0-1 16,0 0-7-16,0-1-11 0,0-14 0 15,0-5 6 1,0-7-4-16,0 2 0 16,0-3-16-16,0 1 0 0,0 4-6 15,0 2 3-15,0 2 12 16,0 7 0-16,0-1 2 15,0 1 15-15,0-1 2 16,0-3-5-16,3 0-11 0,6-2 9 16,3 4 6-16,-2 2 1 15,5 3-2-15,-1 5 5 16,3 1 1 0,-1 3 0-16,0 0 1 15,-3 0 6-15,-4 8 6 0,-3 8 1 16,-6 3 6-1,0 5 4-15,0 2-7 0,-10-1-4 0,-1-2-9 32,1-5-1-32,-2-4-2 15,3-4-3-15,-2-2-19 0,-2-6-40 16,-6-2-94-16,2 0-45 16,0-11 4-16,3-16-114 15</inkml:trace>
  <inkml:trace contextRef="#ctx0" brushRef="#br0" timeOffset="25722.78">14553 13854 793 0,'0'0'75'0,"0"0"-2"16,0 0 61-16,0 0-23 0,0 0-46 16,0 0-3-1,0-31-9-15,0 30-14 16,0-1 9-16,-1 2 8 0,-2 0-5 16,-5 0-5-1,-4 0-21-15,-3 9-18 0,-4 8 1 16,-1 8 6-16,1 8 8 15,4 0-6-15,0 3-3 16,8-2 2-16,4-5-8 16,3-5 4-16,0-2-9 15,0-8-2-15,12-3 3 0,4-4-3 16,5-6 0-16,3-1-2 31,1 0 1-31,2 0-12 0,-3 0-20 16,-1 0-9-16,0-1-17 0,0-6-55 15,-1-3-43-15,-4-3-3 16,-2-5-112-16,-5-2-490 0</inkml:trace>
  <inkml:trace contextRef="#ctx0" brushRef="#br0" timeOffset="27609.47">15256 13944 609 0,'0'0'180'0,"0"0"-176"16,0 0 111-16,0 0-3 31,0 0-41-31,0 0-5 16,4-47-38-16,-4 42-7 16,0 4 42-16,0 1 3 0,0 0 8 15,0 0 2-15,-6 0-9 16,-9 0-36-16,-7 4-15 0,-5 10 7 15,0 2-1-15,-1 3 1 16,8 2 4-16,1 1-6 16,7 2-8-16,0-3-2 0,6-1-3 15,6-3-8 1,0-3-1-16,0-3 0 16,5-2-5-16,9-4 0 0,3-5-9 31,4 0 0-31,3 0-19 15,-2-12-6-15,2-5-8 0,-3-3 15 0,-3-3-17 16,-2-1-2 0,-4-1 6-1,-3 2 7-15,-6 5 28 0,-3 5 11 16,0 8 3-16,0 2 8 16,0 2 22-16,0 1 14 15,0 0 6-15,0 0-34 16,0 0-4-16,0 9-5 15,-2 2 7-15,1 2-8 16,1-3 3-16,0-2 5 16,0 1-5-16,0-2 2 15,1 0-5-15,9 0-7 16,2-1 1-16,1 0-6 0,-1-4-18 16,3-2-29-16,-2 0-13 15,2 0-9-15,-1 0 8 16,-2-9-21-16,-2-6 3 15,-3-2-10-15,-1-1-20 16,-4 2 38-16,1 4 64 16,-1 2 10-16,3 2 14 15,0 1 14-15,2-1-6 0,1 4 11 16,0 3 7-16,1 1-2 16,-1 0 18-16,0 3 22 15,-1 12 6-15,-1 2 14 16,-3 3-20-16,-2-2-11 15,-1 2-2-15,0-3-24 16,0-2-14-16,0-2-1 16,-3-5-14-16,0-2-5 15,0 0-5-15,2-4-1 16,1 0-1-16,0-2 0 16,0 0-10-16,0 0-4 0,0 0-12 15,1-9-15 1,10-10 2-16,3-6-24 0,5-3 5 15,3 3 29 1,-1 4-6-16,3 4 25 0,-5 7 10 16,-5 7 1-16,-3 3 1 15,-5 0 17 1,-1 18 28-16,-3 4 1 16,-1 3 2-16,1-1-13 0,2-5-11 15,3-4-11-15,1-4-5 16,2-4-8-16,5-3-2 0,6-2 0 15,8-2-29-15,6-2-52 16,7-12-79 0,3-4-54-16,4-4-68 0,-4-4-161 15</inkml:trace>
  <inkml:trace contextRef="#ctx0" brushRef="#br0" timeOffset="28116.99">16085 13885 613 0,'0'0'357'0,"0"0"-263"16,0 0 12-16,0 0 13 15,0 0 1-15,0 0-39 16,0 0 0-16,-76 3-29 16,61 3-15-1,3 4-11-15,-3 3-8 0,3-1-3 16,3 5-7 0,2-3-3-16,1 1-3 15,6 0 0-15,0-2-2 0,0-4-1 16,3 0-8-1,12-2-17-15,0-5-14 0,4 0-8 16,3-2 1-16,1 0-25 0,-4-7 4 16,1-7-22-1,-7-3-2-15,0-7 18 0,-4-2-21 16,-2-3 31 0,-4-2 39-16,-3-3 25 0,0 3 10 15,0 1 37 1,0 6 20-1,0 6 2-15,0 5 3 0,0 8 37 0,-3 2-18 16,0 3-2 0,1 0-13-16,-3 0-39 0,1 0-11 0,-5 17-14 31,0 5 2-31,5 5 4 16,4 1-4-16,0 5 0 15,0-2-7-15,7 0-4 16,8-2-3-16,0-4 0 15,-2-4-7-15,-2-4-7 16,-1-5-26-16,-1-6-20 0,3-3-32 16,4-3-24-16,4 0-65 15,4 0-26-15,3-16-452 16</inkml:trace>
  <inkml:trace contextRef="#ctx0" brushRef="#br0" timeOffset="28489.82">16749 13771 1140 0,'0'0'149'15,"0"0"-99"-15,0 0 128 16,0 0-25-16,0 0-77 15,0 0-38-15,0-9-5 16,0 9-5-16,0 0-8 16,0 6-10-16,0 15-5 0,-2 8 5 15,-4 4 1-15,0 1-2 16,-1-2-1-16,3-7-2 16,-1-4-6-16,2-7 2 15,2-1-2-15,-1-5 3 16,2-2-3-1,0-2-21-15,0-2-16 0,0-2-3 16,0 0-26-16,0 0-47 16,0-6-44-1,0-15-146-15,0-6-272 0</inkml:trace>
  <inkml:trace contextRef="#ctx0" brushRef="#br0" timeOffset="28712.76">16546 13788 1044 0,'0'0'93'0,"0"0"-34"15,0 0 102-15,0 0-47 16,0 0-46-16,0 0-41 16,45-17-2-16,-15 8-1 0,2 1-13 15,4-2-4-15,2 0-3 16,5-1 2-1,2 1-6-15,-2 1 0 0,-6 5-62 16,-9 1-170-16,-12 3-60 16</inkml:trace>
  <inkml:trace contextRef="#ctx0" brushRef="#br0" timeOffset="29131.52">17229 13776 1035 0,'0'0'17'0,"0"0"-17"16,0 0 84-1,0 0 16-15,0 0-21 0,0 0-21 0,-37-43-22 16,19 43-3-16,-1 0 3 16,-2 10 23-16,-3 7 0 31,-3 2-14-31,2 7-9 16,1 2 1-16,6 1-14 0,5 0-2 15,7-1-13-15,6-5-1 0,0-5-5 16,0-3-2-1,16-5 0-15,4-1-1 0,6-9 0 16,4 0-4 0,1 0-1-16,1 0-9 15,-4-3-19-15,-1-5-38 16,-2-6-107-16,-7-2-87 16,-3-4-368-16</inkml:trace>
  <inkml:trace contextRef="#ctx0" brushRef="#br0" timeOffset="30387.97">9911 14681 1164 0,'0'0'32'15,"0"0"15"-15,0 0 145 16,0 0-49-16,0 0-96 16,0 0-35-16,-6-2-3 0,6 18-2 15,0 8 40 1,0 1-22-16,0 1-4 0,0 1 9 15,0-5-15-15,-2-1-2 16,-2-3-3-16,1-6-5 16,3-2 3-16,0 0-8 15,0-3-5-15,0-3-29 16,6 3-34-16,6-4-123 16,1-3-147-16,-2 0-456 15</inkml:trace>
  <inkml:trace contextRef="#ctx0" brushRef="#br0" timeOffset="30689.37">10518 14776 1284 0,'0'0'137'0,"0"0"-121"0,0 0 159 16,0 0-72 0,0 0-63-16,0 0-25 0,-6-13-13 15,6 13-2-15,0 0-23 16,0 0-51-16,0 0-129 15,0 0-196-15</inkml:trace>
  <inkml:trace contextRef="#ctx0" brushRef="#br0" timeOffset="30877.07">10496 14973 1199 0,'0'0'28'16,"0"0"-27"-16,0 0 213 16,0 0-95-16,0 0-112 0,0 0-7 0,63-28-94 15,-27 17-145-15,-9-1-269 16</inkml:trace>
  <inkml:trace contextRef="#ctx0" brushRef="#br0" timeOffset="31521.89">11125 14887 859 0,'0'0'485'31,"0"0"-473"-31,0 0-12 0,0 0 69 16,0 0-38 0,0 0-31-16,70-32 0 15,-41 24-5-15,0 1-5 16,0 0-27-16,-4-3-6 16,-3 2-7-16,-5-3-9 0,-2 1 17 15,-8-4 26-15,-5 2-4 16,-2 0 1-16,0 3 15 15,-14 2 4-15,-4 4 25 16,-2 3 19-16,-3 0 27 16,-4 0-1-16,2 5-9 15,0 9 15-15,4 3-23 16,6 0 1-16,4 1-27 16,4 3 9-16,7-3-11 15,0-2-12-15,0 4-3 0,16-6-10 16,1 1 10-16,5-2-10 15,2-4 4-15,3-2-4 16,1-3-2-16,-1-1-23 16,0-3-13-16,1 0-32 15,1 0-53-15,-3-3-60 16,1-9 40-16,-3-6-161 16,0-3-205-16</inkml:trace>
  <inkml:trace contextRef="#ctx0" brushRef="#br0" timeOffset="31942.37">11634 14773 1135 0,'0'0'42'15,"0"0"29"-15,0 0 101 16,0 0-48-16,0 0-50 16,0 0-25-16,-20 38-19 15,19-27-6-15,-1 0-9 16,-1 0-2-16,2 1-4 0,-2-2-2 15,1 0-5-15,1 0 2 16,1-3-4-16,0-6 0 16,0 2-1-1,0-3-3-15,0 0-14 0,1 0-19 16,11-10 8-16,5-11 9 16,1-2-41-16,-1-1-8 15,-3 3 30-15,-1 10 28 16,-7 3 11-1,-1 5 1-15,-4 1 1 16,1 2 0-16,1 0 1 0,1 2 4 16,1 9 16-16,4 3-13 0,-5 0 11 15,1 0-1 1,-2 1-6-16,-2-1-6 0,2-2-5 16,0-2-3-16,4-4-8 15,4-5-48-15,10-1-55 16,7 0-67-16,8-4 1 15,6-14-243-15</inkml:trace>
  <inkml:trace contextRef="#ctx0" brushRef="#br0" timeOffset="32719.03">12108 14754 981 0,'0'0'171'16,"0"0"-107"-16,0 0 97 15,0 0-20-15,-88 11-29 16,73-4-53-16,-1 1-27 15,7-1-12 1,3 0-12-16,1-3-6 16,4 2-1-16,1-2-1 15,0 0-2-15,0-1-25 0,0 1-11 16,0-4-49-16,0 3-26 16,3-3-7-16,7 0 22 0,5-3 44 15,2-8-3 1,0 0-28-16,-3 1 11 15,-3 3 68-15,-4 3 6 0,-4 2 14 16,-2 2 36-16,-1 0 17 16,2 2-6-16,-1 12 9 15,2 0 2 1,2 1-18-16,2-1-24 16,4-3-18-16,2-4-10 15,6-3 4-15,4-4-6 16,2 0-2-16,4-8-21 15,1-9-19-15,-4-2-20 16,0-5 17-16,-6-4 10 16,-6 2 29-16,-2-2-3 0,-8 4 7 15,-4 5 2 1,0 4 23-16,0 5 26 0,0 6 11 16,-7 1 1-1,1 3 12-15,-2 0-27 0,1 0-13 16,-2 0-2-16,3 10-7 15,0 1 0-15,3 3-8 16,2 4 1-16,1 0-8 16,0-2-5-16,0 0-2 15,0-2-1-15,6-2-1 16,0-3-1-16,1-4-1 16,-3-2-16-16,4-3-10 0,3 0-3 15,3 0 2-15,6-3-8 16,1-9-21-16,2-2 19 15,0 4-8 1,-7 2 29-16,-1 5 12 0,-7 3 6 16,-2 0 2-16,-3 7 25 15,0 14 34-15,-3-1-20 0,0 0-14 16,0-3 0 0,0-6 9-16,-3-3-12 0,-6-1-10 15,-6 1-1-15,-3-2-9 16,-5-3-4-16,1-3-17 15,6 0-34-15,4 0-92 16,6-11-99-16,6-6-206 16</inkml:trace>
  <inkml:trace contextRef="#ctx0" brushRef="#br0" timeOffset="33501.97">12587 14602 808 0,'0'0'385'0,"0"0"-319"31,0 0 127-31,0 0-57 0,0 0-77 0,0 0-19 16,-8-10-20-16,8 10-4 15,0 16 8 1,6 9 0-16,-1 7 6 15,-2 4-9-15,0-4 1 0,0-3-3 16,-1-4-12-16,-1-4 2 16,1-6-7-16,-1-1 2 15,2-6-4-15,1-1 0 16,1-4-9-16,4-2-6 16,4-1-16-16,4 0 9 0,5-4 7 15,3-12-9-15,5-8-10 16,1-4-18-16,-1 2 15 31,-3-3-90-31,-7 8 49 16,-7 1 63-16,-6 6 15 15,-2 5 0-15,-5 2 4 0,0 7 25 16,0 0 43-16,0 0-13 16,-2 0-4-1,-11 7-37-15,-5 11-7 16,0 4 8-16,3 2 14 0,2-2-14 15,4-3-11-15,3 1 3 16,4-6-6-16,2-3-1 16,0-3-3-16,0 2-1 15,6-3 0-15,5-2-4 16,4-3-8-16,4-2-11 16,4 0-1-16,2 0-5 0,0-14-7 15,2 3 1-15,-3-6 1 16,-6 2-16-16,3-6-4 15,-5 1 10 1,-1-3 15-16,-1 2 5 0,0 2 3 16,-5 6-2-16,-4 5 23 15,0 8 3-15,-4 0-2 16,-1 0 12-16,4 9 7 16,-1 8 57-16,3 4-33 15,3-4-16-15,3-2-5 16,0-1-1-16,2-4-9 0,0-4-1 15,-5 0 1 1,-2-3 12-16,-6-2-23 0,-1 2-2 16,-6 0-10-16,-18 1-103 15,-10-1-172-15,-2-3-315 16</inkml:trace>
  <inkml:trace contextRef="#ctx0" brushRef="#br0" timeOffset="34302.51">13928 14594 415 0,'0'0'774'15,"0"0"-755"-15,0 0 121 16,0 0 29-16,0 0-74 0,0 0-40 15,-12-4-20-15,11 26-25 16,1 6 33-16,0 5-13 16,0-1-5-16,0 0 1 15,0-3-6-15,0-4-2 16,0-4-9-16,0-7-4 16,0-3 1-16,0-4-6 0,0-4 2 15,0-3 1 1,0 0-3-1,0 0-2-15,0 0-5 0,-3-10-2 0,0-12-26 16,0-9 15 0,3-4 6-16,0-2-7 15,3-2-15-15,10 6-5 16,-1 8 2-16,7 7-6 16,-1 6 3-16,3 6-7 0,1 6-15 15,-3 0 20 1,-2 0 29-16,-6 2 15 0,-2 9 3 15,-5 1 5-15,-4 0 14 0,0 1 16 16,-6 0 7-16,-15-1-12 16,-9-1-23-16,-2 0-3 15,0-3-7-15,5-1-4 32,10-3-10-32,8-1-10 0,7 0-69 15,2-3-117 1,6 0-131-16,16 0-191 0</inkml:trace>
  <inkml:trace contextRef="#ctx0" brushRef="#br0" timeOffset="34639.33">14395 14606 1115 0,'0'0'61'0,"0"0"-11"16,0 0 120-16,0 0-52 15,0 0-19-15,0 0-47 16,-63-11-22-16,41 20-11 16,-3 10-3-16,-1 5 5 15,5 2-7-15,4-1 0 16,7-1-2-16,6-6-8 15,4-2-2-15,0-3-2 0,1-1 0 16,16-3 0 0,5-2-1-16,8-6 1 0,8-1-21 15,3 0-12 1,4-1-49-16,3-13-89 0,-2-3-125 16,-1-5-280-16</inkml:trace>
  <inkml:trace contextRef="#ctx0" brushRef="#br0" timeOffset="35716.24">15159 14667 994 0,'0'0'50'0,"0"0"-15"16,0 0 90-16,0 0-27 15,0 0 6-15,0 0-19 16,-39-27-25-16,26 27-5 0,-4 0-27 16,-5 7-6-16,-7 9 5 15,0 2 1 1,-1 2-6-16,3-2-10 0,7-1-1 15,7-6-5 1,7 0-4-16,6-1-2 0,0-2 0 16,5-1-3-1,15-3-21-15,9-4-5 16,4 0-2-16,2 0-32 16,1-6-13-16,-3-5-29 15,-3-5-32-15,-6 2 43 0,-7-4 21 16,-6 1 19-16,-6 2 16 15,-4 4 38-15,-1 1 19 16,0 4 56-16,0 4 3 16,-1-1 31-16,-4 3-16 0,0 0-5 15,1 0-42-15,-3 12-23 16,1 2 15-16,3 0 9 16,1 0-25-1,2 0 0-15,0-3-12 16,0-4 1-16,0 0-7 15,11-4-4-15,4-1 0 16,4-2-22-16,0 0-16 16,5-2-42-16,0-8-54 15,-3-4-37-15,-2 1 62 0,-2 0 29 0,-7 0 13 32,-4 6 35-32,-3 3 32 0,-3 3 82 0,0 1 39 15,0 0-4-15,0 0-24 16,0 0-20-1,0 5-10-15,0 3 3 0,0 1-38 0,0-5-2 32,0 3-9-32,0-4-7 15,0-3-6-15,0 0-3 16,0 0-1-16,0 0 0 16,0 0-25-16,0 0-34 15,5 0 10-15,9-13 6 16,5-1-12-16,1 2-19 0,0 3-7 15,-5 4 69-15,-1 4 12 16,-4 1 2 0,-4 0 16-16,-3 0-9 15,0 0 12-15,-2 4 19 0,3 3-12 16,2 0-18-16,0 0-9 16,3-2 0-16,8-1-2 15,1-2-12-15,9-2-37 16,4 0-19-16,6 0-40 15,2-7-46-15,0-2-93 16,0 1 18-16,-4 0 26 0</inkml:trace>
  <inkml:trace contextRef="#ctx0" brushRef="#br0" timeOffset="36167.78">15867 14637 34 0,'0'0'400'16,"0"0"-179"-16,0 0 1 16,0 0-15-16,0 0-61 15,0 0-11-15,-9-21-43 16,-3 21-5-16,-1 0-34 15,-1 0-12-15,1 7-17 16,4 0-8-16,2 0-9 16,-1 0-5-16,5 3-1 0,0-3 1 15,3 1-2 1,0-1-4-16,0 0-12 16,0-2-24-16,12-1-17 15,0-2 4-15,4-2-6 0,-4 0-17 16,1 0-19-16,-5-4 34 15,-2-7 4-15,-3-3 3 16,0 0-20-16,0-4 13 16,0-3 44-16,-1-3 7 0,1 1 10 15,-3-2 25 1,0-2 19-16,0 6 21 0,0 5 15 16,0 9 25-16,0 3 32 15,0 1-10 1,0 3-27-16,-3 0-43 0,-3 10-36 15,0 8 2-15,1 11 3 16,4-1-7-16,1-1-8 16,0 0-7-16,9 1-4 15,4-3-2 1,1-6 2-16,-2-1-24 16,1-5-32-16,-2-2-35 0,1-4-130 0,2-6-159 15</inkml:trace>
  <inkml:trace contextRef="#ctx0" brushRef="#br0" timeOffset="36568.87">16562 14576 1133 0,'0'0'66'0,"0"0"22"16,0 0 111-16,0 0-69 0,0 0-39 0,0 0-33 15,0-25-24-15,0 25-4 16,-1 0-7-1,1 0-8-15,-2 0-6 16,-1 3-7-16,-3 12-1 16,-1 6 5-1,1 1-2-15,5-1-1 0,-1-3-3 16,2-4 1 0,0 0 0-16,0-7-1 15,0-2-2-15,0-2-16 16,0 0-14-16,0 1-31 0,-3-4-51 15,-3 3-111-15,-4-3-88 16,2 0-295-16</inkml:trace>
  <inkml:trace contextRef="#ctx0" brushRef="#br0" timeOffset="36854">16325 14533 1175 0,'0'0'42'16,"0"0"104"-16,0 0 12 15,0 0-53-15,0 0-45 16,0 0-37-16,-7-7-16 16,34 7 0-16,8-4 2 15,10-2-2-15,6 0 1 16,0-1-8-16,-3 1 0 15,-1-1 0-15,-6 0 0 16,-4 0-22-16,-7 3-40 16,-10-1-30-16,-6 3-84 0,-11 2-59 15,-3 0-326-15</inkml:trace>
  <inkml:trace contextRef="#ctx0" brushRef="#br0" timeOffset="37313.51">17000 14537 1178 0,'0'0'38'0,"0"0"2"16,0 0 85-16,0 0-11 0,0 0-29 16,0 0-31-1,13-47-41-15,-13 47 18 0,0 0 4 16,0 0-1 0,0 0-16-16,-13 0 1 0,-9 0-18 15,-7 4 4-15,-3 10 9 16,-3 4-5-16,8 4 7 15,1 2-7-15,6 3-7 16,3 0 1-16,8-2-3 16,6-6 0-16,3-3-3 0,0-7 3 15,18-2-6-15,12-4 6 16,9-3-6-16,11 0 6 16,0-3-29-16,-1-8-11 15,-6-3-58-15,-7 2-65 16,-12-2-129-16,-9 3-230 15</inkml:trace>
  <inkml:trace contextRef="#ctx0" brushRef="#br0" timeOffset="40571.3">8886 15423 1115 0,'0'0'19'0,"0"0"-4"16,0 0 96-16,0 0 10 15,0 0-79-15,0 0-27 16,-2 0-9-1,2 13 34-15,0-1 44 0,-1 4-43 16,-1-2 0-16,1-1-6 16,1 1-16-16,-3-4-7 15,3 1-7-15,0-1 0 16,0-2-5-16,0-2 2 0,0-1-2 16,0 0-6-16,0-3-10 15,0 1-23-15,0 0-25 16,0-2-52-16,0-1-78 15,0 0-8-15,0 0-229 16</inkml:trace>
  <inkml:trace contextRef="#ctx0" brushRef="#br0" timeOffset="40879">8731 15405 472 0,'0'0'509'0,"0"0"-477"0,0 0 15 16,0 0 92-16,0 0-28 0,0 0-73 15,0 0-36-15,34-8 23 16,2-3 2-1,6-3-13-15,2 3-12 16,0-2 0-16,-4 5-2 0,-4 1-27 16,-8 3-51-1,-4-2-18-15,-6 6-16 16,-6 0-113-16,-8 0-162 16</inkml:trace>
  <inkml:trace contextRef="#ctx0" brushRef="#br0" timeOffset="41262.68">9234 15411 768 0,'0'0'222'0,"0"0"-205"0,0 0 110 15,0 0 2 1,0 0-37 0,0 0-25-16,-26-22-26 15,17 22-2-15,-3 0-10 16,-4 2 0-16,-1 12-9 16,-2 4 7-16,-2 3-2 15,3 3-1-15,2-5-3 16,7-1-10-16,4-4-5 15,5-3-6-15,0-4-2 0,0 2-5 16,15-5 4-16,6-3-14 16,6-1-23-16,6 0-26 15,1 0-56-15,2 0-61 16,0 0-50-16,-2-4-299 16</inkml:trace>
  <inkml:trace contextRef="#ctx0" brushRef="#br0" timeOffset="41878.71">9462 15473 1090 0,'0'0'88'16,"0"0"-86"-16,0 0 109 16,0 0 69-16,0 0-124 15,0 0-40-15,-30 21 7 16,34-11 4-16,4-2-8 15,-2 2-9-15,-3-2 1 16,0-1-2-16,-3 0-3 16,0 0-3-16,0 0 3 15,0-3-1-15,0-1-1 0,0-2-3 16,0-1-1-16,0 0-1 16,0 0-2-16,0-4-10 15,0-12-8-15,0-11-25 16,0-2 11-16,0-3-10 15,9 0 3-15,0 4-14 16,3 9 35-16,4 5 10 16,5 4-11-16,-2 2-18 15,1 5 20-15,-4 3 18 0,-4 0-2 16,-6 3 4 0,-1 5 10-16,-5 6 16 0,0-1 6 15,-8-1-6-15,-10 2 3 16,-1-7-12-16,-2 1-6 15,0-1-8 1,4-4 0-16,1 1 0 0,4-4-3 16,5 0 0-16,1 0-5 15,3 0 1-15,3 0 0 16,0 0 4-16,0 0 3 16,0 0-3-16,0 0-6 0,0 3 6 15,15 4 2-15,3 0 14 16,4 3-4-16,2 1-4 15,1 1-2-15,0 2-6 16,0 1 0-16,-3 2-7 16,-1-3-54-16,-3 3-69 15,-4-5-3-15,-4-1-201 16</inkml:trace>
  <inkml:trace contextRef="#ctx0" brushRef="#br0" timeOffset="42511.43">10048 15336 1140 0,'0'0'21'0,"0"0"-19"16,0 0 68 0,0 0 49-16,0 0-79 0,0 0-23 15,-63-24-3-15,52 24-8 16,-3 0-5-16,3 0 0 0,-2 0-1 16,1 0 0-1,0 0 1 1,0 0 6-1,2 0-2-15,-2 0-1 0,3 0 2 16,3 0 18-16,1 0-5 16,1 0 12-16,3 0-12 15,-1 0-9-15,2 4-7 16,0-1 2-16,-1 4-3 16,1 0 5-16,-2 1 4 15,2 6-2-15,0 0 7 16,-1 3-2-16,1 2 3 0,0-2-9 15,0 2 2-15,0 1-3 16,0-2-5-16,0 0 4 16,3 0-2-16,1 0 5 15,0 0 1-15,-2 0-2 16,-2 0 0-16,0-1 5 16,0-6-6-16,0 0 1 15,0-4-2-15,0-4-4 16,0-2-2-16,0-1 4 15,0 0-4-15,0 0-5 16,6 2 3-16,3-2-8 16,4 0-9-16,2 0-28 0,3 0-17 15,3-2-61-15,3-3-64 16,0-4-12-16,1 1-210 16</inkml:trace>
  <inkml:trace contextRef="#ctx0" brushRef="#br0" timeOffset="42829.71">10175 15436 1060 0,'0'0'139'0,"0"0"-81"0,0 0 144 32,0 0-66-32,0 0-77 0,0 0-35 0,-9 1-16 15,7 13 4 1,-2 3 8-16,4 0-15 16,0-1-1-16,0-1-2 15,0-1 1-15,0-1-3 0,0-3-6 16,0-2-32-16,0-1-67 0,0-3-91 15,0-3-46 1,4-1-238-16</inkml:trace>
  <inkml:trace contextRef="#ctx0" brushRef="#br0" timeOffset="43460.65">10260 15307 1094 0,'0'0'88'16,"0"0"-71"0,0 0 121-16,0 0 24 15,0 0-101-15,0 0-56 16,-5-2-2-16,22-3-3 0,4 1 0 15,1-2 0 1,-4 2-7-16,0 0 4 0,-5-2-2 16,-4 6 5-16,0-4-1 0,-3 4 1 15,-3 0 0 1,-1 0 3 0,-2 0-2-16,0 0 7 0,0 0 6 15,0 0 9 1,0 0 0-16,0 0 0 15,0 0-7-15,0 0-1 16,0 0-5-16,0 0 0 16,0 4-3-16,0 11 4 15,0 8 4-15,0 3-6 16,0 3-4-16,0 3 4 0,0 0-1 16,3-1 1-16,0-6-4 15,1-2 2-15,2-2-1 16,-3-4-6-16,-3-3 7 15,1-2-5-15,1-1-2 16,-2-1 1-16,0-6-1 16,0 3 2-16,0-4-1 15,0-2 0-15,0 2 1 16,0-1-2-16,0 0 3 16,-8 2-3-16,-6-1 0 15,-6 0-1-15,1-2-5 0,-5 2-7 16,0-3-8-16,3 0-15 15,0 0-2-15,7 0-49 16,6 0-137-16,5 0-307 16</inkml:trace>
  <inkml:trace contextRef="#ctx0" brushRef="#br0" timeOffset="46504.61">10835 13466 608 0,'0'0'65'0,"0"0"-61"16,0 0 27-16,0 0 73 15,0 0-25-15,0 0-9 16,0-11-27-16,0 11 4 16,0 0 19-16,0 0-12 15,0 0-3-15,0 0-4 0,0 0 10 0,-1 0-11 16,-2 0-8 0,0 0-19-16,3 0 0 15,-1 0-1-15,-1 0-1 0,2 0-14 16,0 0 0-16,0 0-1 15,0 0-2 1,0 0 0-16,3-3-14 0,17-1-2 16,3-1 3-16,7 1-71 15,-2 3-46 1,-8 1-82-16,-8 0-369 16</inkml:trace>
  <inkml:trace contextRef="#ctx0" brushRef="#br0" timeOffset="49792.64">10639 15398 1226 0,'0'0'73'0,"0"0"-65"16,0 0 57-16,0 0 119 15,0 0-123-15,0 0-45 0,-21-4-16 16,21 3-7 0,0 1 4-16,0 0-16 0,0 0-55 15,0 0-89-15,0 5-12 16,-6 5-92-1</inkml:trace>
  <inkml:trace contextRef="#ctx0" brushRef="#br0" timeOffset="49998.66">10609 15569 1103 0,'0'0'0'0,"0"0"6"0,0 0 50 16,0 0-41-16,0 0-15 15,0 0-63-15,0 0-45 16,34-9-145-16,-31 7-283 0</inkml:trace>
  <inkml:trace contextRef="#ctx0" brushRef="#br0" timeOffset="50287.62">10822 15478 986 0,'0'0'202'0,"0"0"-200"16,0 0 37 0,0 0 107-16,0 0-86 0,0 0-60 15,12-5 4-15,6 4-9 16,6-2-6 0,3 0-54-16,1-2-64 0,5-1-107 15,-6-2-493-15</inkml:trace>
  <inkml:trace contextRef="#ctx0" brushRef="#br0" timeOffset="50934.95">11484 15348 833 0,'0'0'262'0,"0"0"-245"15,0 0 42-15,0 0 90 16,0 0-64-16,0 0-34 16,-89 0-6-16,73 14-21 15,-2 3 13-15,0 0 15 16,3-1-17-16,2 1-9 15,2-2-6-15,3-1-6 16,5 1-1-16,1-1-10 16,2 0-2-16,0-3-2 0,8 0-2 15,12-4-16-15,5-1-21 16,10-5-19-16,3-1-35 16,6 0-22-16,-2-4-33 15,1-7 52-15,-9 0-45 16,-4-3-93-1,-6 2-42-15</inkml:trace>
  <inkml:trace contextRef="#ctx0" brushRef="#br0" timeOffset="51221.35">11660 15454 677 0,'0'0'230'0,"0"0"-81"15,0 0-43-15,0 0-35 16,0 0-11 0,0 0 8-16,-25 33-10 0,25-26-25 15,0-3-24-15,0-1-7 16,0 1-2-1,9-4 0-15,3 0 11 16,6 0-3-16,1 0-2 16,2 0-1-16,0-7-5 15,-3-1 0-15,-3 0 7 0,-6-1-3 0,0 0-4 16,-8-1 11 0,-1 0-1-16,0 6 5 15,-7-3 12-15,-8 4-21 0,-3 3-6 16,2 0-5-16,-1 0-33 15,5 0-10-15,5 0-36 16,7 3-57-16,0 1-68 0,4-1-212 16</inkml:trace>
  <inkml:trace contextRef="#ctx0" brushRef="#br0" timeOffset="51952.6">12010 15415 534 0,'0'0'536'16,"0"0"-522"-16,0 0 75 0,0 0 73 0,0 0-55 31,0 0-33-31,-14-18-29 15,14 18-9-15,0 0-6 16,0 0 2-16,0 0-10 16,0 0-1-16,0 0-5 15,-4 0-5-15,4 0-1 16,0 6-4-16,-2 3 1 0,2 2 2 16,0 2-3-16,0-5-4 15,0-1 1-15,0 3-1 16,0-2 0-16,0-1-2 15,2 0 0-15,2-1-1 16,-1-4 0-16,0 1-10 16,-1-3-5-16,-1 0-8 15,2 0-8-15,5 0 3 16,3 0-5-16,3-7 6 16,5-11-20-16,-2 0-18 15,-4 3-7-15,-1-2 33 0,-3 9 9 16,-2-2 21-16,-4 5 9 15,0 2 1-15,-3 0 9 16,0 2 5-16,0-1 0 16,2 2 5-16,-2 0 2 15,0 0 3-15,0 0 2 16,0 0-1-16,0 0 3 16,0 0-4-16,0 0 2 15,0 0 5-15,0 0-7 16,0 0-14-16,0 0 6 0,0 2-8 15,0 3-1-15,0 4 2 16,0-1 0 0,0-4-7-16,0 3 1 15,4-3-3-15,1 0 0 0,0-1-1 16,2 1-10-16,0-1-16 16,1-3-16-16,-4 1-9 15,2-1-43-15,-1 0-29 16,8 0 14-16,-1-4-4 0,1-11-92 15,3 1-46 1,0-3-40-16</inkml:trace>
  <inkml:trace contextRef="#ctx0" brushRef="#br0" timeOffset="53204.7">12289 15351 197 0,'0'0'282'15,"0"0"-140"-15,0 0 45 16,0 0-2 0,0 0-34-16,0 0-55 0,31-29-11 15,-31 29-14-15,0 0 0 16,0 8 12-16,3 3 0 15,-3-1-38-15,2 1-15 0,-1-2-9 16,1-2-2-16,2 1-4 16,-3-3-3-16,2 1-6 15,-1-2-6-15,2-2 0 16,-1 0-5-16,2-2 0 16,-1 0-3-16,1 0-13 15,2 0-12-15,7-2 5 16,2-12-8-16,-1-3-22 15,3 3-16-15,-6 4 12 0,-6 6 49 16,-3 4 10-16,-2 0 0 16,2 0 6-1,-3 7-2-15,1 4 30 0,-1 3-8 16,2-1-8 0,1-4-4-16,2-2 9 0,-1 0-2 15,4-4-15-15,3-2 8 16,1-1-8-1,6 0-3-15,2 0-7 16,1 0-33-16,1-8-21 0,-4-2-28 0,0-1 18 16,-2-4-32-1,-1-2 23 1,-3-2-18-16,-2-2-52 16,-5 2 102-16,-2-5 48 15,-3 3 35-15,0 0 85 0,0 0-16 0,0 2-15 16,0 9-9-1,-2 2 8-15,-2 5-12 16,1 0 14-16,-1 3-22 16,4 0-5-16,-2 0-28 15,2 0-6-15,-1 0-13 16,-1 7-1-16,1 7-1 16,-1 1 2-16,2 2-3 15,0 1-1-15,0 0-2 16,0-4 0-16,0 4-3 15,0-1 1-15,0 1 4 16,0-3-7-16,3 2 5 0,0-3-7 16,-1 0-1-16,2-2-2 15,-1 2 0-15,1-6-3 16,1 2 2-16,1-3-3 16,0 0 1-16,3-3 2 15,-2 0-7-15,1-1-6 16,-1 1-6-16,0-4 5 15,4 0-8-15,0 0 3 16,2 0-8-16,2 0-1 0,1-8 3 16,2-3 0-16,2-6-4 15,0-1-14-15,0-1-13 16,-2-2-9-16,-5 4-15 16,-3 2 52-16,-5 2 29 15,-2 6 2-15,-3 3 9 16,0 3 43-1,0 1 22-15,0 0-16 0,0 0-13 16,0 0-17-16,0 0-7 16,0 0-5-16,0 0-8 15,0 0-1-15,0 0 2 16,-1 0 4-16,-4 8-1 0,0 2 2 16,1 1 2-1,0 0-4-15,2 0-2 0,-1 3-6 16,2-1 0-16,1-2-2 15,0-1-4-15,0-1-1 16,0-5 0 0,7 2-2-16,5-2 3 0,3-4-5 15,4 0 0-15,4 0-9 16,-1 0-18-16,4-3-7 0,-3-5-26 16,0-2 23-1,-7 1-8-15,-3 0 4 0,-3 2 33 16,-3 2 13-1,-2 1-1-15,-1 1-3 16,0 0 4-16,-1 3 0 0,2 0 3 16,-2 0-2-16,1 0 1 15,1 0 4 1,5 4 11-16,-4 2-5 0,2-1-5 16,1-2-1-1,1 0-2-15,1-2 3 0,-4-1-7 16,-1 0-15-16,1 0-28 15,-4 0-53-15,-1 0-62 0,-2-3-60 16,0-6-304-16</inkml:trace>
  <inkml:trace contextRef="#ctx0" brushRef="#br0" timeOffset="53400">12793 15266 622 0,'0'0'418'0,"0"0"-408"16,0 0 5-1,0 0 70-15,0 0-46 16,0 0-13-16,101-51-26 16,-79 40-126-16,-8-3-925 0</inkml:trace>
  <inkml:trace contextRef="#ctx0" brushRef="#br0" timeOffset="54325.52">13730 15283 1236 0,'0'0'52'0,"0"0"-50"16,0 0 172-16,0 0-36 15,0 0-65-15,0 0-26 0,-2 85-13 16,-1-67-14-16,-3-1-6 16,2-4-8-16,-2 0 1 15,0-5-5-15,3-1 3 16,1-4-3-16,1-2-2 16,1-1 0-16,0 0-2 15,0 0-9-15,0 0-4 16,0 0-5-16,1-11 8 15,8-7 11-15,-3-8-16 16,0-2-8-16,-4-4-5 16,-2 0 2-16,1 3 3 15,2 4 4-15,2 8 10 0,3 3 4 16,1 7-4-16,4 3-10 16,3 3 8-16,0 1-1 15,2 0 13-15,-1 1-3 16,-1 9 4-16,-4 1 7 15,-3 0 13-15,-8-1 14 16,-1 1-7-16,0 0 0 16,-8 2-12-1,-11-2 9-15,-3-2-19 0,-2 1 4 0,2-6-5 16,1 2-2 0,8-6-2-16,1 0 1 15,3 0 0 1,6 0 0-16,1 0-1 0,2 0 0 15,0 0-4-15,0 0 0 16,0 0 4-16,8 0 0 0,-1 0 1 16,4 0 10-16,2 14 1 0,2 4 8 15,4 3-9 1,2 0 3-16,0-2-5 16,5-4-2-16,-4-5-3 0,-3-2-4 15,-4-1-12-15,-4-1-38 16,-1-3-73-1,-1 1-101-15,-3-4-58 16,-3 0-361-16</inkml:trace>
  <inkml:trace contextRef="#ctx0" brushRef="#br0" timeOffset="55466.65">14007 15412 1181 0,'0'0'77'15,"0"0"-73"1,0 0 140-16,0 0-23 16,0 0-39-16,0 0-48 0,21-11-34 15,0 1 9-15,-2-1-6 16,1 0-2-16,-7 0-1 16,-3 0-2-16,-4 1 1 15,-4 3-7-15,-2 0 6 16,0 3 1-16,0-3 1 15,0 3 5-15,0 3 4 16,-3-1 9-16,-3 2-7 16,-3 0-2-16,-3 0-2 15,-3 2 1-15,0 10 4 16,-1 6 7-16,-2 0-4 0,2 5 8 16,5-5-5-1,4 1-5-15,5-5-10 16,2-3-1-16,0 0-2 0,11-4-1 15,8 0-1-15,1-4-3 16,3-3-2-16,1 0-9 16,-3 0-5-16,-1 0-8 15,-3 0-4-15,-2-7 0 16,-1-3-5-16,-4 0 10 16,3-2 2-16,1-5 1 0,5-2-27 15,2-2 4-15,2 0 37 16,-4 0 5-16,-4 6 6 15,-6 7 1-15,-3 1 32 16,-5 4 4-16,-1 3 17 16,0-1-15-16,0 1 3 15,0 0-15 1,0 0-12-16,0 0-7 0,-3 0-6 16,2 0-2-16,-2 0 0 15,2 0-4-15,-1 2-1 16,1 9-6-16,1 3 11 0,0 0-10 15,0 0 9-15,3 3 0 16,10-5 1 0,-4 2 0-16,0-3 0 0,0 0 4 15,-8-1 7-15,2-3 1 16,-3-3 0-16,2 0 0 16,-2-1-5-16,0 0-2 15,0-2-3-15,0 2-1 0,-11 0-1 16,-7 1-24-16,1-4-10 31,4 3-19-31,4-3-67 0,2 0 11 0,7 0 13 16,0 0 13-1,0-3-23-15,12-7-12 0,13-1 60 16,10-4 12-16,3 1-67 16,0-1 35-1,-1 4 78-15,-6 1 9 16,-7 0 75-16,-3 3 36 15,-5-1 8-15,-5 1-20 0,-4 0-49 16,1 3-20-16,-2-3-13 16,-2-1-13-16,1 2-7 15,-1-1-5-15,2 0-1 16,-3-1 1-16,0 2-1 0,-3 2 3 16,0 0 5-16,0 4 78 15,0-3-32-15,-7 3 14 16,-2 0-40-1,-2 0 1-15,-2 3 13 16,1 11-12-16,-3 4-9 16,2 0 8-16,1 1-3 0,3 2-10 0,4-1-6 31,4-5-9-31,1-1 3 16,0-6-4-16,7-1-1 15,11 0-1-15,3-7-8 16,8 0-22-16,3 0-3 15,5-3-43-15,1-8-33 0,-1 0-68 16,-4-6 17-16,-2 1-65 16,-5-4-137-16</inkml:trace>
  <inkml:trace contextRef="#ctx0" brushRef="#br0" timeOffset="55825.59">14865 15193 757 0,'0'0'71'15,"0"0"20"-15,0 0 79 0,0 0-12 16,0 0 16-16,0 0-45 16,-9-28-30-16,9 28-41 15,-2 0-24-15,2 0-9 16,0 0-10 0,-1 0-9-16,-1 15-4 0,1 2 28 15,-1 4-6-15,2-2-5 16,-1-1 5-16,1 3-4 15,0-1-7-15,0 0 0 16,0 1-1-16,0 0-9 16,0-3 1-16,0-3 0 0,0-3 1 15,0-4-5-15,0-4-2 16,4-3-5-16,1 2 7 16,3-3-12-16,0 0-4 15,1 0-16-15,3 0-12 16,5 0-23-16,-1 0-42 15,2-11-88-15,1-1-95 0,-4-2-212 16</inkml:trace>
  <inkml:trace contextRef="#ctx0" brushRef="#br0" timeOffset="56015.41">14828 15316 613 0,'0'0'460'16,"0"0"-431"-16,0 0 14 0,0 0 5 15,91-12-21-15,-55 1-22 16,-7 0-5-16,-3-2-53 16,-12 5-182-16</inkml:trace>
  <inkml:trace contextRef="#ctx0" brushRef="#br0" timeOffset="62593.04">10094 16158 1087 0,'0'0'83'0,"0"0"-63"16,0 0 107-1,0 0 36-15,0 0-79 16,0 0-54 0,0 0 3-16,-43-18 6 15,43 18-21-15,0 0-5 16,0 0-8-16,0 0 7 16,0 0-9-16,0 0 14 0,0 0-9 15,0 0 8-15,0 12-6 16,0 5 9-16,0 3 2 15,0-1-8-15,6 0 0 16,0-1-11-16,-1 1 5 16,0 0-4-16,0-4-1 15,-2-3 1-15,-2-2-1 16,1-1-2-16,-2-4 0 16,0 0 1-16,0-4-1 0,0 2 0 15,0-3-6-15,1 0-9 16,-1 0-8-16,0 0-12 15,0 0-10-15,2 0-46 16,-1-3-70-16,5-8-134 16,-1-3-134-16</inkml:trace>
  <inkml:trace contextRef="#ctx0" brushRef="#br0" timeOffset="63033.63">10670 16212 1153 0,'0'0'228'0,"0"0"-206"15,0 0 75-15,0 0 54 16,0 0-98-16,0 0-32 16,0-27-17-1,0 27-4-15,0 0 0 16,0 0-24-16,0 0-40 16,0 0-74-16,0 0-91 15,-6 1-29-15,-3 9-421 16</inkml:trace>
  <inkml:trace contextRef="#ctx0" brushRef="#br0" timeOffset="63224.18">10685 16376 1190 0,'0'0'131'15,"0"0"-130"-15,0 0 131 0,0 0-10 16,0 0-86-1,0 0-34-15,-42 0-2 16,42 0-9-16,0 0-54 16,0 0-86-16,0 0-63 15,5-2-114-15</inkml:trace>
  <inkml:trace contextRef="#ctx0" brushRef="#br0" timeOffset="64309.07">11389 16138 941 0,'0'0'88'16,"0"0"-71"-16,0 0 95 16,0 0 30-16,0 0-56 0,0 0-30 15,-30-16-9-15,26 16-1 16,-5 0-10-16,3 0-15 16,-5 2 2-16,-3 12-1 15,-3 3-2-15,-4 4 5 16,-1 2 0-1,5-3-15-15,3-2 1 0,3-2 4 0,5-5-15 16,6-1 3-16,0-1-5 16,0-2 2-16,3 0-7 15,11-2-14-15,3-1-9 32,7-2-32-32,6-2-25 0,3 0-53 15,4 0-16-15,4-4 20 16,0-8-50-16,-2-2-141 15,-6 0 78-15</inkml:trace>
  <inkml:trace contextRef="#ctx0" brushRef="#br0" timeOffset="64620.59">11599 16222 664 0,'0'0'219'16,"0"0"-87"-16,0 0-7 16,0 0-44-16,0 0-11 15,0 0 17-15,-55 59-8 0,42-48-32 16,8-2-15-16,1-1-10 15,1-2-12-15,3-2-8 16,0 0-2-16,0-1-13 16,1 0 6-16,13-2-11 15,10-1 3-15,1 0-8 16,3 0 0-16,-1-13 11 16,-2 1 7-16,-3-3 5 15,-6 0 1-15,-7 1 0 16,-6-3 3-16,-3 3 1 15,0 1-1-15,-2 4 5 0,-11 6-9 16,-5 3-23-16,0 0-17 16,-3 7-43-16,5 4-5 15,4-1-30-15,6-3-130 16,4-3-286-16</inkml:trace>
  <inkml:trace contextRef="#ctx0" brushRef="#br0" timeOffset="65161.78">11905 16192 961 0,'0'0'55'16,"0"0"4"-16,0 0 72 16,0 0-21-1,0 0-48-15,0 0-36 16,-9-13-5-16,9 13 12 0,0 0-17 16,0 0-1-16,0 0-9 15,0 0-1-15,0 0-5 16,-1 0 4-16,1 0-3 15,0 0 2-15,0 0-3 16,0 0 1-16,0 0 0 0,0 0-1 16,0 0-4-1,0 0 1-15,0 0 1 0,0 0-4 16,0 0 4-16,0 0 0 16,0 0-3-16,0 0-4 15,0 0-2 1,0 0 0-16,0 0-8 0,0 0-7 15,0 0-20-15,0 0 14 16,0 0-10-16,0 0-7 16,4 0 0-16,2 0 21 15,-3 0-32-15,-1 0 14 16,-2 0-6-16,0 0 8 0,0 0-6 16,0 0-57-1,0-3-215-15</inkml:trace>
  <inkml:trace contextRef="#ctx0" brushRef="#br0" timeOffset="68568.16">11252 16202 1111 0,'0'0'0'0,"0"0"9"0,0 0 35 15,0 0 70-15,0 0-73 16,0 0-40-16,-45 0 4 15,45 0-3-15,12 0 18 16,9 0 13-16,7 0 1 16,8 0 8-16,4 0-16 15,2-4-10-15,-3-2-1 16,-3 4-11-16,-5 2-4 0,-3 0-9 16,-4 0-10-1,-7 0-25-15,-6 0-16 0,-6 0-6 16,-5 0 1-16,0 0-21 15,0 0-68-15,0 0-217 16</inkml:trace>
  <inkml:trace contextRef="#ctx0" brushRef="#br0" timeOffset="68841.25">11282 16336 966 0,'0'0'121'0,"0"0"-108"16,0 0-2-16,0 0 118 15,0 0-29-15,0 0-72 16,-39 4-26-16,51-4 12 16,6 0 34-16,2 0-17 15,0 0-8-15,4 0-16 16,1-1 11-16,5-1-9 0,7-2 3 15,5-2-12 1,3-1 0-16,-2 0-15 16,0 0-93-16,-7 0-102 0,-8 3-156 15</inkml:trace>
  <inkml:trace contextRef="#ctx0" brushRef="#br0" timeOffset="69405.39">12208 16072 1029 0,'0'0'103'0,"0"0"-66"0,0 0 87 15,0 0 58-15,0 0-77 16,0 0-66-16,-4-7-19 16,4 22 0-16,0 6 9 15,0 1-5-15,0-1-12 31,0-1 3-31,0-2-7 16,0-2 2-16,0-4-4 0,0 1-2 16,0-3-1-16,-3-3-3 15,0 0 0-15,3-1-12 0,0-2-25 16,0-3-39 0,0 1-57-16,0-2-69 15,6 0 52-15,1-7-142 16</inkml:trace>
  <inkml:trace contextRef="#ctx0" brushRef="#br0" timeOffset="69746.58">12036 16113 950 0,'0'0'47'15,"0"0"-41"-15,0 0 129 0,0 0 11 16,0 0-77 0,0 0-47-16,-23 0-19 0,36 0 5 15,8-7 9-15,6 0-4 16,4-3-8-16,8-1-1 15,3-2-2-15,3-1-2 16,-1 3 0-16,-8 4-2 16,-9 3-1-16,-11 4-96 15,-10 0-5-15,-6 0-67 0,0 4-266 16</inkml:trace>
  <inkml:trace contextRef="#ctx0" brushRef="#br0" timeOffset="70184.37">12596 16080 971 0,'0'0'89'16,"0"0"-80"-16,0 0 94 15,0 0 26-15,0 0-66 16,0 0-1-16,0-26 2 0,0 26-17 16,-5-3 8-1,-1 3-26-15,-7 0-7 0,-2 0-5 16,-7 9 4-16,-8 10-6 15,0 3-1 1,0 3-3-16,7 3 1 16,7-4 2-16,9-3-7 0,7-1-7 15,0-6-6 1,7 1 4-16,16-6-8 16,8-5 9-16,3-2-5 15,5-2-16-15,-1 0-27 0,2-9-30 16,-4-5-78-16,-4-3-93 15,-5-2-263-15</inkml:trace>
  <inkml:trace contextRef="#ctx0" brushRef="#br0" timeOffset="70902.77">13230 16085 850 0,'0'0'67'0,"0"0"25"0,0 0 35 15,0 0-34-15,0 0-41 16,0 0 10-16,-12-9-30 16,3 8-9-16,0 1 4 15,-6 0 17-15,3 0-11 16,-4 0-4-16,-4 0 14 16,0 8-3-16,-6 5-15 15,7 1 4-15,-2 2-15 16,6-4-10-16,6-2 10 0,6-2-14 15,3 1-2-15,0-2 1 16,0-1-5 0,5-2-2-16,6 0-14 15,1-2-7-15,2-1-10 0,1-1 0 16,2 0-8-16,2 0-14 16,-2 0-19-16,0-4 4 15,-1-5 27-15,-1-5 16 16,0-1 27-16,0 1-14 15,-2-2-13-15,-2 2-26 0,-5 4 27 16,-3 2 32-16,-3 5 1 16,0 1 34-16,0 1 40 15,0 1 0-15,0 0-5 16,0 0 2-16,0 0-23 16,0 0-15-16,0 7-9 15,0 2 10-15,0 1-13 16,4-2-5-16,-1-1-8 15,0-1-5-15,-1 1-4 16,1-2-1 0,0-1-1-16,0-1-30 0,1 0-16 15,1-2-14-15,3-1-38 16,5 0-1-16,-1 0-8 16,4-9-76-16,-2-2-125 15,0-3-99-15</inkml:trace>
  <inkml:trace contextRef="#ctx0" brushRef="#br0" timeOffset="71285.36">13387 16093 768 0,'0'0'217'16,"0"0"-121"-16,0 0-6 16,0 0 1-16,0 0-3 0,0 0-9 15,0 0-5-15,0 5-14 16,0 0-8-16,0 0-15 16,-2-3-10-16,-1 0-12 15,3-2-9-15,0 0 3 16,0 0-5-16,0 0-3 15,0 0 5-15,0 0-6 16,0 0-3 0,0 0-8-16,0-2-2 0,0-8-4 15,6-1-17 1,3-2-3-16,4 2-8 0,2 4 25 0,2 3 10 16,-1 4-6-1,-1 0 16-15,0 0 1 0,-5 0 2 16,-2 4 10-1,-7 8 14-15,1 4 18 0,-2-2-12 16,0-1-17-16,1-2-2 16,2-4-5-16,2 2-8 15,4-4-1-15,4-1-15 16,8-4-34-16,7 0-43 0,7 0-94 31,4-5-21-31,-2-8-204 0</inkml:trace>
  <inkml:trace contextRef="#ctx0" brushRef="#br0" timeOffset="71803.89">13867 16031 1080 0,'0'0'74'0,"0"0"6"16,0 0 79-16,0 0-16 0,0 0-67 0,0 0-33 31,-48-12-27-31,30 22-6 15,-1 1 8-15,0 3-3 16,5-3-1-16,5-1 1 16,3-2-12-16,5-1-3 15,1-1-10-15,0 1 7 16,7-2-17-16,8-3-17 16,6 0-3-16,3-2-33 15,-3 0-37-15,-1-4-49 0,-3-6 73 16,-1-2 21-16,-4-5-24 15,2-1 9-15,-5 0-16 16,-5-4-1-16,1-2 50 16,-4 0 12-16,-1-2 35 15,0-1 18-15,0 0 86 16,-6 2 29-16,-3 7 16 16,0 7-30-16,0 4-16 15,2 4 38-15,-1 2-46 16,1 1-5-16,-2 0-47 15,0 11-3-15,0 11-14 0,-1 6-7 16,5 3 10-16,4 1-7 16,1-1-2-16,0 0-20 15,8-2 0-15,6 0-1 16,4-5 0-16,0-4-11 16,3-4-19-16,1-7-13 15,-1-2-25-15,0-5-69 16,-2-2-128-16,-7-2-222 15</inkml:trace>
  <inkml:trace contextRef="#ctx0" brushRef="#br0" timeOffset="72555.14">14494 15901 1133 0,'0'0'138'15,"0"0"-87"-15,0 0 137 0,0 0-49 16,0 0-69-16,0 0-36 15,-22 23-9-15,14 4 0 16,5 1-4-16,3 3 1 16,0 1-9-16,0-1-1 15,3 4-1-15,4-8 0 0,-1-1-2 16,-3-8-5-16,0-7-3 16,-2-3 3-1,-1-4-4-15,0-2 1 16,0-2-2-16,0 0 1 0,0 0-1 15,0-2-15-15,0-12-1 16,-1-9-16 0,-7-9 4-16,4-2-1 15,-2-5 1-15,5 5-21 0,1 4 10 0,0 7-5 32,0 6 9-32,10 5-14 15,11 3 2-15,9 4 37 16,1 1 5-16,6 4 3 15,-10 0 3-15,-1 9 2 16,-10 5 23-16,-9-1 21 16,-5 1 11-16,-2-1-18 15,-6-2-6-15,-13 0 0 16,-5-1-22-16,0-2 4 0,-3-4-14 16,3 0-1-16,6-1-29 15,6 2-28-15,8-1-93 16,4 2-93-16,0-5-25 15,10-1-202-15</inkml:trace>
  <inkml:trace contextRef="#ctx0" brushRef="#br0" timeOffset="72933.2">14932 15976 1079 0,'0'0'67'16,"0"0"-38"-16,0 0 105 15,0 0 40-15,0 0-45 0,0 0-60 16,0-13-30 0,-6 13-9-16,-6 0-25 0,-6 11 5 15,-1 5-1 1,-4 7 9-16,3 2-5 0,0 5 8 15,4 2 4-15,4-2-9 16,6-2-10-16,6-5-3 16,0-5-3-16,7-4-2 15,15-7-1-15,10-4-8 16,7-3 9 0,3 0-1-16,2-15-13 0,-3-1-4 0,-7-4-36 15,-6-1-84 1,-13-1-224-16,-12-1-658 0</inkml:trace>
  <inkml:trace contextRef="#ctx0" brushRef="#br0" timeOffset="74480.06">15778 16023 1027 0,'0'0'123'16,"0"0"-113"-16,0 0 58 15,0 0 80-15,0 0-80 16,0 0-3-16,-61-19-12 15,49 19-12-15,-3 0-2 16,-3 6-1-16,-6 5-17 0,-4 1 8 16,-2 3-9-16,2-1-7 15,5-1-2-15,10-3 1 16,7-3-10 0,4 0-2-16,2-1 0 0,2-1-5 15,13 0-7-15,10-1-9 16,5-3-2-16,1-1 0 15,-1 0-25-15,-3 0-4 0,-3-1-9 16,-6-10 0 0,1-5-1-16,-5-3 12 0,-1 0 20 15,-4-2 29-15,-2 2 1 16,1 6 2-16,-5 5 9 16,-3 4 37-16,0 1 25 15,0 3-18-15,0 0-18 16,0 0-4-16,0 0-12 15,0 7-12-15,1 4 11 16,2 4 8-16,2-1-16 16,2-2-8-16,5-1 13 15,-1 1-11-15,3-4 5 16,1-1-11-16,2-1 1 16,-2-3 0-16,-3-3 1 15,-2 0 2-15,-4 0-3 0,-1 0 3 16,-2 0 5-16,0-9-7 15,1-2 2-15,0-1 2 16,-4-1-4-16,0-1 5 0,0 0-4 16,0 2-3-1,0 2 1 1,0 2-2-16,0-1 2 0,0 3-1 16,0 1 3-16,0 1-3 0,0 4 0 15,0 0-1-15,0-2-8 16,11 1 1-16,11 1 8 15,5 0-8 1,3 0 8-16,-3 0-3 0,-2 3 0 16,-7 8 3-1,-4 6-9-15,-6 1 7 0,-3 0 4 16,-4 1-2-16,1-2 1 16,-1-2 0-1,2-3 4-15,2-4-1 0,4-2-3 16,6-2-1-16,1-1 3 15,10-3-1-15,2 0 0 0,2 0-2 16,-2 0-3 0,-1 0-18-16,-5-5-13 15,-2-5-5-15,-3 0-6 0,-1-3 11 16,-5-2-2-16,0-3 14 16,-2 0 4-16,0 0 11 15,-3 2-1 1,-2 2 8-16,-2 7 0 15,-2 5 3-15,0 2 48 0,0 0-9 0,-5 0-6 16,-10 2-19-16,0 9-6 16,2 5 17-1,0-1-3-15,5 0-4 0,5-1-7 32,3 0-3-32,0-3-10 0,0 3 2 0,15-4-1 0,6-4-1 31,6-2 1-31,4-4-2 15,5 0-4-15,1 0-10 16,-2-4-30-16,-4-9-60 16,-3-4-108-16,-7 0-161 15</inkml:trace>
  <inkml:trace contextRef="#ctx0" brushRef="#br0" timeOffset="79458.78">11474 16640 1067 0,'0'0'33'0,"0"0"-28"0,0 0 87 15,0 0 51-15,0 0-102 16,0 0-27-16,0 0 0 16,-36-9 13-16,26 9-2 15,-8 1-14-15,0 7-7 16,-3 1 16-16,-1 0 2 15,4-1 3-15,3 2-5 16,6-3-4 0,3-3-11-16,6 2-5 15,0 1-12-15,0-1 3 0,15 2 7 0,9-1-2 16,3 0 1 0,1 0 2-16,0-1 1 0,-8 0 0 15,-4-2-4 1,-7-2-4-16,-6 3-1 15,-3-1-2-15,0 3 11 0,-9 3 3 16,-15 1 7-16,-7 1-6 16,-3-1-1-16,-2-2 2 15,0-4 2-15,3-2 5 16,5-2-12 0,4-1 0-16,10 0-3 0,6 0-5 15,5 0-28 1,3 0-13-16,0-8-61 0,11 1 15 0,8-2 24 31,4 2-46-31,0 0-202 0</inkml:trace>
  <inkml:trace contextRef="#ctx0" brushRef="#br0" timeOffset="80592.48">11613 16717 1102 0,'0'0'112'0,"0"0"-105"0,0 0 110 16,0 0 91-16,0 0-111 16,0 0-70-16,0-3-17 15,0 6-1-15,0 4-4 16,-3 2-1-16,3-1-2 15,0-1 0-15,0-2-4 16,0 1 3-16,6 0-2 16,9-2-5-16,1 0-11 15,6-1-16-15,4-2-2 16,-2-1-26-16,0 0 4 16,-5 0 10-16,-2-7 17 15,-4-5 9-15,-6-2 9 0,-2 0 11 16,-5 1 1-16,0 3 10 15,0 0 1-15,0 4 25 16,0 1 14-16,0 3-18 16,0 2 7-16,-2 0 9 15,1 0-15-15,-1 0-9 16,2 0-11-16,0 0-3 16,-1 3-4-16,-1 10 1 15,-1 4 3-15,2 8 1 0,1 3-3 16,0 9 1-1,0 4-1-15,1 2-2 16,7 0-2-16,-2-3-4 0,-3-8 2 16,3-4 0-16,-3-6-2 15,-2-8 0-15,-1-6 0 16,0-2 2-16,0 0-2 16,-10-2 1-16,-7 0-2 15,0-4 1-15,-3 0 0 16,1 0-2-16,-2-13-10 15,6-1-2-15,4-7-1 0,4-2 8 16,7-2-22-16,0-3 10 16,9-1 4-1,13 3-8-15,11-4-16 0,6 0-11 16,6-1-12-16,-2 2-2 16,-3 0 13-16,-7 4-25 15,-9 3 40-15,-8 6 30 16,-4 3 6-16,-6 5 0 15,-4 5 6-15,-2 0 35 16,0 2 28-16,0-1-10 16,0 2-3-16,0 0-17 15,0 0 0-15,0 0-21 0,0 0-10 16,0 0 4-16,0 0 4 16,0 0 0-16,0 0-2 15,0 0-4 1,0 3 6-16,0 8 18 0,0 4-18 15,0 0-1-15,0-1-7 16,0-2 5-16,1-3-5 0,-1-3-4 16,0-3-1-16,0-2-1 15,2-1-2-15,-2 0-2 16,1 0 0-16,-1 0-11 16,2 0-12-1,4 0-12-15,8-11-6 0,5-7 10 16,4-3-25-16,4 1-24 15,-2 5 6 1,-2 6 44-16,-5 4 26 0,-5 5 6 16,-4 0 16-1,-4 2 19-15,-5 13 24 0,0 4-8 16,0 2-5 0,0-4-14-16,0-2-14 15,3-4-6-15,3-2-9 0,5-2-3 16,5-4 0-1,3-3-38-15,8 0-57 0,4 0-77 16,2-6-61-16,-2-7-223 0</inkml:trace>
  <inkml:trace contextRef="#ctx0" brushRef="#br0" timeOffset="80859.56">12496 16669 1089 0,'0'0'73'0,"0"0"-48"15,0 0 126-15,0 0-14 16,0 0-69-16,0 0-36 16,-45-7-14-16,30 14-6 0,-4 4 4 15,1 2-1 1,2-2 0-16,4 2-6 0,1-2 2 16,8-1-7-16,3 0-1 15,0-2-2-15,9-1 0 16,14-3-1-16,5-1-1 15,6-3-22-15,3 0-16 16,1 0-28-16,-5-4-34 16,-4-6-69-16,-2-1 3 15,-9-3-89-15,-3-3-154 0</inkml:trace>
  <inkml:trace contextRef="#ctx0" brushRef="#br0" timeOffset="81310.05">12714 16474 838 0,'0'0'202'16,"0"0"-133"-16,0 0 76 15,0 0 37-15,0 0-57 0,0 0-56 16,-3 7-41 0,1 13 16-16,1 4-17 0,1 4 5 15,0-1-15 1,0 1 6-16,0 1-5 0,0-6-3 15,4 0-6-15,-1-3-4 16,2-3-4-16,-1-7-1 16,2-3 0-16,0-3-6 15,-1-3-9-15,-1-1-8 16,2 0-3-16,6 0-8 0,3-14 0 16,6-7-15-16,2 0-32 15,2 1 29-15,-2 6-1 16,1 9 33-16,-5 2 18 15,-3 3 4 1,-4 0 11-16,-2 12 15 16,-4 2 28-16,-3 0-9 0,0-1-4 15,-3-3-18-15,0-1-2 16,3-5-10 0,-3-3-11-16,0 1-2 0,3-1-6 15,-3 1-34-15,0-2-83 16,6 0-118-1,-2 0-59-15,4-2-201 0</inkml:trace>
  <inkml:trace contextRef="#ctx0" brushRef="#br0" timeOffset="81842.7">13094 16600 793 0,'0'0'153'0,"0"0"-5"0,0 0 12 16,0 0-7-16,0 0-19 15,0 0-45-15,73 86-37 16,-73-75-15-16,0-1 5 16,0 0-18-16,-6-1-6 15,-4-1-8 1,4-2-4-16,-2-2-6 16,4-3 6-16,2-1-6 0,2 0-6 0,0 0-10 15,0-10-19 1,14-12-11-1,10-5-38-15,4 0-13 0,2 6 13 0,-3 8-15 16,-5 6 44-16,-1 6 37 16,-5 1 16-1,-5 0 2-15,-2 15 7 16,-2 2 35 0,-4 1 21-16,3 2-28 15,-1-4-6-15,2-2-13 16,-1-4 5-16,1-3-9 0,-2-3-6 15,1-2 0-15,0-2 2 16,0 0-4-16,3 0 8 16,-2 0-8-16,4-6-4 15,2-7-3-15,-1-4-3 16,-1-1-2-16,-3-2 5 16,-6 2-12-16,-2 2 9 15,0 5 6-15,-5 5 7 16,-9 2-7-16,-3 3-1 15,1 1-3-15,1 0-6 16,5 0-62-16,4 0-126 16,6 1-172-16</inkml:trace>
  <inkml:trace contextRef="#ctx0" brushRef="#br0" timeOffset="82391.36">13581 16642 830 0,'0'0'71'16,"0"0"42"-1,0 0 30-15,0 0-21 0,0 0 3 16,0 0-44-16,0-4-20 15,0 11-16-15,0 10 23 16,8 4-23-16,-3 0-21 16,-4-2-6-16,-1-2 4 15,0-5-6-15,0-1-2 0,0-2-6 16,0-4-7-16,-1 0 4 16,-1-4-1-16,2-1-4 15,0 0-13-15,0 0 1 16,0-3-31-16,8-14-7 15,10-8-35-15,4-3 11 16,2-2-56-16,-2 6-7 16,-1 9 97-16,-7 5 20 15,-5 9 16-15,-3 1 4 0,-2 0 3 32,-4 12 39-32,0 6 72 0,0 2-18 15,0 0-29-15,0-4-17 16,0-4-20-16,3-3-12 15,3-2 4-15,5-3-20 16,5-3 0-16,2-1-2 0,4 0-24 16,3 0-53-16,4-7-64 15,-1-2-39-15,2-4-12 16,-2-1-146-16,-7-2-364 16</inkml:trace>
  <inkml:trace contextRef="#ctx0" brushRef="#br0" timeOffset="82692.72">14010 16652 192 0,'0'0'749'0,"0"0"-629"15,0 0 2-15,0 0 6 16,0 0 3-16,0 0-18 16,-61 28-40-16,58-17-36 15,0-2-9 1,3-2-9-16,0-1-8 16,0-5-9-16,0 2-2 0,0-3 0 0,15 0-2 15,3 0-2-15,4 0-7 31,-1-1-7-31,-3-9-5 0,-5-3 3 0,-2-1 7 16,-7-2-5 0,-4 1 10-16,0 2 4 15,0 3 4-15,-4 2 10 16,-7 3 5-16,4 3-10 0,-5 2-1 16,4 0-4-16,-2 0-10 15,0 0-23-15,4 5-31 16,3 4-71-16,3-2-81 15,0-4-139-15</inkml:trace>
  <inkml:trace contextRef="#ctx0" brushRef="#br0" timeOffset="83489.89">14244 16598 1059 0,'0'0'137'0,"0"0"-121"16,0 0 84-16,0 0 74 15,0 0-28-15,0 0-92 16,0 0-24-16,0 0-9 16,0 6 8-16,0 8 1 15,0 6-7-15,0 1-11 16,0 0 0-16,0-1-5 15,2-6-4-15,-1-2-2 16,2-3-1-16,-1-2 0 16,3-2-8-16,0-3-6 0,0-2-10 15,1 0-5-15,3 0 0 16,5-4-2-16,2-11-8 16,4-8-15-1,3-5-3-15,-1-4 4 0,-1 0 24 16,-3 7 23-16,-8 9-2 15,-2 7 8-15,-5 6 1 16,-3 3 3-16,0 0 21 0,0 4 8 16,0 11 4-16,0 4 22 15,0 1-29-15,-2-5-5 16,2-1-9-16,0-1-3 16,0-5-6-16,3 1-3 15,8-4-3-15,-1 0 0 16,5-3-1-16,0-2 1 15,3 0-3-15,0 0 0 16,0 0-9-16,0 0 3 16,-1-7-6-16,0-4 7 0,-2-3-8 15,-1-1 14-15,0-2-11 16,-5-2-3-16,-2 3 2 16,-2 4-6-1,-4 1 10-15,1 7 8 16,-2-2-1-16,0 6-2 15,0 0 4-15,0 0-10 16,1 0-23-16,5 0-15 0,7 7 26 16,4 4 22-16,1 0 2 15,-1 2 8-15,-8 0 9 16,-8 1 10-16,-1 2 19 0,0 0-18 16,-7 3-11-16,-5-4-7 15,0-2-6-15,3-4 2 16,4-4-7-16,1-3 1 15,2-1-2-15,2-1-27 16,0 0-34-16,0-1-48 16,0-15-151-16,0-5 6 0,9-6-212 31</inkml:trace>
  <inkml:trace contextRef="#ctx0" brushRef="#br0" timeOffset="83742.59">14928 16459 1113 0,'0'0'181'0,"0"0"-174"15,0 0 184 1,0 0-34-16,0 0-71 16,5 80-14-16,-5-60-26 15,0-2-12-15,0-3-18 16,0-2-2-16,2-3-14 15,1-4-1-15,3 0-5 16,0-2-20-16,4-1-29 16,4-3-20-16,5 0-69 0,4 0-133 15,3-10-44-15,-2-3-348 16</inkml:trace>
  <inkml:trace contextRef="#ctx0" brushRef="#br0" timeOffset="84259.21">15132 16590 1187 0,'0'0'47'15,"0"0"-11"-15,0 0 107 16,0 0-18-16,0 0-43 16,0 0-28-16,3 44-37 15,3-41-3-15,3 0-8 0,1-2 4 16,6-1-8-16,3 0-2 16,1 0-4-16,0 0-8 15,-4 0 2-15,-4-7-5 16,-2-2 8-16,-3 1 4 15,-4-1-3-15,-2 2 6 16,-1 1 7-16,0 2-5 0,0 0 6 16,0 1 15-1,0 3-2-15,0 0 2 0,0 0-3 16,0 0-6 0,0 0 6-16,0 0-5 0,0 4-7 15,0 12-6 1,0 5 15-16,0 5-7 15,0 2-8-15,3 3 3 16,-1 0 1-16,-1 3-3 0,-1 1-2 16,0-3 1-16,0-2-2 15,0-3 1-15,0-4 0 16,0-5-1-16,-6-6 0 16,0-2 2-16,-5-1 0 15,-2-6-1-15,-2-2 6 0,-1 1-4 16,4-2-2-16,2 0 2 15,5 0-1 1,4-17-4-16,1-10-9 0,0-11 3 16,19-12-4-1,12-5-15-15,8-1-35 0,4-1-2 16,1 7-67-16,-7 0-241 16</inkml:trace>
  <inkml:trace contextRef="#ctx0" brushRef="#br0" timeOffset="85222.02">15900 16567 985 0,'0'0'56'0,"0"0"-32"16,0 0 91-16,0 0-22 15,0 0 3-15,0 0-20 16,-31-11-25-16,31 8-17 16,0 1-24-16,0-3-6 15,10 1-4-15,1 3 1 16,1-1-2-16,2 2 0 16,-1 0 1-16,1 0-2 15,0 6 2-15,-1 7 3 0,-2 3 7 16,-5 5 6-16,-6 2 4 15,0 3-2-15,-5-4-4 16,-10-4-6 0,3-2 2-16,0-6 2 0,2-6 3 15,1-2 10-15,1-2-6 16,4 0 2-16,1-5-8 16,3-10-6-16,0-7-4 15,1-5-3-15,21-5-5 16,4 1-6-16,7-1-27 0,2 6-7 15,0 8-16 1,-2 7-62 0,-2 5-118-16,-4 6-108 0</inkml:trace>
  <inkml:trace contextRef="#ctx0" brushRef="#br0" timeOffset="86394.85">16173 16607 1010 0,'0'0'47'16,"0"0"-9"-16,0 0 73 16,0 0-61-16,0 0-20 0,0 0 0 15,87-27-17-15,-58 16-12 0,0 0 4 16,-7-1-2-16,-5 0-2 16,-6 0-2-1,-6 1-1-15,-5-2 2 0,0 3 4 16,0 3 7-16,-9 3 24 15,0 1 52-15,-1 3-16 16,-4 0-16-16,2 0-15 16,-5 13-11-16,-3 5-5 0,-2 2 10 15,-1 1-14 1,4 2 2 0,3-1-12-16,5-3 7 0,5-2-17 0,6-2 4 15,0-2-4-15,1-3 2 16,16-2-5-16,5-5-4 31,7-3 2-31,3 0-7 0,4 0 1 16,0-11-4-1,0-6-8-15,-1-1-8 16,-5-2-6-16,-4 0 8 16,-7 2 10-16,-4-1 13 0,-7 4 6 15,-4 3-2-15,-2 2 0 16,-1 6-7-16,2 4 7 15,2 0-5-15,5 0-7 16,3 4 14-16,4 9 0 16,-2 3 0-16,-2-1 13 15,-4 3 10-15,-4-1 1 16,-5 0 3-16,0 1-5 16,-13-6 1-16,-6-2-9 15,-1-4-2-15,3-2-2 0,7-4-4 16,4 0-1-16,6 0-5 15,0 0-1-15,0-4-24 16,17-9 13-16,7-2 1 16,9-1-8-16,4 0-20 15,7-1-9-15,5 1-9 16,0 0-17-16,0 1 16 16,-8 0 41-16,-7 1 3 15,-16 1-10-15,-10 4 16 0,-8 0 8 16,0 5 46-16,-13 1 7 15,-9 3 14-15,-3 0-33 16,1 5 20-16,0 10-13 16,3 3-6-16,8 1-16 15,2-2-8-15,5 0 7 16,6-1-8-16,0 0-5 16,0-1-3-16,13-2-1 0,7-1 6 15,8-4-2 1,5-2-5-16,6-6 0 0,-3 0-13 15,1 0-6-15,-4-4-12 16,-3-8-20 0,-3-2 4-16,-5-2-21 0,-9-4 2 15,-5-3 1-15,-5-4 3 16,-3-3 14-16,0 1 32 16,0 2 13-16,0 4 3 15,-5 5 2-15,1 5 20 16,-1 4 28-16,2 1 3 0,0 2-3 15,2 4 30-15,-2-1-4 16,-1 3-11 0,1 0-10-16,1 0-20 0,-1 0-13 15,0 0 8-15,-3 3-9 16,-2 13-8-16,1 4 7 16,1 6 1-1,3 1 0-15,2 1-5 16,1-2 0-16,0-1-2 15,0-4-7-15,0-4-4 0,9-2-3 0,6-4-2 32,0-2 0-32,5-3-3 15,3-5-2-15,3-1-13 0,3 0-14 0,-3 0-4 16,-1-9-36-16,-4-6-86 16,-6-5-224-1,-7 1-755-15</inkml:trace>
  <inkml:trace contextRef="#ctx0" brushRef="#br0" timeOffset="86585.08">17229 16476 1154 0,'0'0'71'0,"0"0"-58"0,0 0 111 15,0 0-34-15,115-3-37 16,-78-1-35-16,1 0-18 0,-4-1-23 31,-6 0-174-31,-4-1-186 16</inkml:trace>
  <inkml:trace contextRef="#ctx0" brushRef="#br0" timeOffset="87386.12">18029 16430 869 0,'0'0'372'15,"0"0"-338"-15,0 0 139 16,0 0-59-16,-82-12-50 16,67 12 10-16,0 0-32 0,3 4-11 15,3 6-11-15,-4 4-9 16,2 2 11-16,-2-1-6 16,4 3-4-16,3-2-4 15,3-1-4-15,3 0-4 16,0-4 1-16,0-4-1 15,0 0-4-15,4-3-4 16,8-2-7-16,5-2 0 16,-1 0 4-16,2 0-5 15,0-7-7-15,-6-6-3 16,-2-5 5-16,1-4 2 16,-1-2-16-16,2 1-16 15,0 0-10-15,2 7 39 0,-1 5 13 16,-4 4-6-16,1 4 8 15,-2 3 5-15,-4 0 2 16,1 0 11-16,-1 10 42 16,2 8 14-1,-1 4-2-15,-1-1-21 0,2 0-11 16,-2-2-8-16,-1-3-3 16,-1-2 1-16,0-4-6 15,-2-1-3-15,0-8-9 0,0 0-3 16,0 1-1-16,0-2 5 15,0 0-4-15,1 0-4 16,-1 0 0 0,2-4-6-16,2-13-23 0,5-5 5 15,6-5-15 1,7 0 6-16,5 2-14 0,3 7 4 16,-6 4 31-1,0 8 14-15,-7 6-2 0,-4 0 2 16,-6 1 1-16,-3 19 17 15,-4 7 19-15,0 3 2 16,0-1-22-16,0-3-1 16,0-6-10-16,8-6-6 15,1-3-2-15,0-6 1 16,1-3-36-16,-1-2-71 16,-3 0-305-16</inkml:trace>
  <inkml:trace contextRef="#ctx0" brushRef="#br0" timeOffset="95644.39">11237 17305 579 0,'0'0'239'0,"0"0"-192"16,0 0 54-16,0 0 61 15,0 0-63-15,0 0-21 16,0 0-1-16,0-4-2 16,0 1-18-16,0 3-15 15,0-1-23-15,0-1-4 0,0-2 0 16,0-2-6-16,0-1-9 16,9 0 0-16,3-2 0 15,0 5-3 1,-2 2 3-16,1 2-5 0,-1 0 3 15,-1 3-3 1,0 9 5-16,-2 4 6 0,-2-1 2 16,-2 4-2-16,-3-3-1 15,0-4 11-15,0 2-14 0,0 0 10 16,-9-3 11 0,-4 2-15-16,-1-1-2 15,4-4-4-15,1-2 6 0,4-6-4 16,4 0-2-16,1 0-2 15,0 0-3-15,0-4 1 16,0-12-12-16,7-10 6 16,8-3-17-16,2-1 9 15,-1 3-14-15,0 5 11 16,1 7 5-16,-2 2 8 16,1 3 3-16,1 4 1 0,-1 3-1 15,-4 3 0 1,-2 0 1-1,-2 0 1-15,-2 6 1 16,-3 10 24-16,-2 1 2 0,-1 1-7 16,0 1-2-16,0-2 2 15,0 1 0-15,0-4-11 16,0-2 2-16,0-2-5 0,0-3 0 16,0 0-1-16,0-4-4 15,3 1 0-15,0-1-2 0,3-2 1 16,-2-1-2-1,1 0-8-15,4 0-2 16,3 0 2-16,0 0-1 16,0 0-3-16,6-7-5 15,-3-4-6 1,6-4 4-16,-2-4-15 0,0 0-9 16,1 0 3-16,-7 2 7 15,-3 2 26-15,-5 2 2 16,-5 3-2-16,0 0 10 15,0 3 1-15,0 3 4 16,0 4-1-16,0-3 2 16,-2 3 13-16,-2 0 12 15,-5 0-10-15,0 0-1 16,-1 9-1-16,-4 5 5 16,4-1 3-16,-1 0-6 15,0 4 2-15,3-1-5 0,2-2 7 16,6 2-6-16,0-2-10 15,0-2-1-15,0-2-3 16,11-3-5-16,2-1 0 16,2-2-7-16,4-4-10 15,-1 0-23-15,3 0-33 16,3 0-70-16,1-4-62 16,-4-12-79-16,0 0-452 15</inkml:trace>
  <inkml:trace contextRef="#ctx0" brushRef="#br0" timeOffset="95876.93">11859 17269 800 0,'0'0'343'16,"0"0"-328"-16,0 0 32 16,0 0 140-16,0 0-72 15,0 0-30-15,85 69-55 16,-58-58-12-16,-2 2-7 15,-5-4-5-15,-1 3-1 0,-4-2-5 16,-3 1-9-16,-5-1-31 16,-2-1-10-16,-2-4-40 15,0-2-57-15,0-3 2 16,-2 0-64-16,2-1-122 16</inkml:trace>
  <inkml:trace contextRef="#ctx0" brushRef="#br0" timeOffset="96071.69">12090 17271 922 0,'0'0'92'16,"0"0"-34"-1,0 0 45-15,0 0-5 16,-80 47-36-16,59-24-14 16,-2 1-29-16,-2-2-12 15,1-1-1-15,0-2-6 0,5-4-19 16,4-4-70-16,7-2-26 15,8-5-114-15,0-4-226 16</inkml:trace>
  <inkml:trace contextRef="#ctx0" brushRef="#br0" timeOffset="96396.78">12277 17112 1210 0,'0'0'96'0,"0"0"-65"16,0 0 143-16,0 0-45 0,0 0-80 16,0 0-26-16,-30 8-15 15,30 11 3-15,0 6 5 16,0 2 3-1,0 3 0-15,3-2-6 0,-2-3 2 16,-1 2-3-16,0-10-9 0,0-1-2 16,0-4-2-16,0 0-3 15,0-3-24-15,0-2-22 16,0 2-46 0,0-5-72-16,0-4-95 15,-3 0-151-15</inkml:trace>
  <inkml:trace contextRef="#ctx0" brushRef="#br0" timeOffset="96576.31">12229 17269 1118 0,'0'0'87'0,"0"0"-53"16,0 0 100-16,0 0-2 15,0 0-72-15,0 0-53 16,28 0-5-16,-4 0-2 15,10 0-33-15,7-3-146 16,5-11-166-16</inkml:trace>
  <inkml:trace contextRef="#ctx0" brushRef="#br0" timeOffset="96903.69">12949 17277 649 0,'0'0'786'0,"0"0"-783"16,0 0 1-1,0 0 92-15,0 0-13 16,0 0-55-16,-14 0-25 0,30 0-2 15,8-1 7-15,3-6 0 16,10-3-5-16,-1 0-2 16,3-1 4-16,-5-1-5 15,-3 5-15-15,-8 3-28 16,-13 0-66-16,-4 4-63 0,-6 0 15 16,-3 0-28-16,-18 0-205 15</inkml:trace>
  <inkml:trace contextRef="#ctx0" brushRef="#br0" timeOffset="97161.35">13060 17140 785 0,'0'0'350'0,"0"0"-325"15,0 0 67-15,0 0 105 16,0 0-56-16,0 0-76 0,3 16-32 15,-3 4 9 1,0 3-10-16,0 0-14 0,0 0-8 16,0-2-9-16,0-4 2 15,0 1-3-15,0-5-15 16,0-2-30-16,-6 1-51 16,6-5-117-16,-2-3-49 15,2-4-145-15</inkml:trace>
  <inkml:trace contextRef="#ctx0" brushRef="#br0" timeOffset="97426.67">12957 17090 1038 0,'0'0'125'15,"0"0"-114"1,0 0 24-16,0 0 104 0,-90 32-30 15,70-8-30-15,-2 4-12 16,5 4-17-16,2 7-8 16,6-3-20-16,9 0-7 15,0-8-11-15,9-6-1 16,12-5-6-16,9-4-9 0,6-10-41 31,8-3-60-31,7 0-99 16,3-6-35-16,1-10-380 0</inkml:trace>
  <inkml:trace contextRef="#ctx0" brushRef="#br0" timeOffset="97711.63">13371 17078 789 0,'0'0'386'16,"0"0"-375"-16,0 0 1 0,0 0 129 15,0 0-2-15,0 0-34 16,59 78-49-16,-49-49-29 16,-5 4-4-16,-5 1-5 15,0-3 3-15,-9-3-7 16,-11-2-5-16,-2-7-4 15,1-4-5-15,3-3-3 16,5-4-30-16,2-2-68 16,8-6-185-16,3 0-86 15</inkml:trace>
  <inkml:trace contextRef="#ctx0" brushRef="#br0" timeOffset="98375.9">13586 17143 1327 0,'0'0'120'0,"0"0"-116"16,0 0 92-16,0 0 20 16,0 75-54-16,0-54-36 15,0 2-3-15,0-4-6 16,2-5 3-16,1-5-6 15,-2-4-3-15,1-3-9 16,-2-1 2-16,1-1-1 16,-1 0-1-1,2 0-2-15,-1 0-15 0,4 0-8 16,2-14-5-16,7-8-9 16,1-6-63-16,2-1-85 15,0 4-57-15,1 5 17 16,-2 10-70-16,-4 8 198 0,-4 2 97 15,-4 0 2-15,-2 12 140 16,1 2 40-16,-1 3-33 16,3-1-44-16,-1-5-19 15,1-1 7-15,1-6-19 16,2-1-10-16,3-3-20 0,1 0-22 16,6 0-8-16,0 0-14 15,0-7-1-15,1-7-41 16,-4 2-9-16,-4-1-14 15,-2 1-25-15,-8-1 22 16,-1 2 50-16,0 1 18 16,0 6 3-1,-4 1 23-15,-7 3 58 16,-2 0-6-16,-3 16-11 16,-4 8-1-16,-1 5-6 0,2 1-5 15,4-3-14-15,4-5-13 16,7-5-7-16,4-4-15 0,0-3 4 15,6-4-10 1,13-5-4-16,8-1 2 16,6 0-17-16,3-10-43 15,1-7-127-15,-6 0-231 0</inkml:trace>
  <inkml:trace contextRef="#ctx0" brushRef="#br0" timeOffset="98958.49">14489 17305 970 0,'0'0'495'15,"0"0"-488"-15,0 0 12 16,0 0 65-16,0 0-51 15,0 0-31-15,0 0 3 16,30-13-5-16,-5 6-5 16,-6 0-20-16,-4 0-47 15,0-2 20-15,-6-4-1 16,-1-1 5-16,-5-2-3 16,-3 0 38-16,0 4 13 0,-5 4 10 15,-10 1 51 1,-6 7 3-16,-2 0 2 0,-9 4-4 15,1 14-16 1,-2 5-1-16,3 1 2 0,5 0-18 16,7-2-4-16,5-5-8 15,10-1-4-15,3-3-3 16,0-2-5-16,16-3-4 0,8-2-1 16,13-3-6-1,6-3-4-15,6 0-19 0,3-5-35 16,1-7-75-1,-1-4-113-15,-1-2 15 0,-2-5-202 16</inkml:trace>
  <inkml:trace contextRef="#ctx0" brushRef="#br0" timeOffset="100160.71">14963 17191 1070 0,'0'0'56'0,"0"0"-30"0,-94 15 121 16,56-2-20-1,5 0-32-15,6 1-12 16,9-4-33-16,6 1-31 16,6-1-14-16,3-2-3 15,3 1 0-15,0-1-2 16,0 1 3-16,6-2-7 0,6 0 3 16,0-4 0-16,4 0-22 15,4-3 11-15,1 0-6 0,2 0-10 16,0-4-3-16,-2-11-17 15,-2-6-8-15,-1-3 15 32,-3-5 23-32,-5-6-2 15,-2-2 18-15,-6-3-3 16,-2 4 3-16,0 4 2 16,0 10 6-16,-8 8 30 15,2 7 23-15,1 2 13 16,4 5-14-16,-1 0-9 15,2 0-16-15,0 0-12 0,-1 3 0 16,-1 17-2-16,1 8 16 16,1 8-8-16,0 3-4 15,0-1-12-15,0 3 9 16,0-4-9-16,9-6-11 16,3-6 0-16,1-8 0 15,1-5 0-15,5-5-9 16,6-7-5-16,8 0-19 0,8-3 2 15,6-14-11-15,4-9-48 16,0-5-53-16,-5-4-76 16,-7-3 50-16,-13 7 27 15,-10 8 22-15,-10 10 120 16,-6 9 20-16,0 4 131 16,-6 0-16-16,-14 0-72 15,-2 7 40-15,-4 9 14 16,0 2-28-16,5 3-20 15,3 0-17-15,6 1-14 16,6-4-17-16,4-2-6 0,2-5-13 16,0-3-4-16,0-4 1 15,15-2-6-15,3-2-11 16,6 0 0-16,3-10-22 16,0-5 5-16,-6-2 15 15,0-2 0-15,-9 4 5 16,-2 2 15-16,-6 3 1 15,-2 2 3-15,-2 4 14 0,0 1 9 16,0 2 18 0,0 1-7-16,0 0-4 15,0 0-12-15,0 0-5 0,0 0-2 16,0 5-9 0,0 16-1-16,0 9 12 15,0 8 5-15,0 3-3 0,0 0-10 16,0-2 3-16,-2-3-5 15,-7-6-3-15,1-6-1 16,-4-4 2-16,-2-4 4 16,-2-5-1-16,0-2-3 0,2-5 1 15,-5-3-4 1,2-1-2-16,1 0-1 0,4 0-8 16,9-5 2-16,3-11-24 15,0-5 4-15,19-5 7 16,14-6-4-1,7-3-16-15,5-3-8 16,4-3-2-16,3 0 6 0,-2 3 20 0,-3 4 20 16,-6 7 4-16,-14 7 3 15,-11 9 5-15,-13 4 2 16,-3 7 20-16,0 0 8 16,-10 0-19-1,-7 0-9-15,-4 10-8 0,-1 10 9 16,4 3 10-16,5 4 7 15,4-1-7-15,4-4 7 16,5-2-14 0,0-3 3-16,3-3-15 15,12-4-2-15,6-3 0 0,6-5-11 16,6-2-3-16,4 0-26 0,4-7-50 16,-5-9-157-16,-3-7-262 15</inkml:trace>
  <inkml:trace contextRef="#ctx0" brushRef="#br0" timeOffset="101304.62">16140 17176 1453 0,'0'0'83'0,"0"0"-66"0,0 0 47 16,0 0-2-16,0 0-9 15,-91 76-5 1,76-62-20-16,2-4-26 15,5-3 3-15,4-3-5 0,4-3 0 16,0-1-3-16,0 0-31 16,11 0-10-16,11 0 14 15,6-10 5-15,5-6-40 16,-2-7 9-16,-2-3 32 16,-4 0-52-16,-7 1-35 15,-8 3 43-15,-10 8 68 0,0 4 12 16,-7 3 79-1,-10 6-27-15,-2 1-12 16,0 0-19-16,2 0-18 16,7 0 8-16,1 0-8 0,8 0-12 15,1 0-3-15,0 0-8 16,11 0-10-16,15 0 17 16,6 0-11-16,6-6-41 15,-1-5-38-15,-1-2-8 16,-3-1 37-16,-3 0 9 15,-5-5 25-15,-6-2 20 0,-7-4 8 16,-6-8 9-16,-6-2 33 16,0 4 63-16,0 7 9 15,-7 9-8-15,-1 6-32 16,2 6-15-16,-2 3 4 16,0 0-25-16,-1 0-14 15,-3 3 3-15,2 17-2 16,-2 5-2-1,3 7-1-15,4 3-4 0,4 6 0 16,1 1-4-16,0 6-9 16,0 1 7-16,4 2-11 0,5 1 0 15,-1-4 5 1,-2-5-3-16,0-8-3 16,-3-7 1-16,1-7 0 15,-3-2 0-15,1-9 1 0,1-3-2 16,0-5 0-1,-2 0-4-15,2-1-16 0,-3-1-1 16,2 0-4-16,0 0 0 16,1 0-6-16,1 0-4 15,3-3-1-15,2-12-20 16,3-5-11-16,0-4-32 16,-3-1 39-16,-4 1 36 15,-4 0 18-15,-1 1-18 16,0 5 9-16,-15 4 13 0,-4 7 4 15,-6 3 0 1,-1 4 16-16,7 0 14 0,2 0 3 16,11 0-7-16,5 0-5 15,1 0-11 1,0 0-6-16,10 0-3 0,20-9-2 0,10-4-1 16,8-4-15-16,1-1-130 15,-5-4-139-15,-8 0-645 31</inkml:trace>
  <inkml:trace contextRef="#ctx0" brushRef="#br0" timeOffset="101860.38">16919 17046 38 0,'0'0'1295'0,"0"0"-1211"15,0 0 20-15,0 0 26 16,0 0-48-16,0 0-14 0,-6-10-21 16,-4 17-30-1,-1 13-6-15,-1 5-3 0,6 6 9 16,5 6-2-16,1-3-8 15,0 1 0-15,0-2 7 16,0-7-13-16,0-6 7 16,0-9-4-16,0-5-2 15,0-3-1-15,0-3 0 16,0 0-2-16,0 0-2 16,0 0-13-16,0-5 11 0,0-13-13 15,0-12-10-15,0-9 13 16,0-5-13-16,0 2-8 15,10 2-6-15,2 7 3 16,2 8 12-16,3 10 19 16,3 6-4-16,-1 7 4 15,1 2 2-15,-7 0 3 16,-1 0 3-16,-6 6 7 16,-3 7 15-16,-3 2 4 15,0 0 4-15,-11 2-6 16,-8-2-6-16,-2 1-9 15,0-5-7-15,0-1-2 0,7-1-6 16,3-2-20-16,5-1-31 16,6-2-73-16,0-3-151 15,5-1-110-15</inkml:trace>
  <inkml:trace contextRef="#ctx0" brushRef="#br0" timeOffset="102221.32">17286 17063 1205 0,'0'0'49'0,"0"0"9"16,0 0 56-16,0 0-11 16,0 0 10-16,0 0-56 15,-13-40-17-15,10 40-22 16,-2 0 10-1,-1 0 4-15,-4 0-18 0,-5 4-2 16,-9 13 0-16,0 9 5 16,-2 2-2-16,6 3-2 15,5 0-3-15,7-1-10 0,5-4 1 16,3 0-1 0,0-6-4-16,6-6-2 0,11-2 4 15,4-2-12-15,7-6 2 16,4-4-25-16,3 0-23 15,-4 0-54 1,-1-14-70-16,-4-3-117 0,-5-8-273 0</inkml:trace>
  <inkml:trace contextRef="#ctx0" brushRef="#br0" timeOffset="102572.17">17466 17064 1170 0,'0'0'136'0,"0"0"-4"15,0 0 19-15,0 0-43 0,0 0-32 16,0 0-24-16,0-4-19 0,0 4-14 16,0 4-7-16,0 13-1 15,-4 3 8 1,1 1-2-16,3-1-14 15,0-3 2-15,0 0 2 16,0-5-7-16,0-2 4 0,0-2-4 16,0-3-3-16,0-3-1 0,3 1-3 15,3-3-8 1,4 0-6-16,7 0 5 0,7 0-5 16,3-7-2-1,-2-1-30 1,-4-1-39-16,-11 4-96 15,-5-1-171-15,-5 2-366 16</inkml:trace>
  <inkml:trace contextRef="#ctx0" brushRef="#br0" timeOffset="102949.92">17693 17024 1021 0,'0'0'204'0,"0"0"-167"0,0 0 98 15,0 0-1-15,0 0-16 16,0 0-31-16,9-21-34 15,-9 26-20 1,0 11-5-16,0 7 30 0,0 3-28 16,0 0-13-16,0 1-6 15,0-3-4-15,0 0-6 16,0-4 0-16,0-3-1 16,0-6-22-16,0-1-20 15,0-3-19-15,2-3-7 0,9-4-12 16,6 0-41-1,4-11-50-15,6-13-67 0,-1-6-112 16,1-1-447-16</inkml:trace>
  <inkml:trace contextRef="#ctx0" brushRef="#br0" timeOffset="103204.21">17920 17047 869 0,'0'0'184'0,"0"0"-51"16,0 0 13-16,0 0 5 15,0 0-43-15,0 0-71 16,-64 27 11-1,37-11-3-15,6 0-24 0,2-2-5 16,5 2-5-16,5-5 0 0,5 1-10 16,4 1 0-1,0 0 2-15,0 1-2 0,12 2 1 16,3-2 1 0,4-1-2-16,2-2 0 0,3-2-2 15,3-8 0-15,1 1-16 16,2-2-33-16,0 0-93 15,-4-12-152-15,-9-2-449 16</inkml:trace>
  <inkml:trace contextRef="#ctx0" brushRef="#br0" timeOffset="103475.66">18195 17225 1636 0,'0'0'57'0,"0"0"-32"0,0 0 15 15,0 0 14-15,0 0-28 16,0 0-21-16,0 0-5 16,-5 0-38-16,-7 0-119 15,-4 0-465-15</inkml:trace>
  <inkml:trace contextRef="#ctx0" brushRef="#br0" timeOffset="107683.25">18566 17500 921 0,'0'0'175'16,"0"0"-167"-16,0 0 31 16,0 0 78-16,0 0-45 15,0 0 4-15,0 0-27 16,-57 34-8-16,32-24 9 15,-7-1-28-15,-5 0-5 16,-7-2-6-16,-1-1 0 0,-3-5-1 16,6-1 5-16,8 0-5 15,7 0-6 1,12 0 2-16,12 0-6 0,3-8-4 16,12-5-19-16,21-2 14 15,10-5-8-15,9 0-5 16,-1-3-12-16,-2-2-9 15,-10 0 4-15,-10-1 33 16,-10 3 6-16,-13 5 5 0,-6 2 2 16,-2 1 6-1,-17 7 10-15,-4 1-2 0,0 7 4 16,0 0 3-16,3 0-9 16,3 13-2-16,4 5 1 15,5 7-8 1,8 2-5-16,0 4 3 0,10 3 2 15,12 1-3-15,3 3 7 16,0-1 1-16,-3-3 5 16,-6-5-7-16,-6-5-4 15,-4-5-1-15,-5-5-3 0,-1-4-4 16,0-4 3-16,0-1 0 16,-10-1-4-1,-8-1-22-15,-1-3-55 0,-4 0-72 16,7-3-119-16,3-16-88 15</inkml:trace>
  <inkml:trace contextRef="#ctx0" brushRef="#br0" timeOffset="108598.16">18973 17520 897 0,'0'0'140'16,"0"0"-62"-16,0 0 66 15,0 0 9-15,0 0-58 16,0 0-2-16,-30 3-41 0,30-3-18 0,0 0-6 16,0 0-16-1,0 0-10-15,11-3 0 16,4-7 8-16,-2 0-5 16,2-1-1-1,-2-4 1-15,2 0-2 16,0-3-2-16,0-2 10 15,-4-3-10-15,-4 2 11 16,-2 3 1-16,-5 4-1 16,0 3-6-16,0 4 2 15,-8 1-2-15,-4 3-2 16,-6 2-4-16,-1 1-3 16,-1 0 2-16,1 0-3 15,6 0 3-15,4 5-9 0,7 4 0 16,2 4-15-16,2 3 5 15,20 2 10-15,8 4 6 16,6-2-2-16,-2 0 0 16,-5-2 0-16,-7-3-3 15,-10-1 8-15,-5 2 1 16,-4-3-2-16,-3 1 0 16,0-2 4-16,0 1 4 0,0-3 2 15,-3-3 0-15,1-4 0 16,2-3-7-16,0 0 1 15,0 0-2-15,0 0-5 16,5 0-5-16,13 0 7 16,8-13-5-16,5-3-20 15,6-4-26-15,2-3-14 16,0-4-11-16,-2 2-13 16,-7 1 4-16,-9 0 62 15,-12 8 25-15,-9 2 1 16,0 6 26-16,0 5 46 15,-8 3 2-15,-10 0 8 0,-3 0-55 16,-1 15 22-16,1 2-4 16,6 3-3-16,3-1-12 15,6-1-10-15,6-2-5 16,0-3-8 0,0 0-3-16,12-3 1 0,6-4-5 15,4-2 0-15,8-3-1 16,5-1-4-16,-1 0-14 15,2 0-28-15,-2-11-49 16,-1-2-55-16,-3-1-70 0,-5-4-14 16,-4-2-217-1</inkml:trace>
  <inkml:trace contextRef="#ctx0" brushRef="#br0" timeOffset="109813.5">19712 17360 932 0,'0'0'297'16,"0"0"-254"-16,0 0 40 15,0 0 62-15,0 0 0 16,0 0-72-16,0 57-25 16,0-40-11-16,0-2-11 0,0-4-6 15,3-1-3 1,-2-1-3-16,-1-2-9 0,2-3-1 16,-1 0-1-16,-1-2-1 15,2-2-2-15,1 0-12 16,-2 0 2-16,8 0-14 0,0-19 3 15,6-6-9 1,0-6-22-16,2 1-42 16,0 6 13-16,2 6 53 0,-2 7 18 15,1 8 7-15,-6 3 3 16,-2 2 5 0,-4 17 31-16,-5 8 37 0,1 3-2 15,-2-2-30-15,0-3-10 31,0-4-7-31,0-5-7 0,0-6 4 0,2-4-13 16,1-5-3-16,0 2-5 16,1-3-7-16,8 0 7 0,1-16 2 15,10-7-2-15,2-5-10 32,0-5-11-32,1-2-6 15,-1 7 0-15,-1 7 10 16,-5 11 15-16,-7 10-4 15,-4 0 1-15,-5 12 1 16,0 12 4-16,0 4 28 0,-2 2-16 16,2-7 1-16,3-4-7 15,2-4 4-15,-1-5 0 16,6-3-10-16,1-1-1 16,8-6 1-16,5 0-2 15,6 0-19-15,1-4-14 16,-1-8-21-16,-3-3-66 15,-6-2-19-15,-6-1-16 16,-3-2 72-16,-6 1 46 16,-3 2 34-16,-2 3 5 15,-4 5 11-15,0 2 16 16,0 4 46-16,0 3 77 16,0 0-4-16,-12 1-66 0,-3 10-53 15,-1 6 22-15,-1-1 2 16,4-2-22-16,4-1-10 15,1-2-8-15,5-2-4 16,1-3-5-16,2 0-2 16,0 1-1-16,0-1 1 15,0 1-6-15,4-2-12 16,8 0-4-16,2-4-6 0,2-1-1 16,3 0 2-16,-2 0-10 15,0-10-10-15,-1-3 6 16,-2-1 14-16,-2-2 10 15,-1 0 1-15,-2 5 15 16,-5 1-1-16,-4 7 2 16,0 3 9-16,0 0 21 15,0 0-3-15,0 0 1 16,0 7-17-16,0 3 16 16,0 3 4-16,0-2-7 15,0 2-4-15,0-4 4 0,3 0-13 16,6-2-3-1,3-3-4-15,0-1-2 0,4-3 0 16,4 0-4-16,5 0-1 16,3 0-9-16,-1-6-12 15,0-8-10-15,-3-1 1 16,-3-5-13-16,-3-3 3 16,-5-1-2-16,-3 2-17 15,-5 5 22-15,-5 7 40 16,0 6 11-16,0 2 53 0,0 2 19 15,0 0-23-15,-9 13-36 16,2 6 13 0,1 0 8-16,3-1-16 0,3 1-4 15,0-6-5 1,0-2-9-16,0-4 2 0,0-3-11 16,0 0-1-16,3-2-1 15,3-1-11-15,4-1-32 16,4 0-46-16,1 0-141 15,4-7-162-15</inkml:trace>
  <inkml:trace contextRef="#ctx0" brushRef="#br0" timeOffset="110114.15">20924 17413 1193 0,'0'0'143'15,"0"0"-95"-15,0 0 46 16,0 0 16-16,0 0-30 0,0 0-39 15,0-5-17 1,0 4 2-16,0-2-15 0,0-1-4 16,3-3 1-16,11-2-2 0,8-4-6 15,9 0 1-15,4 3-2 16,-1 1 1 0,-4 8-2-16,-5 1-1 0,-4 0 1 15,-9 14-1-15,-4 3 0 16,-8 2 3-16,0 0-3 15,-5-2 2 1,-16-3-6-16,-6-4-11 0,-10-2-64 16,-3-6-104-16,-8-2-124 0,-4-2-268 15</inkml:trace>
  <inkml:trace contextRef="#ctx0" brushRef="#br0" timeOffset="110256.5">20621 17187 1074 0,'0'0'39'31,"0"0"11"-31,0 0 23 16,0 0 97-16,0 0-63 15,0 0-76-15,17-13-31 16,-2 13-34-16,-2-1-236 16,-4-3-514-16</inkml:trace>
  <inkml:trace contextRef="#ctx0" brushRef="#br0" timeOffset="110962.56">21666 17369 1202 0,'0'0'129'16,"0"0"-63"-16,0 0 85 15,0 0-91-15,0 0-38 16,0 0-4-16,-2-18-5 16,21 18-1-16,3 0 1 15,1 14-1-15,-2 5 0 0,-4 4-2 16,-6 1 3-16,-8-2 1 15,-3-3-2-15,0-2 17 16,-8-6-9-16,-7-1-1 16,-1-3-6-16,0-4 1 15,3-3 1-15,3 0-6 16,2 0-6 0,3 0 1-16,2-6-4 15,3-9-7-15,0-7-6 16,20-4-10-16,13-5-19 15,7 2-23-15,3 5-53 0,-1 10-76 16,0 7-54-16,-3 5-92 16</inkml:trace>
  <inkml:trace contextRef="#ctx0" brushRef="#br0" timeOffset="112154.5">22009 17430 1137 0,'0'0'49'16,"0"0"-23"-16,0 0 53 0,0 0 2 15,0 0-6 1,0 0-20-16,34 11-8 0,-1-15-33 16,4-9-14-16,-6 0 0 15,-1 0-22-15,-4-2-10 16,-5 2 3-16,-7 1 11 31,-6 2-38-31,-7 4 56 0,-1 3 11 0,0 3 52 0,-9 0-17 31,-8 0-7-31,-4 13-15 16,-3 2 29-16,0-1-2 0,0 3-14 0,0-1-5 16,6-2-5-16,2-1 0 31,7-3-8-31,4-1-9 0,5 0-7 0,0-1-3 31,0-1 0-31,11 1-6 16,11-1 0-16,8-2 4 15,1-2-6-15,2-3-3 16,-1 0-7-16,-4 0-3 0,-4 0 1 16,-3-10 0-16,-3-3 6 15,-5-1-13-15,2-1 5 16,-1 0-6-16,-1 2-1 16,2 0-1-16,3 7 23 15,1 5 5-15,2 1 2 16,-2 0 3-16,-5 0 15 15,-4 6 0-15,-5 4 10 16,-5 4-4-16,0-5 2 16,-6 4 5-16,-9-2-6 15,-4 1-19-15,0-5 6 16,5-2-12-16,2 0-1 0,7-4-17 16,4-1-46-16,1 3-44 15,0-3-57-15,3 0-27 16,13 0 99-16,5-7-3 15,6-2-52-15,3 1-18 16,1-1 136-16,2 1 30 16,-2-1 5-16,-4 2 50 0,-2-2 31 15,-2-1 43-15,-1 0-49 16,-1 1-11-16,-4 1-46 16,-1-1-14-1,-4 1 3-15,-2-1-1 0,-5 2 1 16,-5-1 42-16,0 2 42 15,0 1-30-15,0-1-13 16,-11 3 18-16,2 1-19 16,-4 2-1-16,-2 0-23 15,-2 7 3-15,0 8-6 16,0 3 4-16,5 2-7 16,5 0-2-16,4-3-13 0,3-2 6 15,0 1-13-15,0-4 4 16,9 0-9-1,9-2 5-15,3-5 0 0,6-3 0 16,4-2-10-16,6 0-15 16,3 0 0-16,-1-3-15 15,-1-10-23 1,-4-1 10-16,-4-4-64 0,-5-2 2 16,-4-1 37-16,-6-2 17 15,-3-1 2-15,-6-2 9 16,-5 0 42-16,-1 3 8 15,0 6 41-15,-4 6 47 16,-7 6 55-16,1-1-30 0,-1 3-11 16,0 2-28-16,2 1-19 15,1 0-9-15,3 1-13 16,2 9-11-16,-2 1-3 16,0 6 7-16,1 1-6 15,2 4 3-15,1 0-10 16,1 2-4-16,0-1 1 15,0 0-10-15,4-4 4 16,8-3-4-16,0-2-1 16,2-4 1-16,3-3-2 0,3-3-12 15,4-4-14-15,4 0-14 16,3 0-30 0,-1-7-89-16,-3-6-161 0,-8-2-146 15</inkml:trace>
  <inkml:trace contextRef="#ctx0" brushRef="#br0" timeOffset="112330.12">23069 17381 1122 0,'0'0'43'15,"0"0"-41"-15,0 0 3 16,0 0 3-16,107-23-7 15,-78 14-1-15,0 1-125 16,-10-1-703-16</inkml:trace>
  <inkml:trace contextRef="#ctx0" brushRef="#br0" timeOffset="113470.1">23905 17371 1216 0,'0'0'151'0,"0"0"-110"0,0 0 127 16,0 0-36-16,0 0-62 16,0 0-37-1,-24 13-18-15,15 4-2 0,-1 2 7 16,5-2 3-16,2-3-17 15,3-2 0-15,0-2-6 16,0 0-2-16,4-1-3 0,10-2-9 16,7-3-7-1,6-4-4-15,4 0-11 16,2 0-15-16,1-9-20 0,-2-6-25 16,-4-5-14-1,-4-2-1-15,-11 2 18 0,-7-3 54 16,-6 7 39-16,0 5 6 15,0 3 36-15,-3 5 68 16,-1 3 2-16,1 0-21 0,-2 0-28 16,1 6-35-16,-2 9-2 15,5 1 6-15,1-1-1 16,0 4-9-16,0-8-13 16,1-1-2-16,6-2-5 15,1-1-2-15,-1-3-1 16,5 1-1-16,0-4-25 15,3-1-12 1,6 0-53-16,3 0-66 0,2-13-69 16,1-3-47-16,-1-1-245 15</inkml:trace>
  <inkml:trace contextRef="#ctx0" brushRef="#br0" timeOffset="113819.72">24329 17380 357 0,'0'0'782'15,"0"0"-590"-15,0 0-77 16,0 0 6-16,0 0-22 15,0 0-42-15,-5 41-17 16,2-29-13-16,3-5-8 0,-2-1-8 16,-1 0 0-16,2-3-5 15,-1-2-4-15,2-1-2 16,0 0-1-16,0 0-4 0,0 0-18 31,0 0-3-31,3-7-2 0,14-9-8 0,7-3-26 31,6 3-8-31,3 5 7 16,-7 5 31-16,-5 6 17 16,-7 0 15-16,-8 0 0 15,-2 6 13-15,-2 7 8 16,-2 1 3-16,0 0-6 16,0-2-3-16,4-4-9 0,0-3-6 15,4 0-3-15,4-4-25 16,7 0-4-16,4-1-41 15,0 0-118-15,2-2-12 16,-5-10-235-16</inkml:trace>
  <inkml:trace contextRef="#ctx0" brushRef="#br0" timeOffset="114107.46">24731 17166 941 0,'0'0'92'16,"0"0"-37"-16,0 0 77 15,0 0 41-15,0 0-14 16,0 0-52-16,-1-36-51 16,-1 36-24-16,-1 9-12 15,-1 11 2-15,1 6 7 16,0 7-9-16,1 1-12 16,2 1 6-16,0 0-2 15,0 1-9-15,0-3 2 0,0-4-2 16,0-7-3-16,3-2-1 15,0-8-12-15,2 0-14 16,-2-5-21-16,1 0-20 16,1-4-62-16,1-3-93 15,-2 0-17-15,-1-4-212 16</inkml:trace>
  <inkml:trace contextRef="#ctx0" brushRef="#br0" timeOffset="114409.03">24685 17418 1038 0,'0'0'47'0,"0"0"-39"16,0 0 51-16,0 0-17 15,0 0-2-15,115-47-8 16,-79 41-16-16,-4 0-14 16,-5 6 0-16,-7 0-2 0,-5 0 7 15,-8 0 35 1,-1 0 40-16,-3 0-6 0,0 1-28 15,1 8 2-15,1 2-9 16,-1 2 5-16,-1 2-24 16,1 4-6-16,-4-4-7 15,0-1-5-15,0-1-4 16,0-2-16-16,0-2-60 16,0-5-125-1,0-3-85-15,4-1-289 0</inkml:trace>
  <inkml:trace contextRef="#ctx0" brushRef="#br0" timeOffset="114576.57">24998 17143 1132 0,'0'0'88'16,"0"0"-11"-16,0 0 32 0,0 0-47 0,0 0-32 31,0 0-29-31,-10 3-1 15,25 8-95-15,3-2-113 16,-3-2-384-16</inkml:trace>
  <inkml:trace contextRef="#ctx0" brushRef="#br0" timeOffset="114909.23">25221 17149 1003 0,'0'0'292'0,"0"0"-227"16,0 0 77-16,0 0-8 16,0 0-22-16,0 0-36 15,0-20-24-15,0 20-17 16,0 8-11-16,-3 17-12 15,-3 8 4-15,0 10 7 0,6 0-7 16,0 1 3 0,0-4-12-16,0-7-2 0,0-4-5 15,0-10 0-15,0-5-1 16,3-1-21-16,-3-6-19 16,0-1-40-16,0-2-28 15,0-4-142-15,0 0-211 16</inkml:trace>
  <inkml:trace contextRef="#ctx0" brushRef="#br0" timeOffset="115563.09">26093 17246 1227 0,'0'0'135'15,"0"0"-58"1,0 0 51-16,0 0-45 0,0 0-31 15,0 0-10 1,-7 38 2-16,3-13-19 0,4 1 7 16,0 1-13-16,0-2-12 15,0-8-1 1,0-1-6-16,0-5-2 0,0-1 1 16,0-2-15-16,0-4-21 15,0-1-14-15,0-1-31 16,0-2-71-16,-3 0-127 15,-4-12-175-15</inkml:trace>
  <inkml:trace contextRef="#ctx0" brushRef="#br0" timeOffset="115776.07">25947 17266 1190 0,'0'0'158'0,"0"0"-131"15,0 0 60-15,0 0-54 0,0 0 30 32,102-4-8-32,-41-2-36 0,-1-4-11 0,-2 0-8 15,-9-3-39 1,-9 3-73-16,-10 3-94 0,-8 2-61 31,-10 1-524-31</inkml:trace>
  <inkml:trace contextRef="#ctx0" brushRef="#br0" timeOffset="116109.19">26560 17265 1021 0,'0'0'239'0,"0"0"-228"15,0 0 73-15,0 0 58 16,0 0-32-16,0 0-35 16,6-20-27-16,-18 24-18 0,-12 10-18 15,-5 4-6 1,-3 2 9-16,7 1 7 16,5 1-4-16,7-1-8 0,7-3-8 15,6-1-2-15,0-3-2 16,3-1-6-16,16-3-10 15,10-5-9-15,7-1-12 16,7-4-27-16,4 0-58 16,-2-9-126-16,-2-7-11 15,-7-4-284-15</inkml:trace>
  <inkml:trace contextRef="#ctx0" brushRef="#br0" timeOffset="116674.86">26788 17271 1127 0,'0'0'82'16,"0"0"-34"-16,0 0 134 16,0 0-39-16,0 0-38 15,0 74-60-15,0-54-9 16,0-2-7-16,0-3-10 16,0 0-4-16,0-4-3 0,0-4 0 15,0-1-7-15,-4-1 0 16,-2-1-5-16,-1-2 3 15,-1-2-3-15,3 0-5 16,-2 0-8-16,4-10-20 16,2-11-11-16,1-8-2 15,0-7-12-15,4-5-48 16,9 1 5-16,4 2 35 16,4 8-3-16,1 10 55 15,5 9 14-15,0 6 0 16,0 5 1-16,-2 0-1 0,-2 5 14 15,-8 10 23 1,-8 1 12-16,-7 2 3 0,0 3 3 16,-7-4-9-16,-13 0-16 15,-7-5-12-15,-1 1-1 16,-2-7-9-16,5-1-6 16,7-2 0-16,4-3-1 15,8 0 2-15,6 0-2 16,0 0-1-16,0 0-10 15,0 0 0-15,11 0 8 0,5 0 2 16,5 0 1-16,-1 0 3 16,3 12 8-16,7 0-3 15,-2 4-4-15,4-2-3 16,-2-5-2-16,-1 1-1 16,0-1-18-1,-2-8-97-15,-9 1-171 0,-5-2-457 16</inkml:trace>
  <inkml:trace contextRef="#ctx0" brushRef="#br0" timeOffset="117190.31">27391 17099 1408 0,'0'0'60'15,"0"0"-60"-15,0 0 42 16,0 0 47-16,0 0-23 16,0 0-26-1,27-36-21-15,-27 36-8 0,0 0-10 0,-8 0 11 16,-8 0-12 0,-2 0-3-16,-1 0 3 0,1 1 0 15,2 5-3-15,0 1 3 16,3 0 2-16,3 4 2 15,-1 0-4-15,5 2 0 16,5 4 5-16,1-4 0 16,0 5-1-16,0 2 2 31,6-1 6-31,3 1-6 0,-2 2 0 16,-1-1 0-16,-3 1 1 15,2 2 11-15,-1 0-3 16,-3 0-7-16,2 0 4 15,-3-4 3-15,0-3-11 16,0-4 3-16,0-2-2 16,0-6-3-16,0 0-1 15,0-5 1-15,0 0-2 0,0 0-3 16,2 0-10 0,9 0 2-16,5 0 1 0,3 0-10 15,4-3-9-15,2-4-31 16,-1 0-93-16,-2-3-190 15,-1 0-177-15</inkml:trace>
  <inkml:trace contextRef="#ctx0" brushRef="#br0" timeOffset="117447.92">27588 17197 1197 0,'0'0'153'0,"0"0"8"16,0 0 6-16,0 0-72 16,0 0-46-16,0 0-7 15,0 32 3-15,0-9-7 16,0-1-15-16,0-2-22 16,0-5 1-16,0 0-1 15,0-2-1-15,0-4-29 0,0 0-32 16,0-4-21-16,3-2-93 15,3-3-211-15,0 0-394 16</inkml:trace>
  <inkml:trace contextRef="#ctx0" brushRef="#br0" timeOffset="117989.13">27702 17073 1232 0,'0'0'90'16,"0"0"-9"0,0 0 90-16,0 0-97 0,0 0-39 15,0 0-18-15,96-26-8 16,-57 20-6-16,-5 2-1 16,-8 3-2-16,-11-1 5 15,-8 1-4-15,-6 1-2 16,-1 0 2-16,0 0 0 0,0 0 7 15,0 0 10-15,0 0 9 16,0 0-6-16,0 0-15 16,0 0 6-16,0 0 1 31,0 0-2-31,0 4 5 0,0 15 5 16,-5 6 9-16,0 6-5 0,2 7-2 15,-1 4-4 1,-1 5-3-16,2-1-10 15,2-3-2-15,1-4-2 0,0-2-2 16,0-4 2-16,7-7-2 0,1-6 0 16,-2-9-1-1,-1-5-1-15,-3-3 1 0,-2-3 1 16,0 0 1-16,0 0 1 16,0 0 5-1,0 0-3-15,0 0-4 0,-7-4-4 16,-11-3-14-16,-6-1-6 15,2 6-1-15,2-1-19 16,2 3-17-16,2 0-26 0,-2 0-196 16,0 0-243-16</inkml:trace>
  <inkml:trace contextRef="#ctx0" brushRef="#br0" timeOffset="118889.99">28452 17278 967 0,'0'0'140'0,"0"0"-47"0,0 0 18 16,0 0-10-1,0 0-51-15,0 0-11 0,0-2-4 16,0 2 1-16,0 0 3 15,0 0-2-15,0 0-12 16,0 0 3-16,0 0-6 16,0 0-9-16,-2 0 3 15,2 0-13-15,0 0-2 16,0 0 3-16,0 0-4 16,0 0 0-16,0 0-6 15,0 0 5-15,0 0 0 16,0 0 1-16,0 0-5 15,0 0 1-15,0 0 2 16,0 0-6-16,0 0 1 0,0 0 6 16,0 0-4-16,0 0-1 15,0 0 6-15,0 0 0 16,0 0 0-16,0 0 0 16,0 0 1-16,0 0 1 0,0 0 0 15,0 0-2-15,0 0 0 16,0 0 1-16,0 0-3 15,-1 0-3 1,-4 0-10-16,-2 0 15 0,-2 0 4 16,0 1-3-16,0 0 7 15,0 2-5-15,5-1 5 16,-1-1-7-16,2 0-1 16,3-1 0-1,0 0 0-15,0 0-5 16,0 0-6-16,0 0 7 0,9 0 1 15,10 0 3-15,4 0 3 0,5-2-1 16,3-5-2-16,-1 2-6 16,-4 1-26-1,-8 3-36-15,-8 1-23 0,-7 0-84 16,-3 0-26-16,0 0-220 16</inkml:trace>
  <inkml:trace contextRef="#ctx0" brushRef="#br0" timeOffset="119078.62">28453 17442 1189 0,'0'0'126'16,"0"0"-8"-16,0 0-55 16,0 0-43-16,0 0-5 15,0 0-9-15,84-19-3 16,-59 17-3-16,-2 2-24 15,-4 0-122-15,-1 0-51 0,-2 0-176 0</inkml:trace>
  <inkml:trace contextRef="#ctx0" brushRef="#br0" timeOffset="119706.75">29024 17233 184 0,'0'0'629'0,"0"0"-570"16,0 0 43-16,0 0-12 0,0 0-42 16,0 0-3-16,0-4-5 15,0 3 33-15,0 1 38 16,0-5-3-16,0 3-22 16,0-3-24-16,0 0-29 15,0 2 3-15,0 0-2 16,0 1-10-16,0 2-4 15,-3 0 5-15,-5 0-8 16,-6 13-5-16,-4 13-6 16,2 3 2-16,0 2 6 15,7-2-8-15,4-4-2 0,3-1-3 16,2-6-1-16,0-2-1 16,8-3-2-16,6-7 2 15,5-1-1-15,3-3 2 16,2-2-1-16,-1 0 1 15,-1-2-1-15,-4-9 1 16,-3-3 2-16,-6-6 3 16,-1-4-3-16,-8-4 5 15,0-4-5-15,0 4-2 16,-11 0 0-16,-6 7 0 16,-4 7-2-16,1 8-3 15,0 3 5-15,-1 3-8 0,5 0-7 16,1 0-16-16,4 9-29 15,5 2-72-15,6 2-162 16,0-3-93-16</inkml:trace>
  <inkml:trace contextRef="#ctx0" brushRef="#br0" timeOffset="119951.37">29565 17377 1180 0,'0'0'190'0,"0"0"-185"16,0 0 124-16,0 0-31 0,0 0-98 15,0 0-23 1,0 0-233-16,5-3-522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6-14T06:54:09.81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8922 13376 983 0,'0'0'34'0,"0"0"-33"15,0 0 103-15,0 0 36 16,0 0-54-16,0 0-54 16,0 0-11-16,0 0 3 31,0-3-2-31,0 3-2 0,0 0-1 15,0 0 1-15,0 0 0 16,0 0 5-16,0 11-2 16,0 6 16-16,0 0-21 15,0 3 1-15,0-3-10 16,0 0 6-16,0 0-12 16,1-3 3-16,2-2-1 15,2 1-3-15,-4-3 4 16,-1-1-6-16,2-4 0 15,-2 0 3-15,1-3-2 16,-1-2-2-16,0 0 1 0,0 0-12 16,0 0-31-16,2-1-27 15,-1-13-70-15,3-6-104 16,1-1-7-16,-5 0-182 16</inkml:trace>
  <inkml:trace contextRef="#ctx0" brushRef="#br0" timeOffset="371.82">8802 13363 984 0,'-9'0'51'0,"5"2"-28"15,4-2 87-15,0 0-6 16,0 0-60-16,12 0-30 0,9 0 10 16,3-5 2-16,0-2-8 15,-2 1-10 1,-1 2-4-16,-2-2 1 0,2 2-4 15,-2 0 0-15,-4 0-1 16,0 0-41-16,-3 0-39 16,0-1 1-16,-3 4-16 15,-3 1-44-15,-3 0-138 16,-3 0-361-16</inkml:trace>
  <inkml:trace contextRef="#ctx0" brushRef="#br0" timeOffset="834.95">9174 13363 821 0,'0'0'30'0,"0"0"-4"15,0 0 111-15,0 0-40 16,0 0-63 0,0 0-22-16,0-21-2 0,0 16 8 15,0 4 9 1,0 1-8-16,0 0 38 0,-3 0 11 16,-3 0-37-1,-3 0-13-15,-4 9-6 16,-3 5 8-16,-1 3 5 0,2 1 6 15,0 2-7-15,4-2 6 16,1-1-9-16,6-4-4 16,2-2-9-16,2 1-2 15,0-3-6-15,0 0 0 0,2-2 1 16,8 1-1-16,2-2 0 16,4-2 0-16,1-1-6 15,2-3-17 1,4 0-32-16,-1 0-31 15,2-4-77-15,-4-5-24 0,-3-1-185 16</inkml:trace>
  <inkml:trace contextRef="#ctx0" brushRef="#br0" timeOffset="1534.45">9350 13384 956 0,'0'0'71'15,"0"0"-71"-15,0 0 70 16,0 0 26-16,0 0-31 15,0 0-7-15,-19 65-25 0,19-45-3 16,0-3 4-16,0 0 4 16,1-3-9-16,-1-2 6 15,0-2-8 1,0-1-5-16,0-3-13 0,0-1-1 16,0-3-3-16,0-1-2 15,0-1-1-15,0 0-2 16,0 0 0-16,0-10 0 15,0-11-34-15,0-7 6 16,3-2 1-16,4-2-20 0,4 3 13 16,1 4 14-16,4 5 2 15,-2 5 1-15,-1 3 10 16,4 7 4-16,-4 3-4 16,-1 1 2-16,0 1 4 15,-5 0 1-15,-2 0 1 16,-5 5 10-16,0 7 0 15,0 4-2-15,-8-1 0 16,-8 2-1-16,-2 1-3 0,-6-1 0 16,3-1 5-1,-1-3-6-15,7-6-3 0,4-2 2 16,3-3-3-16,5-2 3 16,3 0-3-1,0 0-1-15,0 0 0 0,0 0 2 16,3 0-1-16,8 0 0 15,1 0 0-15,3 0 4 16,0 0 2-16,1 7 4 0,-2 3-6 16,-2 2-3-1,0 2 2-15,-2-1-3 0,-2-2-8 16,4 2-41 0,-5-3-46-16,-1 1-40 0,-3-2-151 15,0-4-346 1</inkml:trace>
  <inkml:trace contextRef="#ctx0" brushRef="#br0" timeOffset="2231.63">9858 13301 1153 0,'0'0'10'0,"0"0"-7"0,0 0 89 16,0 0 18 0,0 0-43-16,0 0-29 15,0-15-37-15,0 15 8 16,-4-2-5-16,0 2 3 0,-4-1-6 15,-2 1-1-15,-2-2 4 32,1 2-4-32,2 0 0 0,-1 0 0 15,4 0 2-15,0 0-1 16,0 0 8-16,1 0 7 16,1 0-4-16,1 0 0 15,2 5 3-15,-1-1-8 16,1 0-1-16,-2 3-2 15,1-1 3-15,-1 2-6 16,2 1 1-16,-1-1-2 16,1 0 2-16,1 1-1 15,0-1 1-15,0 0-1 16,0 0 8-16,0 2-5 16,0 1 7-16,0 2 4 0,1 1-3 15,2 1 1-15,0 1-1 16,0 0-3-16,0-1-3 15,-3 1-2-15,2-1 2 16,-2 0 3-16,0 1-5 16,0-2 3-16,0-1 1 15,0-3-2-15,0-3 0 0,0-3-3 16,0-1-1-16,0-3 0 16,0 0-2-1,0 0 0-15,0 0-2 0,0 0 2 16,4 0-2-1,5 0-9-15,0 0-3 0,3 0-26 16,3 0-48-16,0-6-51 16,7-4-86-16,-1-1-59 15,-3 0-390-15</inkml:trace>
  <inkml:trace contextRef="#ctx0" brushRef="#br0" timeOffset="2630.81">10049 13369 1099 0,'0'0'32'0,"0"0"-8"0,0 0 116 16,0 0-32-16,0 0-35 0,-83 69-32 15,77-55-21 1,4 0-9-16,2-2-3 16,0-4-3-16,0-1-2 0,2-3-3 15,9-4 1 1,3 0-2-16,3 0-7 0,2-4 0 16,-2-7-10-16,-1-2 2 15,-7 0 3-15,-2-1 10 16,-5-2 3-16,-2 2 0 0,0 1 3 15,0 1-1-15,-6 2 4 16,-6 5 1-16,4 2-5 16,-3 3-2-1,-3 0-13 1,-2 0-36-16,5 10-77 16,1 0-49-16,5-2-182 0</inkml:trace>
  <inkml:trace contextRef="#ctx0" brushRef="#br0" timeOffset="3267.17">10111 13249 1111 0,'0'0'84'15,"0"0"-80"-15,0 0 36 16,0 0 39-16,0 0-36 16,0 0-1-16,26-3-16 15,-6-1-14-15,-4 1-7 16,-2 1-1-16,-4 1 3 16,-4 0-7-16,0-1 7 0,-3 0 7 15,2-1-3 1,-2 3 10-16,1-2 10 15,-3 1-6-15,-1 1 6 0,0 0-5 16,0 0-1-16,0 0-10 16,0 0 6-16,0 7 0 15,0 5-7-15,0 4 14 16,0 1-17-16,0 3 2 16,0 2-3-16,0 4-3 15,0 4-3-15,0 0 4 0,0 3-5 16,0-3-3-16,0-2 1 15,0-3 1-15,0-2-2 16,0-2 1-16,0-3-1 16,0-2 1-1,0-2-1-15,3-4 1 16,2-3-1-16,-2-1 0 0,3-4-1 16,-3 1 2-1,0-1-1-15,-1-2 0 0,-1 1 0 16,-1-1 0-16,0 0 1 15,0 0 0-15,0 0 1 16,0 0 0-16,0 0 1 0,0 2 0 16,-15 0-3-1,-7 3-1-15,-7 0-13 0,-2-1-20 16,-2 3-44-16,0-2-156 16,5-3-219-16</inkml:trace>
  <inkml:trace contextRef="#ctx0" brushRef="#br0" timeOffset="6596.02">10652 13347 911 0,'0'0'423'0,"0"0"-403"16,0 0-5-16,0 0 88 16,0 0-13-16,0 0-53 15,-16-4-24-15,16 4-9 16,0-1-2-16,0 1-2 15,0 0-1-15,0 0-52 16,0 0-78-16,-3 0-60 16,-3 3-93-16,-3 2-471 15</inkml:trace>
  <inkml:trace contextRef="#ctx0" brushRef="#br0" timeOffset="6811.41">10689 13545 1100 0,'0'0'9'0,"0"0"-5"0,0 0 47 0,0 0 42 16,0 0-54 0,0 0-39-16,-20-1-21 0,36-12-16 15,-1 0-29-15,4-1-79 16,-10 0-250-16</inkml:trace>
  <inkml:trace contextRef="#ctx0" brushRef="#br0" timeOffset="7632.71">11207 13306 942 0,'0'0'87'16,"0"0"-76"-16,0 0 65 15,0 0 36-15,0 0-1 16,0 0-49-16,-22-28-24 0,16 28 4 15,-4 0-12 1,-3 5-7 0,-6 13-8-16,-2 5 8 0,-3 2 6 0,0 2-5 15,5-2 4-15,4-1-9 16,9-4-9-16,6-2-6 16,0-2-4-1,6-5-5-15,15-1-2 0,7-7-14 16,8-3-21-1,4 0-27-15,5-7-29 16,-2-9-73-16,-2-1 38 0,-3 2-87 0,-6-1-75 16,-10 2 60-16,-7 3-131 15,-10 3 366-15,-5 3 325 32,0 4-93-32,0 1 38 0,-8 0-118 15,-5 0-56-15,1 3-13 0,3 5-4 16,-3 0-3-1,9 1-20-15,-2-2-13 0,4-2-20 16,1 1-14 0,0-2-9-1,0 2 0-15,0-2-6 16,9-1 6-16,6-1 8 16,0-2-8-16,1 0-6 0,1 0-3 15,-3 0-2-15,-2-3 3 16,-4-4 3-16,2 0 5 15,-7-3 2-15,-1 0 7 16,-2 0-3-16,0 2 1 16,0 1 3-16,-2 1-1 15,-4 3-9-15,-1 0-12 16,2 2-27-16,2 1-20 0,2 0-61 16,-1 0-38-1,2 0-278-15</inkml:trace>
  <inkml:trace contextRef="#ctx0" brushRef="#br0" timeOffset="8247.4">11622 13349 696 0,'0'0'519'0,"0"0"-492"0,0 0 67 16,0 0 48-16,0 0-78 16,0 0-29-16,-15-7-18 15,15 7-10-15,-2 0-2 16,-1 0 5-16,-1 3-5 16,-2 5 4-16,3 2 5 15,-1 0-1-15,-1 0-3 16,2 3 2-16,0 1-4 0,1 0-4 15,1 0-2 1,1-3-1-16,0-2 2 0,0-1-3 16,9-3-2-1,9-4-3-15,1-1-3 0,4 0-15 16,2-6 1-16,0-8-23 16,-4-3-27-16,3-1-17 15,-8-3-38-15,-5 0 51 16,-3 1 23-16,-7 2 33 15,-1 7 20-15,0 3 2 16,0 2 11-16,-3 5 11 16,-3 1 28-16,4 0 2 15,2 0-6-15,-1 0-29 0,-1 3-1 16,1 5 15-16,-1 2 11 16,2 1-6-16,0 2 10 15,0 0-3 1,0-2-22-16,0-1-3 0,5-3-16 15,4 0 1-15,-1-1-3 16,3-2-2-16,3-3-37 16,4-1-29-16,3 0-42 15,1 0-77-15,2-7 15 16,-2-5-124-16,-4-1-195 0</inkml:trace>
  <inkml:trace contextRef="#ctx0" brushRef="#br0" timeOffset="9547.39">11974 13339 910 0,'0'0'114'16,"0"0"-31"-16,0 0 45 16,0 0 5-16,0 0-41 15,0 0-39-15,0 0-13 16,0 0-10-16,0 0-8 0,0 0-6 16,0 4 2-1,0 6-1-15,0 0-11 0,1-1-1 16,-1-1-4-16,2-4 0 15,-2 1 0-15,0-4 0 16,0 1-1 0,0-2-10-16,1 0-6 0,2 0-4 15,2 0-7-15,1-8-18 16,3-1 26-16,-2-3 12 16,1 4 0-16,-4 2 4 15,2 3 3-15,-5 3-18 16,2 0 0-16,-1 0 3 15,-1 0 2-15,2 3 13 0,-3 8 9 16,2 2 9 0,-2 0-1-16,1-2-6 15,1-3-4-15,4-1-5 0,2-4-2 16,3-1 0-16,6-2 0 16,5 0 0-16,2-5-31 15,1-6-13-15,-2-1-11 16,-1-4-30-16,-1-2 15 0,-4-5 15 31,-3-2-40-31,-3-2 19 0,-4 0 28 0,-1 2 28 31,-4 1 20-31,-2 2 14 16,0 2 28-16,0 5 21 16,0 3 8-16,-2 3-12 0,-5 2 9 0,2 4 32 31,2-1-33-31,0 3 2 0,0 1-5 0,2-2-22 15,-2 2 7 1,3 0-16-16,-2 0-8 0,1 0-6 0,1 0-3 16,0 0-6-16,-2 0 3 31,1 4-7-31,-2 11 3 16,0 4-1-16,2 1 3 15,1 1 4-15,0 2-4 16,0-1 1-16,0-1 0 15,0 1-3-15,0-2-7 16,0-4 3-16,4-2-3 16,0-1 0-16,-1-3-2 15,2-2 3-15,-1 0-2 0,2-4-2 16,-1 0-3-16,2-1-6 16,-1 0 0-16,3-3-13 15,4 0 0-15,4 0-5 16,2 0-7-16,1-6 6 15,1-4-26-15,-2 0 5 16,-1 0 18-16,0-2-4 16,-5 0 0-16,2 0-5 15,-4 1 1-15,-5 2 32 16,-1 0 8-16,-2 2 4 0,-1 0-1 16,-2 1 2-16,0 1 8 15,0 1 5-15,0 1 10 16,0 0-7-16,0 2 5 15,0 1 9-15,0 0 3 16,0 0-13-16,0 0-10 16,0 0-1-16,0 0 3 15,0 0-1-15,0 0-2 16,-2 0-3-16,-5 5 2 0,3 6-5 16,1 2 6-16,0 0-7 15,1 1 0-15,2-1-2 16,0-2-1-1,0-2-4-15,0-1-3 0,8-4 0 16,5 0 2-16,2-4-7 16,4 0-2-16,-1 0-1 15,5-1-16-15,-4-9-2 0,-1-2-12 16,0-1-9 0,-2-1 2-16,2 0-5 0,-7 4 24 15,-1 1-4 1,-6 6 25-16,-2 2 8 15,-2 1 17-15,0 0 8 0,0 0 18 16,0 4 5-16,0 8-18 16,0-2-6-16,3-3-12 15,0-2-4-15,2 0-4 16,3-4-4-16,1-1 0 16,2 0-1-16,2 0-12 0,-2-8-31 15,-1-7-56-15,-3-2-77 16,-7 0-190-16</inkml:trace>
  <inkml:trace contextRef="#ctx0" brushRef="#br0" timeOffset="9741.32">12220 13204 1131 0,'0'0'0'0,"0"0"4"16,0 0-4-16,94-44 20 15,-51 28-20 1,-3 1-212-16</inkml:trace>
  <inkml:trace contextRef="#ctx0" brushRef="#br0" timeOffset="11623.22">13272 13232 1219 0,'0'0'130'0,"0"0"-128"0,0 0 94 15,0 0 16-15,0 0-72 16,0 0-35-16,-12 0-5 16,18 0-14-16,4-6 10 15,2-2 2-15,-3 0-27 16,-3-2-3-16,-3-2 17 15,-1-2-7-15,-2-2-2 16,0 4 11-16,0 2 13 0,0 6 0 16,-8 4 30-1,-6 0 6-15,-2 7-16 0,-2 11-2 16,-1 6 13-16,0 3 1 16,5 0 2-16,5-1 9 15,2-3-20-15,7-3-2 16,0-5-8-16,1-3-5 15,16-6-5-15,3-3-2 16,9-3-1-16,3 0-3 16,7-11-16-16,3-7-29 15,1-3-32-15,-4-1-33 16,-6 1-63-16,-9 2 50 16,-9 2 31-16,-8 4 39 0,-4 5 56 15,-3 3 0-15,0 4 42 16,0 1 36-16,0 0-5 15,0 0-8-15,0 0-2 16,0 0-16-16,0 6 5 16,2 4 18-16,-1 0-12 15,-1 1-14-15,0-1-9 16,0 1 4-16,0 0-16 16,0-1 1-16,0 0-9 0,0-2-12 15,0 1 4-15,0-3-6 16,0-2-1-16,0-3-1 15,0-1 0-15,0 0-3 16,2 0-9-16,4 0-14 16,4-5-12-1,8-13 17-15,3-6-22 0,-3-1-11 16,1 1 15-16,-4 6 29 16,0 3 10-16,-6 7-1 15,-3 5 2-15,-1 3 2 16,-3 0 8-16,0 0 19 15,1 11 9-15,0 4-14 0,0-1-3 16,-2-1-5-16,4-2-4 16,1-3-7-16,3-2-2 15,3-2-6-15,3-3-10 16,6-1-34-16,2 0-20 16,3-1-44-1,0-10-90-15,-3 0 20 16,-2-2-84-16,-2 0-32 15,-7 0-22-15,-3 3 319 0,-3 0 58 0,-6 2 203 16,0 4-90-16,0 0 105 16,0 4-102-16,0 0-18 15,-3 0 2-15,-4 0-73 16,-2 4-28-16,-6 7-2 16,4 3-13-16,-2-1-4 15,3 0-9-15,-1-3-6 16,8-3-11-16,3-1-11 15,0-2 4 1,0 0-10-16,0-1 2 0,1-2-17 0,10-1-14 16,2 0-12-16,2 0 1 15,2-14-20-15,-1-3-12 16,0 0-21 0,-2 1 7-16,-4 5 52 15,-5 6 39-15,-2 2 1 16,-3 3 35-16,0 0 25 0,0 0-26 15,0 1 7-15,0 7-9 16,0 4-1 0,3-4-14-16,1 1 0 15,2 0-5-15,5-4-6 0,-1 0-4 0,5-3 0 16,1-2-3-16,4 0-4 16,-1 0-17-16,4 0-35 15,-1-10-12 1,-1-4-31-16,0-3 1 0,0-3 26 15,-5 0 1-15,-1-5 58 16,-8-2 13 0,-2 4 3-1,-5-1 5-15,0 2 16 16,0 7 18-16,0 3 8 16,-3 7 18-16,-2 2 0 0,1 3-9 15,-2 0-4-15,-1 0 2 16,-2 1-23-16,1 13-11 15,-2 5 18-15,5 1-8 16,1 2-2-16,2 1-11 16,2-1-2-16,0 1-4 15,0 0-4-15,0-4-1 16,0 0-5-16,0-4-2 0,0-3 0 16,0-4-2-16,3-4 0 15,2-1-1-15,2-3 1 16,5 0-10-16,6 0-11 15,2-8 1-15,3-6-7 16,0 1-5-16,-4 1 2 16,-1 7 9-16,-3 3 17 15,-2 2 2-15,-4 0 2 16,-1 13 3-16,1 3 20 16,-5 2-8-16,1-2 6 15,-4-3 4-15,-1 0-8 0,0-2-2 16,-12-1 7-16,-13 0-10 15,-7 0-5-15,-5 0-7 16,2-1-3-16,3-2-26 16,8-3-18-16,8-4-69 15,8 0-129-15,8-7-25 16,0-11-560-16</inkml:trace>
  <inkml:trace contextRef="#ctx0" brushRef="#br0" timeOffset="12207.79">14580 12996 1154 0,'0'0'24'0,"0"0"13"16,0 0 99-16,0 0-42 15,0 0-25-15,0 0-11 16,0 0-27-16,-31 9-1 0,28 6 4 16,-2 7-3-1,-1 4-1-15,-1 5-3 0,2 2-3 16,2-1-9-16,2-4 3 16,1-3-4-16,0-7-5 15,0-4-6-15,7-6-3 16,5-2-6-16,0-3 6 15,3-2 0-15,1-1-2 0,2 0-7 16,2 0 7-16,4-9-9 16,1-2-2-1,3-3-3-15,-4 0 2 0,3 2-2 16,-6-3 0 0,-3 3 2-16,-6-1 8 15,-2 0 3-15,-4 2 0 16,-4 1 3-16,-2 5 5 0,0 0 3 15,0 4 6 1,-11 1 2-16,-5 0-4 16,-5 6-5-16,1 9 1 0,3 3 3 15,6-1 3-15,5-3-7 16,6 1-5-16,0-4-2 16,6-3-4-16,15-3 4 15,3-5-3-15,6 0-10 0,3 0-12 16,4-9-17-16,3-3-60 15,0-3-35-15,-2-2-355 16</inkml:trace>
  <inkml:trace contextRef="#ctx0" brushRef="#br0" timeOffset="13021.25">15314 12944 1143 0,'0'0'53'0,"0"0"-35"16,0 0 102-16,0 0-13 15,0 0-9-15,0 0-18 16,0 59-28-16,1-33-19 16,1-1 6-16,-2 3-8 15,0-1-10-15,0-3-4 16,0-3-6-16,0-3-6 0,0-3-2 16,0-2-3-1,0-6 2-15,0-2-2 16,0-3-10-16,0-2-10 15,0 0-5-15,0 0-9 16,15-10-4-16,4-7 5 16,4 0-31-16,0 1 1 0,1 6 15 15,-4 6 26-15,-3 3 5 16,0 1 9-16,-5 0 8 16,-5 10 0-16,-5 3 19 15,-2 5 28-15,0-3 2 0,-12 1-6 16,-7-2-1-1,-2-2-7-15,0 0-11 0,0-1-9 16,2-1-6 0,3-3-7-16,3 0-2 0,3-1-4 15,4-3-26 1,3-2-40-16,3-1-51 16,0 0-93-16,1-13-65 0,14-7-192 0</inkml:trace>
  <inkml:trace contextRef="#ctx0" brushRef="#br0" timeOffset="13553.91">15648 13131 1208 0,'0'0'19'15,"0"0"66"-15,0 0 70 0,0 0-52 16,0 0-54-16,0 0-12 15,8 69-19-15,5-67-9 16,0-2-5 0,4 0-2-16,-2 0-2 0,2 0-8 0,-3 0-1 15,1-2-5-15,-2-10 0 32,1-2 0-32,-1-4-16 0,-2-5-2 15,-3-1-20 1,-3-1 4-16,-2-1 44 0,-2 4 4 15,-1 2 0-15,0 1 2 16,0 4 3-16,0 2 35 16,0 4-3-16,0 2 15 15,-1 4-15-15,-1 1-3 16,1 2-7-16,1 0-11 16,-2 0-5-16,2 0-2 15,-1 2 1-15,-2 12-7 16,-1 7 9-16,-1 3 9 15,1 3 2-15,-1 1-5 16,1-1-4-16,-1 0-3 0,2-3-1 16,3-4-7-1,0-2-3-15,0-6 1 0,9 0-1 16,8-6-15-16,4-4-17 16,2-2-21-16,7 0-44 15,0 0-59-15,0-12-114 16,-5-4-150-16</inkml:trace>
  <inkml:trace contextRef="#ctx0" brushRef="#br0" timeOffset="13703.69">15957 13109 978 0,'0'0'65'0,"0"0"-57"15,0 0 103-15,0 0-10 16,0 0 10-16,0 0-73 15,100-45-29-15,-82 30-9 0,-8-1-108 16,-8-1-158-16</inkml:trace>
  <inkml:trace contextRef="#ctx0" brushRef="#br0" timeOffset="13859.11">15546 13029 1148 0,'0'0'0'15,"0"0"-90"-15,0 0-69 16</inkml:trace>
  <inkml:trace contextRef="#ctx0" brushRef="#br0" timeOffset="15287.14">9985 14101 830 0,'0'0'214'16,"0"0"-200"-16,0 0 66 15,0 0 44 1,0 0 26-16,0 0-73 0,0 0-40 16,-1-17 30-16,1 17-15 15,-2 0-20-15,-1 0-7 16,-5 0-2 0,-3 0-4-16,-5 12-13 0,-2 4 0 15,-2 2 16-15,5 4-7 0,1 2 2 16,4-4-2-1,6-1-8-15,2 0 0 0,2-4-4 16,0 0-3-16,0-3-3 16,11-5 2-1,5 0-5-15,1-5 4 0,4-2-1 16,-2 0 0-16,-1 0 1 16,-2-7-1-16,-4-5 1 15,-3-3-1 1,-4-4 2-1,-5-5 1-15,0-2-5 0,0-3 9 16,-9 6-4-16,-5 3 0 0,-2 4 0 0,2 9-3 16,0 2-5-16,0 5 7 31,-2 0-20-31,2 3-28 16,3 12-34-16,5 2-110 15,6-1-142-15,0-1-471 16</inkml:trace>
  <inkml:trace contextRef="#ctx0" brushRef="#br0" timeOffset="16457.7">10622 14126 1132 0,'0'0'76'0,"0"0"-75"15,0 0 120-15,0 0 47 16,0 0-102-16,0 0-53 16,-16 0-12-16,16 0-1 15,0 0-12-15,0 0-41 16,0 0-43-16,0 0-61 15,0 0-47 1,0 0-232-16</inkml:trace>
  <inkml:trace contextRef="#ctx0" brushRef="#br0" timeOffset="16646.52">10604 14337 879 0,'0'0'278'0,"0"0"-272"16,0 0 0-16,0 0 11 16,0 0-17-16,0 0-34 15,0 0-124-15,29-16-195 0</inkml:trace>
  <inkml:trace contextRef="#ctx0" brushRef="#br0" timeOffset="20318.3">11362 14163 1041 0,'0'0'14'15,"0"0"-14"1,0 0 54-16,0 0 37 16,0 0-40-16,0 0-17 15,-66-12-9-15,55 12 3 0,-1 0 7 16,-6 0 4-16,0 0-15 15,-6 0 5-15,-3 4 5 16,0 4-8-16,2 1-16 16,4 2 13-16,2 0-2 15,4-1-4-15,1 3-8 0,5-2-5 16,5-1 0-16,4-3-4 16,0-3-1-16,0-1-6 15,12 0-10-15,12-3 7 16,7 0 2-16,9-6-5 15,-1-5-5-15,0-1-26 16,-5 0 8-16,-4-1-40 16,0-1 12-16,-6-3 23 15,-8-1-9-15,-4-5 22 16,-6-3 19-16,-5-5 9 0,-1-5 0 16,0 1 6-16,-3-1 0 15,-7 8 21 1,3 6 4-16,-1 9 20 15,4 6 16-15,-2 4-31 16,0 3 16-16,4 0-10 0,-2 0-6 16,-1 0-7-16,-1 16-25 15,2 5 2-15,-2 1 14 16,5 4-8-16,1 0 6 0,0-1 5 16,0 0-5-16,0-2-3 15,0 0 0-15,0-3-1 16,8-2-14-16,1-3 9 15,2-4-9-15,2-1-1 16,2 0 0 0,3-6 2-16,7 1-2 15,-2-3-8-15,7-2-18 16,-2 0-18-16,-1 0-11 16,0-2-13-16,-2-11-12 15,0-4-38-15,-2-3 29 16,-2-1 20-16,-7 3-10 0,-5 4 68 15,-7 4 12-15,-2 5 19 16,0 3 56-16,0 2 21 16,0 0 48-1,0 0-69-15,0 1-31 16,0 9-23-16,-3 3 3 16,3-1-3-16,0-1-14 0,0-4-5 15,0 0 1-15,9-1-3 16,4-1-33-16,2-3-69 15,3-2-116-15,-7 0-80 16</inkml:trace>
  <inkml:trace contextRef="#ctx0" brushRef="#br0" timeOffset="20466.41">11690 13960 1129 0,'0'0'0'15,"0"0"-15"-15,0 0 8 16,0 0-16-16,0 0-143 16,0 0-189-16</inkml:trace>
  <inkml:trace contextRef="#ctx0" brushRef="#br0" timeOffset="20880.09">11958 14069 1044 0,'0'0'18'16,"0"0"2"-16,0 0 105 15,0 0-4-15,0 0-37 16,0 0-29-16,-23-22-21 16,14 22-17-16,2 0-6 15,1 0-11-15,3 7 0 16,1 2-3-16,2 0-12 0,0-1-6 15,3 2-4-15,8 1-3 16,3-2 8-16,0 0 6 16,-2 0 11-16,-3 1 3 15,-3-2-2-15,-5 1 4 16,-1-1 0-16,0 1 6 16,0-2 15-16,-4 1 3 15,-14-3 2-15,-3 0-14 16,-9 1-7-16,-1-1-7 0,-6-3-8 15,5 0-26-15,11-2 20 16,8 0-12-16,13 0-82 16,0-7-14-16,21-4-22 15,15-4-102 1,7 1-469-16</inkml:trace>
  <inkml:trace contextRef="#ctx0" brushRef="#br0" timeOffset="21813.75">12272 14077 894 0,'0'0'270'0,"0"0"-266"16,0 0 148-16,0 0 21 15,0 0-76-15,0 0-46 16,0-10-14-16,-4 10-11 15,-8 0-3-15,-7 5-8 16,-6 7-5-16,-1 3-6 16,3 0-1-16,4-3-2 0,7 0 0 15,6-2-1 1,4-3-2-16,2 1-6 0,3-2-18 31,16 1-14-31,3-7-25 0,5 0-20 16,-1 0-49-16,-2 0-35 15,-4-13 57-15,-2-2 33 0,-5-3 5 16,-1 5 20-16,-5 1 54 16,-5 4 35-1,-2 5 82-15,0 1-13 0,0 2-13 0,0 0 8 16,0 0-36 0,0 0-26-16,0 2-25 0,0 7-4 15,0 0 3 1,0-2-8-1,3 0-1-15,9-3-2 16,1 1 0-16,8-3 0 0,2-2-11 16,2 0-32-1,2 0-28-15,-3-2-2 16,-1-7-7-16,-4 0 32 0,-3-4-27 16,-4-2 34-16,-5-1 35 15,-1-4 6-15,-6-1 1 16,0-3 25-16,0 1 27 15,-2 2-7-15,-9 4 11 16,2 3 18-16,0 6 10 16,2 4-5-16,4 1-10 15,1 2-24-15,-1 1-10 16,3 0-24-16,-2 13 6 16,1 7 3-16,1 4-2 0,-2-1-1 15,2-1-10-15,0 1-4 16,0-3-3-16,0-2 0 15,2-4-1-15,6-7-5 16,2 2-14-16,0-5-14 16,1-3-18-16,5-1-3 15,1 0-26-15,2 0-25 16,3-12-2-16,1 1 33 16,1-1-19-16,-1 2 42 0,-2 6 41 15,-4 4 10-15,-4 0 1 16,-4 0 62-16,-3 6-4 15,-4 9 8-15,-2-1 10 16,0 0-20-16,0 1 23 16,-11 0-25-16,-7 0-27 15,-4-2-1-15,-5 1-26 16,-3-3 4-16,2-4-5 16,2-2-15-16,7-5-22 15,7 0-67-15,3-6-48 16,9-11-7-16,0-1-110 15,0-5-350-15</inkml:trace>
  <inkml:trace contextRef="#ctx0" brushRef="#br0" timeOffset="22717.58">12882 13897 940 0,'0'0'294'16,"0"0"-240"-16,0 0 159 0,0 0-60 15,0 0-88-15,0 0-10 16,-13-22-9-16,13 22-26 16,0 0-5-16,-2 0-5 15,2 20-3-15,0 10 4 16,0 6 12-16,0 1-8 15,0-2-3-15,0-4 0 16,0-5-3-16,0-4-7 0,0-5-2 16,3-6 4-16,4 0-4 15,0-4 0 1,2-5-10-16,1 1-6 16,0-1-2-16,1-2-1 15,1 0-5-15,1 0 2 16,1-6 7-16,2-4-3 15,-1-1-6-15,1-3 6 16,-2 0 1-16,1-2 3 0,-3 1-3 0,-6-1-13 16,3 3-1-1,-6 2 16-15,0 1 5 16,-3 5 4-16,1 2 1 16,-1 1 5-16,0 2 6 15,0 0 9-15,0 0 10 0,0 0-4 16,-3 0-9-16,-12 7-3 15,0 6-8 1,-2 1 1-16,3 2 4 0,4-2 7 16,4 0-12-16,3-3 1 15,3 2-2-15,0-5 6 16,0 1-6 0,4-2-1-16,14-4-5 0,3-2 5 15,3-1-11 1,9 0-1-16,0-1-12 15,1-9 2-15,0-2-8 0,-3-2 8 16,-2-2 8-16,-4 0-7 0,-4 0-10 16,-5 2 0-1,-7 0 0-15,-4 0 20 16,-5-1 12-16,0 3 1 0,0 4 3 0,0 2-3 16,0 5 5-1,-6 1 11-15,0 0 0 0,-1 0-15 16,4 0 1-1,1 8-3 1,2 2-6-16,0 2 2 16,0-1 1-16,5 1 2 15,8-1 0-15,-3-1 1 16,2 0 1-16,-1 0 0 0,-4 3 4 16,-2-6 7-16,0 2 4 15,-2 0 5-15,-1-6-1 16,-2 1-14-16,0-2-3 15,0-1-3-15,0 3-27 16,-5-2-60-16,-17 0-149 16,-12-2-298-16</inkml:trace>
  <inkml:trace contextRef="#ctx0" brushRef="#br0" timeOffset="24528.34">14127 13898 764 0,'0'0'28'16,"0"0"20"-16,0 0 119 15,0 0-40-15,0 0-30 0,0 0 11 16,0 0-27-16,-5-14-7 15,5 14-25-15,0 3-23 16,-3 17-1-16,3 8 24 16,0 6 2-16,0 0-22 15,0-4-1-15,0-3 1 16,0 0-3-16,0-7-9 16,0-1-2-16,0-6-5 0,0-1-7 15,0-5 1 1,0-5-2-16,0-2-1 0,0 0-1 15,0 0 0 1,0 0 0-16,0 0-1 16,0 0-7-16,0-1-11 0,0-14 0 15,0-5 6 1,0-7-4-16,0 2 0 16,0-3-16-16,0 1 0 0,0 4-6 15,0 2 3-15,0 2 12 16,0 7 0-16,0-1 2 15,0 1 15-15,0-1 2 16,0-3-5-16,3 0-11 0,6-2 9 16,3 4 6-16,-2 2 1 15,5 3-2-15,-1 5 5 16,3 1 1 0,-1 3 0-16,0 0 1 15,-3 0 6-15,-4 8 6 0,-3 8 1 16,-6 3 6-1,0 5 4-15,0 2-7 0,-10-1-4 0,-1-2-9 32,1-5-1-32,-2-4-2 15,3-4-3-15,-2-2-19 0,-2-6-40 16,-6-2-94-16,2 0-45 16,0-11 4-16,3-16-114 15</inkml:trace>
  <inkml:trace contextRef="#ctx0" brushRef="#br0" timeOffset="25722.78">14553 13854 793 0,'0'0'75'0,"0"0"-2"16,0 0 61-16,0 0-23 0,0 0-46 16,0 0-3-1,0-31-9-15,0 30-14 16,0-1 9-16,-1 2 8 0,-2 0-5 16,-5 0-5-1,-4 0-21-15,-3 9-18 0,-4 8 1 16,-1 8 6-16,1 8 8 15,4 0-6-15,0 3-3 16,8-2 2-16,4-5-8 16,3-5 4-16,0-2-9 15,0-8-2-15,12-3 3 0,4-4-3 16,5-6 0-16,3-1-2 31,1 0 1-31,2 0-12 0,-3 0-20 16,-1 0-9-16,0-1-17 0,0-6-55 15,-1-3-43-15,-4-3-3 16,-2-5-112-16,-5-2-490 0</inkml:trace>
  <inkml:trace contextRef="#ctx0" brushRef="#br0" timeOffset="27609.47">15256 13944 609 0,'0'0'180'0,"0"0"-176"16,0 0 111-16,0 0-3 31,0 0-41-31,0 0-5 16,4-47-38-16,-4 42-7 16,0 4 42-16,0 1 3 0,0 0 8 15,0 0 2-15,-6 0-9 16,-9 0-36-16,-7 4-15 0,-5 10 7 15,0 2-1-15,-1 3 1 16,8 2 4-16,1 1-6 16,7 2-8-16,0-3-2 0,6-1-3 15,6-3-8 1,0-3-1-16,0-3 0 16,5-2-5-16,9-4 0 0,3-5-9 31,4 0 0-31,3 0-19 15,-2-12-6-15,2-5-8 0,-3-3 15 0,-3-3-17 16,-2-1-2 0,-4-1 6-1,-3 2 7-15,-6 5 28 0,-3 5 11 16,0 8 3-16,0 2 8 16,0 2 22-16,0 1 14 15,0 0 6-15,0 0-34 16,0 0-4-16,0 9-5 15,-2 2 7-15,1 2-8 16,1-3 3-16,0-2 5 16,0 1-5-16,0-2 2 15,1 0-5-15,9 0-7 16,2-1 1-16,1 0-6 0,-1-4-18 16,3-2-29-16,-2 0-13 15,2 0-9-15,-1 0 8 16,-2-9-21-16,-2-6 3 15,-3-2-10-15,-1-1-20 16,-4 2 38-16,1 4 64 16,-1 2 10-16,3 2 14 15,0 1 14-15,2-1-6 0,1 4 11 16,0 3 7-16,1 1-2 16,-1 0 18-16,0 3 22 15,-1 12 6-15,-1 2 14 16,-3 3-20-16,-2-2-11 15,-1 2-2-15,0-3-24 16,0-2-14-16,0-2-1 16,-3-5-14-16,0-2-5 15,0 0-5-15,2-4-1 16,1 0-1-16,0-2 0 16,0 0-10-16,0 0-4 0,0 0-12 15,1-9-15 1,10-10 2-16,3-6-24 0,5-3 5 15,3 3 29 1,-1 4-6-16,3 4 25 0,-5 7 10 16,-5 7 1-16,-3 3 1 15,-5 0 17 1,-1 18 28-16,-3 4 1 16,-1 3 2-16,1-1-13 0,2-5-11 15,3-4-11-15,1-4-5 16,2-4-8-16,5-3-2 0,6-2 0 15,8-2-29-15,6-2-52 16,7-12-79 0,3-4-54-16,4-4-68 0,-4-4-161 15</inkml:trace>
  <inkml:trace contextRef="#ctx0" brushRef="#br0" timeOffset="28116.99">16085 13885 613 0,'0'0'357'0,"0"0"-263"16,0 0 12-16,0 0 13 15,0 0 1-15,0 0-39 16,0 0 0-16,-76 3-29 16,61 3-15-1,3 4-11-15,-3 3-8 0,3-1-3 16,3 5-7 0,2-3-3-16,1 1-3 15,6 0 0-15,0-2-2 0,0-4-1 16,3 0-8-1,12-2-17-15,0-5-14 0,4 0-8 16,3-2 1-16,1 0-25 0,-4-7 4 16,1-7-22-1,-7-3-2-15,0-7 18 0,-4-2-21 16,-2-3 31 0,-4-2 39-16,-3-3 25 0,0 3 10 15,0 1 37 1,0 6 20-1,0 6 2-15,0 5 3 0,0 8 37 0,-3 2-18 16,0 3-2 0,1 0-13-16,-3 0-39 0,1 0-11 0,-5 17-14 31,0 5 2-31,5 5 4 16,4 1-4-16,0 5 0 15,0-2-7-15,7 0-4 16,8-2-3-16,0-4 0 15,-2-4-7-15,-2-4-7 16,-1-5-26-16,-1-6-20 0,3-3-32 16,4-3-24-16,4 0-65 15,4 0-26-15,3-16-452 16</inkml:trace>
  <inkml:trace contextRef="#ctx0" brushRef="#br0" timeOffset="28489.82">16749 13771 1140 0,'0'0'149'15,"0"0"-99"-15,0 0 128 16,0 0-25-16,0 0-77 15,0 0-38-15,0-9-5 16,0 9-5-16,0 0-8 16,0 6-10-16,0 15-5 0,-2 8 5 15,-4 4 1-15,0 1-2 16,-1-2-1-16,3-7-2 16,-1-4-6-16,2-7 2 15,2-1-2-15,-1-5 3 16,2-2-3-1,0-2-21-15,0-2-16 0,0-2-3 16,0 0-26-16,0 0-47 16,0-6-44-1,0-15-146-15,0-6-272 0</inkml:trace>
  <inkml:trace contextRef="#ctx0" brushRef="#br0" timeOffset="28712.76">16546 13788 1044 0,'0'0'93'0,"0"0"-34"15,0 0 102-15,0 0-47 16,0 0-46-16,0 0-41 16,45-17-2-16,-15 8-1 0,2 1-13 15,4-2-4-15,2 0-3 16,5-1 2-1,2 1-6-15,-2 1 0 0,-6 5-62 16,-9 1-170-16,-12 3-60 16</inkml:trace>
  <inkml:trace contextRef="#ctx0" brushRef="#br0" timeOffset="29131.52">17229 13776 1035 0,'0'0'17'0,"0"0"-17"16,0 0 84-1,0 0 16-15,0 0-21 0,0 0-21 0,-37-43-22 16,19 43-3-16,-1 0 3 16,-2 10 23-16,-3 7 0 31,-3 2-14-31,2 7-9 16,1 2 1-16,6 1-14 0,5 0-2 15,7-1-13-15,6-5-1 0,0-5-5 16,0-3-2-1,16-5 0-15,4-1-1 0,6-9 0 16,4 0-4 0,1 0-1-16,1 0-9 15,-4-3-19-15,-1-5-38 16,-2-6-107-16,-7-2-87 16,-3-4-368-16</inkml:trace>
  <inkml:trace contextRef="#ctx0" brushRef="#br0" timeOffset="30387.97">9911 14681 1164 0,'0'0'32'15,"0"0"15"-15,0 0 145 16,0 0-49-16,0 0-96 16,0 0-35-16,-6-2-3 0,6 18-2 15,0 8 40 1,0 1-22-16,0 1-4 0,0 1 9 15,0-5-15-15,-2-1-2 16,-2-3-3-16,1-6-5 16,3-2 3-16,0 0-8 15,0-3-5-15,0-3-29 16,6 3-34-16,6-4-123 16,1-3-147-16,-2 0-456 15</inkml:trace>
  <inkml:trace contextRef="#ctx0" brushRef="#br0" timeOffset="30689.37">10518 14776 1284 0,'0'0'137'0,"0"0"-121"0,0 0 159 16,0 0-72 0,0 0-63-16,0 0-25 0,-6-13-13 15,6 13-2-15,0 0-23 16,0 0-51-16,0 0-129 15,0 0-196-15</inkml:trace>
  <inkml:trace contextRef="#ctx0" brushRef="#br0" timeOffset="30877.07">10496 14973 1199 0,'0'0'28'16,"0"0"-27"-16,0 0 213 16,0 0-95-16,0 0-112 0,0 0-7 0,63-28-94 15,-27 17-145-15,-9-1-269 16</inkml:trace>
  <inkml:trace contextRef="#ctx0" brushRef="#br0" timeOffset="31521.89">11125 14887 859 0,'0'0'485'31,"0"0"-473"-31,0 0-12 0,0 0 69 16,0 0-38 0,0 0-31-16,70-32 0 15,-41 24-5-15,0 1-5 16,0 0-27-16,-4-3-6 16,-3 2-7-16,-5-3-9 0,-2 1 17 15,-8-4 26-15,-5 2-4 16,-2 0 1-16,0 3 15 15,-14 2 4-15,-4 4 25 16,-2 3 19-16,-3 0 27 16,-4 0-1-16,2 5-9 15,0 9 15-15,4 3-23 16,6 0 1-16,4 1-27 16,4 3 9-16,7-3-11 15,0-2-12-15,0 4-3 0,16-6-10 16,1 1 10-16,5-2-10 15,2-4 4-15,3-2-4 16,1-3-2-16,-1-1-23 16,0-3-13-16,1 0-32 15,1 0-53-15,-3-3-60 16,1-9 40-16,-3-6-161 16,0-3-205-16</inkml:trace>
  <inkml:trace contextRef="#ctx0" brushRef="#br0" timeOffset="31942.37">11634 14773 1135 0,'0'0'42'15,"0"0"29"-15,0 0 101 16,0 0-48-16,0 0-50 16,0 0-25-16,-20 38-19 15,19-27-6-15,-1 0-9 16,-1 0-2-16,2 1-4 0,-2-2-2 15,1 0-5-15,1 0 2 16,1-3-4-16,0-6 0 16,0 2-1-1,0-3-3-15,0 0-14 0,1 0-19 16,11-10 8-16,5-11 9 16,1-2-41-16,-1-1-8 15,-3 3 30-15,-1 10 28 16,-7 3 11-1,-1 5 1-15,-4 1 1 16,1 2 0-16,1 0 1 0,1 2 4 16,1 9 16-16,4 3-13 0,-5 0 11 15,1 0-1 1,-2 1-6-16,-2-1-6 0,2-2-5 16,0-2-3-16,4-4-8 15,4-5-48-15,10-1-55 16,7 0-67-16,8-4 1 15,6-14-243-15</inkml:trace>
  <inkml:trace contextRef="#ctx0" brushRef="#br0" timeOffset="32719.03">12108 14754 981 0,'0'0'171'16,"0"0"-107"-16,0 0 97 15,0 0-20-15,-88 11-29 16,73-4-53-16,-1 1-27 15,7-1-12 1,3 0-12-16,1-3-6 16,4 2-1-16,1-2-1 15,0 0-2-15,0-1-25 0,0 1-11 16,0-4-49-16,0 3-26 16,3-3-7-16,7 0 22 0,5-3 44 15,2-8-3 1,0 0-28-16,-3 1 11 15,-3 3 68-15,-4 3 6 0,-4 2 14 16,-2 2 36-16,-1 0 17 16,2 2-6-16,-1 12 9 15,2 0 2 1,2 1-18-16,2-1-24 16,4-3-18-16,2-4-10 15,6-3 4-15,4-4-6 16,2 0-2-16,4-8-21 15,1-9-19-15,-4-2-20 16,0-5 17-16,-6-4 10 16,-6 2 29-16,-2-2-3 0,-8 4 7 15,-4 5 2 1,0 4 23-16,0 5 26 0,0 6 11 16,-7 1 1-1,1 3 12-15,-2 0-27 0,1 0-13 16,-2 0-2-16,3 10-7 15,0 1 0-15,3 3-8 16,2 4 1-16,1 0-8 16,0-2-5-16,0 0-2 15,0-2-1-15,6-2-1 16,0-3-1-16,1-4-1 16,-3-2-16-16,4-3-10 0,3 0-3 15,3 0 2-15,6-3-8 16,1-9-21-16,2-2 19 15,0 4-8 1,-7 2 29-16,-1 5 12 0,-7 3 6 16,-2 0 2-16,-3 7 25 15,0 14 34-15,-3-1-20 0,0 0-14 16,0-3 0 0,0-6 9-16,-3-3-12 0,-6-1-10 15,-6 1-1-15,-3-2-9 16,-5-3-4-16,1-3-17 15,6 0-34-15,4 0-92 16,6-11-99-16,6-6-206 16</inkml:trace>
  <inkml:trace contextRef="#ctx0" brushRef="#br0" timeOffset="33501.97">12587 14602 808 0,'0'0'385'0,"0"0"-319"31,0 0 127-31,0 0-57 0,0 0-77 0,0 0-19 16,-8-10-20-16,8 10-4 15,0 16 8 1,6 9 0-16,-1 7 6 15,-2 4-9-15,0-4 1 0,0-3-3 16,-1-4-12-16,-1-4 2 16,1-6-7-16,-1-1 2 15,2-6-4-15,1-1 0 16,1-4-9-16,4-2-6 16,4-1-16-16,4 0 9 0,5-4 7 15,3-12-9-15,5-8-10 16,1-4-18-16,-1 2 15 31,-3-3-90-31,-7 8 49 16,-7 1 63-16,-6 6 15 15,-2 5 0-15,-5 2 4 0,0 7 25 16,0 0 43-16,0 0-13 16,-2 0-4-1,-11 7-37-15,-5 11-7 16,0 4 8-16,3 2 14 0,2-2-14 15,4-3-11-15,3 1 3 16,4-6-6-16,2-3-1 16,0-3-3-16,0 2-1 15,6-3 0-15,5-2-4 16,4-3-8-16,4-2-11 16,4 0-1-16,2 0-5 0,0-14-7 15,2 3 1-15,-3-6 1 16,-6 2-16-16,3-6-4 15,-5 1 10 1,-1-3 15-16,-1 2 5 0,0 2 3 16,-5 6-2-16,-4 5 23 15,0 8 3-15,-4 0-2 16,-1 0 12-16,4 9 7 16,-1 8 57-16,3 4-33 15,3-4-16-15,3-2-5 16,0-1-1-16,2-4-9 0,0-4-1 15,-5 0 1 1,-2-3 12-16,-6-2-23 0,-1 2-2 16,-6 0-10-16,-18 1-103 15,-10-1-172-15,-2-3-315 16</inkml:trace>
  <inkml:trace contextRef="#ctx0" brushRef="#br0" timeOffset="34302.51">13928 14594 415 0,'0'0'774'15,"0"0"-755"-15,0 0 121 16,0 0 29-16,0 0-74 0,0 0-40 15,-12-4-20-15,11 26-25 16,1 6 33-16,0 5-13 16,0-1-5-16,0 0 1 15,0-3-6-15,0-4-2 16,0-4-9-16,0-7-4 16,0-3 1-16,0-4-6 0,0-4 2 15,0-3 1 1,0 0-3-1,0 0-2-15,0 0-5 0,-3-10-2 0,0-12-26 16,0-9 15 0,3-4 6-16,0-2-7 15,3-2-15-15,10 6-5 16,-1 8 2-16,7 7-6 16,-1 6 3-16,3 6-7 0,1 6-15 15,-3 0 20 1,-2 0 29-16,-6 2 15 0,-2 9 3 15,-5 1 5-15,-4 0 14 0,0 1 16 16,-6 0 7-16,-15-1-12 16,-9-1-23-16,-2 0-3 15,0-3-7-15,5-1-4 32,10-3-10-32,8-1-10 0,7 0-69 15,2-3-117 1,6 0-131-16,16 0-191 0</inkml:trace>
  <inkml:trace contextRef="#ctx0" brushRef="#br0" timeOffset="34639.33">14395 14606 1115 0,'0'0'61'0,"0"0"-11"16,0 0 120-16,0 0-52 15,0 0-19-15,0 0-47 16,-63-11-22-16,41 20-11 16,-3 10-3-16,-1 5 5 15,5 2-7-15,4-1 0 16,7-1-2-16,6-6-8 15,4-2-2-15,0-3-2 0,1-1 0 16,16-3 0 0,5-2-1-16,8-6 1 0,8-1-21 15,3 0-12 1,4-1-49-16,3-13-89 0,-2-3-125 16,-1-5-280-16</inkml:trace>
  <inkml:trace contextRef="#ctx0" brushRef="#br0" timeOffset="35716.24">15159 14667 994 0,'0'0'50'0,"0"0"-15"16,0 0 90-16,0 0-27 15,0 0 6-15,0 0-19 16,-39-27-25-16,26 27-5 0,-4 0-27 16,-5 7-6-16,-7 9 5 15,0 2 1 1,-1 2-6-16,3-2-10 0,7-1-1 15,7-6-5 1,7 0-4-16,6-1-2 0,0-2 0 16,5-1-3-1,15-3-21-15,9-4-5 16,4 0-2-16,2 0-32 16,1-6-13-16,-3-5-29 15,-3-5-32-15,-6 2 43 0,-7-4 21 16,-6 1 19-16,-6 2 16 15,-4 4 38-15,-1 1 19 16,0 4 56-16,0 4 3 16,-1-1 31-16,-4 3-16 0,0 0-5 15,1 0-42-15,-3 12-23 16,1 2 15-16,3 0 9 16,1 0-25-1,2 0 0-15,0-3-12 16,0-4 1-16,0 0-7 15,11-4-4-15,4-1 0 16,4-2-22-16,0 0-16 16,5-2-42-16,0-8-54 15,-3-4-37-15,-2 1 62 0,-2 0 29 0,-7 0 13 32,-4 6 35-32,-3 3 32 0,-3 3 82 0,0 1 39 15,0 0-4-15,0 0-24 16,0 0-20-1,0 5-10-15,0 3 3 0,0 1-38 0,0-5-2 32,0 3-9-32,0-4-7 15,0-3-6-15,0 0-3 16,0 0-1-16,0 0 0 16,0 0-25-16,0 0-34 15,5 0 10-15,9-13 6 16,5-1-12-16,1 2-19 0,0 3-7 15,-5 4 69-15,-1 4 12 16,-4 1 2 0,-4 0 16-16,-3 0-9 15,0 0 12-15,-2 4 19 0,3 3-12 16,2 0-18-16,0 0-9 16,3-2 0-16,8-1-2 15,1-2-12-15,9-2-37 16,4 0-19-16,6 0-40 15,2-7-46-15,0-2-93 16,0 1 18-16,-4 0 26 0</inkml:trace>
  <inkml:trace contextRef="#ctx0" brushRef="#br0" timeOffset="36167.78">15867 14637 34 0,'0'0'400'16,"0"0"-179"-16,0 0 1 16,0 0-15-16,0 0-61 15,0 0-11-15,-9-21-43 16,-3 21-5-16,-1 0-34 15,-1 0-12-15,1 7-17 16,4 0-8-16,2 0-9 16,-1 0-5-16,5 3-1 0,0-3 1 15,3 1-2 1,0-1-4-16,0 0-12 16,0-2-24-16,12-1-17 15,0-2 4-15,4-2-6 0,-4 0-17 16,1 0-19-16,-5-4 34 15,-2-7 4-15,-3-3 3 16,0 0-20-16,0-4 13 16,0-3 44-16,-1-3 7 0,1 1 10 15,-3-2 25 1,0-2 19-16,0 6 21 0,0 5 15 16,0 9 25-16,0 3 32 15,0 1-10 1,0 3-27-16,-3 0-43 0,-3 10-36 15,0 8 2-15,1 11 3 16,4-1-7-16,1-1-8 16,0 0-7-16,9 1-4 15,4-3-2 1,1-6 2-16,-2-1-24 16,1-5-32-16,-2-2-35 0,1-4-130 0,2-6-159 15</inkml:trace>
  <inkml:trace contextRef="#ctx0" brushRef="#br0" timeOffset="36568.87">16562 14576 1133 0,'0'0'66'0,"0"0"22"16,0 0 111-16,0 0-69 0,0 0-39 0,0 0-33 15,0-25-24-15,0 25-4 16,-1 0-7-1,1 0-8-15,-2 0-6 16,-1 3-7-16,-3 12-1 16,-1 6 5-1,1 1-2-15,5-1-1 0,-1-3-3 16,2-4 1 0,0 0 0-16,0-7-1 15,0-2-2-15,0-2-16 16,0 0-14-16,0 1-31 0,-3-4-51 15,-3 3-111-15,-4-3-88 16,2 0-295-16</inkml:trace>
  <inkml:trace contextRef="#ctx0" brushRef="#br0" timeOffset="36854">16325 14533 1175 0,'0'0'42'16,"0"0"104"-16,0 0 12 15,0 0-53-15,0 0-45 16,0 0-37-16,-7-7-16 16,34 7 0-16,8-4 2 15,10-2-2-15,6 0 1 16,0-1-8-16,-3 1 0 15,-1-1 0-15,-6 0 0 16,-4 0-22-16,-7 3-40 16,-10-1-30-16,-6 3-84 0,-11 2-59 15,-3 0-326-15</inkml:trace>
  <inkml:trace contextRef="#ctx0" brushRef="#br0" timeOffset="37313.51">17000 14537 1178 0,'0'0'38'0,"0"0"2"16,0 0 85-16,0 0-11 0,0 0-29 16,0 0-31-1,13-47-41-15,-13 47 18 0,0 0 4 16,0 0-1 0,0 0-16-16,-13 0 1 0,-9 0-18 15,-7 4 4-15,-3 10 9 16,-3 4-5-16,8 4 7 15,1 2-7-15,6 3-7 16,3 0 1-16,8-2-3 16,6-6 0-16,3-3-3 0,0-7 3 15,18-2-6-15,12-4 6 16,9-3-6-16,11 0 6 16,0-3-29-16,-1-8-11 15,-6-3-58-15,-7 2-65 16,-12-2-129-16,-9 3-230 15</inkml:trace>
  <inkml:trace contextRef="#ctx0" brushRef="#br0" timeOffset="40571.3">8886 15423 1115 0,'0'0'19'0,"0"0"-4"16,0 0 96-16,0 0 10 15,0 0-79-15,0 0-27 16,-2 0-9-1,2 13 34-15,0-1 44 0,-1 4-43 16,-1-2 0-16,1-1-6 16,1 1-16-16,-3-4-7 15,3 1-7-15,0-1 0 16,0-2-5-16,0-2 2 0,0-1-2 16,0 0-6-16,0-3-10 15,0 1-23-15,0 0-25 16,0-2-52-16,0-1-78 15,0 0-8-15,0 0-229 16</inkml:trace>
  <inkml:trace contextRef="#ctx0" brushRef="#br0" timeOffset="40879">8731 15405 472 0,'0'0'509'0,"0"0"-477"0,0 0 15 16,0 0 92-16,0 0-28 0,0 0-73 15,0 0-36-15,34-8 23 16,2-3 2-1,6-3-13-15,2 3-12 16,0-2 0-16,-4 5-2 0,-4 1-27 16,-8 3-51-1,-4-2-18-15,-6 6-16 16,-6 0-113-16,-8 0-162 16</inkml:trace>
  <inkml:trace contextRef="#ctx0" brushRef="#br0" timeOffset="41262.68">9234 15411 768 0,'0'0'222'0,"0"0"-205"0,0 0 110 15,0 0 2 1,0 0-37 0,0 0-25-16,-26-22-26 15,17 22-2-15,-3 0-10 16,-4 2 0-16,-1 12-9 16,-2 4 7-16,-2 3-2 15,3 3-1-15,2-5-3 16,7-1-10-16,4-4-5 15,5-3-6-15,0-4-2 0,0 2-5 16,15-5 4-16,6-3-14 16,6-1-23-16,6 0-26 15,1 0-56-15,2 0-61 16,0 0-50-16,-2-4-299 16</inkml:trace>
  <inkml:trace contextRef="#ctx0" brushRef="#br0" timeOffset="41878.71">9462 15473 1090 0,'0'0'88'16,"0"0"-86"-16,0 0 109 16,0 0 69-16,0 0-124 15,0 0-40-15,-30 21 7 16,34-11 4-16,4-2-8 15,-2 2-9-15,-3-2 1 16,0-1-2-16,-3 0-3 16,0 0-3-16,0 0 3 15,0-3-1-15,0-1-1 0,0-2-3 16,0-1-1-16,0 0-1 16,0 0-2-16,0-4-10 15,0-12-8-15,0-11-25 16,0-2 11-16,0-3-10 15,9 0 3-15,0 4-14 16,3 9 35-16,4 5 10 16,5 4-11-16,-2 2-18 15,1 5 20-15,-4 3 18 0,-4 0-2 16,-6 3 4 0,-1 5 10-16,-5 6 16 0,0-1 6 15,-8-1-6-15,-10 2 3 16,-1-7-12-16,-2 1-6 15,0-1-8 1,4-4 0-16,1 1 0 0,4-4-3 16,5 0 0-16,1 0-5 15,3 0 1-15,3 0 0 16,0 0 4-16,0 0 3 16,0 0-3-16,0 0-6 0,0 3 6 15,15 4 2-15,3 0 14 16,4 3-4-16,2 1-4 15,1 1-2-15,0 2-6 16,0 1 0-16,-3 2-7 16,-1-3-54-16,-3 3-69 15,-4-5-3-15,-4-1-201 16</inkml:trace>
  <inkml:trace contextRef="#ctx0" brushRef="#br0" timeOffset="42511.43">10048 15336 1140 0,'0'0'21'0,"0"0"-19"16,0 0 68 0,0 0 49-16,0 0-79 0,0 0-23 15,-63-24-3-15,52 24-8 16,-3 0-5-16,3 0 0 0,-2 0-1 16,1 0 0-1,0 0 1 1,0 0 6-1,2 0-2-15,-2 0-1 0,3 0 2 16,3 0 18-16,1 0-5 16,1 0 12-16,3 0-12 15,-1 0-9-15,2 4-7 16,0-1 2-16,-1 4-3 16,1 0 5-16,-2 1 4 15,2 6-2-15,0 0 7 16,-1 3-2-16,1 2 3 0,0-2-9 15,0 2 2-15,0 1-3 16,0-2-5-16,0 0 4 16,3 0-2-16,1 0 5 15,0 0 1-15,-2 0-2 16,-2 0 0-16,0-1 5 16,0-6-6-16,0 0 1 15,0-4-2-15,0-4-4 16,0-2-2-16,0-1 4 15,0 0-4-15,0 0-5 16,6 2 3-16,3-2-8 16,4 0-9-16,2 0-28 0,3 0-17 15,3-2-61-15,3-3-64 16,0-4-12-16,1 1-210 16</inkml:trace>
  <inkml:trace contextRef="#ctx0" brushRef="#br0" timeOffset="42829.71">10175 15436 1060 0,'0'0'139'0,"0"0"-81"0,0 0 144 32,0 0-66-32,0 0-77 0,0 0-35 0,-9 1-16 15,7 13 4 1,-2 3 8-16,4 0-15 16,0-1-1-16,0-1-2 15,0-1 1-15,0-1-3 0,0-3-6 16,0-2-32-16,0-1-67 0,0-3-91 15,0-3-46 1,4-1-238-16</inkml:trace>
  <inkml:trace contextRef="#ctx0" brushRef="#br0" timeOffset="43460.65">10260 15307 1094 0,'0'0'88'16,"0"0"-71"0,0 0 121-16,0 0 24 15,0 0-101-15,0 0-56 16,-5-2-2-16,22-3-3 0,4 1 0 15,1-2 0 1,-4 2-7-16,0 0 4 0,-5-2-2 16,-4 6 5-16,0-4-1 0,-3 4 1 15,-3 0 0 1,-1 0 3 0,-2 0-2-16,0 0 7 0,0 0 6 15,0 0 9 1,0 0 0-16,0 0 0 15,0 0-7-15,0 0-1 16,0 0-5-16,0 0 0 16,0 4-3-16,0 11 4 15,0 8 4-15,0 3-6 16,0 3-4-16,0 3 4 0,0 0-1 16,3-1 1-16,0-6-4 15,1-2 2-15,2-2-1 16,-3-4-6-16,-3-3 7 15,1-2-5-15,1-1-2 16,-2-1 1-16,0-6-1 16,0 3 2-16,0-4-1 15,0-2 0-15,0 2 1 16,0-1-2-16,0 0 3 16,-8 2-3-16,-6-1 0 15,-6 0-1-15,1-2-5 0,-5 2-7 16,0-3-8-16,3 0-15 15,0 0-2-15,7 0-49 16,6 0-137-16,5 0-307 16</inkml:trace>
  <inkml:trace contextRef="#ctx0" brushRef="#br0" timeOffset="46504.61">10835 13466 608 0,'0'0'65'0,"0"0"-61"16,0 0 27-16,0 0 73 15,0 0-25-15,0 0-9 16,0-11-27-16,0 11 4 16,0 0 19-16,0 0-12 15,0 0-3-15,0 0-4 0,0 0 10 0,-1 0-11 16,-2 0-8 0,0 0-19-16,3 0 0 15,-1 0-1-15,-1 0-1 0,2 0-14 16,0 0 0-16,0 0-1 15,0 0-2 1,0 0 0-16,3-3-14 0,17-1-2 16,3-1 3-16,7 1-71 15,-2 3-46 1,-8 1-82-16,-8 0-369 16</inkml:trace>
  <inkml:trace contextRef="#ctx0" brushRef="#br0" timeOffset="49792.64">10639 15398 1226 0,'0'0'73'0,"0"0"-65"16,0 0 57-16,0 0 119 15,0 0-123-15,0 0-45 0,-21-4-16 16,21 3-7 0,0 1 4-16,0 0-16 0,0 0-55 15,0 0-89-15,0 5-12 16,-6 5-92-1</inkml:trace>
  <inkml:trace contextRef="#ctx0" brushRef="#br0" timeOffset="49998.66">10609 15569 1103 0,'0'0'0'0,"0"0"6"0,0 0 50 16,0 0-41-16,0 0-15 15,0 0-63-15,0 0-45 16,34-9-145-16,-31 7-283 0</inkml:trace>
  <inkml:trace contextRef="#ctx0" brushRef="#br0" timeOffset="50287.62">10822 15478 986 0,'0'0'202'0,"0"0"-200"16,0 0 37 0,0 0 107-16,0 0-86 0,0 0-60 15,12-5 4-15,6 4-9 16,6-2-6 0,3 0-54-16,1-2-64 0,5-1-107 15,-6-2-493-15</inkml:trace>
  <inkml:trace contextRef="#ctx0" brushRef="#br0" timeOffset="50934.95">11484 15348 833 0,'0'0'262'0,"0"0"-245"15,0 0 42-15,0 0 90 16,0 0-64-16,0 0-34 16,-89 0-6-16,73 14-21 15,-2 3 13-15,0 0 15 16,3-1-17-16,2 1-9 15,2-2-6-15,3-1-6 16,5 1-1-16,1-1-10 16,2 0-2-16,0-3-2 0,8 0-2 15,12-4-16-15,5-1-21 16,10-5-19-16,3-1-35 16,6 0-22-16,-2-4-33 15,1-7 52-15,-9 0-45 16,-4-3-93-1,-6 2-42-15</inkml:trace>
  <inkml:trace contextRef="#ctx0" brushRef="#br0" timeOffset="51221.35">11660 15454 677 0,'0'0'230'0,"0"0"-81"15,0 0-43-15,0 0-35 16,0 0-11 0,0 0 8-16,-25 33-10 0,25-26-25 15,0-3-24-15,0-1-7 16,0 1-2-1,9-4 0-15,3 0 11 16,6 0-3-16,1 0-2 16,2 0-1-16,0-7-5 15,-3-1 0-15,-3 0 7 0,-6-1-3 0,0 0-4 16,-8-1 11 0,-1 0-1-16,0 6 5 15,-7-3 12-15,-8 4-21 0,-3 3-6 16,2 0-5-16,-1 0-33 15,5 0-10-15,5 0-36 16,7 3-57-16,0 1-68 0,4-1-212 16</inkml:trace>
  <inkml:trace contextRef="#ctx0" brushRef="#br0" timeOffset="51952.6">12010 15415 534 0,'0'0'536'16,"0"0"-522"-16,0 0 75 0,0 0 73 0,0 0-55 31,0 0-33-31,-14-18-29 15,14 18-9-15,0 0-6 16,0 0 2-16,0 0-10 16,0 0-1-16,0 0-5 15,-4 0-5-15,4 0-1 16,0 6-4-16,-2 3 1 0,2 2 2 16,0 2-3-16,0-5-4 15,0-1 1-15,0 3-1 16,0-2 0-16,0-1-2 15,2 0 0-15,2-1-1 16,-1-4 0-16,0 1-10 16,-1-3-5-16,-1 0-8 15,2 0-8-15,5 0 3 16,3 0-5-16,3-7 6 16,5-11-20-16,-2 0-18 15,-4 3-7-15,-1-2 33 0,-3 9 9 16,-2-2 21-16,-4 5 9 15,0 2 1-15,-3 0 9 16,0 2 5-16,0-1 0 16,2 2 5-16,-2 0 2 15,0 0 3-15,0 0 2 16,0 0-1-16,0 0 3 16,0 0-4-16,0 0 2 15,0 0 5-15,0 0-7 16,0 0-14-16,0 0 6 0,0 2-8 15,0 3-1-15,0 4 2 16,0-1 0 0,0-4-7-16,0 3 1 15,4-3-3-15,1 0 0 0,0-1-1 16,2 1-10-16,0-1-16 16,1-3-16-16,-4 1-9 15,2-1-43-15,-1 0-29 16,8 0 14-16,-1-4-4 0,1-11-92 15,3 1-46 1,0-3-40-16</inkml:trace>
  <inkml:trace contextRef="#ctx0" brushRef="#br0" timeOffset="53204.7">12289 15351 197 0,'0'0'282'15,"0"0"-140"-15,0 0 45 16,0 0-2 0,0 0-34-16,0 0-55 0,31-29-11 15,-31 29-14-15,0 0 0 16,0 8 12-16,3 3 0 15,-3-1-38-15,2 1-15 0,-1-2-9 16,1-2-2-16,2 1-4 16,-3-3-3-16,2 1-6 15,-1-2-6-15,2-2 0 16,-1 0-5-16,2-2 0 16,-1 0-3-16,1 0-13 15,2 0-12-15,7-2 5 16,2-12-8-16,-1-3-22 15,3 3-16-15,-6 4 12 0,-6 6 49 16,-3 4 10-16,-2 0 0 16,2 0 6-1,-3 7-2-15,1 4 30 0,-1 3-8 16,2-1-8 0,1-4-4-16,2-2 9 0,-1 0-2 15,4-4-15-15,3-2 8 16,1-1-8-1,6 0-3-15,2 0-7 16,1 0-33-16,1-8-21 0,-4-2-28 0,0-1 18 16,-2-4-32-1,-1-2 23 1,-3-2-18-16,-2-2-52 16,-5 2 102-16,-2-5 48 15,-3 3 35-15,0 0 85 0,0 0-16 0,0 2-15 16,0 9-9-1,-2 2 8-15,-2 5-12 16,1 0 14-16,-1 3-22 16,4 0-5-16,-2 0-28 15,2 0-6-15,-1 0-13 16,-1 7-1-16,1 7-1 16,-1 1 2-16,2 2-3 15,0 1-1-15,0 0-2 16,0-4 0-16,0 4-3 15,0-1 1-15,0 1 4 16,0-3-7-16,3 2 5 0,0-3-7 16,-1 0-1-16,2-2-2 15,-1 2 0-15,1-6-3 16,1 2 2-16,1-3-3 16,0 0 1-16,3-3 2 15,-2 0-7-15,1-1-6 16,-1 1-6-16,0-4 5 15,4 0-8-15,0 0 3 16,2 0-8-16,2 0-1 0,1-8 3 16,2-3 0-16,2-6-4 15,0-1-14-15,0-1-13 16,-2-2-9-16,-5 4-15 16,-3 2 52-16,-5 2 29 15,-2 6 2-15,-3 3 9 16,0 3 43-1,0 1 22-15,0 0-16 0,0 0-13 16,0 0-17-16,0 0-7 16,0 0-5-16,0 0-8 15,0 0-1-15,0 0 2 16,-1 0 4-16,-4 8-1 0,0 2 2 16,1 1 2-1,0 0-4-15,2 0-2 0,-1 3-6 16,2-1 0-16,1-2-2 15,0-1-4-15,0-1-1 16,0-5 0 0,7 2-2-16,5-2 3 0,3-4-5 15,4 0 0-15,4 0-9 16,-1 0-18-16,4-3-7 0,-3-5-26 16,0-2 23-1,-7 1-8-15,-3 0 4 0,-3 2 33 16,-3 2 13-1,-2 1-1-15,-1 1-3 16,0 0 4-16,-1 3 0 0,2 0 3 16,-2 0-2-16,1 0 1 15,1 0 4 1,5 4 11-16,-4 2-5 0,2-1-5 16,1-2-1-1,1 0-2-15,1-2 3 0,-4-1-7 16,-1 0-15-16,1 0-28 15,-4 0-53-15,-1 0-62 0,-2-3-60 16,0-6-304-16</inkml:trace>
  <inkml:trace contextRef="#ctx0" brushRef="#br0" timeOffset="53400">12793 15266 622 0,'0'0'418'0,"0"0"-408"16,0 0 5-1,0 0 70-15,0 0-46 16,0 0-13-16,101-51-26 16,-79 40-126-16,-8-3-925 0</inkml:trace>
  <inkml:trace contextRef="#ctx0" brushRef="#br0" timeOffset="54325.52">13730 15283 1236 0,'0'0'52'0,"0"0"-50"16,0 0 172-16,0 0-36 15,0 0-65-15,0 0-26 0,-2 85-13 16,-1-67-14-16,-3-1-6 16,2-4-8-16,-2 0 1 15,0-5-5-15,3-1 3 16,1-4-3-16,1-2-2 16,1-1 0-16,0 0-2 15,0 0-9-15,0 0-4 16,0 0-5-16,1-11 8 15,8-7 11-15,-3-8-16 16,0-2-8-16,-4-4-5 16,-2 0 2-16,1 3 3 15,2 4 4-15,2 8 10 0,3 3 4 16,1 7-4-16,4 3-10 16,3 3 8-16,0 1-1 15,2 0 13-15,-1 1-3 16,-1 9 4-16,-4 1 7 15,-3 0 13-15,-8-1 14 16,-1 1-7-16,0 0 0 16,-8 2-12-1,-11-2 9-15,-3-2-19 0,-2 1 4 0,2-6-5 16,1 2-2 0,8-6-2-16,1 0 1 15,3 0 0 1,6 0 0-16,1 0-1 0,2 0 0 15,0 0-4-15,0 0 0 16,0 0 4-16,8 0 0 0,-1 0 1 16,4 0 10-16,2 14 1 0,2 4 8 15,4 3-9 1,2 0 3-16,0-2-5 16,5-4-2-16,-4-5-3 0,-3-2-4 15,-4-1-12-15,-4-1-38 16,-1-3-73-1,-1 1-101-15,-3-4-58 16,-3 0-361-16</inkml:trace>
  <inkml:trace contextRef="#ctx0" brushRef="#br0" timeOffset="55466.65">14007 15412 1181 0,'0'0'77'15,"0"0"-73"1,0 0 140-16,0 0-23 16,0 0-39-16,0 0-48 0,21-11-34 15,0 1 9-15,-2-1-6 16,1 0-2-16,-7 0-1 16,-3 0-2-16,-4 1 1 15,-4 3-7-15,-2 0 6 16,0 3 1-16,0-3 1 15,0 3 5-15,0 3 4 16,-3-1 9-16,-3 2-7 16,-3 0-2-16,-3 0-2 15,-3 2 1-15,0 10 4 16,-1 6 7-16,-2 0-4 0,2 5 8 16,5-5-5-1,4 1-5-15,5-5-10 16,2-3-1-16,0 0-2 0,11-4-1 15,8 0-1-15,1-4-3 16,3-3-2-16,1 0-9 16,-3 0-5-16,-1 0-8 15,-3 0-4-15,-2-7 0 16,-1-3-5-16,-4 0 10 16,3-2 2-16,1-5 1 0,5-2-27 15,2-2 4-15,2 0 37 16,-4 0 5-16,-4 6 6 15,-6 7 1-15,-3 1 32 16,-5 4 4-16,-1 3 17 16,0-1-15-16,0 1 3 15,0 0-15 1,0 0-12-16,0 0-7 0,-3 0-6 16,2 0-2-16,-2 0 0 15,2 0-4-15,-1 2-1 16,1 9-6-16,1 3 11 0,0 0-10 15,0 0 9-15,3 3 0 16,10-5 1 0,-4 2 0-16,0-3 0 0,0 0 4 15,-8-1 7-15,2-3 1 16,-3-3 0-16,2 0 0 16,-2-1-5-16,0 0-2 15,0-2-3-15,0 2-1 0,-11 0-1 16,-7 1-24-16,1-4-10 31,4 3-19-31,4-3-67 0,2 0 11 0,7 0 13 16,0 0 13-1,0-3-23-15,12-7-12 0,13-1 60 16,10-4 12-16,3 1-67 16,0-1 35-1,-1 4 78-15,-6 1 9 16,-7 0 75-16,-3 3 36 15,-5-1 8-15,-5 1-20 0,-4 0-49 16,1 3-20-16,-2-3-13 16,-2-1-13-16,1 2-7 15,-1-1-5-15,2 0-1 16,-3-1 1-16,0 2-1 0,-3 2 3 16,0 0 5-16,0 4 78 15,0-3-32-15,-7 3 14 16,-2 0-40-1,-2 0 1-15,-2 3 13 16,1 11-12-16,-3 4-9 16,2 0 8-16,1 1-3 0,3 2-10 0,4-1-6 31,4-5-9-31,1-1 3 16,0-6-4-16,7-1-1 15,11 0-1-15,3-7-8 16,8 0-22-16,3 0-3 15,5-3-43-15,1-8-33 0,-1 0-68 16,-4-6 17-16,-2 1-65 16,-5-4-137-16</inkml:trace>
  <inkml:trace contextRef="#ctx0" brushRef="#br0" timeOffset="55825.59">14865 15193 757 0,'0'0'71'15,"0"0"20"-15,0 0 79 0,0 0-12 16,0 0 16-16,0 0-45 16,-9-28-30-16,9 28-41 15,-2 0-24-15,2 0-9 16,0 0-10 0,-1 0-9-16,-1 15-4 0,1 2 28 15,-1 4-6-15,2-2-5 16,-1-1 5-16,1 3-4 15,0-1-7-15,0 0 0 16,0 1-1-16,0 0-9 16,0-3 1-16,0-3 0 0,0-3 1 15,0-4-5-15,0-4-2 16,4-3-5-16,1 2 7 16,3-3-12-16,0 0-4 15,1 0-16-15,3 0-12 16,5 0-23-16,-1 0-42 15,2-11-88-15,1-1-95 0,-4-2-212 16</inkml:trace>
  <inkml:trace contextRef="#ctx0" brushRef="#br0" timeOffset="56015.41">14828 15316 613 0,'0'0'460'16,"0"0"-431"-16,0 0 14 0,0 0 5 15,91-12-21-15,-55 1-22 16,-7 0-5-16,-3-2-53 16,-12 5-182-16</inkml:trace>
  <inkml:trace contextRef="#ctx0" brushRef="#br0" timeOffset="62593.04">10094 16158 1087 0,'0'0'83'0,"0"0"-63"16,0 0 107-1,0 0 36-15,0 0-79 16,0 0-54 0,0 0 3-16,-43-18 6 15,43 18-21-15,0 0-5 16,0 0-8-16,0 0 7 16,0 0-9-16,0 0 14 0,0 0-9 15,0 0 8-15,0 12-6 16,0 5 9-16,0 3 2 15,0-1-8-15,6 0 0 16,0-1-11-16,-1 1 5 16,0 0-4-16,0-4-1 15,-2-3 1-15,-2-2-1 16,1-1-2-16,-2-4 0 16,0 0 1-16,0-4-1 0,0 2 0 15,0-3-6-15,1 0-9 16,-1 0-8-16,0 0-12 15,0 0-10-15,2 0-46 16,-1-3-70-16,5-8-134 16,-1-3-134-16</inkml:trace>
  <inkml:trace contextRef="#ctx0" brushRef="#br0" timeOffset="63033.63">10670 16212 1153 0,'0'0'228'0,"0"0"-206"15,0 0 75-15,0 0 54 16,0 0-98-16,0 0-32 16,0-27-17-1,0 27-4-15,0 0 0 16,0 0-24-16,0 0-40 16,0 0-74-16,0 0-91 15,-6 1-29-15,-3 9-421 16</inkml:trace>
  <inkml:trace contextRef="#ctx0" brushRef="#br0" timeOffset="63224.18">10685 16376 1190 0,'0'0'131'15,"0"0"-130"-15,0 0 131 0,0 0-10 16,0 0-86-1,0 0-34-15,-42 0-2 16,42 0-9-16,0 0-54 16,0 0-86-16,0 0-63 15,5-2-114-15</inkml:trace>
  <inkml:trace contextRef="#ctx0" brushRef="#br0" timeOffset="64309.07">11389 16138 941 0,'0'0'88'16,"0"0"-71"-16,0 0 95 16,0 0 30-16,0 0-56 0,0 0-30 15,-30-16-9-15,26 16-1 16,-5 0-10-16,3 0-15 16,-5 2 2-16,-3 12-1 15,-3 3-2-15,-4 4 5 16,-1 2 0-1,5-3-15-15,3-2 1 0,3-2 4 0,5-5-15 16,6-1 3-16,0-1-5 16,0-2 2-16,3 0-7 15,11-2-14-15,3-1-9 32,7-2-32-32,6-2-25 0,3 0-53 15,4 0-16-15,4-4 20 16,0-8-50-16,-2-2-141 15,-6 0 78-15</inkml:trace>
  <inkml:trace contextRef="#ctx0" brushRef="#br0" timeOffset="64620.59">11599 16222 664 0,'0'0'219'16,"0"0"-87"-16,0 0-7 16,0 0-44-16,0 0-11 15,0 0 17-15,-55 59-8 0,42-48-32 16,8-2-15-16,1-1-10 15,1-2-12-15,3-2-8 16,0 0-2-16,0-1-13 16,1 0 6-16,13-2-11 15,10-1 3-15,1 0-8 16,3 0 0-16,-1-13 11 16,-2 1 7-16,-3-3 5 15,-6 0 1-15,-7 1 0 16,-6-3 3-16,-3 3 1 15,0 1-1-15,-2 4 5 0,-11 6-9 16,-5 3-23-16,0 0-17 16,-3 7-43-16,5 4-5 15,4-1-30-15,6-3-130 16,4-3-286-16</inkml:trace>
  <inkml:trace contextRef="#ctx0" brushRef="#br0" timeOffset="65161.78">11905 16192 961 0,'0'0'55'16,"0"0"4"-16,0 0 72 16,0 0-21-1,0 0-48-15,0 0-36 16,-9-13-5-16,9 13 12 0,0 0-17 16,0 0-1-16,0 0-9 15,0 0-1-15,0 0-5 16,-1 0 4-16,1 0-3 15,0 0 2-15,0 0-3 16,0 0 1-16,0 0 0 0,0 0-1 16,0 0-4-1,0 0 1-15,0 0 1 0,0 0-4 16,0 0 4-16,0 0 0 16,0 0-3-16,0 0-4 15,0 0-2 1,0 0 0-16,0 0-8 0,0 0-7 15,0 0-20-15,0 0 14 16,0 0-10-16,0 0-7 16,4 0 0-16,2 0 21 15,-3 0-32-15,-1 0 14 16,-2 0-6-16,0 0 8 0,0 0-6 16,0 0-57-1,0-3-215-15</inkml:trace>
  <inkml:trace contextRef="#ctx0" brushRef="#br0" timeOffset="68568.16">11252 16202 1111 0,'0'0'0'0,"0"0"9"0,0 0 35 15,0 0 70-15,0 0-73 16,0 0-40-16,-45 0 4 15,45 0-3-15,12 0 18 16,9 0 13-16,7 0 1 16,8 0 8-16,4 0-16 15,2-4-10-15,-3-2-1 16,-3 4-11-16,-5 2-4 0,-3 0-9 16,-4 0-10-1,-7 0-25-15,-6 0-16 0,-6 0-6 16,-5 0 1-16,0 0-21 15,0 0-68-15,0 0-217 16</inkml:trace>
  <inkml:trace contextRef="#ctx0" brushRef="#br0" timeOffset="68841.25">11282 16336 966 0,'0'0'121'0,"0"0"-108"16,0 0-2-16,0 0 118 15,0 0-29-15,0 0-72 16,-39 4-26-16,51-4 12 16,6 0 34-16,2 0-17 15,0 0-8-15,4 0-16 16,1-1 11-16,5-1-9 0,7-2 3 15,5-2-12 1,3-1 0-16,-2 0-15 16,0 0-93-16,-7 0-102 0,-8 3-156 15</inkml:trace>
  <inkml:trace contextRef="#ctx0" brushRef="#br0" timeOffset="69405.39">12208 16072 1029 0,'0'0'103'0,"0"0"-66"0,0 0 87 15,0 0 58-15,0 0-77 16,0 0-66-16,-4-7-19 16,4 22 0-16,0 6 9 15,0 1-5-15,0-1-12 31,0-1 3-31,0-2-7 16,0-2 2-16,0-4-4 0,0 1-2 16,0-3-1-16,-3-3-3 15,0 0 0-15,3-1-12 0,0-2-25 16,0-3-39 0,0 1-57-16,0-2-69 15,6 0 52-15,1-7-142 16</inkml:trace>
  <inkml:trace contextRef="#ctx0" brushRef="#br0" timeOffset="69746.58">12036 16113 950 0,'0'0'47'15,"0"0"-41"-15,0 0 129 0,0 0 11 16,0 0-77 0,0 0-47-16,-23 0-19 0,36 0 5 15,8-7 9-15,6 0-4 16,4-3-8-16,8-1-1 15,3-2-2-15,3-1-2 16,-1 3 0-16,-8 4-2 16,-9 3-1-16,-11 4-96 15,-10 0-5-15,-6 0-67 0,0 4-266 16</inkml:trace>
  <inkml:trace contextRef="#ctx0" brushRef="#br0" timeOffset="70184.37">12596 16080 971 0,'0'0'89'16,"0"0"-80"-16,0 0 94 15,0 0 26-15,0 0-66 16,0 0-1-16,0-26 2 0,0 26-17 16,-5-3 8-1,-1 3-26-15,-7 0-7 0,-2 0-5 16,-7 9 4-16,-8 10-6 15,0 3-1 1,0 3-3-16,7 3 1 16,7-4 2-16,9-3-7 0,7-1-7 15,0-6-6 1,7 1 4-16,16-6-8 16,8-5 9-16,3-2-5 15,5-2-16-15,-1 0-27 0,2-9-30 16,-4-5-78-16,-4-3-93 15,-5-2-263-15</inkml:trace>
  <inkml:trace contextRef="#ctx0" brushRef="#br0" timeOffset="70902.77">13230 16085 850 0,'0'0'67'0,"0"0"25"0,0 0 35 15,0 0-34-15,0 0-41 16,0 0 10-16,-12-9-30 16,3 8-9-16,0 1 4 15,-6 0 17-15,3 0-11 16,-4 0-4-16,-4 0 14 16,0 8-3-16,-6 5-15 15,7 1 4-15,-2 2-15 16,6-4-10-16,6-2 10 0,6-2-14 15,3 1-2-15,0-2 1 16,0-1-5 0,5-2-2-16,6 0-14 15,1-2-7-15,2-1-10 0,1-1 0 16,2 0-8-16,2 0-14 16,-2 0-19-16,0-4 4 15,-1-5 27-15,-1-5 16 16,0-1 27-16,0 1-14 15,-2-2-13-15,-2 2-26 0,-5 4 27 16,-3 2 32-16,-3 5 1 16,0 1 34-16,0 1 40 15,0 1 0-15,0 0-5 16,0 0 2-16,0 0-23 16,0 0-15-16,0 7-9 15,0 2 10-15,0 1-13 16,4-2-5-16,-1-1-8 15,0-1-5-15,-1 1-4 16,1-2-1 0,0-1-1-16,0-1-30 0,1 0-16 15,1-2-14-15,3-1-38 16,5 0-1-16,-1 0-8 16,4-9-76-16,-2-2-125 15,0-3-99-15</inkml:trace>
  <inkml:trace contextRef="#ctx0" brushRef="#br0" timeOffset="71285.36">13387 16093 768 0,'0'0'217'16,"0"0"-121"-16,0 0-6 16,0 0 1-16,0 0-3 0,0 0-9 15,0 0-5-15,0 5-14 16,0 0-8-16,0 0-15 16,-2-3-10-16,-1 0-12 15,3-2-9-15,0 0 3 16,0 0-5-16,0 0-3 15,0 0 5-15,0 0-6 16,0 0-3 0,0 0-8-16,0-2-2 0,0-8-4 15,6-1-17 1,3-2-3-16,4 2-8 0,2 4 25 0,2 3 10 16,-1 4-6-1,-1 0 16-15,0 0 1 0,-5 0 2 16,-2 4 10-1,-7 8 14-15,1 4 18 0,-2-2-12 16,0-1-17-16,1-2-2 16,2-4-5-16,2 2-8 15,4-4-1-15,4-1-15 16,8-4-34-16,7 0-43 0,7 0-94 31,4-5-21-31,-2-8-204 0</inkml:trace>
  <inkml:trace contextRef="#ctx0" brushRef="#br0" timeOffset="71803.89">13867 16031 1080 0,'0'0'74'0,"0"0"6"16,0 0 79-16,0 0-16 0,0 0-67 0,0 0-33 31,-48-12-27-31,30 22-6 15,-1 1 8-15,0 3-3 16,5-3-1-16,5-1 1 16,3-2-12-16,5-1-3 15,1-1-10-15,0 1 7 16,7-2-17-16,8-3-17 16,6 0-3-16,3-2-33 15,-3 0-37-15,-1-4-49 0,-3-6 73 16,-1-2 21-16,-4-5-24 15,2-1 9-15,-5 0-16 16,-5-4-1-16,1-2 50 16,-4 0 12-16,-1-2 35 15,0-1 18-15,0 0 86 16,-6 2 29-16,-3 7 16 16,0 7-30-16,0 4-16 15,2 4 38-15,-1 2-46 16,1 1-5-16,-2 0-47 15,0 11-3-15,0 11-14 0,-1 6-7 16,5 3 10-16,4 1-7 16,1-1-2-16,0 0-20 15,8-2 0-15,6 0-1 16,4-5 0-16,0-4-11 16,3-4-19-16,1-7-13 15,-1-2-25-15,0-5-69 16,-2-2-128-16,-7-2-222 15</inkml:trace>
  <inkml:trace contextRef="#ctx0" brushRef="#br0" timeOffset="72555.14">14494 15901 1133 0,'0'0'138'15,"0"0"-87"-15,0 0 137 0,0 0-49 16,0 0-69-16,0 0-36 15,-22 23-9-15,14 4 0 16,5 1-4-16,3 3 1 16,0 1-9-16,0-1-1 15,3 4-1-15,4-8 0 0,-1-1-2 16,-3-8-5-16,0-7-3 16,-2-3 3-1,-1-4-4-15,0-2 1 16,0-2-2-16,0 0 1 0,0 0-1 15,0-2-15-15,0-12-1 16,-1-9-16 0,-7-9 4-16,4-2-1 15,-2-5 1-15,5 5-21 0,1 4 10 0,0 7-5 32,0 6 9-32,10 5-14 15,11 3 2-15,9 4 37 16,1 1 5-16,6 4 3 15,-10 0 3-15,-1 9 2 16,-10 5 23-16,-9-1 21 16,-5 1 11-16,-2-1-18 15,-6-2-6-15,-13 0 0 16,-5-1-22-16,0-2 4 0,-3-4-14 16,3 0-1-16,6-1-29 15,6 2-28-15,8-1-93 16,4 2-93-16,0-5-25 15,10-1-202-15</inkml:trace>
  <inkml:trace contextRef="#ctx0" brushRef="#br0" timeOffset="72933.2">14932 15976 1079 0,'0'0'67'16,"0"0"-38"-16,0 0 105 15,0 0 40-15,0 0-45 0,0 0-60 16,0-13-30 0,-6 13-9-16,-6 0-25 0,-6 11 5 15,-1 5-1 1,-4 7 9-16,3 2-5 0,0 5 8 15,4 2 4-15,4-2-9 16,6-2-10-16,6-5-3 16,0-5-3-16,7-4-2 15,15-7-1-15,10-4-8 16,7-3 9 0,3 0-1-16,2-15-13 0,-3-1-4 0,-7-4-36 15,-6-1-84 1,-13-1-224-16,-12-1-658 0</inkml:trace>
  <inkml:trace contextRef="#ctx0" brushRef="#br0" timeOffset="74480.06">15778 16023 1027 0,'0'0'123'16,"0"0"-113"-16,0 0 58 15,0 0 80-15,0 0-80 16,0 0-3-16,-61-19-12 15,49 19-12-15,-3 0-2 16,-3 6-1-16,-6 5-17 0,-4 1 8 16,-2 3-9-16,2-1-7 15,5-1-2-15,10-3 1 16,7-3-10 0,4 0-2-16,2-1 0 0,2-1-5 15,13 0-7-15,10-1-9 16,5-3-2-16,1-1 0 15,-1 0-25-15,-3 0-4 0,-3-1-9 16,-6-10 0 0,1-5-1-16,-5-3 12 0,-1 0 20 15,-4-2 29-15,-2 2 1 16,1 6 2-16,-5 5 9 16,-3 4 37-16,0 1 25 15,0 3-18-15,0 0-18 16,0 0-4-16,0 0-12 15,0 7-12-15,1 4 11 16,2 4 8-16,2-1-16 16,2-2-8-16,5-1 13 15,-1 1-11-15,3-4 5 16,1-1-11-16,2-1 1 16,-2-3 0-16,-3-3 1 15,-2 0 2-15,-4 0-3 0,-1 0 3 16,-2 0 5-16,0-9-7 15,1-2 2-15,0-1 2 16,-4-1-4-16,0-1 5 0,0 0-4 16,0 2-3-1,0 2 1 1,0 2-2-16,0-1 2 0,0 3-1 16,0 1 3-16,0 1-3 0,0 4 0 15,0 0-1-15,0-2-8 16,11 1 1-16,11 1 8 15,5 0-8 1,3 0 8-16,-3 0-3 0,-2 3 0 16,-7 8 3-1,-4 6-9-15,-6 1 7 0,-3 0 4 16,-4 1-2-16,1-2 1 16,-1-2 0-1,2-3 4-15,2-4-1 0,4-2-3 16,6-2-1-16,1-1 3 15,10-3-1-15,2 0 0 0,2 0-2 16,-2 0-3 0,-1 0-18-16,-5-5-13 15,-2-5-5-15,-3 0-6 0,-1-3 11 16,-5-2-2-16,0-3 14 16,-2 0 4-16,0 0 11 15,-3 2-1 1,-2 2 8-16,-2 7 0 15,-2 5 3-15,0 2 48 0,0 0-9 0,-5 0-6 16,-10 2-19-16,0 9-6 16,2 5 17-1,0-1-3-15,5 0-4 0,5-1-7 32,3 0-3-32,0-3-10 0,0 3 2 0,15-4-1 0,6-4-1 31,6-2 1-31,4-4-2 15,5 0-4-15,1 0-10 16,-2-4-30-16,-4-9-60 16,-3-4-108-16,-7 0-161 15</inkml:trace>
  <inkml:trace contextRef="#ctx0" brushRef="#br0" timeOffset="79458.78">11474 16640 1067 0,'0'0'33'0,"0"0"-28"0,0 0 87 15,0 0 51-15,0 0-102 16,0 0-27-16,0 0 0 16,-36-9 13-16,26 9-2 15,-8 1-14-15,0 7-7 16,-3 1 16-16,-1 0 2 15,4-1 3-15,3 2-5 16,6-3-4 0,3-3-11-16,6 2-5 15,0 1-12-15,0-1 3 0,15 2 7 0,9-1-2 16,3 0 1 0,1 0 2-16,0-1 1 0,-8 0 0 15,-4-2-4 1,-7-2-4-16,-6 3-1 15,-3-1-2-15,0 3 11 0,-9 3 3 16,-15 1 7-16,-7 1-6 16,-3-1-1-16,-2-2 2 15,0-4 2-15,3-2 5 16,5-2-12 0,4-1 0-16,10 0-3 0,6 0-5 15,5 0-28 1,3 0-13-16,0-8-61 0,11 1 15 0,8-2 24 31,4 2-46-31,0 0-202 0</inkml:trace>
  <inkml:trace contextRef="#ctx0" brushRef="#br0" timeOffset="80592.48">11613 16717 1102 0,'0'0'112'0,"0"0"-105"0,0 0 110 16,0 0 91-16,0 0-111 16,0 0-70-16,0-3-17 15,0 6-1-15,0 4-4 16,-3 2-1-16,3-1-2 15,0-1 0-15,0-2-4 16,0 1 3-16,6 0-2 16,9-2-5-16,1 0-11 15,6-1-16-15,4-2-2 16,-2-1-26-16,0 0 4 16,-5 0 10-16,-2-7 17 15,-4-5 9-15,-6-2 9 0,-2 0 11 16,-5 1 1-16,0 3 10 15,0 0 1-15,0 4 25 16,0 1 14-16,0 3-18 16,0 2 7-16,-2 0 9 15,1 0-15-15,-1 0-9 16,2 0-11-16,0 0-3 16,-1 3-4-16,-1 10 1 15,-1 4 3-15,2 8 1 0,1 3-3 16,0 9 1-1,0 4-1-15,1 2-2 16,7 0-2-16,-2-3-4 0,-3-8 2 16,3-4 0-16,-3-6-2 15,-2-8 0-15,-1-6 0 16,0-2 2-16,0 0-2 16,-10-2 1-16,-7 0-2 15,0-4 1-15,-3 0 0 16,1 0-2-16,-2-13-10 15,6-1-2-15,4-7-1 0,4-2 8 16,7-2-22-16,0-3 10 16,9-1 4-1,13 3-8-15,11-4-16 0,6 0-11 16,6-1-12-16,-2 2-2 16,-3 0 13-16,-7 4-25 15,-9 3 40-15,-8 6 30 16,-4 3 6-16,-6 5 0 15,-4 5 6-15,-2 0 35 16,0 2 28-16,0-1-10 16,0 2-3-16,0 0-17 15,0 0 0-15,0 0-21 0,0 0-10 16,0 0 4-16,0 0 4 16,0 0 0-16,0 0-2 15,0 0-4 1,0 3 6-16,0 8 18 0,0 4-18 15,0 0-1-15,0-1-7 16,0-2 5-16,1-3-5 0,-1-3-4 16,0-3-1-16,0-2-1 15,2-1-2-15,-2 0-2 16,1 0 0-16,-1 0-11 16,2 0-12-1,4 0-12-15,8-11-6 0,5-7 10 16,4-3-25-16,4 1-24 15,-2 5 6 1,-2 6 44-16,-5 4 26 0,-5 5 6 16,-4 0 16-1,-4 2 19-15,-5 13 24 0,0 4-8 16,0 2-5 0,0-4-14-16,0-2-14 15,3-4-6-15,3-2-9 0,5-2-3 16,5-4 0-1,3-3-38-15,8 0-57 0,4 0-77 16,2-6-61-16,-2-7-223 0</inkml:trace>
  <inkml:trace contextRef="#ctx0" brushRef="#br0" timeOffset="80859.56">12496 16669 1089 0,'0'0'73'0,"0"0"-48"15,0 0 126-15,0 0-14 16,0 0-69-16,0 0-36 16,-45-7-14-16,30 14-6 0,-4 4 4 15,1 2-1 1,2-2 0-16,4 2-6 0,1-2 2 16,8-1-7-16,3 0-1 15,0-2-2-15,9-1 0 16,14-3-1-16,5-1-1 15,6-3-22-15,3 0-16 16,1 0-28-16,-5-4-34 16,-4-6-69-16,-2-1 3 15,-9-3-89-15,-3-3-154 0</inkml:trace>
  <inkml:trace contextRef="#ctx0" brushRef="#br0" timeOffset="81310.05">12714 16474 838 0,'0'0'202'16,"0"0"-133"-16,0 0 76 15,0 0 37-15,0 0-57 0,0 0-56 16,-3 7-41 0,1 13 16-16,1 4-17 0,1 4 5 15,0-1-15 1,0 1 6-16,0 1-5 0,0-6-3 15,4 0-6-15,-1-3-4 16,2-3-4-16,-1-7-1 16,2-3 0-16,0-3-6 15,-1-3-9-15,-1-1-8 16,2 0-3-16,6 0-8 0,3-14 0 16,6-7-15-16,2 0-32 15,2 1 29-15,-2 6-1 16,1 9 33-16,-5 2 18 15,-3 3 4 1,-4 0 11-16,-2 12 15 16,-4 2 28-16,-3 0-9 0,0-1-4 15,-3-3-18-15,0-1-2 16,3-5-10 0,-3-3-11-16,0 1-2 0,3-1-6 15,-3 1-34-15,0-2-83 16,6 0-118-1,-2 0-59-15,4-2-201 0</inkml:trace>
  <inkml:trace contextRef="#ctx0" brushRef="#br0" timeOffset="81842.7">13094 16600 793 0,'0'0'153'0,"0"0"-5"0,0 0 12 16,0 0-7-16,0 0-19 15,0 0-45-15,73 86-37 16,-73-75-15-16,0-1 5 16,0 0-18-16,-6-1-6 15,-4-1-8 1,4-2-4-16,-2-2-6 16,4-3 6-16,2-1-6 0,2 0-6 0,0 0-10 15,0-10-19 1,14-12-11-1,10-5-38-15,4 0-13 0,2 6 13 0,-3 8-15 16,-5 6 44-16,-1 6 37 16,-5 1 16-1,-5 0 2-15,-2 15 7 16,-2 2 35 0,-4 1 21-16,3 2-28 15,-1-4-6-15,2-2-13 16,-1-4 5-16,1-3-9 0,-2-3-6 15,1-2 0-15,0-2 2 16,0 0-4-16,3 0 8 16,-2 0-8-16,4-6-4 15,2-7-3-15,-1-4-3 16,-1-1-2-16,-3-2 5 16,-6 2-12-16,-2 2 9 15,0 5 6-15,-5 5 7 16,-9 2-7-16,-3 3-1 15,1 1-3-15,1 0-6 16,5 0-62-16,4 0-126 16,6 1-172-16</inkml:trace>
  <inkml:trace contextRef="#ctx0" brushRef="#br0" timeOffset="82391.36">13581 16642 830 0,'0'0'71'16,"0"0"42"-1,0 0 30-15,0 0-21 0,0 0 3 16,0 0-44-16,0-4-20 15,0 11-16-15,0 10 23 16,8 4-23-16,-3 0-21 16,-4-2-6-16,-1-2 4 15,0-5-6-15,0-1-2 0,0-2-6 16,0-4-7-16,-1 0 4 16,-1-4-1-16,2-1-4 15,0 0-13-15,0 0 1 16,0-3-31-16,8-14-7 15,10-8-35-15,4-3 11 16,2-2-56-16,-2 6-7 16,-1 9 97-16,-7 5 20 15,-5 9 16-15,-3 1 4 0,-2 0 3 32,-4 12 39-32,0 6 72 0,0 2-18 15,0 0-29-15,0-4-17 16,0-4-20-16,3-3-12 15,3-2 4-15,5-3-20 16,5-3 0-16,2-1-2 0,4 0-24 16,3 0-53-16,4-7-64 15,-1-2-39-15,2-4-12 16,-2-1-146-16,-7-2-364 16</inkml:trace>
  <inkml:trace contextRef="#ctx0" brushRef="#br0" timeOffset="82692.72">14010 16652 192 0,'0'0'749'0,"0"0"-629"15,0 0 2-15,0 0 6 16,0 0 3-16,0 0-18 16,-61 28-40-16,58-17-36 15,0-2-9 1,3-2-9-16,0-1-8 16,0-5-9-16,0 2-2 0,0-3 0 0,15 0-2 15,3 0-2-15,4 0-7 31,-1-1-7-31,-3-9-5 0,-5-3 3 0,-2-1 7 16,-7-2-5 0,-4 1 10-16,0 2 4 15,0 3 4-15,-4 2 10 16,-7 3 5-16,4 3-10 0,-5 2-1 16,4 0-4-16,-2 0-10 15,0 0-23-15,4 5-31 16,3 4-71-16,3-2-81 15,0-4-139-15</inkml:trace>
  <inkml:trace contextRef="#ctx0" brushRef="#br0" timeOffset="83489.89">14244 16598 1059 0,'0'0'137'0,"0"0"-121"16,0 0 84-16,0 0 74 15,0 0-28-15,0 0-92 16,0 0-24-16,0 0-9 16,0 6 8-16,0 8 1 15,0 6-7-15,0 1-11 16,0 0 0-16,0-1-5 15,2-6-4-15,-1-2-2 16,2-3-1-16,-1-2 0 16,3-2-8-16,0-3-6 0,0-2-10 15,1 0-5-15,3 0 0 16,5-4-2-16,2-11-8 16,4-8-15-1,3-5-3-15,-1-4 4 0,-1 0 24 16,-3 7 23-16,-8 9-2 15,-2 7 8-15,-5 6 1 16,-3 3 3-16,0 0 21 0,0 4 8 16,0 11 4-16,0 4 22 15,0 1-29-15,-2-5-5 16,2-1-9-16,0-1-3 16,0-5-6-16,3 1-3 15,8-4-3-15,-1 0 0 16,5-3-1-16,0-2 1 15,3 0-3-15,0 0 0 16,0 0-9-16,0 0 3 16,-1-7-6-16,0-4 7 0,-2-3-8 15,-1-1 14-15,0-2-11 16,-5-2-3-16,-2 3 2 16,-2 4-6-1,-4 1 10-15,1 7 8 16,-2-2-1-16,0 6-2 15,0 0 4-15,0 0-10 16,1 0-23-16,5 0-15 0,7 7 26 16,4 4 22-16,1 0 2 15,-1 2 8-15,-8 0 9 16,-8 1 10-16,-1 2 19 0,0 0-18 16,-7 3-11-16,-5-4-7 15,0-2-6-15,3-4 2 16,4-4-7-16,1-3 1 15,2-1-2-15,2-1-27 16,0 0-34-16,0-1-48 16,0-15-151-16,0-5 6 0,9-6-212 31</inkml:trace>
  <inkml:trace contextRef="#ctx0" brushRef="#br0" timeOffset="83742.59">14928 16459 1113 0,'0'0'181'0,"0"0"-174"15,0 0 184 1,0 0-34-16,0 0-71 16,5 80-14-16,-5-60-26 15,0-2-12-15,0-3-18 16,0-2-2-16,2-3-14 15,1-4-1-15,3 0-5 16,0-2-20-16,4-1-29 16,4-3-20-16,5 0-69 0,4 0-133 15,3-10-44-15,-2-3-348 16</inkml:trace>
  <inkml:trace contextRef="#ctx0" brushRef="#br0" timeOffset="84259.21">15132 16590 1187 0,'0'0'47'15,"0"0"-11"-15,0 0 107 16,0 0-18-16,0 0-43 16,0 0-28-16,3 44-37 15,3-41-3-15,3 0-8 0,1-2 4 16,6-1-8-16,3 0-2 16,1 0-4-16,0 0-8 15,-4 0 2-15,-4-7-5 16,-2-2 8-16,-3 1 4 15,-4-1-3-15,-2 2 6 16,-1 1 7-16,0 2-5 0,0 0 6 16,0 1 15-1,0 3-2-15,0 0 2 0,0 0-3 16,0 0-6 0,0 0 6-16,0 0-5 0,0 4-7 15,0 12-6 1,0 5 15-16,0 5-7 15,0 2-8-15,3 3 3 16,-1 0 1-16,-1 3-3 0,-1 1-2 16,0-3 1-16,0-2-2 15,0-3 1-15,0-4 0 16,0-5-1-16,-6-6 0 16,0-2 2-16,-5-1 0 15,-2-6-1-15,-2-2 6 0,-1 1-4 16,4-2-2-16,2 0 2 15,5 0-1 1,4-17-4-16,1-10-9 0,0-11 3 16,19-12-4-1,12-5-15-15,8-1-35 0,4-1-2 16,1 7-67-16,-7 0-241 16</inkml:trace>
  <inkml:trace contextRef="#ctx0" brushRef="#br0" timeOffset="85222.02">15900 16567 985 0,'0'0'56'0,"0"0"-32"16,0 0 91-16,0 0-22 15,0 0 3-15,0 0-20 16,-31-11-25-16,31 8-17 16,0 1-24-16,0-3-6 15,10 1-4-15,1 3 1 16,1-1-2-16,2 2 0 16,-1 0 1-16,1 0-2 15,0 6 2-15,-1 7 3 0,-2 3 7 16,-5 5 6-16,-6 2 4 15,0 3-2-15,-5-4-4 16,-10-4-6 0,3-2 2-16,0-6 2 0,2-6 3 15,1-2 10-15,1-2-6 16,4 0 2-16,1-5-8 16,3-10-6-16,0-7-4 15,1-5-3-15,21-5-5 16,4 1-6-16,7-1-27 0,2 6-7 15,0 8-16 1,-2 7-62 0,-2 5-118-16,-4 6-108 0</inkml:trace>
  <inkml:trace contextRef="#ctx0" brushRef="#br0" timeOffset="86394.85">16173 16607 1010 0,'0'0'47'16,"0"0"-9"-16,0 0 73 16,0 0-61-16,0 0-20 0,0 0 0 15,87-27-17-15,-58 16-12 0,0 0 4 16,-7-1-2-16,-5 0-2 16,-6 0-2-1,-6 1-1-15,-5-2 2 0,0 3 4 16,0 3 7-16,-9 3 24 15,0 1 52-15,-1 3-16 16,-4 0-16-16,2 0-15 16,-5 13-11-16,-3 5-5 0,-2 2 10 15,-1 1-14 1,4 2 2 0,3-1-12-16,5-3 7 0,5-2-17 0,6-2 4 15,0-2-4-15,1-3 2 16,16-2-5-16,5-5-4 31,7-3 2-31,3 0-7 0,4 0 1 16,0-11-4-1,0-6-8-15,-1-1-8 16,-5-2-6-16,-4 0 8 16,-7 2 10-16,-4-1 13 0,-7 4 6 15,-4 3-2-15,-2 2 0 16,-1 6-7-16,2 4 7 15,2 0-5-15,5 0-7 16,3 4 14-16,4 9 0 16,-2 3 0-16,-2-1 13 15,-4 3 10-15,-4-1 1 16,-5 0 3-16,0 1-5 16,-13-6 1-16,-6-2-9 15,-1-4-2-15,3-2-2 0,7-4-4 16,4 0-1-16,6 0-5 15,0 0-1-15,0-4-24 16,17-9 13-16,7-2 1 16,9-1-8-16,4 0-20 15,7-1-9-15,5 1-9 16,0 0-17-16,0 1 16 16,-8 0 41-16,-7 1 3 15,-16 1-10-15,-10 4 16 0,-8 0 8 16,0 5 46-16,-13 1 7 15,-9 3 14-15,-3 0-33 16,1 5 20-16,0 10-13 16,3 3-6-16,8 1-16 15,2-2-8-15,5 0 7 16,6-1-8-16,0 0-5 16,0-1-3-16,13-2-1 0,7-1 6 15,8-4-2 1,5-2-5-16,6-6 0 0,-3 0-13 15,1 0-6-15,-4-4-12 16,-3-8-20 0,-3-2 4-16,-5-2-21 0,-9-4 2 15,-5-3 1-15,-5-4 3 16,-3-3 14-16,0 1 32 16,0 2 13-16,0 4 3 15,-5 5 2-15,1 5 20 16,-1 4 28-16,2 1 3 0,0 2-3 15,2 4 30-15,-2-1-4 16,-1 3-11 0,1 0-10-16,1 0-20 0,-1 0-13 15,0 0 8-15,-3 3-9 16,-2 13-8-16,1 4 7 16,1 6 1-1,3 1 0-15,2 1-5 16,1-2 0-16,0-1-2 15,0-4-7-15,0-4-4 0,9-2-3 0,6-4-2 32,0-2 0-32,5-3-3 15,3-5-2-15,3-1-13 0,3 0-14 0,-3 0-4 16,-1-9-36-16,-4-6-86 16,-6-5-224-1,-7 1-755-15</inkml:trace>
  <inkml:trace contextRef="#ctx0" brushRef="#br0" timeOffset="86585.08">17229 16476 1154 0,'0'0'71'0,"0"0"-58"0,0 0 111 15,0 0-34-15,115-3-37 16,-78-1-35-16,1 0-18 0,-4-1-23 31,-6 0-174-31,-4-1-186 16</inkml:trace>
  <inkml:trace contextRef="#ctx0" brushRef="#br0" timeOffset="87386.12">18029 16430 869 0,'0'0'372'15,"0"0"-338"-15,0 0 139 16,0 0-59-16,-82-12-50 16,67 12 10-16,0 0-32 0,3 4-11 15,3 6-11-15,-4 4-9 16,2 2 11-16,-2-1-6 16,4 3-4-16,3-2-4 15,3-1-4-15,3 0-4 16,0-4 1-16,0-4-1 15,0 0-4-15,4-3-4 16,8-2-7-16,5-2 0 16,-1 0 4-16,2 0-5 15,0-7-7-15,-6-6-3 16,-2-5 5-16,1-4 2 16,-1-2-16-16,2 1-16 15,0 0-10-15,2 7 39 0,-1 5 13 16,-4 4-6-16,1 4 8 15,-2 3 5-15,-4 0 2 16,1 0 11-16,-1 10 42 16,2 8 14-1,-1 4-2-15,-1-1-21 0,2 0-11 16,-2-2-8-16,-1-3-3 16,-1-2 1-16,0-4-6 15,-2-1-3-15,0-8-9 0,0 0-3 16,0 1-1-16,0-2 5 15,0 0-4-15,1 0-4 16,-1 0 0 0,2-4-6-16,2-13-23 0,5-5 5 15,6-5-15 1,7 0 6-16,5 2-14 0,3 7 4 16,-6 4 31-1,0 8 14-15,-7 6-2 0,-4 0 2 16,-6 1 1-16,-3 19 17 15,-4 7 19-15,0 3 2 16,0-1-22-16,0-3-1 16,0-6-10-16,8-6-6 15,1-3-2-15,0-6 1 16,1-3-36-16,-1-2-71 16,-3 0-305-16</inkml:trace>
  <inkml:trace contextRef="#ctx0" brushRef="#br0" timeOffset="95644.39">11237 17305 579 0,'0'0'239'0,"0"0"-192"16,0 0 54-16,0 0 61 15,0 0-63-15,0 0-21 16,0 0-1-16,0-4-2 16,0 1-18-16,0 3-15 15,0-1-23-15,0-1-4 0,0-2 0 16,0-2-6-16,0-1-9 16,9 0 0-16,3-2 0 15,0 5-3 1,-2 2 3-16,1 2-5 0,-1 0 3 15,-1 3-3 1,0 9 5-16,-2 4 6 0,-2-1 2 16,-2 4-2-16,-3-3-1 15,0-4 11-15,0 2-14 0,0 0 10 16,-9-3 11 0,-4 2-15-16,-1-1-2 15,4-4-4-15,1-2 6 0,4-6-4 16,4 0-2-16,1 0-2 15,0 0-3-15,0-4 1 16,0-12-12-16,7-10 6 16,8-3-17-16,2-1 9 15,-1 3-14-15,0 5 11 16,1 7 5-16,-2 2 8 16,1 3 3-16,1 4 1 0,-1 3-1 15,-4 3 0 1,-2 0 1-1,-2 0 1-15,-2 6 1 16,-3 10 24-16,-2 1 2 0,-1 1-7 16,0 1-2-16,0-2 2 15,0 1 0-15,0-4-11 16,0-2 2-16,0-2-5 0,0-3 0 16,0 0-1-16,0-4-4 15,3 1 0-15,0-1-2 0,3-2 1 16,-2-1-2-1,1 0-8-15,4 0-2 16,3 0 2-16,0 0-1 16,0 0-3-16,6-7-5 15,-3-4-6 1,6-4 4-16,-2-4-15 0,0 0-9 16,1 0 3-16,-7 2 7 15,-3 2 26-15,-5 2 2 16,-5 3-2-16,0 0 10 15,0 3 1-15,0 3 4 16,0 4-1-16,0-3 2 16,-2 3 13-16,-2 0 12 15,-5 0-10-15,0 0-1 16,-1 9-1-16,-4 5 5 16,4-1 3-16,-1 0-6 15,0 4 2-15,3-1-5 0,2-2 7 16,6 2-6-16,0-2-10 15,0-2-1-15,0-2-3 16,11-3-5-16,2-1 0 16,2-2-7-16,4-4-10 15,-1 0-23-15,3 0-33 16,3 0-70-16,1-4-62 16,-4-12-79-16,0 0-452 15</inkml:trace>
  <inkml:trace contextRef="#ctx0" brushRef="#br0" timeOffset="95876.93">11859 17269 800 0,'0'0'343'16,"0"0"-328"-16,0 0 32 16,0 0 140-16,0 0-72 15,0 0-30-15,85 69-55 16,-58-58-12-16,-2 2-7 15,-5-4-5-15,-1 3-1 0,-4-2-5 16,-3 1-9-16,-5-1-31 16,-2-1-10-16,-2-4-40 15,0-2-57-15,0-3 2 16,-2 0-64-16,2-1-122 16</inkml:trace>
  <inkml:trace contextRef="#ctx0" brushRef="#br0" timeOffset="96071.69">12090 17271 922 0,'0'0'92'16,"0"0"-34"-1,0 0 45-15,0 0-5 16,-80 47-36-16,59-24-14 16,-2 1-29-16,-2-2-12 15,1-1-1-15,0-2-6 0,5-4-19 16,4-4-70-16,7-2-26 15,8-5-114-15,0-4-226 16</inkml:trace>
  <inkml:trace contextRef="#ctx0" brushRef="#br0" timeOffset="96396.78">12277 17112 1210 0,'0'0'96'0,"0"0"-65"16,0 0 143-16,0 0-45 0,0 0-80 16,0 0-26-16,-30 8-15 15,30 11 3-15,0 6 5 16,0 2 3-1,0 3 0-15,3-2-6 0,-2-3 2 16,-1 2-3-16,0-10-9 0,0-1-2 16,0-4-2-16,0 0-3 15,0-3-24-15,0-2-22 16,0 2-46 0,0-5-72-16,0-4-95 15,-3 0-151-15</inkml:trace>
  <inkml:trace contextRef="#ctx0" brushRef="#br0" timeOffset="96576.31">12229 17269 1118 0,'0'0'87'0,"0"0"-53"16,0 0 100-16,0 0-2 15,0 0-72-15,0 0-53 16,28 0-5-16,-4 0-2 15,10 0-33-15,7-3-146 16,5-11-166-16</inkml:trace>
  <inkml:trace contextRef="#ctx0" brushRef="#br0" timeOffset="96903.69">12949 17277 649 0,'0'0'786'0,"0"0"-783"16,0 0 1-1,0 0 92-15,0 0-13 16,0 0-55-16,-14 0-25 0,30 0-2 15,8-1 7-15,3-6 0 16,10-3-5-16,-1 0-2 16,3-1 4-16,-5-1-5 15,-3 5-15-15,-8 3-28 16,-13 0-66-16,-4 4-63 0,-6 0 15 16,-3 0-28-16,-18 0-205 15</inkml:trace>
  <inkml:trace contextRef="#ctx0" brushRef="#br0" timeOffset="97161.35">13060 17140 785 0,'0'0'350'0,"0"0"-325"15,0 0 67-15,0 0 105 16,0 0-56-16,0 0-76 0,3 16-32 15,-3 4 9 1,0 3-10-16,0 0-14 0,0 0-8 16,0-2-9-16,0-4 2 15,0 1-3-15,0-5-15 16,0-2-30-16,-6 1-51 16,6-5-117-16,-2-3-49 15,2-4-145-15</inkml:trace>
  <inkml:trace contextRef="#ctx0" brushRef="#br0" timeOffset="97426.67">12957 17090 1038 0,'0'0'125'15,"0"0"-114"1,0 0 24-16,0 0 104 0,-90 32-30 15,70-8-30-15,-2 4-12 16,5 4-17-16,2 7-8 16,6-3-20-16,9 0-7 15,0-8-11-15,9-6-1 16,12-5-6-16,9-4-9 0,6-10-41 31,8-3-60-31,7 0-99 16,3-6-35-16,1-10-380 0</inkml:trace>
  <inkml:trace contextRef="#ctx0" brushRef="#br0" timeOffset="97711.63">13371 17078 789 0,'0'0'386'16,"0"0"-375"-16,0 0 1 0,0 0 129 15,0 0-2-15,0 0-34 16,59 78-49-16,-49-49-29 16,-5 4-4-16,-5 1-5 15,0-3 3-15,-9-3-7 16,-11-2-5-16,-2-7-4 15,1-4-5-15,3-3-3 16,5-4-30-16,2-2-68 16,8-6-185-16,3 0-86 15</inkml:trace>
  <inkml:trace contextRef="#ctx0" brushRef="#br0" timeOffset="98375.9">13586 17143 1327 0,'0'0'120'0,"0"0"-116"16,0 0 92-16,0 0 20 16,0 75-54-16,0-54-36 15,0 2-3-15,0-4-6 16,2-5 3-16,1-5-6 15,-2-4-3-15,1-3-9 16,-2-1 2-16,1-1-1 16,-1 0-1-1,2 0-2-15,-1 0-15 0,4 0-8 16,2-14-5-16,7-8-9 16,1-6-63-16,2-1-85 15,0 4-57-15,1 5 17 16,-2 10-70-16,-4 8 198 0,-4 2 97 15,-4 0 2-15,-2 12 140 16,1 2 40-16,-1 3-33 16,3-1-44-16,-1-5-19 15,1-1 7-15,1-6-19 16,2-1-10-16,3-3-20 0,1 0-22 16,6 0-8-16,0 0-14 15,0-7-1-15,1-7-41 16,-4 2-9-16,-4-1-14 15,-2 1-25-15,-8-1 22 16,-1 2 50-16,0 1 18 16,0 6 3-1,-4 1 23-15,-7 3 58 16,-2 0-6-16,-3 16-11 16,-4 8-1-16,-1 5-6 0,2 1-5 15,4-3-14-15,4-5-13 16,7-5-7-16,4-4-15 0,0-3 4 15,6-4-10 1,13-5-4-16,8-1 2 16,6 0-17-16,3-10-43 15,1-7-127-15,-6 0-231 0</inkml:trace>
  <inkml:trace contextRef="#ctx0" brushRef="#br0" timeOffset="98958.49">14489 17305 970 0,'0'0'495'15,"0"0"-488"-15,0 0 12 16,0 0 65-16,0 0-51 15,0 0-31-15,0 0 3 16,30-13-5-16,-5 6-5 16,-6 0-20-16,-4 0-47 15,0-2 20-15,-6-4-1 16,-1-1 5-16,-5-2-3 16,-3 0 38-16,0 4 13 0,-5 4 10 15,-10 1 51 1,-6 7 3-16,-2 0 2 0,-9 4-4 15,1 14-16 1,-2 5-1-16,3 1 2 0,5 0-18 16,7-2-4-16,5-5-8 15,10-1-4-15,3-3-3 16,0-2-5-16,16-3-4 0,8-2-1 16,13-3-6-1,6-3-4-15,6 0-19 0,3-5-35 16,1-7-75-1,-1-4-113-15,-1-2 15 0,-2-5-202 16</inkml:trace>
  <inkml:trace contextRef="#ctx0" brushRef="#br0" timeOffset="100160.71">14963 17191 1070 0,'0'0'56'0,"0"0"-30"0,-94 15 121 16,56-2-20-1,5 0-32-15,6 1-12 16,9-4-33-16,6 1-31 16,6-1-14-16,3-2-3 15,3 1 0-15,0-1-2 16,0 1 3-16,6-2-7 0,6 0 3 16,0-4 0-16,4 0-22 15,4-3 11-15,1 0-6 0,2 0-10 16,0-4-3-16,-2-11-17 15,-2-6-8-15,-1-3 15 32,-3-5 23-32,-5-6-2 15,-2-2 18-15,-6-3-3 16,-2 4 3-16,0 4 2 16,0 10 6-16,-8 8 30 15,2 7 23-15,1 2 13 16,4 5-14-16,-1 0-9 15,2 0-16-15,0 0-12 0,-1 3 0 16,-1 17-2-16,1 8 16 16,1 8-8-16,0 3-4 15,0-1-12-15,0 3 9 16,0-4-9-16,9-6-11 16,3-6 0-16,1-8 0 15,1-5 0-15,5-5-9 16,6-7-5-16,8 0-19 0,8-3 2 15,6-14-11-15,4-9-48 16,0-5-53-16,-5-4-76 16,-7-3 50-16,-13 7 27 15,-10 8 22-15,-10 10 120 16,-6 9 20-16,0 4 131 16,-6 0-16-16,-14 0-72 15,-2 7 40-15,-4 9 14 16,0 2-28-16,5 3-20 15,3 0-17-15,6 1-14 16,6-4-17-16,4-2-6 0,2-5-13 16,0-3-4-16,0-4 1 15,15-2-6-15,3-2-11 16,6 0 0-16,3-10-22 16,0-5 5-16,-6-2 15 15,0-2 0-15,-9 4 5 16,-2 2 15-16,-6 3 1 15,-2 2 3-15,-2 4 14 0,0 1 9 16,0 2 18 0,0 1-7-16,0 0-4 15,0 0-12-15,0 0-5 0,0 0-2 16,0 5-9 0,0 16-1-16,0 9 12 15,0 8 5-15,0 3-3 0,0 0-10 16,0-2 3-16,-2-3-5 15,-7-6-3-15,1-6-1 16,-4-4 2-16,-2-4 4 16,-2-5-1-16,0-2-3 0,2-5 1 15,-5-3-4 1,2-1-2-16,1 0-1 0,4 0-8 16,9-5 2-16,3-11-24 15,0-5 4-15,19-5 7 16,14-6-4-1,7-3-16-15,5-3-8 16,4-3-2-16,3 0 6 0,-2 3 20 0,-3 4 20 16,-6 7 4-16,-14 7 3 15,-11 9 5-15,-13 4 2 16,-3 7 20-16,0 0 8 16,-10 0-19-1,-7 0-9-15,-4 10-8 0,-1 10 9 16,4 3 10-16,5 4 7 15,4-1-7-15,4-4 7 16,5-2-14 0,0-3 3-16,3-3-15 15,12-4-2-15,6-3 0 0,6-5-11 16,6-2-3-16,4 0-26 0,4-7-50 16,-5-9-157-16,-3-7-262 15</inkml:trace>
  <inkml:trace contextRef="#ctx0" brushRef="#br0" timeOffset="101304.62">16140 17176 1453 0,'0'0'83'0,"0"0"-66"0,0 0 47 16,0 0-2-16,0 0-9 15,-91 76-5 1,76-62-20-16,2-4-26 15,5-3 3-15,4-3-5 0,4-3 0 16,0-1-3-16,0 0-31 16,11 0-10-16,11 0 14 15,6-10 5-15,5-6-40 16,-2-7 9-16,-2-3 32 16,-4 0-52-16,-7 1-35 15,-8 3 43-15,-10 8 68 0,0 4 12 16,-7 3 79-1,-10 6-27-15,-2 1-12 16,0 0-19-16,2 0-18 16,7 0 8-16,1 0-8 0,8 0-12 15,1 0-3-15,0 0-8 16,11 0-10-16,15 0 17 16,6 0-11-16,6-6-41 15,-1-5-38-15,-1-2-8 16,-3-1 37-16,-3 0 9 15,-5-5 25-15,-6-2 20 0,-7-4 8 16,-6-8 9-16,-6-2 33 16,0 4 63-16,0 7 9 15,-7 9-8-15,-1 6-32 16,2 6-15-16,-2 3 4 16,0 0-25-16,-1 0-14 15,-3 3 3-15,2 17-2 16,-2 5-2-1,3 7-1-15,4 3-4 0,4 6 0 16,1 1-4-16,0 6-9 16,0 1 7-16,4 2-11 0,5 1 0 15,-1-4 5 1,-2-5-3-16,0-8-3 16,-3-7 1-16,1-7 0 15,-3-2 0-15,1-9 1 0,1-3-2 16,0-5 0-1,-2 0-4-15,2-1-16 0,-3-1-1 16,2 0-4-16,0 0 0 16,1 0-6-16,1 0-4 15,3-3-1-15,2-12-20 16,3-5-11-16,0-4-32 16,-3-1 39-16,-4 1 36 15,-4 0 18-15,-1 1-18 16,0 5 9-16,-15 4 13 0,-4 7 4 15,-6 3 0 1,-1 4 16-16,7 0 14 0,2 0 3 16,11 0-7-16,5 0-5 15,1 0-11 1,0 0-6-16,10 0-3 0,20-9-2 0,10-4-1 16,8-4-15-16,1-1-130 15,-5-4-139-15,-8 0-645 31</inkml:trace>
  <inkml:trace contextRef="#ctx0" brushRef="#br0" timeOffset="101860.38">16919 17046 38 0,'0'0'1295'0,"0"0"-1211"15,0 0 20-15,0 0 26 16,0 0-48-16,0 0-14 0,-6-10-21 16,-4 17-30-1,-1 13-6-15,-1 5-3 0,6 6 9 16,5 6-2-16,1-3-8 15,0 1 0-15,0-2 7 16,0-7-13-16,0-6 7 16,0-9-4-16,0-5-2 15,0-3-1-15,0-3 0 16,0 0-2-16,0 0-2 16,0 0-13-16,0-5 11 0,0-13-13 15,0-12-10-15,0-9 13 16,0-5-13-16,0 2-8 15,10 2-6-15,2 7 3 16,2 8 12-16,3 10 19 16,3 6-4-16,-1 7 4 15,1 2 2-15,-7 0 3 16,-1 0 3-16,-6 6 7 16,-3 7 15-16,-3 2 4 15,0 0 4-15,-11 2-6 16,-8-2-6-16,-2 1-9 15,0-5-7-15,0-1-2 0,7-1-6 16,3-2-20-16,5-1-31 16,6-2-73-16,0-3-151 15,5-1-110-15</inkml:trace>
  <inkml:trace contextRef="#ctx0" brushRef="#br0" timeOffset="102221.32">17286 17063 1205 0,'0'0'49'0,"0"0"9"16,0 0 56-16,0 0-11 16,0 0 10-16,0 0-56 15,-13-40-17-15,10 40-22 16,-2 0 10-1,-1 0 4-15,-4 0-18 0,-5 4-2 16,-9 13 0-16,0 9 5 16,-2 2-2-16,6 3-2 15,5 0-3-15,7-1-10 0,5-4 1 16,3 0-1 0,0-6-4-16,6-6-2 0,11-2 4 15,4-2-12-15,7-6 2 16,4-4-25-16,3 0-23 15,-4 0-54 1,-1-14-70-16,-4-3-117 0,-5-8-273 0</inkml:trace>
  <inkml:trace contextRef="#ctx0" brushRef="#br0" timeOffset="102572.17">17466 17064 1170 0,'0'0'136'0,"0"0"-4"15,0 0 19-15,0 0-43 0,0 0-32 16,0 0-24-16,0-4-19 0,0 4-14 16,0 4-7-16,0 13-1 15,-4 3 8 1,1 1-2-16,3-1-14 15,0-3 2-15,0 0 2 16,0-5-7-16,0-2 4 0,0-2-4 16,0-3-3-16,0-3-1 0,3 1-3 15,3-3-8 1,4 0-6-16,7 0 5 0,7 0-5 16,3-7-2-1,-2-1-30 1,-4-1-39-16,-11 4-96 15,-5-1-171-15,-5 2-366 16</inkml:trace>
  <inkml:trace contextRef="#ctx0" brushRef="#br0" timeOffset="102949.92">17693 17024 1021 0,'0'0'204'0,"0"0"-167"0,0 0 98 15,0 0-1-15,0 0-16 16,0 0-31-16,9-21-34 15,-9 26-20 1,0 11-5-16,0 7 30 0,0 3-28 16,0 0-13-16,0 1-6 15,0-3-4-15,0 0-6 16,0-4 0-16,0-3-1 16,0-6-22-16,0-1-20 15,0-3-19-15,2-3-7 0,9-4-12 16,6 0-41-1,4-11-50-15,6-13-67 0,-1-6-112 16,1-1-447-16</inkml:trace>
  <inkml:trace contextRef="#ctx0" brushRef="#br0" timeOffset="103204.21">17920 17047 869 0,'0'0'184'0,"0"0"-51"16,0 0 13-16,0 0 5 15,0 0-43-15,0 0-71 16,-64 27 11-1,37-11-3-15,6 0-24 0,2-2-5 16,5 2-5-16,5-5 0 0,5 1-10 16,4 1 0-1,0 0 2-15,0 1-2 0,12 2 1 16,3-2 1 0,4-1-2-16,2-2 0 0,3-2-2 15,3-8 0-15,1 1-16 16,2-2-33-16,0 0-93 15,-4-12-152-15,-9-2-449 16</inkml:trace>
  <inkml:trace contextRef="#ctx0" brushRef="#br0" timeOffset="103475.66">18195 17225 1636 0,'0'0'57'0,"0"0"-32"0,0 0 15 15,0 0 14-15,0 0-28 16,0 0-21-16,0 0-5 16,-5 0-38-16,-7 0-119 15,-4 0-465-15</inkml:trace>
  <inkml:trace contextRef="#ctx0" brushRef="#br0" timeOffset="107683.25">18566 17500 921 0,'0'0'175'16,"0"0"-167"-16,0 0 31 16,0 0 78-16,0 0-45 15,0 0 4-15,0 0-27 16,-57 34-8-16,32-24 9 15,-7-1-28-15,-5 0-5 16,-7-2-6-16,-1-1 0 0,-3-5-1 16,6-1 5-16,8 0-5 15,7 0-6 1,12 0 2-16,12 0-6 0,3-8-4 16,12-5-19-16,21-2 14 15,10-5-8-15,9 0-5 16,-1-3-12-16,-2-2-9 15,-10 0 4-15,-10-1 33 16,-10 3 6-16,-13 5 5 0,-6 2 2 16,-2 1 6-1,-17 7 10-15,-4 1-2 0,0 7 4 16,0 0 3-16,3 0-9 16,3 13-2-16,4 5 1 15,5 7-8 1,8 2-5-16,0 4 3 0,10 3 2 15,12 1-3-15,3 3 7 16,0-1 1-16,-3-3 5 16,-6-5-7-16,-6-5-4 15,-4-5-1-15,-5-5-3 0,-1-4-4 16,0-4 3-16,0-1 0 16,-10-1-4-1,-8-1-22-15,-1-3-55 0,-4 0-72 16,7-3-119-16,3-16-88 15</inkml:trace>
  <inkml:trace contextRef="#ctx0" brushRef="#br0" timeOffset="108598.16">18973 17520 897 0,'0'0'140'16,"0"0"-62"-16,0 0 66 15,0 0 9-15,0 0-58 16,0 0-2-16,-30 3-41 0,30-3-18 0,0 0-6 16,0 0-16-1,0 0-10-15,11-3 0 16,4-7 8-16,-2 0-5 16,2-1-1-1,-2-4 1-15,2 0-2 16,0-3-2-16,0-2 10 15,-4-3-10-15,-4 2 11 16,-2 3 1-16,-5 4-1 16,0 3-6-16,0 4 2 15,-8 1-2-15,-4 3-2 16,-6 2-4-16,-1 1-3 16,-1 0 2-16,1 0-3 15,6 0 3-15,4 5-9 0,7 4 0 16,2 4-15-16,2 3 5 15,20 2 10-15,8 4 6 16,6-2-2-16,-2 0 0 16,-5-2 0-16,-7-3-3 15,-10-1 8-15,-5 2 1 16,-4-3-2-16,-3 1 0 16,0-2 4-16,0 1 4 0,0-3 2 15,-3-3 0-15,1-4 0 16,2-3-7-16,0 0 1 15,0 0-2-15,0 0-5 16,5 0-5-16,13 0 7 16,8-13-5-16,5-3-20 15,6-4-26-15,2-3-14 16,0-4-11-16,-2 2-13 16,-7 1 4-16,-9 0 62 15,-12 8 25-15,-9 2 1 16,0 6 26-16,0 5 46 15,-8 3 2-15,-10 0 8 0,-3 0-55 16,-1 15 22-16,1 2-4 16,6 3-3-16,3-1-12 15,6-1-10-15,6-2-5 16,0-3-8 0,0 0-3-16,12-3 1 0,6-4-5 15,4-2 0-15,8-3-1 16,5-1-4-16,-1 0-14 15,2 0-28-15,-2-11-49 16,-1-2-55-16,-3-1-70 0,-5-4-14 16,-4-2-217-1</inkml:trace>
  <inkml:trace contextRef="#ctx0" brushRef="#br0" timeOffset="109813.5">19712 17360 932 0,'0'0'297'16,"0"0"-254"-16,0 0 40 15,0 0 62-15,0 0 0 16,0 0-72-16,0 57-25 16,0-40-11-16,0-2-11 0,0-4-6 15,3-1-3 1,-2-1-3-16,-1-2-9 0,2-3-1 16,-1 0-1-16,-1-2-1 15,2-2-2-15,1 0-12 16,-2 0 2-16,8 0-14 0,0-19 3 15,6-6-9 1,0-6-22-16,2 1-42 16,0 6 13-16,2 6 53 0,-2 7 18 15,1 8 7-15,-6 3 3 16,-2 2 5 0,-4 17 31-16,-5 8 37 0,1 3-2 15,-2-2-30-15,0-3-10 31,0-4-7-31,0-5-7 0,0-6 4 0,2-4-13 16,1-5-3-16,0 2-5 16,1-3-7-16,8 0 7 0,1-16 2 15,10-7-2-15,2-5-10 32,0-5-11-32,1-2-6 15,-1 7 0-15,-1 7 10 16,-5 11 15-16,-7 10-4 15,-4 0 1-15,-5 12 1 16,0 12 4-16,0 4 28 0,-2 2-16 16,2-7 1-16,3-4-7 15,2-4 4-15,-1-5 0 16,6-3-10-16,1-1-1 16,8-6 1-16,5 0-2 15,6 0-19-15,1-4-14 16,-1-8-21-16,-3-3-66 15,-6-2-19-15,-6-1-16 16,-3-2 72-16,-6 1 46 16,-3 2 34-16,-2 3 5 15,-4 5 11-15,0 2 16 16,0 4 46-16,0 3 77 16,0 0-4-16,-12 1-66 0,-3 10-53 15,-1 6 22-15,-1-1 2 16,4-2-22-16,4-1-10 15,1-2-8-15,5-2-4 16,1-3-5-16,2 0-2 16,0 1-1-16,0-1 1 15,0 1-6-15,4-2-12 16,8 0-4-16,2-4-6 0,2-1-1 16,3 0 2-16,-2 0-10 15,0-10-10-15,-1-3 6 16,-2-1 14-16,-2-2 10 15,-1 0 1-15,-2 5 15 16,-5 1-1-16,-4 7 2 16,0 3 9-16,0 0 21 15,0 0-3-15,0 0 1 16,0 7-17-16,0 3 16 16,0 3 4-16,0-2-7 15,0 2-4-15,0-4 4 0,3 0-13 16,6-2-3-1,3-3-4-15,0-1-2 0,4-3 0 16,4 0-4-16,5 0-1 16,3 0-9-16,-1-6-12 15,0-8-10-15,-3-1 1 16,-3-5-13-16,-3-3 3 16,-5-1-2-16,-3 2-17 15,-5 5 22-15,-5 7 40 16,0 6 11-16,0 2 53 0,0 2 19 15,0 0-23-15,-9 13-36 16,2 6 13 0,1 0 8-16,3-1-16 0,3 1-4 15,0-6-5 1,0-2-9-16,0-4 2 0,0-3-11 16,0 0-1-16,3-2-1 15,3-1-11-15,4-1-32 16,4 0-46-16,1 0-141 15,4-7-162-15</inkml:trace>
  <inkml:trace contextRef="#ctx0" brushRef="#br0" timeOffset="110114.15">20924 17413 1193 0,'0'0'143'15,"0"0"-95"-15,0 0 46 16,0 0 16-16,0 0-30 0,0 0-39 15,0-5-17 1,0 4 2-16,0-2-15 0,0-1-4 16,3-3 1-16,11-2-2 0,8-4-6 15,9 0 1-15,4 3-2 16,-1 1 1 0,-4 8-2-16,-5 1-1 0,-4 0 1 15,-9 14-1-15,-4 3 0 16,-8 2 3-16,0 0-3 15,-5-2 2 1,-16-3-6-16,-6-4-11 0,-10-2-64 16,-3-6-104-16,-8-2-124 0,-4-2-268 15</inkml:trace>
  <inkml:trace contextRef="#ctx0" brushRef="#br0" timeOffset="110256.5">20621 17187 1074 0,'0'0'39'31,"0"0"11"-31,0 0 23 16,0 0 97-16,0 0-63 15,0 0-76-15,17-13-31 16,-2 13-34-16,-2-1-236 16,-4-3-514-16</inkml:trace>
  <inkml:trace contextRef="#ctx0" brushRef="#br0" timeOffset="110962.56">21666 17369 1202 0,'0'0'129'16,"0"0"-63"-16,0 0 85 15,0 0-91-15,0 0-38 16,0 0-4-16,-2-18-5 16,21 18-1-16,3 0 1 15,1 14-1-15,-2 5 0 0,-4 4-2 16,-6 1 3-16,-8-2 1 15,-3-3-2-15,0-2 17 16,-8-6-9-16,-7-1-1 16,-1-3-6-16,0-4 1 15,3-3 1-15,3 0-6 16,2 0-6 0,3 0 1-16,2-6-4 15,3-9-7-15,0-7-6 16,20-4-10-16,13-5-19 15,7 2-23-15,3 5-53 0,-1 10-76 16,0 7-54-16,-3 5-92 16</inkml:trace>
  <inkml:trace contextRef="#ctx0" brushRef="#br0" timeOffset="112154.5">22009 17430 1137 0,'0'0'49'16,"0"0"-23"-16,0 0 53 0,0 0 2 15,0 0-6 1,0 0-20-16,34 11-8 0,-1-15-33 16,4-9-14-16,-6 0 0 15,-1 0-22-15,-4-2-10 16,-5 2 3-16,-7 1 11 31,-6 2-38-31,-7 4 56 0,-1 3 11 0,0 3 52 0,-9 0-17 31,-8 0-7-31,-4 13-15 16,-3 2 29-16,0-1-2 0,0 3-14 0,0-1-5 16,6-2-5-16,2-1 0 31,7-3-8-31,4-1-9 0,5 0-7 0,0-1-3 31,0-1 0-31,11 1-6 16,11-1 0-16,8-2 4 15,1-2-6-15,2-3-3 16,-1 0-7-16,-4 0-3 0,-4 0 1 16,-3-10 0-16,-3-3 6 15,-5-1-13-15,2-1 5 16,-1 0-6-16,-1 2-1 16,2 0-1-16,3 7 23 15,1 5 5-15,2 1 2 16,-2 0 3-16,-5 0 15 15,-4 6 0-15,-5 4 10 16,-5 4-4-16,0-5 2 16,-6 4 5-16,-9-2-6 15,-4 1-19-15,0-5 6 16,5-2-12-16,2 0-1 0,7-4-17 16,4-1-46-16,1 3-44 15,0-3-57-15,3 0-27 16,13 0 99-16,5-7-3 15,6-2-52-15,3 1-18 16,1-1 136-16,2 1 30 16,-2-1 5-16,-4 2 50 0,-2-2 31 15,-2-1 43-15,-1 0-49 16,-1 1-11-16,-4 1-46 16,-1-1-14-1,-4 1 3-15,-2-1-1 0,-5 2 1 16,-5-1 42-16,0 2 42 15,0 1-30-15,0-1-13 16,-11 3 18-16,2 1-19 16,-4 2-1-16,-2 0-23 15,-2 7 3-15,0 8-6 16,0 3 4-16,5 2-7 16,5 0-2-16,4-3-13 0,3-2 6 15,0 1-13-15,0-4 4 16,9 0-9-1,9-2 5-15,3-5 0 0,6-3 0 16,4-2-10-16,6 0-15 16,3 0 0-16,-1-3-15 15,-1-10-23 1,-4-1 10-16,-4-4-64 0,-5-2 2 16,-4-1 37-16,-6-2 17 15,-3-1 2-15,-6-2 9 16,-5 0 42-16,-1 3 8 15,0 6 41-15,-4 6 47 16,-7 6 55-16,1-1-30 0,-1 3-11 16,0 2-28-16,2 1-19 15,1 0-9-15,3 1-13 16,2 9-11-16,-2 1-3 16,0 6 7-16,1 1-6 15,2 4 3-15,1 0-10 16,1 2-4-16,0-1 1 15,0 0-10-15,4-4 4 16,8-3-4-16,0-2-1 16,2-4 1-16,3-3-2 0,3-3-12 15,4-4-14-15,4 0-14 16,3 0-30 0,-1-7-89-16,-3-6-161 0,-8-2-146 15</inkml:trace>
  <inkml:trace contextRef="#ctx0" brushRef="#br0" timeOffset="112330.12">23069 17381 1122 0,'0'0'43'15,"0"0"-41"-15,0 0 3 16,0 0 3-16,107-23-7 15,-78 14-1-15,0 1-125 16,-10-1-703-16</inkml:trace>
  <inkml:trace contextRef="#ctx0" brushRef="#br0" timeOffset="113470.1">23905 17371 1216 0,'0'0'151'0,"0"0"-110"0,0 0 127 16,0 0-36-16,0 0-62 16,0 0-37-1,-24 13-18-15,15 4-2 0,-1 2 7 16,5-2 3-16,2-3-17 15,3-2 0-15,0-2-6 16,0 0-2-16,4-1-3 0,10-2-9 16,7-3-7-1,6-4-4-15,4 0-11 16,2 0-15-16,1-9-20 0,-2-6-25 16,-4-5-14-1,-4-2-1-15,-11 2 18 0,-7-3 54 16,-6 7 39-16,0 5 6 15,0 3 36-15,-3 5 68 16,-1 3 2-16,1 0-21 0,-2 0-28 16,1 6-35-16,-2 9-2 15,5 1 6-15,1-1-1 16,0 4-9-16,0-8-13 16,1-1-2-16,6-2-5 15,1-1-2-15,-1-3-1 16,5 1-1-16,0-4-25 15,3-1-12 1,6 0-53-16,3 0-66 0,2-13-69 16,1-3-47-16,-1-1-245 15</inkml:trace>
  <inkml:trace contextRef="#ctx0" brushRef="#br0" timeOffset="113819.72">24329 17380 357 0,'0'0'782'15,"0"0"-590"-15,0 0-77 16,0 0 6-16,0 0-22 15,0 0-42-15,-5 41-17 16,2-29-13-16,3-5-8 0,-2-1-8 16,-1 0 0-16,2-3-5 15,-1-2-4-15,2-1-2 16,0 0-1-16,0 0-4 0,0 0-18 31,0 0-3-31,3-7-2 0,14-9-8 0,7-3-26 31,6 3-8-31,3 5 7 16,-7 5 31-16,-5 6 17 16,-7 0 15-16,-8 0 0 15,-2 6 13-15,-2 7 8 16,-2 1 3-16,0 0-6 16,0-2-3-16,4-4-9 0,0-3-6 15,4 0-3-15,4-4-25 16,7 0-4-16,4-1-41 15,0 0-118-15,2-2-12 16,-5-10-235-16</inkml:trace>
  <inkml:trace contextRef="#ctx0" brushRef="#br0" timeOffset="114107.46">24731 17166 941 0,'0'0'92'16,"0"0"-37"-16,0 0 77 15,0 0 41-15,0 0-14 16,0 0-52-16,-1-36-51 16,-1 36-24-16,-1 9-12 15,-1 11 2-15,1 6 7 16,0 7-9-16,1 1-12 16,2 1 6-16,0 0-2 15,0 1-9-15,0-3 2 0,0-4-2 16,0-7-3-16,3-2-1 15,0-8-12-15,2 0-14 16,-2-5-21-16,1 0-20 16,1-4-62-16,1-3-93 15,-2 0-17-15,-1-4-212 16</inkml:trace>
  <inkml:trace contextRef="#ctx0" brushRef="#br0" timeOffset="114409.03">24685 17418 1038 0,'0'0'47'0,"0"0"-39"16,0 0 51-16,0 0-17 15,0 0-2-15,115-47-8 16,-79 41-16-16,-4 0-14 16,-5 6 0-16,-7 0-2 0,-5 0 7 15,-8 0 35 1,-1 0 40-16,-3 0-6 0,0 1-28 15,1 8 2-15,1 2-9 16,-1 2 5-16,-1 2-24 16,1 4-6-16,-4-4-7 15,0-1-5-15,0-1-4 16,0-2-16-16,0-2-60 16,0-5-125-1,0-3-85-15,4-1-289 0</inkml:trace>
  <inkml:trace contextRef="#ctx0" brushRef="#br0" timeOffset="114576.57">24998 17143 1132 0,'0'0'88'16,"0"0"-11"-16,0 0 32 0,0 0-47 0,0 0-32 31,0 0-29-31,-10 3-1 15,25 8-95-15,3-2-113 16,-3-2-384-16</inkml:trace>
  <inkml:trace contextRef="#ctx0" brushRef="#br0" timeOffset="114909.23">25221 17149 1003 0,'0'0'292'0,"0"0"-227"16,0 0 77-16,0 0-8 16,0 0-22-16,0 0-36 15,0-20-24-15,0 20-17 16,0 8-11-16,-3 17-12 15,-3 8 4-15,0 10 7 0,6 0-7 16,0 1 3 0,0-4-12-16,0-7-2 0,0-4-5 15,0-10 0-15,0-5-1 16,3-1-21-16,-3-6-19 16,0-1-40-16,0-2-28 15,0-4-142-15,0 0-211 16</inkml:trace>
  <inkml:trace contextRef="#ctx0" brushRef="#br0" timeOffset="115563.09">26093 17246 1227 0,'0'0'135'15,"0"0"-58"1,0 0 51-16,0 0-45 0,0 0-31 15,0 0-10 1,-7 38 2-16,3-13-19 0,4 1 7 16,0 1-13-16,0-2-12 15,0-8-1 1,0-1-6-16,0-5-2 0,0-1 1 16,0-2-15-16,0-4-21 15,0-1-14-15,0-1-31 16,0-2-71-16,-3 0-127 15,-4-12-175-15</inkml:trace>
  <inkml:trace contextRef="#ctx0" brushRef="#br0" timeOffset="115776.07">25947 17266 1190 0,'0'0'158'0,"0"0"-131"15,0 0 60-15,0 0-54 0,0 0 30 32,102-4-8-32,-41-2-36 0,-1-4-11 0,-2 0-8 15,-9-3-39 1,-9 3-73-16,-10 3-94 0,-8 2-61 31,-10 1-524-31</inkml:trace>
  <inkml:trace contextRef="#ctx0" brushRef="#br0" timeOffset="116109.19">26560 17265 1021 0,'0'0'239'0,"0"0"-228"15,0 0 73-15,0 0 58 16,0 0-32-16,0 0-35 16,6-20-27-16,-18 24-18 0,-12 10-18 15,-5 4-6 1,-3 2 9-16,7 1 7 16,5 1-4-16,7-1-8 0,7-3-8 15,6-1-2-15,0-3-2 16,3-1-6-16,16-3-10 15,10-5-9-15,7-1-12 16,7-4-27-16,4 0-58 16,-2-9-126-16,-2-7-11 15,-7-4-284-15</inkml:trace>
  <inkml:trace contextRef="#ctx0" brushRef="#br0" timeOffset="116674.86">26788 17271 1127 0,'0'0'82'16,"0"0"-34"-16,0 0 134 16,0 0-39-16,0 0-38 15,0 74-60-15,0-54-9 16,0-2-7-16,0-3-10 16,0 0-4-16,0-4-3 0,0-4 0 15,0-1-7-15,-4-1 0 16,-2-1-5-16,-1-2 3 15,-1-2-3-15,3 0-5 16,-2 0-8-16,4-10-20 16,2-11-11-16,1-8-2 15,0-7-12-15,4-5-48 16,9 1 5-16,4 2 35 16,4 8-3-16,1 10 55 15,5 9 14-15,0 6 0 16,0 5 1-16,-2 0-1 0,-2 5 14 15,-8 10 23 1,-8 1 12-16,-7 2 3 0,0 3 3 16,-7-4-9-16,-13 0-16 15,-7-5-12-15,-1 1-1 16,-2-7-9-16,5-1-6 16,7-2 0-16,4-3-1 15,8 0 2-15,6 0-2 16,0 0-1-16,0 0-10 15,0 0 0-15,11 0 8 0,5 0 2 16,5 0 1-16,-1 0 3 16,3 12 8-16,7 0-3 15,-2 4-4-15,4-2-3 16,-2-5-2-16,-1 1-1 16,0-1-18-1,-2-8-97-15,-9 1-171 0,-5-2-457 16</inkml:trace>
  <inkml:trace contextRef="#ctx0" brushRef="#br0" timeOffset="117190.31">27391 17099 1408 0,'0'0'60'15,"0"0"-60"-15,0 0 42 16,0 0 47-16,0 0-23 16,0 0-26-1,27-36-21-15,-27 36-8 0,0 0-10 0,-8 0 11 16,-8 0-12 0,-2 0-3-16,-1 0 3 0,1 1 0 15,2 5-3-15,0 1 3 16,3 0 2-16,3 4 2 15,-1 0-4-15,5 2 0 16,5 4 5-16,1-4 0 16,0 5-1-16,0 2 2 31,6-1 6-31,3 1-6 0,-2 2 0 16,-1-1 0-16,-3 1 1 15,2 2 11-15,-1 0-3 16,-3 0-7-16,2 0 4 15,-3-4 3-15,0-3-11 16,0-4 3-16,0-2-2 16,0-6-3-16,0 0-1 15,0-5 1-15,0 0-2 0,0 0-3 16,2 0-10 0,9 0 2-16,5 0 1 0,3 0-10 15,4-3-9-15,2-4-31 16,-1 0-93-16,-2-3-190 15,-1 0-177-15</inkml:trace>
  <inkml:trace contextRef="#ctx0" brushRef="#br0" timeOffset="117447.92">27588 17197 1197 0,'0'0'153'0,"0"0"8"16,0 0 6-16,0 0-72 16,0 0-46-16,0 0-7 15,0 32 3-15,0-9-7 16,0-1-15-16,0-2-22 16,0-5 1-16,0 0-1 15,0-2-1-15,0-4-29 0,0 0-32 16,0-4-21-16,3-2-93 15,3-3-211-15,0 0-394 16</inkml:trace>
  <inkml:trace contextRef="#ctx0" brushRef="#br0" timeOffset="117989.13">27702 17073 1232 0,'0'0'90'16,"0"0"-9"0,0 0 90-16,0 0-97 0,0 0-39 15,0 0-18-15,96-26-8 16,-57 20-6-16,-5 2-1 16,-8 3-2-16,-11-1 5 15,-8 1-4-15,-6 1-2 16,-1 0 2-16,0 0 0 0,0 0 7 15,0 0 10-15,0 0 9 16,0 0-6-16,0 0-15 16,0 0 6-16,0 0 1 31,0 0-2-31,0 4 5 0,0 15 5 16,-5 6 9-16,0 6-5 0,2 7-2 15,-1 4-4 1,-1 5-3-16,2-1-10 15,2-3-2-15,1-4-2 0,0-2-2 16,0-4 2-16,7-7-2 0,1-6 0 16,-2-9-1-1,-1-5-1-15,-3-3 1 0,-2-3 1 16,0 0 1-16,0 0 1 16,0 0 5-1,0 0-3-15,0 0-4 0,-7-4-4 16,-11-3-14-16,-6-1-6 15,2 6-1-15,2-1-19 16,2 3-17-16,2 0-26 0,-2 0-196 16,0 0-243-16</inkml:trace>
  <inkml:trace contextRef="#ctx0" brushRef="#br0" timeOffset="118889.99">28452 17278 967 0,'0'0'140'0,"0"0"-47"0,0 0 18 16,0 0-10-1,0 0-51-15,0 0-11 0,0-2-4 16,0 2 1-16,0 0 3 15,0 0-2-15,0 0-12 16,0 0 3-16,0 0-6 16,0 0-9-16,-2 0 3 15,2 0-13-15,0 0-2 16,0 0 3-16,0 0-4 16,0 0 0-16,0 0-6 15,0 0 5-15,0 0 0 16,0 0 1-16,0 0-5 15,0 0 1-15,0 0 2 16,0 0-6-16,0 0 1 0,0 0 6 16,0 0-4-16,0 0-1 15,0 0 6-15,0 0 0 16,0 0 0-16,0 0 0 16,0 0 1-16,0 0 1 0,0 0 0 15,0 0-2-15,0 0 0 16,0 0 1-16,0 0-3 15,-1 0-3 1,-4 0-10-16,-2 0 15 0,-2 0 4 16,0 1-3-16,0 0 7 15,0 2-5-15,5-1 5 16,-1-1-7-16,2 0-1 16,3-1 0-1,0 0 0-15,0 0-5 16,0 0-6-16,0 0 7 0,9 0 1 15,10 0 3-15,4 0 3 0,5-2-1 16,3-5-2-16,-1 2-6 16,-4 1-26-1,-8 3-36-15,-8 1-23 0,-7 0-84 16,-3 0-26-16,0 0-220 16</inkml:trace>
  <inkml:trace contextRef="#ctx0" brushRef="#br0" timeOffset="119078.62">28453 17442 1189 0,'0'0'126'16,"0"0"-8"-16,0 0-55 16,0 0-43-16,0 0-5 15,0 0-9-15,84-19-3 16,-59 17-3-16,-2 2-24 15,-4 0-122-15,-1 0-51 0,-2 0-176 0</inkml:trace>
  <inkml:trace contextRef="#ctx0" brushRef="#br0" timeOffset="119706.75">29024 17233 184 0,'0'0'629'0,"0"0"-570"16,0 0 43-16,0 0-12 0,0 0-42 16,0 0-3-16,0-4-5 15,0 3 33-15,0 1 38 16,0-5-3-16,0 3-22 16,0-3-24-16,0 0-29 15,0 2 3-15,0 0-2 16,0 1-10-16,0 2-4 15,-3 0 5-15,-5 0-8 16,-6 13-5-16,-4 13-6 16,2 3 2-16,0 2 6 15,7-2-8-15,4-4-2 0,3-1-3 16,2-6-1-16,0-2-1 16,8-3-2-16,6-7 2 15,5-1-1-15,3-3 2 16,2-2-1-16,-1 0 1 15,-1-2-1-15,-4-9 1 16,-3-3 2-16,-6-6 3 16,-1-4-3-16,-8-4 5 15,0-4-5-15,0 4-2 16,-11 0 0-16,-6 7 0 16,-4 7-2-16,1 8-3 15,0 3 5-15,-1 3-8 0,5 0-7 16,1 0-16-16,4 9-29 15,5 2-72-15,6 2-162 16,0-3-93-16</inkml:trace>
  <inkml:trace contextRef="#ctx0" brushRef="#br0" timeOffset="119951.37">29565 17377 1180 0,'0'0'190'0,"0"0"-185"16,0 0 124-16,0 0-31 0,0 0-98 15,0 0-23 1,0 0-233-16,5-3-522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6-14T10:15:11.7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21590 3318 1106 0,'0'0'49'0,"0"0"-24"16,0 0 64-16,0 0 4 16,0 0-20-16,0 0-26 15,0 0-13-15,5-12-21 16,-5 12 11-16,0 0 20 16,0 0-19-16,0 0 7 15,0-2 1-15,0 2-17 16,-7 0-1-16,-3 0-15 0,-2 0 3 15,-5 0 13-15,1 6-14 16,-5 6-2-16,0 5 5 16,2 2 0-16,-1 1-1 15,7-1-4-15,1-2 1 16,8-3 1-16,4-1-2 16,0 0-1-16,3-2 1 15,11-1 0-15,0-2-1 16,7-1 1-16,0-4 0 0,4-3-10 15,2 0 5-15,1 0-29 16,-1-4-44 0,0-6-75-16,-6-1-107 0,-2-2-201 15</inkml:trace>
  <inkml:trace contextRef="#ctx0" brushRef="#br0" timeOffset="372.44">21898 3373 798 0,'0'0'214'0,"0"0"-188"15,0 0 62-15,0 0 15 16,0 0 20-16,0 0-60 15,0 0-16-15,0 0-3 16,0 0 2-16,0 0-14 16,0 0-2-16,-1 5-14 15,-6 7 16-15,-1 4-31 16,2 2 18-16,1-1 2 16,2-1-16-1,3-4 5-15,0-2-10 0,0-1 2 0,0-3-6 16,0 0 4-16,6-3-30 15,-1 0-22-15,1-3-38 16,-1 0-44-16,2 0-30 16,-3-7 4-16,1-7-165 15</inkml:trace>
  <inkml:trace contextRef="#ctx0" brushRef="#br0" timeOffset="487.46">21898 3373 1009 0</inkml:trace>
  <inkml:trace contextRef="#ctx0" brushRef="#br0" timeOffset="590.97">21898 3373 1009 0,'-92'-24'50'0,"92"24"-21"0,0 0 37 0,0 0-14 0,13 0 25 16,10 0-5-16,3 0-50 15,0 0-5-15,-1-4-17 16,-2 0-1-16,-4-2-46 15,-5 2-114 1,-5 4-107-16</inkml:trace>
  <inkml:trace contextRef="#ctx0" brushRef="#br0" timeOffset="1521.34">22195 3353 662 0,'0'0'202'15,"0"0"-127"-15,0 0 48 16,0 0-31-16,0 0 2 16,0 0-38-16,8-14-14 15,-8 11 19-15,1 1-33 16,-1-1 9-16,0 1-11 15,0-1 2-15,0 2 15 16,0 1-29-16,0 0 2 16,0 0 17-16,-5 0-12 15,-6 0-6-15,-4 11-11 16,-3 6-1-16,0 5 12 0,3 0-11 16,-1 2-1-16,5-3 8 15,4-1-10-15,5-4 2 16,2-5-3-1,0-1 5-15,2-5-10 0,13-2 1 16,7-3-2-16,10 0 5 16,2-10-23-16,3-5-39 15,-1 0-79-15,-5-2-109 0,-8 4-6 16,-6 0-283 0</inkml:trace>
  <inkml:trace contextRef="#ctx0" brushRef="#br0" timeOffset="2144">22388 3348 1024 0,'0'0'76'0,"0"0"-38"0,0 0 65 15,0 0 29-15,0 0-27 16,0 0-16-16,0 62-40 15,1-45-10-15,1-2 3 16,-2 0-21-16,1-3-10 16,-1-2-1-16,0-1-8 15,0-4 9-15,0-2-11 16,0-2 0-16,0-1 7 16,2 0-6-16,1 0-1 15,-3 0-3-15,0-4-15 0,0-10 15 16,0-7-13-16,0-3-1 15,4-4 4-15,7 5-15 16,2 2 14-16,1 3-1 16,3 5 4-1,-2 4 6-15,2 4 3 0,-4 2 2 16,-1 3-4-16,-5 0 4 16,-2 0-1-16,-2 1 0 15,-1 8 1-15,-2-2 5 16,0 3-1-16,0-3-4 15,-2 1 21-15,-12 1-12 16,-2-2-2-16,0-1-7 16,-1-1 0-1,4 0 7-15,0-3-7 0,5 3 0 0,3-4-3 16,4 0 4-16,1-1-2 16,0 0-3-16,0 2-7 15,5-1 10-15,7 3 1 16,4 2 0-16,0 1 5 15,2 3-3-15,0 0-2 16,-3 1 0-16,1 1-1 0,-1-1-4 16,-1 0-92-16,-5-1-133 15,-8-1 51-15,-1 0-441 16</inkml:trace>
  <inkml:trace contextRef="#ctx0" brushRef="#br0" timeOffset="3407.64">22920 3240 604 0,'0'0'358'16,"0"0"-337"-16,0 0 44 15,0 0 26-15,0 0-1 16,0 0-6-16,0 0-39 15,0 0 3-15,0 0-14 16,-3 0-10-16,-6 0 1 16,-2 0-22-16,-2 0 0 15,-3 0 4-15,4 0-3 0,-3 0 11 16,3 0-15-16,0 0 0 16,1 0 16-16,1 0-15 15,4 0-1-15,2 0 3 16,2 0 0-16,1 0 11 15,-2 2-14-15,2 2 0 16,-1-1 17-16,1 3-15 16,-1-1 2-16,2 0 2 15,0 2-1-15,-1 1 13 16,1 4-11-16,-2 2 1 16,2 0 17-16,0 1-18 15,0 2 2-15,0-1 0 16,0-1-5-16,0 1 12 0,0-1-16 15,0 1 0-15,3-1 17 16,-3 1-16-16,0-2 4 16,0 0-2-16,0 0-2 15,0-3 5 1,0-1-6-16,0 2 0 0,0-4 4 16,-1 1-3-16,1-2-1 15,0-2 0-15,0-1 1 0,0 2-5 16,0-3 4-1,3 0-2-15,5-2-3 0,0 0 5 16,1 1 0-16,2-1 0 16,2 1-20-16,-1-2-3 15,3 0-41-15,0 0-63 16,1 0-29-16,1 0-35 16,-3 0-157-16</inkml:trace>
  <inkml:trace contextRef="#ctx0" brushRef="#br0" timeOffset="3988.63">23066 3349 525 0,'0'0'271'16,"0"0"-192"-16,0 0 71 15,0 0-40 1,0 0 5-16,0 0-5 0,0-4-46 0,0 4-7 15,0 0 7-15,0 0-6 16,0 0-10-16,0 0-22 16,0 0-17-16,-3 10 14 15,0 4-12-15,-1 2 3 16,3 0 1-16,1-2-14 16,0 1 4-16,0-3-5 15,0-3 0-15,0-2-5 16,0-1 5-16,0-1-28 15,0-2-19-15,4-1-63 0,0-2-40 16,4 0-57 0,3 0-24-1,0-12-191-15</inkml:trace>
  <inkml:trace contextRef="#ctx0" brushRef="#br0" timeOffset="4225.81">23278 3359 1001 0,'0'0'258'0,"0"0"-243"15,0 0 85-15,0 0 30 16,0 0-59-16,0 0-52 15,0 0-19-15,0 0-15 16,0 0-72-16,0 0-122 16,0 4-30-16,0 4-184 0</inkml:trace>
  <inkml:trace contextRef="#ctx0" brushRef="#br0" timeOffset="4415.59">23278 3359 929 0,'9'92'132'0,"-9"-92"-123"16,0 1 51-16,0 1-7 15,0-1 5-15,0 2-32 16,0 1-26-16,0 1-12 16,0-3-100-16,0 1-86 15,3-3-288-15</inkml:trace>
  <inkml:trace contextRef="#ctx0" brushRef="#br0" timeOffset="4840.39">23527 3353 1055 0,'0'0'117'0,"0"0"-76"0,0 0 80 16,0 0-14-16,0 0 3 15,0 0-42-15,-31 35-33 16,28-24-18-16,-2 1-8 16,4 2 5-16,1-1-14 15,0 0-3-15,0-2 2 16,1-2-5-16,9-2-6 15,2-4-7-15,1-2-7 16,0-1 16-16,4 0-4 16,-4-3 12-16,0-8-1 15,-3-2-3-15,-3-2-3 0,-2-7-10 16,-5 0-1-16,0-1 18 16,0 5-24-16,0 7 10 15,-9 5-2-15,-2 6-63 16,-2 0-62-16,-2 0-119 15,-2 0-310-15</inkml:trace>
  <inkml:trace contextRef="#ctx0" brushRef="#br0" timeOffset="5382.25">23698 3239 939 0,'0'0'275'0,"0"0"-265"16,0 0 32-16,0 0 64 16,0 0-8-16,0 0-55 15,19-6-28-15,-1 2 6 0,-2 1-14 16,0 1-3-1,-5 2 1-15,-3 0-5 0,2 0 0 16,-4 0 1-16,0 0 0 16,-2 0-1-16,1 0 0 15,1 5 0-15,-2 2 11 16,1 3-9-16,-2 3 11 16,-3 4 12-16,0 0 1 15,0 4-2-15,0-1-1 16,0-1-4-16,0 3 12 15,0-2-26-15,0-1 5 0,1 2 1 16,4 1-8-16,-1 0 2 16,2-1-5-1,3-1 0-15,-1-3 8 0,-1-1-8 16,-1-4 0-16,0-2 1 16,-2 0-1-16,-1-2 2 15,0-1-2-15,0 0 0 16,-1-2 2-16,-2-1-2 15,0 0 0-15,-2 2 5 16,-17-2-5-16,-11 2-3 16,-10-3-20-16,-15-3-66 0,-14 0-175 15,-11 0-387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6-14T10:49:43.1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22112 4080 982 0,'0'0'56'15,"0"0"5"-15,0 0 21 16,0 0 5-16,0 0-12 16,0 0-19-16,0 0 4 15,-23 5-43-15,17 6 1 16,-4 3 6-16,1 4-5 16,-2 2-1-16,-2 4 3 15,3 0 2-15,1 0 1 0,1-3-21 16,8-2 2-16,0-4 0 15,0-4-3-15,11-4 3 32,5-3-5-32,7-4 0 0,-1 0 0 0,2 0 0 15,-2-12 0-15,1-5-4 16,-4-6 7-16,-4-4-4 16,-4-2 2-1,-6-3-1-15,-5 3 0 0,0 5-3 31,-7 8 3-31,-8 6 0 0,-6 7-3 16,-1 3 0-16,-1 0-8 16,-1 11-1-16,5 2 6 15,7 1-44-15,9 1-44 16,3-2-59-16,1 0-23 16,18-6-109-16</inkml:trace>
  <inkml:trace contextRef="#ctx0" brushRef="#br0" timeOffset="367.57">22452 4096 72 0,'0'0'1072'0,"0"0"-1029"15,0 0 30-15,0 0 15 16,0 0-19-16,-84 75-8 15,78-54-7-15,3-2-36 16,3 1 1-16,0-3-17 16,0-4 4-16,5-2-6 15,7-4-2-15,3-3 1 0,1-2 0 16,5-2 0-16,1 0 1 16,-4-6 0-16,-3-8 8 15,-4-4-8-15,-7-4 0 16,-1-4 2-16,-3-2-2 15,0 4 0-15,0 4-1 16,-3 7 8-16,-6 6-6 16,2 7-1-16,-7 0-46 15,-2 7-74-15,-5 13-73 16,-1 4-77-16</inkml:trace>
  <inkml:trace contextRef="#ctx0" brushRef="#br0" timeOffset="1092.05">22207 4657 922 0,'0'0'98'0,"0"0"-60"0,0 0 65 15,0 0-14 1,0 0 16-16,0 0-26 16,-53-4-25-16,45 15-24 15,-2 4 12-15,2 0-28 0,2 1 16 16,3-2-23-16,2-2 2 16,1 0-6-16,0-2-1 15,0-2-2-15,7 1-1 16,11-5 1-16,5-4 5 15,3 0-3-15,4-3-2 16,-1-11 3-16,-4-6 2 16,-4-4 0-16,-8-3-5 15,-4-3 0-15,-6 2 3 0,-3 5-2 16,0 4 3-16,-15 6-1 16,-6 9-3-16,-4 4-1 15,1 0-2 1,2 0 1-16,4 11-4 0,9 4-14 15,6 0-25 1,3 2-70-16,1 1-88 16,17-1-5-16,3-3-196 0</inkml:trace>
  <inkml:trace contextRef="#ctx0" brushRef="#br0" timeOffset="1374.4">22510 4635 995 0,'0'0'188'16,"0"0"-121"-16,0 0 79 15,0 0-43-15,0 0-53 32,0 0-18-32,0-9-3 0,0 9-12 0,0 2-8 15,0 12-8 1,0 8 27-16,0 5-15 0,0 3-7 0,-2 2-2 15,-3 0 0-15,-1-3-4 16,-2-1-2 0,1-2-28-16,-2-5-26 0,4-6-84 15,5-8-131-15,0-4-335 16</inkml:trace>
  <inkml:trace contextRef="#ctx0" brushRef="#br0" timeOffset="1831.37">22199 5151 442 0,'0'0'698'0,"0"0"-641"15,0 0 27-15,0 0 14 16,0 0-17-16,0 0-10 0,-32 71-45 16,32-47-7-16,6 1 5 15,0-2-17-15,-3-2-4 16,-2-3-1-16,-1-2-2 15,0-4 0-15,0-2-34 16,0-2-77-16,0-6-124 16,0-2-120-16</inkml:trace>
  <inkml:trace contextRef="#ctx0" brushRef="#br0" timeOffset="2161.54">22419 5260 1190 0,'0'0'71'15,"0"0"-30"-15,0 0 29 16,-42 79-34-16,41-62-28 16,1-2 10-16,0-3-17 15,6-1 4-15,10-4-4 16,1-5-2-16,4-2-1 15,-2 0-7-15,-6 0 5 16,1-13-3-16,-7-1 11 0,-2-5-7 16,-4-3 6-16,-1-1 5 15,0 3-6 1,-6 8-2-16,-10 7-5 0,-2 5-1 16,-7 2-47-16,-4 15-40 15,-2 3-43-15,1-1-190 16</inkml:trace>
  <inkml:trace contextRef="#ctx0" brushRef="#br0" timeOffset="2571.64">22194 5697 583 0,'0'0'388'0,"0"0"-320"16,0 0 16-16,0 0 26 16,0 0 12-16,0 0-37 15,9-14-38-15,-9 23-4 16,0 11-3-16,0 5-5 16,-3 0-20-16,-3 0 1 15,1-3-6-15,4-1-10 16,1-3-8-16,0-1-6 0,0-6-44 15,0-4-72-15,11-7-92 16,6 0-91-16</inkml:trace>
  <inkml:trace contextRef="#ctx0" brushRef="#br0" timeOffset="2825.36">22524 5683 1132 0,'0'0'108'0,"0"0"-13"0,0 0-31 16,0 0 32-16,0 0-9 16,0 0-46-16,3 89-4 0,-2-66-31 15,2-2 1-15,2-3-6 16,0-1-1-1,1-6-62-15,0-1-66 0,-1-9-167 0,-2-1-304 32</inkml:trace>
  <inkml:trace contextRef="#ctx0" brushRef="#br0" timeOffset="3714.18">22841 4211 1039 0,'0'0'50'16,"0"0"29"-16,0 0 12 0,0 0-24 16,0 0-36-16,0 0-28 15,-1 3 2-15,17-3 5 16,3 0-10-16,3 0-1 15,1 0-50-15,1 0-56 16,1-4-20 0,0-6-133-16,-3 2-389 0</inkml:trace>
  <inkml:trace contextRef="#ctx0" brushRef="#br0" timeOffset="4076.13">23257 4033 952 0,'0'0'211'15,"0"0"-169"-15,0 0 84 0,0 0-16 0,0 0-3 16,0 0-39-16,0-27-27 31,0 27-23-31,0 12-11 0,0 8 5 0,0 5 24 16,0 2-31-16,0 1-5 15,0 1 10-15,0-1-7 16,0-3-3-16,4-2-7 16,0-6 2-16,-2-3 3 15,-1-4-33 1,3-5-27-16,-2-2-74 0,-1-3-103 15,1 0 10-15,-2-17-355 0</inkml:trace>
  <inkml:trace contextRef="#ctx0" brushRef="#br0" timeOffset="4438.46">23245 4149 1008 0,'0'0'115'16,"0"0"-51"-16,0 0 70 15,0 0-70-15,0 0-45 16,0 0-3-16,0-4-6 16,20 4-4-16,4 0-1 15,1 0-4 1,-3 0 2-16,-2 0-3 0,-2 0 1 0,-5-4 7 16,-1 1-8-16,-3 0-1 15,0 2 1-15,-3 1 1 31,0 0-1-31,0 0 4 0,0 0 3 0,0 0 21 16,0 5-16-16,-2 7 15 31,-1 2 0-31,-1 0 1 16,-2 3-8-16,0-2-11 16,0 2-3-16,0-2 6 15,0-1-12-15,0-4-6 16,0-2-5-16,0-2-64 15,13-5-89-15,2-1-120 0,0 0-211 16</inkml:trace>
  <inkml:trace contextRef="#ctx0" brushRef="#br0" timeOffset="5442.57">23569 4206 1028 0,'0'0'36'0,"0"0"6"16,0 0 39-16,0 0 21 0,0 0-7 15,0 0-15-15,0 18 2 16,0-18-35-16,0 0-11 16,0 0-7-16,0 0-8 15,0 0-1-15,0 0-16 16,0 0 2-16,0-3 6 16,3-10-12-16,4-1-2 15,3 1-6-15,-3 0-3 16,1 4 1-16,0 7 7 15,0 2-3-15,1 0 3 16,3 1 1-16,-3 10-2 0,0 2 4 16,-3-1 1-1,-1 1 2-15,-3 0-3 0,-1-3 0 16,-1-2 0-16,0-2 4 16,0 0-1-16,0-5 2 15,0 1-4-15,0-2 10 16,0 0-10-16,0 0-1 15,0 0 7-15,0 0-3 16,8-15-4-16,4-3-7 16,4-2-9-16,1 2 3 15,-1 3-21-15,-4 6 18 16,0 5 14-16,-6 4-5 16,2 0 5-16,-1 5 1 0,0 7 1 15,-2 2 0-15,-1-2-3 16,-1 1 3-16,2-3 2 15,1-2-2-15,0-2-1 16,0-3 1-16,0-2 4 16,1-1-4-16,5 0 0 15,2 0 0-15,-1-8-3 16,3-5 6-16,-2-4-6 0,1-2 3 16,-3-1-9-16,-2 1 8 15,-6 6-7-15,-2 5 8 16,-2 5 7-16,0 3 3 15,0 0 5-15,0 0-15 16,-5 3-2-16,-3 13 2 16,0 2 4-16,2 2-4 15,2-1 3 1,2 0 5-16,2-4-8 0,0 0 1 16,2-3 0-1,10-2 0-15,2-4-1 0,2-3 0 0,0-3 3 16,-3 0-3-16,1-3 0 15,-1-11 2-15,-2-5-1 16,0-2 2-16,-3-4-3 16,-5-3 0-16,0 1-2 15,-1 1 2-15,-1 5 0 16,-1 4 0-16,0 7 8 16,0 5-16-16,2 3 8 15,3 2-5-15,4 2 2 16,5 16-1-16,4 5-3 15,0 3 9 1,0 0-2-16,-5-5 0 0,-1-3-1 0,-5-4-3 16,-4-2 4-1,-1-4 0-15,-1-4-5 0,-1-1 5 16,2-1 0-16,-2 0-3 16,6 0-10-16,0 1-14 15,3 0-32-15,3-2-33 16,4-1-69-16,3 0-19 15,-1 0-119 1,0 0-213-16</inkml:trace>
  <inkml:trace contextRef="#ctx0" brushRef="#br0" timeOffset="6569.71">24549 4083 859 0,'0'0'235'15,"0"0"-165"-15,0 0-18 16,0 0 4-16,0 0-6 15,0 0 72-15,24 17-57 16,-19-6-21-16,-4 2-14 16,-1-2-13-16,0 2-2 15,0-2-8-15,0 1-2 16,-3-2 5-16,-4-3-10 16,2-3 0-16,2-3 3 15,0-1-3-15,-1 0-11 0,3 0-23 16,1-17-25-16,0-7 4 15,4-4-16-15,14-2 31 16,2 5 24-16,3 8 6 16,-4 7 9-16,1 7 1 15,-2 3 0-15,-2 0 6 16,-2 16-3-16,-3 5 9 16,-5 2 18-16,-3-3-11 15,-1 0 3-15,-2-4-11 16,0-4 2-16,0-5 17 0,0-5-4 15,0-2-11-15,0 0 9 16,0 0-12 0,0 0 8-16,0-2-17 0,0-14 3 15,4-5-12-15,7-6-5 16,2 0-8-16,3 5 8 16,-3 3 2-16,-3 10-4 15,0 7 1-15,-4 2 4 16,0 4 8-16,2 14 0 15,-1 7 0-15,-1-2 5 16,0 1-5-16,2-4 0 16,-2-4-1-16,2-5 2 15,-2-2 6-15,1-5-7 16,0-4-1-16,8 0 1 0,1-2 0 16,7-13 0-16,0-5 0 15,1-6-26 1,-3 0-17-16,-3 1-20 0,-6 6 28 15,-6 9 31-15,-6 9 4 16,0 1 4-16,0 0-4 16,-1 15 11-16,-8 5 10 15,1 1-5-15,2-1-4 16,5-2 4-16,1-2-9 16,0-3-4-16,0-5-6 0,7-4 6 15,7-2 5-15,3-2-7 16,6 0-1-16,-1-7 5 15,1-5-5-15,-4-2 0 16,-5-3 0-16,-4-3 0 16,-6 2 4-16,-4 1-3 15,0 5 0-15,0 3 8 16,-13 5 9-16,-4 4-18 16,-2 0-4-16,1 0 4 15,5 0-2-15,4 1-22 0,4 3-29 16,5 2-38-16,0-3-67 15,3-2-107-15,14-1-388 16</inkml:trace>
  <inkml:trace contextRef="#ctx0" brushRef="#br0" timeOffset="7280.72">25403 4028 427 0,'0'0'598'0,"0"0"-547"0,0 0 67 15,0 0 6-15,0 0-26 16,0 0-7-16,3-13-33 16,-15 13-27-16,-8 4-21 15,-1 6-9-15,-3 2 7 16,4 2-8-16,5 0 4 16,1 0-9-16,7-1 5 15,2-2-6-15,5-1 5 16,0-2-4-16,0-1 2 0,14-2-13 15,7-5-24 1,2 0-9-16,1 0-27 16,-4-8 5-16,-1-6-14 15,-2-2 45-15,-1-3 20 0,-5 0 6 16,-1-3 14-16,-6 0 4 16,-2-2 3-16,-2-3 25 15,0 1 22-15,0 0 12 16,-5 3-2-16,-3 5 8 15,0 3-27-15,5 7 0 16,-2 4-23-16,2 2-5 0,2 2 13 16,-5 0-5-16,2 6-19 15,-1 12 3-15,1 7-9 16,4 0 9-16,0 3-7 16,0 3-2-16,1 0 1 15,7 0 2-15,0 1-2 16,3-6-1-16,0-2 0 15,0-7 0-15,1-4 0 16,-1-6-3-16,5-4 2 16,5-3 1-16,6 0-17 15,1-2 2-15,5-9-14 16,0-3 7-16,-8-5-20 0,-1-2 20 31,-6-2 11-31,-9 0-3 0,-6 6 14 16,-3 5 8-16,0 10 4 0,-14 2 29 15,-8 0-40-15,0 14 14 16,1 7 16-16,6 0-6 16,9 0-7-16,6-2-18 15,0-5 1-15,11-2 0 16,12-6-1-16,10-3 0 16,5-3-2-1,5 0-44-15,0-10-77 16,-2-10-260-16</inkml:trace>
  <inkml:trace contextRef="#ctx0" brushRef="#br0" timeOffset="17612.09">22931 4799 662 0,'0'0'278'0,"0"0"-232"16,0 0 35-16,0 0-6 15,0 0-14-15,0 0 10 16,0 0-3-16,-34 0-19 16,34 0-23-16,0 0 4 15,0 0 3-15,0 0-10 16,0 0-2-16,0 0-8 0,0 0-2 16,0 0 1-1,0 0-11-15,0 0-1 0,0 0 1 16,0 0 2-16,13 0-1 15,3 0 0-15,2-2-2 16,0-2-7-16,0 3-70 16,1-1-29-16,-2 1-61 15,-2-1-10-15,-5 1-271 16</inkml:trace>
  <inkml:trace contextRef="#ctx0" brushRef="#br0" timeOffset="17975.39">23457 4676 908 0,'0'0'94'0,"0"0"-66"16,0 0 54-16,0 0 15 0,0 0 11 16,0 0-25-16,-30-17-19 15,13 17-36-15,-3 4-8 16,2 7 19-16,-1 2-15 16,4 3-9-16,-1 2-4 15,4 1-1-15,5 3 6 16,2-1-16-16,5-1-3 15,3-4-5-15,19-3-2 16,10-4-47-16,6-6-16 16,11-3-71-16,2 0-51 15,0-8-123-15,-2-4-283 16</inkml:trace>
  <inkml:trace contextRef="#ctx0" brushRef="#br0" timeOffset="18274.2">23720 4749 936 0,'0'0'122'0,"0"0"-100"16,0 0 42-16,0 0-18 16,-86 58 1-16,81-48 4 15,5-2-41-15,0-2-7 16,12-2-3-16,7-3 0 0,8-1-1 16,1 0-6-16,1-8-4 15,-7-5 9-15,-5 2 2 16,-6-3 2-16,-5 2 0 15,-4-3-2-15,-2 4 11 16,0 1 16-16,-13 4 16 16,-7 5-22-16,-4 1-18 15,1 0-1-15,1 0-2 16,5 3-2-16,7 2-10 16,7 0-66-1,3-1-30-15,0-1-71 0,14-3-147 16</inkml:trace>
  <inkml:trace contextRef="#ctx0" brushRef="#br0" timeOffset="19598.25">23952 4712 678 0,'0'0'510'15,"0"0"-474"-15,0 0 84 16,0 0-43-16,0 0-7 15,0 0-7-15,-17-6-35 16,12 8-4-16,1 5-10 0,1 2-8 16,1 0 19-16,1 1-19 31,1 0 0-31,0 0-1 0,0 0 1 0,0-3-4 31,6 0-2-31,3-1 0 0,4 0-1 0,2-4-6 16,1-2-8-1,2 0-20-15,2-2-8 16,-4-11-14-16,1-4 15 0,-5 0 10 16,-5 1 2-16,-3 4 15 15,-4 2 15-15,0 3 5 0,0 4 23 16,0 2 34-16,0 1-6 16,0 0-20-16,0 0-19 15,-3 8-14-15,0 6 17 16,3-3-10-1,0 2-2-15,0-3-3 16,0 0-4-16,3-1 2 0,6-4-1 16,2-3-2-16,2-2-12 0,2 0-39 15,3-2-49 1,-1-9-53-16,2-2-39 0,-1-3-73 31,-3 2 62-31,-3 4-20 16,-5 2 223-16,-3 5 125 0,-4 3 100 15,0 0-12 1,0 3-115-16,0 8 33 0,0 0-18 0,0 1-26 31,2-4-33-31,0 1-10 16,1-5-20-16,0-1-6 16,-2 0-17-16,4-3-1 0,3 0 12 15,1 0-11 1,5 0-1-16,2-4 0 0,-2-5 0 15,0 0-14-15,-3 4-7 16,-3 3-1-16,-1 2 15 16,-1 0 0-16,1 0 1 15,-1 0 6-15,1 7 0 16,0 2-4-16,-1 0 3 16,-2-1 1-16,4-2 0 15,2 1 0-15,1-2 0 16,4-3-2-16,1-2 2 15,3 0-20-15,1 0-27 0,-1 0-14 16,-2-10 3-16,0-6-38 16,-4-4 56-16,-2-4 30 15,-2-1-5-15,-3-3 7 16,-3-1 8-16,-3 3 18 16,0 2 31-16,0 4 38 15,0 6 12-15,-4 4-16 16,-2 3-15-16,-2 3-23 15,2 4-16-15,1 0-3 16,0 0 7-16,-3 3-17 16,1 11-11-16,-1 7 4 15,1 2-2-15,3 1 9 0,4 1-15 16,0-1 0-16,0 0 6 16,3 0-5-16,7-3-3 15,-1-1 2-15,1-3 4 16,1-6-5-16,-1 0-1 15,1-5 1-15,2-2-10 16,2-3 0-16,1-1-13 16,5 0 2-16,2-4-14 0,0-8-14 15,1-4-19-15,-4 1 1 16,-5-1 30-16,-6 5 14 16,-5 4 23-16,-2 4 1 15,-2 3 30-15,0 0 25 16,0 0-19-16,0 0-25 15,1 0 4-15,2 4-14 16,3 7 16-16,-2 2 4 16,6 0-14-1,0-2 6-15,5-2-11 0,0-2-1 0,0-3-1 16,-2-4 6 0,3 0-7-16,3 0 0 0,1-6-3 15,-2-5-3-15,-3-6-22 16,-2-1-3-1,-2-2-16-15,-5 0-21 0,-4 3-10 16,-2 5-42-16,0 3 39 16,-19 3-16-16,-6 3-210 15</inkml:trace>
  <inkml:trace contextRef="#ctx0" brushRef="#br0" timeOffset="19759.49">24661 4637 1142 0,'0'0'29'0,"0"0"4"15,0 0 30-15,0 0-32 16,0 0-20-16,94-43-11 16,-64 36-97-1,-3-2-157-15</inkml:trace>
  <inkml:trace contextRef="#ctx0" brushRef="#br0" timeOffset="20655.86">25176 4637 1180 0,'0'0'35'16,"0"0"14"-16,0 0-10 0,0 0 16 31,0 0 27-31,0 0-45 0,-8 46-5 0,8-36 1 16,0-2-14-16,-1 1 4 16,1-2-20-16,0-2-1 15,0-1 6-15,0-1-6 16,0-1-1-16,0-2-1 15,0 0 0-15,9 0 1 16,4-16-1-16,7-5-7 16,3-4-6-16,-1 0-24 15,-2 5 29-15,-4 6 4 16,-5 7 4-16,-3 4 4 16,-5 3 1-16,-2 0 1 15,1 14-3-15,-2 3 20 0,0 1-14 16,0 0-8-16,0-2 3 15,0-5 2-15,0-4-6 16,1-2 0 0,1-5 2-16,2 0-1 0,3 0-1 15,7-2 1-15,2-11 4 16,4-4 1-16,1 2-6 16,-2-2-6-1,-4 3 1-15,-3 7 1 0,-8 3 4 0,-2 4-2 16,-2 0 2-16,1 0-5 15,1 5-2-15,-1 8 7 16,-1 1 5-16,2 0-5 16,1-1 1-16,-2-2-1 15,2-2 0-15,2-2 0 16,2-3 0-16,1-4-2 16,2 0 2-16,5-3-14 15,0-12-13-15,3-1-23 16,-5-1 10-16,-1 3 21 15,-3 4 9-15,-4 4 10 16,-4 4 2-16,1 2 20 16,-2 0-15-1,0 9-3-15,0 5 0 0,1 3 10 0,2-2-14 16,4-4 0-16,-1 0 0 16,5-4 0-16,4-3 0 31,1-2 0-31,5-2 0 0,-1 0 4 15,-3 0-4-15,-4-11 0 16,-2-1 5-16,-6-2-4 16,-4 1 0-16,-1 2 2 15,0 2 0-15,0 2 7 16,-6 3-10-16,-1 2-8 16,-2 2-12-16,3 0-43 15,3 0-120-15,3 0-42 16,0 0-360-16</inkml:trace>
  <inkml:trace contextRef="#ctx0" brushRef="#br0" timeOffset="21256.43">25972 4611 949 0,'0'0'147'0,"0"0"-12"0,0 0 35 15,0 0-64-15,0 0-49 16,0 0-21-16,-88 20-16 15,71-8-13-15,5 1-7 16,4 0 0-16,3-3-2 16,4 0-3-16,1-3-5 15,0-2-16-15,1-2-22 16,15-3 5-16,3 0 24 16,5-1-29-16,1-12-17 15,2-4-14-15,-2-3 41 16,-1-1 34-16,-6-3 4 0,-1-1 0 15,-7-2 4-15,-3-1 44 16,-5 1 23-16,-2 1-5 16,0 5 8-16,-2 7 12 15,-8 7-41-15,1 6-12 16,-6 1-5-16,-3 10-14 16,-3 15-2-16,-1 7-1 15,7 4-9-15,7-1 10 16,5-2-11-16,3-4 0 0,0-5 0 15,7-1-1-15,12-6 0 16,10-3-1-16,6-5 1 16,1-7 0-16,1-2-26 15,-2 0 9-15,-4-15-4 16,-4-4 4-16,-8 1 0 16,-7 1 16-16,-7 4 2 15,-4 7 1-15,-1 5 16 16,0 1 11-16,0 0-19 15,-4 14-6-15,-1 6-3 0,4 0 1 16,1-3 7 0,4-2-7-16,18-4-2 0,10-2-4 15,2-7 2-15,-1-2-43 16,-5-1-169-16,-10-16-163 16</inkml:trace>
  <inkml:trace contextRef="#ctx0" brushRef="#br0" timeOffset="21823.41">24297 5174 1076 0,'0'0'129'0,"0"0"-18"15,0 0-16-15,0 0 39 16,0 0-40-16,0 0-43 16,41 45 4-16,-36-29-30 15,0-4-21-15,-4 1 2 0,-1-2-6 16,0-1-7-1,0 0-57-15,-13-4-174 0,3-5-356 16</inkml:trace>
  <inkml:trace contextRef="#ctx0" brushRef="#br0" timeOffset="21965.17">24509 5247 1414 0,'0'0'140'15,"0"0"-114"-15,0 0-11 16,0 0-15-16,-72 75-4 16,65-53-201-16,3-5-676 15</inkml:trace>
  <inkml:trace contextRef="#ctx0" brushRef="#br0" timeOffset="22437.79">24394 5913 1160 0,'0'0'152'0,"0"0"-48"16,0 0 36-16,0 0-48 16,0 0-51-16,0 0 2 15,21 0-24-15,-21 2-15 16,0 5-4-16,-3 1-2 0,-5 4-47 15,1 0-113 1,4-8-262-16</inkml:trace>
  <inkml:trace contextRef="#ctx0" brushRef="#br0" timeOffset="22573.7">24558 6015 1299 0,'0'0'54'0,"0"0"1"15,-63 89-31-15,44-71-24 16,9-4-120-16,6-13-532 16</inkml:trace>
  <inkml:trace contextRef="#ctx0" brushRef="#br0" timeOffset="43224.3">26180 4004 1119 0,'0'0'113'15,"0"0"15"-15,0 0-28 16,0 0-28-16,0 0-22 16,0 0-23-16,0 0-16 15,3 0-6-15,-3 0-4 16,0 0 0-16,0 0 4 0,0 0-3 15,0 0-2-15,0 0 0 16,0 0-41-16,0 0-137 16,0 0-119-16,0 0-294 15</inkml:trace>
  <inkml:trace contextRef="#ctx0" brushRef="#br0" timeOffset="43397.93">26271 4208 1103 0,'0'0'80'0,"0"0"-75"0,0 0 53 15,0 0 21-15,0 0-62 16,-94 77-17-16,74-63-20 16,1-4-132-1,2-5-209-15</inkml:trace>
  <inkml:trace contextRef="#ctx0" brushRef="#br0" timeOffset="44231.05">26744 4018 433 0,'0'0'508'15,"0"0"-398"-15,0 0 14 16,0 0 13-16,0 0-43 15,0 0-26-15,0-3-18 16,0 3-27-16,0 0-3 16,0 4-3-16,0 12 9 15,0 4 12-15,-2 3-8 16,2 0-18-16,0 0 16 0,0-2-22 31,0-4 4-31,0-3-10 0,0-4 3 0,0-4 2 16,0-4-5-16,0 0-6 15,0-2-1-15,0 0-20 16,0 0-18-16,0 0-34 16,0-6-85-16,0-9-185 15,0-6-376-15</inkml:trace>
  <inkml:trace contextRef="#ctx0" brushRef="#br0" timeOffset="44360.12">26744 4018 387 0</inkml:trace>
  <inkml:trace contextRef="#ctx0" brushRef="#br0" timeOffset="44527.21">26744 4018 387 0,'-124'-12'571'0,"115"12"-527"0,4 0 51 0,2 0-11 0,3 0 7 15,0 0-31-15,0 0-20 0,0 0-26 16,12 0 0-16,12 0 5 16,6-3-3-16,6-3 2 15,3 1-18-15,4-1 0 16,-4 2-1-16,0-1 1 16,-7 1-110-16,-5 1-70 15,-5 0-98-15,-9 0-517 16</inkml:trace>
  <inkml:trace contextRef="#ctx0" brushRef="#br0" timeOffset="44895.1">27108 4061 551 0,'0'0'94'16,"0"0"-17"-16,0 0 29 15,0 0 1-15,0 0 10 0,0 0-49 16,3-37 1-16,-3 34 29 16,-9 3-29-16,-9 0 8 15,-3 0-54-15,-6 11-15 16,0 3 13-16,5 3 0 15,7 2 9-15,6-1-16 16,5 0-6-16,4-2 2 16,0-1-10-16,6-3-2 15,13-2 2-15,8-5-5 16,5-3-22-16,6-2-45 16,1 0-55-16,1-2-51 0,-6-10-127 15</inkml:trace>
  <inkml:trace contextRef="#ctx0" brushRef="#br0" timeOffset="45257.86">27585 4041 1193 0,'0'0'109'15,"0"0"6"-15,0 0-12 16,0 0-30-16,0 0-28 15,0 0-20-15,0 2-8 16,0 10-14-16,0 2-3 16,0 0 7-16,0-1-4 0,0-1-6 15,0-2-1-15,0-1-65 16,0-4-44-16,0-2-132 16,0-3-134-16</inkml:trace>
  <inkml:trace contextRef="#ctx0" brushRef="#br0" timeOffset="45399.11">27609 3928 1185 0,'0'0'24'16,"0"0"-24"-16,0 0-5 0,0 0-55 15,0 0-125 1,0 0-361-16</inkml:trace>
  <inkml:trace contextRef="#ctx0" brushRef="#br0" timeOffset="45776.83">27774 4086 1163 0,'0'0'125'0,"0"0"-125"15,0 0 82-15,0 0 7 16,0 0-2-16,0 0-41 16,0 61-33-16,0-56-11 15,0-2 10-15,0-1-11 16,0-2 2-16,0 0 3 16,0 0-6-16,0 0-6 15,0-6-4-15,2-8-29 16,9-2 9-16,5 2 9 15,0 1 7-15,4 7 1 0,0 1 4 16,2 4 1-16,0 1 5 16,0 0 3-16,-2 7 2 15,-3 5-2-15,-6-2-1 16,-5 1-4-16,-6-1-63 16,0 0-21-16,-17 0-80 15,-2-3-235-15</inkml:trace>
  <inkml:trace contextRef="#ctx0" brushRef="#br0" timeOffset="46028.42">28183 4021 1177 0,'0'0'105'16,"0"0"-92"-16,0 0 18 15,0 0 74-15,0 0-30 16,0 0-30-16,-65 79-24 16,60-68 8-16,4-1-29 15,1-2 1-15,0-2-2 0,4-2-13 16,12-1-41 0,2-3-64-16,5 0-123 0,-3 0-225 15</inkml:trace>
  <inkml:trace contextRef="#ctx0" brushRef="#br0" timeOffset="47688.17">28337 4078 857 0,'0'0'201'16,"0"0"-147"-1,0 0 16-15,0 0 33 0,0 0 32 0,0 0-31 31,36 53-54-31,-35-36-17 0,-1-3-14 0,0-1 3 32,0-3-1-32,-7-3-12 15,-2-2-5-15,-2-2 1 16,1-3-2-16,2 0-3 16,4 0-14-16,2-12-13 15,2-9-13-15,3-7-21 16,20-3 6-16,5 3 4 0,2 4-35 15,0 9 24-15,-2 6 35 16,1 8 27-16,-4 1-1 16,-3 0 1-16,-3 0-1 15,0 7 1-15,-2 0 0 16,-2 0 0-16,-3-1-2 16,-3-3 5-16,-4-1-5 15,-2-2 2-15,-2 0 0 16,-1 0 5-16,2 0 4 15,1 0 14-15,2 0-8 16,0-7-12-16,1 0-1 0,-1 1-2 16,-2 1 0-16,0-2 0 15,-2 2 8-15,1 3 12 16,-2-1 1-16,0 1 2 16,0 1 14-16,0 1-7 15,0-1-14-15,0 1 0 16,0 0-12-16,0 0 2 15,-2 0-2-15,-1 0-2 16,-1 0 9-16,1 0-11 16,-2 0 0-16,0 0 5 15,2 0 11-15,-1 4-3 16,0 1-7-16,-2 5 1 0,1 2 11 16,1 1-9-16,2-1-9 15,2 1 5-15,0-2-1 16,0 0-4-16,0-2-2 15,0-2 2-15,8 0 1 16,1-4-1-16,5-2-10 16,2-1 10-16,3 0-7 15,-1 0-6-15,3-6-16 16,-2-2-7-16,-1 1 30 16,-2-1-12-16,-2 1 3 15,1-2-5-15,-5-1-4 16,2 1 12-16,-5-3-2 15,-2 2 14-15,-2-1 4 0,0 2-2 16,-1 2-1-16,-2 3 24 16,0 3 8-16,0 1-7 15,0 0-5-15,0 0-13 16,0 0 9-16,0 0-15 16,0 0 5-16,0 0-6 15,0 0-1-15,0 9 0 16,0 7 3-16,0 1-1 15,0-4 3-15,1 1-4 16,11-3-1-16,-2-4 0 0,4-3 1 16,2-4-2-16,-1 0 0 15,5 0-17-15,-3-2 9 16,0-10-16-16,-1-2 4 16,-4 0-5-16,-3 0 12 15,-2 4 13-15,-2 3 1 16,-4 4 0-16,-1 3 10 15,0 0-4-15,0 0-6 16,0 0 0-16,2 4 9 0,1 5 3 16,0-3-12-1,0-1 0-15,2-2 2 0,3 0 1 16,4-2 0-16,6-1 0 16,-1 0-2-16,-1 0-1 15,-7 0 0-15,-4 2 0 16,-4 5 0-1,1 1-2-15,-2 2 0 16,1-1 4-16,1-4-1 0,-1-2-1 16,1-2 0-16,-1-1 0 15,5 0-7-15,1 0 7 16,5-9 0-16,6-5-5 16,3-3-1-16,-3-2-13 0,3-2-6 15,-3-7 3-15,-2-5 18 16,-4-2 6-16,-9 0-2 15,-3 2 2-15,0 7 44 16,-16 9 15-16,-4 7-14 16,2 4-19-16,1 6 6 15,1 0-20-15,5 0 0 0,3 0 6 16,5 0-4-16,2 4-2 16,1 9-13-16,0 5-1 15,0 6 10 1,4 3-6-16,7 1-2 15,2 0 2-15,-2-1-2 16,-2-2 3-16,-2-6-5 16,-1-4 0-16,-2-2 3 15,1-3-3-15,-2-4 0 0,1-3-1 16,2-2 4-16,-1-1-7 16,2 0 1-16,4 0-9 0,2 0 11 15,-1-3 0 1,4-4 0-16,-4 3 0 15,0 1 1-15,-3 2 1 0,-3 1-1 16,2 0 0-16,3 0 0 16,3 0 0-16,0 0 0 15,0 0 0-15,-5 0 0 16,5 0 0-16,-5 0 0 16,3-3-4-16,-1-1-10 15,-1-2-46-15,0-1-29 16,0-3-72-1,-4-1-62-15,-6 0-203 16</inkml:trace>
  <inkml:trace contextRef="#ctx0" brushRef="#br0" timeOffset="47806.41">29462 3967 861 0,'0'0'182'0,"0"0"-169"15,0 0 51-15,0 0-3 16,108-8-30-16,-54 3-27 0,2 1-4 15,-9-3-110-15</inkml:trace>
  <inkml:trace contextRef="#ctx0" brushRef="#br0" timeOffset="48761.85">27609 4484 1030 0,'0'0'180'15,"0"0"-27"-15,0 0-24 16,0 0-60-16,0 0-6 15,0 0-6-15,-17 38-17 16,14-23-12-16,3-2-16 16,0-2 1-16,0-1-13 15,5-3 0-15,6-2 0 16,2-3 0-16,0-2-1 16,4 0-24-16,-4 0-15 15,2-7 4-15,-5-4-25 16,0 2 11-16,-6 2 17 15,0 5 9-15,-4 2 24 0,2 0 0 16,1 0 0-16,3 0 4 16,1 0-4-16,5 0 0 15,0 2 10-15,3 1-2 16,3 0 5-16,0-3-5 16,-2 0-6-16,-1 0 0 15,-6 0-2-15,-1 0 3 0,-5 0 1 16,-2-10 2-16,-1-2 9 15,0-5 1-15,0-3-7 16,-7 3 8 0,-7 3-13-16,-1 4-4 15,0 6 6-15,-1 2-6 0,-1 2-19 16,4 0-59 0,3 0-80-16,7 0-80 0,3 0-168 15</inkml:trace>
  <inkml:trace contextRef="#ctx0" brushRef="#br0" timeOffset="49776.69">27927 4399 1014 0,'0'0'152'16,"0"0"-55"-1,0 0 23-15,0 0-19 0,0 0-36 16,0 0 25-16,0 55-33 15,0-32-33-15,-2-2 11 16,2-1-18-16,0-2-9 0,0-4 8 16,0-1-12-16,0-3-1 31,5-3-3-31,1-3 2 16,1-1-9-16,3-3 1 15,4 0-19-15,5-3-1 16,2-13-4-16,2-1-11 15,-3 5-22-15,-6 5 24 16,-5 3 37-16,-8 4-1 16,-1 0-8-16,2 0 10 15,-1 9 1-15,4 1 5 0,-2 0-5 16,3-3 0-16,1-1 7 16,5-2-6-16,3-3-1 15,0-1 2-15,2 0 1 16,-1 0-1-16,-3-8-2 15,2-5 0-15,-6-1 0 16,-1 0-2-16,-3 3 2 16,-3 5 2-16,-2 4 0 15,0 2 7-15,0 0 11 0,0 0-20 16,0 0 9 0,0 7-9-16,0 0 0 0,0-3 10 15,4 0-9-15,2-1 0 16,2 0-1-16,0-1 0 15,0 3-1-15,0-3 2 16,1 1-1-16,1-1 0 16,-1-2-1-16,0 0-9 15,0 0 1-15,1-2-8 16,1-8 13-16,-2-1-24 0,3 0 10 16,-2 1 2-16,-2 2 6 15,-3 2-3-15,0 3 13 16,-3 3 0-16,-2 0 3 15,0 0-2-15,0 0 8 16,0 0 20-16,0 0-4 16,0 0-5-16,0-1-1 15,0 1 0-15,0 0 9 16,0 0-21-16,0 0 2 16,1 0-4-16,2-2-1 15,-1 2-4-15,2 0 0 16,2 0 0-16,0 9 5 15,0 2-3-15,-3 2 2 0,0-2 2 16,0-1-3-16,-2-3 5 16,1-3-8-16,-1-1 2 15,3-2-3-15,-3-1 2 16,5 0-1-16,0 0 1 16,6 0 3-16,4-8-3 15,1-7-2-15,3-2-11 16,1-2 11-16,-1 3-5 15,-3 6 6-15,-1 8 0 0,0 2 3 16,-3 0-2 0,4 20 0-16,-5 4 6 0,-1 1 11 15,-3 0-15 1,0-5-2-16,-2-6-2 16,-2-5-22-16,-4-8-71 0,0-1-184 15,0-17-329-15</inkml:trace>
  <inkml:trace contextRef="#ctx0" brushRef="#br0" timeOffset="50740.14">29062 4395 894 0,'0'0'203'0,"0"0"-113"15,0 0 52-15,0 0-61 0,0 0-22 16,0 0 29-16,-18 72-30 15,18-40-25-15,0 1-4 16,0-2 2-16,0-4-15 16,0-5-6-16,0-5-1 15,0-7-8-15,0-5 3 16,0-2-3-16,0-3-1 16,-4 0 10-16,-2 0-6 15,-2-5-4-15,-2-12-7 0,4-8-4 16,6-7 2-16,0-5-8 15,1-5-5-15,12 3-4 16,1 7-2-16,1 7 14 16,-2 10 14-16,2 5-1 15,-1 7 1-15,-4 3-6 16,2 0 6-16,-4 7-3 16,-5 10 7-16,-3 4-2 15,0 1-1-15,0 0 7 16,-14-2 10-16,-4-3-15 0,2-4-2 15,-1-5 3-15,7-1-4 16,3-2-7-16,5-3-46 16,2-2-103-16,0 0-78 15,7 0-74-15,8-10-321 16</inkml:trace>
  <inkml:trace contextRef="#ctx0" brushRef="#br0" timeOffset="50977.38">29300 4415 1157 0,'0'0'64'0,"0"0"67"15,0 0-37-15,0 0-26 16,-95 42 3-16,76-18-17 16,8 0-31-16,4 0-14 15,5-3 4-15,2-1-13 16,0-3 0-16,0-4 1 15,12-3-1-15,-1-5-20 16,5-3-39-16,2-2-32 16,6 0-61-16,3-10-90 0,-1-7-293 15</inkml:trace>
  <inkml:trace contextRef="#ctx0" brushRef="#br0" timeOffset="51182.09">29442 4485 1070 0,'0'0'58'16,"0"0"-28"-16,0 0 17 0,0 0 17 0,0 0-37 16,0 0-16-16,27 2-11 15,-8-2-13-15,-3 0-105 16,-6 0-48-16,-7 0-181 15</inkml:trace>
  <inkml:trace contextRef="#ctx0" brushRef="#br0" timeOffset="51341.93">29442 4485 886 0,'14'92'82'0,"-16"-92"15"15,2 1-4-15,0 1-23 16,0-2-11-16,14 0-14 15,5 0-25 1,3 0-20-16,1 0-116 16,2-7-80-16,-3-2-322 15</inkml:trace>
  <inkml:trace contextRef="#ctx0" brushRef="#br0" timeOffset="51817.31">29690 4428 1107 0,'0'0'31'15,"0"0"52"-15,0 0 29 16,0 0-19 0,0 0-26-16,0 0-22 0,-3 53 6 15,2-25-11-15,1 0-12 0,0 2 2 0,0-4-8 31,0-4-14-31,0-5 3 16,0-5-9-16,0-3-1 16,0-3 0-16,0-5 4 15,0-1-5-15,0 0-3 16,-2 0-6-16,-1-14 8 16,2-10-34-16,1-8 3 15,0-8-5-15,0-5-44 16,6 0-7-16,-1 4-21 15,0 8 11-15,-4 11 69 0,2 9 19 16,2 8 10-16,2 5 1 16,4 0 1-16,-1 0-2 15,1 11 2-15,0 7 13 16,-5 7 29-16,-3 1-3 16,-3-2 6-16,0-3-9 15,-1-3-17-15,-11-5-3 16,-1-3-11-16,4-4-3 15,4-3-8-15,5-2-71 16,0-1-108-16,0 0-170 16</inkml:trace>
  <inkml:trace contextRef="#ctx0" brushRef="#br0" timeOffset="52354.83">29926 4430 1034 0,'0'0'117'0,"0"0"-94"16,0 0 122-16,-33 74-17 16,27-52-37-16,3 1-33 0,1-2-31 15,2-3 13-15,0-2-17 16,0-5-11-16,0-2 3 16,0-5-3-16,0-1-8 15,0-2-4-15,0-1 0 16,0 0 2-16,0 0 2 15,0 0-4-15,0-17 0 16,0-10-11-16,0-7-11 0,0-5-10 16,0 1-13-1,9 3 12-15,2 6 14 0,2 6 9 16,-1 8 0-16,6 4 8 16,-1 7 2-16,2 4-3 15,-3 0 3-15,-2 0-3 16,-4 12 10-16,-3 4-7 15,-7 4 10-15,0 1-3 16,-5 0 9-16,-15-3-5 16,-4-2-7-16,1-3 13 15,3-3-16-15,4-5 1 16,5-1 2 0,4-2 0-16,5-1-4 0,2-1 0 15,0 0-3-15,0 2 2 0,0 2-8 16,18 4 9-16,6 8 1 15,6 3 1 1,4 7-1-16,0 2-1 16,-1 0-5-16,-7 1-29 0,-13-5-244 15,-11-5-236-15</inkml:trace>
  <inkml:trace contextRef="#ctx0" brushRef="#br0" timeOffset="59820.41">26363 4947 837 0,'0'0'113'16,"0"0"-42"-16,0 0 11 16,0 0 21-16,0 0-9 15,0 0-36-15,0 0-21 16,0-9-17-16,5 8-9 15,7-2-5-15,4-4 3 16,5 3 17-16,3-2-26 0,-3 4 3 16,-2 2 5-16,-5 0-6 15,-4 12 2 1,-5 13-3-16,-3 9 2 0,-2 7 16 16,0 4-18-16,-14 2 3 15,-3-1 7-15,-2 0 0 16,-1-2-2-16,7-4-2 15,4-7-7-15,2-5 20 16,7-10-18-16,0-2 1 0,0-5 4 16,13-7 1-16,10 1-6 15,10-4-1-15,6 0 3 16,-1-1-4-16,-5 2 0 16,-8-1-18-16,-7 1-1 15,-9 0 7-15,-5 0-6 16,-4 1 16-16,0 3-6 15,-12 4 8-15,-15 5 3 16,-4 0-1-16,-2 2 8 16,5 1 1-16,3 1 0 15,7 2-5-15,6 5-3 16,7-1 6-16,5 6-8 16,0 4-1-16,11 4 6 0,9 7-4 15,0-3 0-15,-1 0-2 16,-1-4 0-1,-6-2 3-15,-3-2-3 0,-6-5 0 16,-3-2 2-16,0-4 0 16,-13-2 7-16,-14-3 3 15,-4-5-4-15,-5-4 11 16,0-7-11-16,0-3-4 16,5-3 1-16,-2-14-5 15,9-3-10-15,3-1-24 0,9-3-34 16,11 5-69-16,1 1-91 15,15 0 6-15,15 1-185 16</inkml:trace>
  <inkml:trace contextRef="#ctx0" brushRef="#br0" timeOffset="60641.27">27057 5569 906 0,'0'0'237'0,"0"0"-220"0,0 0 38 16,0 0 100-16,0 0-70 16,0 0-1-16,-40-13-52 15,40 13-27-15,0 0-4 16,6 0 0-16,11 0 10 16,3-1-11-16,5 1 0 15,5-2 6-15,3-2-6 0,4 1 0 16,-4-2 0-1,-2 2 1-15,-8 3 0 0,-5-2-1 16,-6 2 0-16,-5 0 3 16,-4 0-3-16,-2 0-2 15,1 0 2-15,-2 0 10 16,1 0 7-16,-1 0 1 16,2 0-17-16,-2 0 11 15,0 0-12-15,0 0 0 0,1 2 2 16,-1 18 9-16,2 9 13 15,-2 10-12-15,0 6-2 16,0 4 10-16,0 0-2 31,2 1-8-31,-1-2-4 0,2-3 8 16,-1-6-12-16,1-2 2 0,-3-6-1 16,1-6-2-16,-1-7-1 15,0-8 4-15,0-5-6 16,0-2 5-1,0-3 1 1,0 0-4-16,0 0-2 0,0 0-2 16,0 0 1-16,0 0-25 15,0 0-2-15,2 0-1 16,2 0-18-16,2 0-48 16,0-1-62-16,-2-5-60 15,-1 0-143-15</inkml:trace>
  <inkml:trace contextRef="#ctx0" brushRef="#br0" timeOffset="61034.66">27261 6058 931 0,'0'0'313'16,"0"0"-277"-16,0 0 40 15,0 0-16-15,0 0-44 16,0 0 7-16,29 0-14 16,-1 0 3-16,2-4-7 15,0 1 3-15,-1-4-8 16,-2 3-2-16,-6-3 2 0,-3 0 0 16,-7 0-10-16,-4 5 8 15,-6 0-2-15,-1 2 4 16,0 0 9-16,0 0 15 15,-1 4 1-15,-15 13 8 16,-7 5-20-16,1 1 18 16,1 0 0-16,2-4-16 15,5-2-10-15,-1-3-5 16,5-6 0-16,1-2 0 16,0-6-41-16,3 0-51 0,3-5-117 15,-3-14-90-15,0-3-234 16</inkml:trace>
  <inkml:trace contextRef="#ctx0" brushRef="#br0" timeOffset="61101.59">27261 6058 377 0</inkml:trace>
  <inkml:trace contextRef="#ctx0" brushRef="#br0" timeOffset="61161.64">27261 6058 377 0,'-7'29'544'0,"25"-12"-524"0,6-3 18 0,1-6 16 0,0-1-41 0,-4-3-13 16,-3-1-5-16,-10 0-228 15</inkml:trace>
  <inkml:trace contextRef="#ctx0" brushRef="#br0" timeOffset="61840.32">27228 6422 804 0,'0'0'95'0,"0"0"14"31,0 0 17-31,0 0-22 0,0 0-4 0,0 0-1 16,0-7-34-16,0 7-28 16,0 12-7-16,0 8 4 15,0 5 7-15,0 3-14 16,0-1-5-16,0 1-2 16,0-3-16-16,0-3 5 15,0-5-9-15,0-3 3 16,0-7-3-16,0-3 0 0,0-4-22 15,0 0-13 1,0 0-56-16,0 0-30 0,2-15-83 16,-2-9-169-16</inkml:trace>
  <inkml:trace contextRef="#ctx0" brushRef="#br0" timeOffset="62055.78">27102 6418 1052 0,'0'0'53'0,"0"0"-10"16,0 0 79-16,0 0-59 16,0 0-30-1,0 0-15-15,1-3-16 0,21 3 23 16,13-2-25 0,7-7 6-16,11-5-12 15,5 3-38-15,-1 1-91 0,-9 3-11 0,-15 7-254 31</inkml:trace>
  <inkml:trace contextRef="#ctx0" brushRef="#br0" timeOffset="62378.64">27586 6520 929 0,'0'0'77'0,"0"0"-74"16,0 0 60-16,0 0 11 16,0 0-18-16,0 0 35 15,32-40 0-15,-32 40 27 16,0 0-56-16,-9 0-37 16,-8 0-3-16,-5 3-14 15,-5 14 15-15,5-1-4 16,1 2-5-16,6 2 9 15,8-5-22-15,5-1 1 16,2 1 6-16,6-2-8 16,18-5-3-16,9-1-17 0,7-7-21 15,6 0-59-15,3 0-122 16,-2-4-77-16,-3-10-277 16</inkml:trace>
  <inkml:trace contextRef="#ctx0" brushRef="#br0" timeOffset="62599.95">28095 6490 1176 0,'0'0'122'0,"0"0"-21"16,0 0 9-16,0 0-21 16,0 0-20-16,0 0-11 15,-15 36-32-15,12-25 4 16,0 0-27-16,0-1-1 15,2-2 4-15,1 2-6 16,0-3-32-16,0-1-38 16,0-2-64-16,0-4-161 15,0 0-166-15</inkml:trace>
  <inkml:trace contextRef="#ctx0" brushRef="#br0" timeOffset="62837.99">28226 6548 1002 0,'0'0'140'0,"0"0"-106"16,0 0 82-16,0 0-51 15,0 0-45-15,0 0 0 16,-33-43-9-16,33 35-11 16,0-2-6-16,0 3-9 15,0-1 15-15,5 1-20 0,3 0-14 16,1 3-9-16,2 1-31 15,-2 3-41-15,-4 0-155 16,-5 0-167-16</inkml:trace>
  <inkml:trace contextRef="#ctx0" brushRef="#br0" timeOffset="63373.92">28274 6483 913 0,'0'0'77'0,"0"0"-28"15,0 0 21-15,0 0 4 16,0 0-30-16,0 0 14 16,-1 11 20-16,1-3-6 15,0 2 7-15,0 1-31 16,0-1-17-16,0 1 12 16,-5 0-25-16,-5-1 1 15,-5 1-7 1,1-4-1-16,-3-1-6 15,5-5-5-15,-2 2 3 16,10-3 1-16,2 0-4 16,2 0-4-16,0-17-3 15,13-4-10-15,10-4 9 16,6-3-8-16,0 5-28 16,0 5 30-16,-6 5-1 15,-3 10 9-15,-4 3 6 16,-1 2-2-16,-3 16 3 15,0 7-3-15,-3 0 4 16,-3 0 1-16,-5-4 1 0,-1-3-4 16,0-7 0-16,0 0 0 15,0-3-1-15,0-3-110 16,0-3-133-16,0-2-59 16</inkml:trace>
  <inkml:trace contextRef="#ctx0" brushRef="#br0" timeOffset="63666.28">28701 6500 1042 0,'0'0'184'16,"0"0"-64"-16,0 0-15 15,0 0-14-15,0 0-31 16,0 0-16-16,0-3-19 15,-11 3 7-15,-5 8-20 16,-4 5-4-16,1-1 2 0,4-2 0 16,2 1-5-16,7-4-5 15,3 0 4-15,3 1-14 16,0-1-6-16,13-4-29 16,14-3-29-16,6 0-74 15,3 0-125-15,-2-11-101 16,-5-3-335-1</inkml:trace>
  <inkml:trace contextRef="#ctx0" brushRef="#br0" timeOffset="65250.04">28866 6486 831 0,'0'0'170'16,"0"0"-141"-16,0 0 86 16,0 0-19-16,0 0 36 15,0 0-21-15,35 55-39 16,-35-42-7-16,0-5-34 15,0 2-3-15,-3-6-4 16,-9 0-8 0,3-1 0-16,-2-3-13 0,3 0 1 15,3 0-4-15,1 0-15 16,4-7-15 0,0-7-18-16,0-4-1 0,16 1-3 15,3 2-14-15,5 4 21 0,0 4 17 16,3 3-6-1,4 4 5-15,2 0 25 16,-2 0 3-16,-4 0 1 0,-12 0-22 16,-6 0 21-1,-3 0-2-15,-5 0 6 0,-1 0 1 16,0 0 23-16,0 0 7 16,0 0 13-16,0 0 16 0,0 0-14 15,0 0-5 1,0 0-41-16,0 0 28 15,-3 0-2-15,-5 0-19 0,-4 0 1 16,-1 7-9-16,-1 5-1 16,3-1 7-1,3-1-7-15,3 0-1 16,5-3 1-16,0 0-1 0,0-3 1 0,0 0-1 16,5-1-13-16,8-3-8 31,3 0-21-31,8 0-3 15,-2 0-46-15,2-7-31 16,-1-3-8-16,2 2 41 16,2-2-16-16,-3 0 45 15,-3 2-111-15,-9 3 171 16,-3 0 57-16,-3 3 70 16,1-1-29-16,-4 3-8 0,0-3 15 15,-3 3 17-15,0 0-26 16,0 0-37-16,0 17-37 15,0 2 50-15,0 2-29 16,0-3-17-16,-5-1-7 16,2-6 13-16,-1-4-23 15,3-4 7-15,1-3-10 16,0 0-3-16,0 0 0 16,0 0-3-16,0-6-6 15,0-12-1-15,10-3-35 0,5-7 14 16,3 2-9-16,0 1-20 15,0 10 15-15,-2 5 10 16,-1 10 18-16,-1 0 12 16,2 3-3-16,-1 12 2 15,-2 3 3-15,-2 4 0 16,-3-1 5-16,-3-7 9 16,-2 0 7-16,-2-7 8 15,-1-3-5-15,0 0 0 0,0-4 1 16,2 0-7-16,-1 0 1 15,1 0-16-15,1-4 3 16,0-7 4-16,6-7-10 16,1-3-2-16,-1 7-9 15,-1 4-7-15,-2 5 14 16,-5 5 4-16,5 0-4 16,3 0 0-16,3 0 3 15,1 0-12-15,-2 0 7 16,1 0 6-16,-5 5-6 15,-1 2 3-15,-1 0 3 16,-5 0-4-16,1 0 9 0,2-3-12 16,0-1 7-16,2 0 0 15,-2-3 7-15,4 0-7 16,2 0-1-16,6 0-5 16,0-6 4-16,3-5-22 15,-3 2 15 1,-2 3-23-16,-7 5 15 0,-3 1 15 15,-3 0 0-15,2 8 2 16,-1 3 0-16,4 0 0 16,2-4-1-16,3-3 1 15,4-1 5-15,4-3-5 0,-2 0 0 16,5 0-1 0,-2-10 1-16,1-1 0 0,2-4-1 15,1-3-13-15,-3-3 7 16,0-4-43-1,-5-3-17-15,-5-5 35 16,-5-3 31-16,-4 0 2 16,-1 5 27-16,0 5 24 15,-6 8 29-15,-1 8-24 0,-2 6-12 0,3 1-1 16,-2 3-11-16,1 0-13 16,-1 14-4-1,0 7-2-15,5 5 1 16,1 2-13-16,2 2 1 0,0 4 2 15,0-5 1 1,0 0-6-16,5-4 1 0,1-4 1 16,1-3-3-16,0-7 1 0,0-3-6 15,-1-2-3 1,4-5-17-16,3-1 2 0,7 0 2 16,5 0-5-1,-1-1 10-15,0-2-16 16,-3 3 23-1,-6 0 9-15,-2 0 2 0,-7 10 0 16,-5-2-1-16,-1 2 0 16,0-3 2-16,-19 0-2 15,-8-3-36-15,-10-4-154 16,-3 0-287-16</inkml:trace>
  <inkml:trace contextRef="#ctx0" brushRef="#br0" timeOffset="65377.7">29906 6312 1022 0,'0'0'36'0,"0"0"-15"16,102-26-21-16,-71 19-100 16,-6 1-532-16</inkml:trace>
  <inkml:trace contextRef="#ctx0" brushRef="#br0" timeOffset="67018.89">30682 6404 1372 0,'0'0'76'0,"0"0"-69"16,0 0 12-16,0 0 75 15,0 0-41-15,0 0-23 0,0 51-16 16,1-41-13-16,1-2 7 16,1-1-8-16,0 0-6 15,0 0 5-15,3-4-57 16,0 0-33-16,1-3-74 15,4 0 0-15,0 0 75 16,3-10 27-16,-1 0 42 16,-4 2 21-16,-3 5 18 15,-3-1 25 1,-3 4 13-16,4 0-16 0,-1 0-15 0,2 0-7 16,6 4 6-16,-1-1-4 15,10 1 14-15,3-1 28 16,0-3-49-16,1 0-5 15,-3 0-2-15,-8 0-4 16,-3 0-2-16,-7-10 15 16,-1 3 22-16,-2-7-11 15,0 3-11-15,-2 0-9 16,-8 0 14-16,0 4-9 16,-1 3-10-16,-4-3 5 15,3 7-6-15,5-3-1 0,1 3 0 16,6 0-14-16,0 0-25 15,6-1-28-15,16-5 11 16,11-1 49-16,9-1-66 16,0-5 30-1,1-3 30-15,-5-5 14 16,-6-4-3-16,-7-7 4 0,-7-7-1 16,-3 0 16-16,-6-1 7 15,-3 1-5-15,-6 0-6 0,0 3 0 31,0 7 36-31,-9 4 10 0,-3 8-2 16,-3 6 17 0,3 4-21-16,-1 0-12 0,2 7-16 0,1 0 3 15,1 0 1-15,3 0-1 16,3 0-14-16,0 0 15 16,0 0-12-16,0 0 7 31,0 10-18-31,-1-3 2 0,1 4 14 0,1 3-4 15,1-1-2 1,-1 7 7-16,2 1-2 16,0 2-3-16,0 2 0 15,0 5-4-15,0-1 5 16,0 5-7-16,0 4-8 16,0 2 15-16,0 5-16 15,2-2 3-15,1 0-4 16,2-3 0-16,1-8 0 15,2-4-1-15,-2-10 0 16,-1-5 1-16,-2-8 0 16,1-4-1-16,-1-1-3 15,1 0-19-15,7 0 20 0,5-6-6 16,4-11-9-16,2 0-6 16,-4 6 4-16,-6 0-2 15,-5 7 12-15,-5 4 9 16,0 0-5-16,2 0-2 15,-3 1 3-15,2 12 4 16,2-2 4-16,-1 0-4 16,5 0-1-16,3-3 1 15,3-2-4-15,4-3-3 16,4-3-21-16,1 0 9 16,0-2-16-16,-2-7-2 0,-7-4 12 15,0-1 4 1,-6-4 15-16,-2-3-12 0,-1 3 10 15,-6 3 7-15,0 4 2 16,0 7 7-16,0-2-4 16,-3 5 4-16,-3 1 16 15,-1 0-23-15,-1 0 12 16,2 4-3-16,0 10 4 16,2 1-1-16,4 0-9 15,0-1-3-15,0 0 10 16,0-4-11-16,10-3-1 0,2-3-1 15,6-4 0-15,3 0 0 16,4 0-19-16,1-3-16 16,-1-8 15-16,-7 3-34 15,-3-6-1-15,-6 4 22 16,-3 2 32-16,-5 2 3 16,1 5 14-16,-2 1 9 15,0 0 17-15,0 0-25 16,0 0-3-16,0 3 0 15,0 8 19-15,0 1-1 0,0 1-12 16,0-5 0 0,0-1 8-16,0-3-24 0,0-4 4 15,0 0-2-15,0 0-4 16,0 0 0-16,3 0 0 16,7 0 0-16,4-1 5 15,6-10-5-15,3-3-2 16,-2 4-11-16,-2 0 4 15,-5 5 9-15,-4 5 0 16,-3 0 0-16,-2 0-5 16,1 10 5-16,-3 5 0 15,3-1 4-15,0-2-4 0,1-2 0 16,5-3-38 0,2-7-118-16,1 0-215 0</inkml:trace>
  <inkml:trace contextRef="#ctx0" brushRef="#br0" timeOffset="82656.88">30754 6600 520 0,'0'0'539'15,"0"0"-516"-15,0 0 31 0,0 0 43 16,0 0-67-16,0 0-11 16,0 0 0-16,-36-52-18 15,34 48 15-15,2 0-4 16,-1 1-5-16,1-1 3 15,0 1 0-15,0-4 3 16,0 2 1-16,0-1 10 16,0 1-15-16,0-1 29 0,0 2 5 15,0 1 1-15,0-1-12 16,0 1 1-16,0 2-17 16,0-2 6-16,0 0 3 31,3 3-4-31,4-4-9 15,5 0-12-15,6 1 3 16,11-1 12-16,6 1-11 0,10-1-2 0,10 0 11 31,11 1-6-31,12 0-3 16,9 0-4-16,13 3 1 16,6 0 4-16,3 0-3 0,-6 0-1 15,-7 3 0-15,-9 4 2 16,-8 0-2-16,-14 0-1 15,-20 0 2-15,-22-4-6 16,-15-2-12-16,-8-1 5 16,0 0 11-16,-8 0 1 15,-6 0-1-15,-3-8-8 16,-1 1 1-16,6 0 4 0,-4 0-34 16,4 1-41-1,-6 2-100-15,1 2-106 0,-6-1-279 16</inkml:trace>
  <inkml:trace contextRef="#ctx0" brushRef="#br0" timeOffset="83039.86">30997 6527 1057 0,'0'0'162'16,"0"0"-155"-16,0 0 83 16,0 0 65-16,0 0-88 15,0 0-37-15,-73 20-26 16,95-16 5-16,17 0 25 15,19-4-21-15,14 0-7 16,16 0-4-16,10-11 5 0,14 0 0 16,-3-3-7-1,-3 4 1-15,-12 5 1 0,-23 2-2 16,-12 3-14-16,-19 0-22 16,-19 0-42-16,-10 0-61 15,-11 0-55-15,-3 0 18 16,-22 0-293-16</inkml:trace>
  <inkml:trace contextRef="#ctx0" brushRef="#br0" timeOffset="84250.99">27372 7131 639 0,'0'0'192'16,"0"0"-116"-16,0 0 51 15,0 0 0-15,0 0 21 16,0 0-46-1,0 0-34-15,9-23-12 0,-9 23-21 16,0-3-5-16,0 2-6 16,-5-2 2-16,-11 3-2 15,-4 0-22-15,-5 0 1 16,-3 0 5-16,1 7 9 16,0 4-2-16,3 3-1 15,6 2-12-15,2 0 13 16,7 0-15-16,4 0 1 15,5 4-2-15,0-5 2 0,9-3-2 16,15-5-3 0,7-4 3-16,5-3-3 0,2 0 3 15,-2-14-5-15,-4-2 4 16,-6-3 2 0,-6-5-6-16,-3-1 3 0,-8-2 5 31,-8-1-3-31,-1 6 1 15,0 5-2-15,-9 8-8 0,-12 6 9 16,-4 3-14-16,-3 0-37 16,1 7-27-16,6 3-34 15,8-1-95-15,7 2-26 16,6-4-175-16</inkml:trace>
  <inkml:trace contextRef="#ctx0" brushRef="#br0" timeOffset="84614.03">27563 7108 936 0,'0'0'177'15,"0"0"-125"-15,0 0 20 16,0 0 21-16,0 0 2 16,0 0-3-16,0 39-45 15,0-21-4-15,0-4-16 16,0-3-10-16,0-4-1 15,0-3-12-15,0 0-3 16,1-4 4-16,2 0-3 16,-1 0-4-16,2 0-1 15,5-8-12-15,4-13 0 0,5-4-11 16,0 2-2-16,3 3 9 16,-6 6 9-16,-5 7 6 15,-4 7 4-15,-3 0-1 16,-1 14 1-16,-1 10 7 15,-1 6 8-15,0-2-15 16,0 0 2-16,4-7 4 16,2-4-6-16,7-4-7 15,5-8-30-15,9-5-132 16,7 0-98-16,3-16-384 16</inkml:trace>
  <inkml:trace contextRef="#ctx0" brushRef="#br0" timeOffset="85131.88">28071 7158 1055 0,'0'0'265'15,"0"0"-257"-15,0 0 45 16,0 0 25-16,0 0-53 15,0 0-3-15,79-46-2 0,-41 46-1 16,-5 0-18 0,-5 0 2-16,-6 10 6 0,-4 7 3 15,-7 5-1-15,-5 0-5 16,-5 0 1-16,-1-1 11 16,0-3-12-16,-10-4 0 15,-8-3 13-15,0-4-19 16,-2-3 14-16,7-4-14 15,1 0 1-15,6 0 1 16,6-6-2-16,0-10-26 16,5-10-4-16,17-5 8 15,5 2 7-15,3 3-1 16,1 5-18-16,-1 7 30 0,-4 7-10 16,0 7 14-16,-7 0-4 15,2 0 7-15,-4 4-3 16,-4 10 3-16,-5 1 0 15,-2 6 33-15,-5 0-17 16,2 1-12-16,0-1 9 16,-2-3-16-16,-1-3 0 15,2-5-29-15,-2-1-64 0,3-7-106 16,-2-2-71 0,2-3-336-16</inkml:trace>
  <inkml:trace contextRef="#ctx0" brushRef="#br0" timeOffset="85275.23">28527 6972 1022 0,'0'0'28'0,"0"0"-20"16,0 0-7-16,0 0 1 16,0 0-2-16,0 0-13 0,23 43-154 15,7-41-412-15</inkml:trace>
  <inkml:trace contextRef="#ctx0" brushRef="#br0" timeOffset="85652.56">28862 7047 819 0,'0'0'476'0,"0"0"-456"16,0 0 88-1,0 0-18-15,0 0-57 0,0 0 4 16,-76 22-27-1,64-11-1-15,0 1-8 0,5 0-1 16,0-1-19-16,7 0-11 16,0-1-28-16,0 0 11 15,0 2-13-15,11-1 36 16,7-1-3-16,0 1 23 16,1 0-5-16,-2 0-11 15,-6-2 20-15,-4 0 1 16,-7-4-1-16,0 0 3 15,-3-1 19-15,-15 1 5 16,-3 0 2-16,-5-5 14 16,3 0-14-16,0 0-8 0,4 0-11 15,2 0-10-15,4-5-33 16,1-4-70 0,8 1-70-1,4-2-117-15,0-1-371 0</inkml:trace>
  <inkml:trace contextRef="#ctx0" brushRef="#br0" timeOffset="85857.88">29054 7079 1390 0,'0'0'135'15,"0"0"-107"-15,0 0 60 16,0 0-50-16,0 0-32 15,0 0 9-15,-19 22-6 16,19-4-8 0,0-1-1-16,5-2-8 0,-2-1-76 31,-3-3-134-31,0-6-177 0</inkml:trace>
  <inkml:trace contextRef="#ctx0" brushRef="#br0" timeOffset="86221.44">29206 7167 1114 0,'0'0'388'0,"0"0"-372"16,0 0 27-16,0 0 20 15,0 0-11-15,0 0-41 16,-22 0-5-16,22 0-5 15,0 0-2-15,0-2 0 0,0-7-29 16,0-4-14-16,2-2 8 16,10 2 10-16,2 6-3 15,2 4 10-15,4 3 12 16,3 0 7-16,-1 3-7 16,-2 10 7-16,-1 2-2 15,-6 0 2-15,-1 1-5 16,-6-2-4-16,-3-1 0 15,0-2 8-15,0-2-9 16,0-2-17-16,2-2-27 0,6-1-58 16,8-4 10-1,4 0-40-15,4 0-162 0</inkml:trace>
  <inkml:trace contextRef="#ctx0" brushRef="#br0" timeOffset="86746.29">29694 7080 817 0,'0'0'66'0,"0"0"3"16,0 0 88 0,0 0-30-16,0 0-20 0,0 0-18 15,-68-18-45-15,54 30-23 16,5 4-13-16,1-1 4 16,2 2-12-16,3-2 2 15,3 1-2-15,0-2-3 16,0-1-12-16,3-6-15 15,10 0-31-15,2-7 17 16,3 0-12-16,0 0-9 16,-2 0 22-16,-2-7 28 15,-3-6 14-15,-5 1 1 16,-1 1 4-16,-4-1 54 16,-1 4 58-16,0 1-23 0,0 1-16 15,0 2-20 1,0-2 14-16,0 6-34 0,0-3-12 15,0 3 18-15,0 0-25 16,0 0-11-16,0 3-7 16,0 17 0-16,0 5 9 15,0 8-4-15,0 0-3 16,2 4 4-16,-1 3-3 16,-1-3-3-16,0-1 3 0,0 0 0 15,-9-8 7-15,-4-3-10 16,-1-2 0-16,-5-8 10 15,-8-5-8-15,-4-6-1 16,-3-4-1-16,-1 0-7 16,3-12-10-16,2-7-47 15,4-4-41-15,5 2-125 16,10 3-195-16</inkml:trace>
  <inkml:trace contextRef="#ctx0" brushRef="#br0" timeOffset="90183.36">30282 6894 616 0,'0'0'131'0,"0"0"-8"16,0 0 36-16,0 0-62 16,0 0 16-16,0 0-31 15,0 0 12-15,-27-21-48 16,17 21-2-16,-5 14-1 15,-2 4-15-15,-3 6 4 16,-1 2 13-16,1 5-26 16,2 2 0-16,5 3 2 0,4-1-9 15,6 1 9 1,3-1-21-16,0-4 0 0,15-4 2 16,6-4-1-1,4-7-2-15,2-1-26 0,-2-5-24 16,1 0-24-16,-3-3-81 15,-3-6-90-15,-5-1-58 16</inkml:trace>
  <inkml:trace contextRef="#ctx0" brushRef="#br0" timeOffset="90640.61">30589 7008 648 0,'0'0'552'16,"0"0"-527"-16,0 0 53 15,0 0 35-15,0 0-66 16,0 0 4-16,-67 17-18 16,54-5 0-16,2 1-20 15,2-1 0-15,-1 0 11 16,6 1-9-16,1-1-14 0,3 1 12 31,0 0-13-31,0-1 2 0,6 0-2 0,10-3 6 16,2-5-17-16,6-1 5 15,3-3-20-15,-2 0 11 16,-3 0-6-16,-2-10 19 16,-2-5-6-16,-6-1 8 31,-1-4 2-31,-8-4-2 0,-3 4 0 15,0 0 3 1,0 5-1-16,-8 2-2 0,-3 9 0 16,-4 1-3-16,-3 3-2 15,-2 0-26-15,1 3-25 16,-1 8-7-16,6 2-66 16,2-1-35-16,8-1-177 15</inkml:trace>
  <inkml:trace contextRef="#ctx0" brushRef="#br0" timeOffset="91505.15">30885 7022 835 0,'0'0'157'0,"0"0"-121"15,0 0 38-15,0 0-8 16,0 0-18-16,0 0-21 15,6-21-6-15,-6 21-21 16,0 0 0-16,0 0 0 16,0 0 0-16,0 0 0 15,0 0 7-15,0 0-7 16,0 0 8-16,0 0-8 16,0 0 2-16,0 0 8 15,0 0-9-15,0 0 7 16,0 0 7-16,0 0-10 15,0 0 15-15,0 0-3 0,0 0 0 16,0 0 7 0,0 0-19-16,0 0-2 0,0 0 5 15,0 0-3-15,0 0 0 16,0 0 3-16,0 0-5 16,0 0 18-16,0 0-14 15,0 0 2-15,0 0 20 16,0 0-11-16,0 0 7 15,0 0-4-15,0 0-2 16,0 0 10-16,0-3-21 16,0 3-2-16,0-1 4 15,0-2-6-15,0 3 1 0,0-4-5 16,0 1 0-16,0-1 11 16,0-3-10-16,0 2 4 15,0-2 2-15,0 3 1 16,1 1 4-16,-1 1-6 15,0 2 8-15,0 0 18 16,0 0-16-16,2 0-10 16,-1 0-4-16,-1 3 4 15,2 12-6-15,-2 9 13 16,0 1 3-16,1 6 11 16,1-1-23-16,-1 2 3 0,1-1 2 15,-1-5-6-15,1-4-2 16,-2-5-1-16,1-6 2 15,1-3 5-15,-2-6-7 16,0-1-6-16,0-1 5 16,0 0-21-16,0 0-9 15,0-5-23-15,0-15-85 16,0-9-155-16,4-7-105 16</inkml:trace>
  <inkml:trace contextRef="#ctx0" brushRef="#br0" timeOffset="91805.48">31043 6851 1018 0,'0'0'84'0,"0"0"-58"0,0 0 62 16,0 0-7-16,0 0 8 15,0 0-28-15,66-18-19 16,-43 25-3-16,3 17-5 16,-4 6-1-16,1 9 2 0,-3 8-8 15,-6 5 19 1,-10 2-24-16,-4-3-8 0,0-5-5 16,-10-3-8-16,-12-9-1 15,-5-6-10-15,-5-5-31 16,0-6-74-16,-1-5-195 15,4-8-431 1</inkml:trace>
  <inkml:trace contextRef="#ctx0" brushRef="#br0" timeOffset="92833.07">31571 7035 974 0,'0'0'135'0,"0"0"-129"0,0 0 46 16,0 0 3-16,0 0-39 16,0 0 12-16,42-3 7 15,-17 0-16-15,1 0-12 16,-6-4-7-16,-6 3-1 16,-2 0-2-16,-6-3 5 15,-6 0-2-15,0 0 7 16,0 0-2-16,-6 0 21 15,-9 3-3-15,0 1 0 16,-6 3 17-16,-1 0 3 16,-7 2 6-16,1 13-24 0,2 0-4 15,6 3 3-15,6 0-13 16,8 0-5-16,6-1 9 16,0-3-15-16,3 1 4 15,17-5-4-15,5-2 0 16,6-3 0-16,2-5-40 15,2 0-16-15,-1 0-30 16,2 0-56-16,-2-10-34 16,0-5-121-16</inkml:trace>
  <inkml:trace contextRef="#ctx0" brushRef="#br0" timeOffset="94036.25">32020 6987 953 0,'0'0'148'0,"0"0"-94"16,0 0 76-16,0 0-57 15,0 0-7-15,-80-7 12 16,59 14-24-16,-2 3-36 0,5 4-10 16,2 0-7-1,4 0-1-15,6 0 5 0,3-2-5 16,3-1 0-16,0 0 5 15,6-4-5-15,15-7-6 16,4 3-12-16,3-3-16 16,2 0-9-16,-4-10-20 15,-1-3-6-15,-3-4 7 16,-6-3 8-16,-5-5 18 16,-6 0 22-1,-4-8 14-15,-1-2 13 0,0-2 24 0,0 2 22 16,0 7 20-1,0 7 11-15,0 9-48 0,0 6 8 16,0 5-18-16,0 1 11 16,0 0-25-16,-3 0 3 15,-3 17-9-15,-1 9-10 16,4 3 18-16,3 3-8 16,0 0-5-16,0-4-5 15,2-2 2-15,6-1-4 16,3-4 7-16,1 0-6 15,6-6-2-15,4-4-18 16,5-4-1-16,4-4-17 16,5-3-27-16,1 0-31 15,1-3-23-15,0-9-36 16,-3-8 34-16,-6-2 5 0,-4-1 87 16,-9 4 28-16,-7 7 56 15,-6 4 42-15,-3 3 29 16,0 1-11-16,0 3-13 15,-17 1-63 1,-5 0-11-16,-6 0 4 0,-2 5-6 0,2 8 1 16,8-1 11-1,4 2-31-15,8 0 0 0,7 0-7 16,1-3 3-16,0 0-4 16,6-2 0-16,11-2-7 15,3-3 0-15,2-4-32 16,-1 0 23-1,-3 0-6-15,-2 0 8 16,0-11 10-16,-3 0-2 0,-3-2 6 16,-4 2 10-16,-3 4-3 0,-1 0 16 15,-1 2 8 1,-1 3-16 0,0-1 17-16,0 3-23 15,0 0 9-15,0 0-11 0,0 0 0 0,0 7-7 31,0 14-5-31,0 10 5 0,0 3 18 16,0 8-18-16,0 1 4 16,-7-3 0-16,-10-1 4 0,-7-7-8 15,-4-5 0 1,0-11 1 0,-4-5 2-16,7-8-3 0,8-3 0 15,4 0 7-15,10-5-6 16,3-12-2-16,5-4-10 15,28-4-16-15,17-5 13 16,11-1-36-16,7-1-16 16,-4-3-50-16,-8 2 27 0,-8-2 40 0,-6 2 49 15,-11 2 1-15,-8 6 42 32,-11 5 2-32,-11 7 36 15,-1 3-10-15,0 3-10 0,-7 7-22 0,-11 0-12 16,0 0-26-16,-3 18 19 15,3 3-6 1,6 2-4 0,8 0-3-16,4 1-5 0,0-3-2 15,19 2 0-15,7-5 0 16,9-4-5-16,2-5-8 16,-1-7-13-16,-3-2-14 15,-5 0-78-15,-5-14-108 16,-10-4-80-16</inkml:trace>
  <inkml:trace contextRef="#ctx0" brushRef="#br0" timeOffset="96098.1">27300 7613 831 0,'0'0'137'0,"0"0"-47"15,0 0 32-15,0 0 21 16,0 0-28-16,0 0-11 15,-10-8-51-15,-4 9-11 16,-4 12-11-16,-1 1-13 31,2 3 14-31,4-2-17 0,6 1-9 0,5-2 10 16,2-3-16 0,0-2-2-1,8-4-1-15,12-3 3 0,6-2-3 0,4 0-16 16,-5-3-2-16,-4-8 2 0,-6-3-13 15,-5-2 9 1,-5-2 6 0,-5-4 10-16,0 3 0 15,-6 1 3-15,-9 5 4 16,-3 6 5-16,3 4-5 16,3 3 4-16,3 0-7 15,6 0 8-15,3 0-3 16,0 4-2-16,0 3 0 15,12-1 0-15,7-2 0 16,3-2-5-16,1-2 5 0,3 0 1 16,0 0-1-16,0 0-1 15,-3-7-5-15,-3-3 2 16,-1-6 3-16,-2-1-1 16,-2-4-1-16,-3-6 6 15,0-3 0-15,-6 1-2 16,-2 2 14-16,-2 6 15 15,-2 7-4-15,0 7 0 16,0 4-3-16,0 3 1 16,0 0 2-16,0 0-18 15,0 0-6-15,0 7 12 16,0 11-13-16,-6 7 13 16,1 2-3-16,2 5 1 0,3 2-3 15,-3 1 1-15,3 3-9 16,0 1 19-16,0 2-14 15,0 0-2-15,0 2-2 16,0-3-1-16,0-1 4 16,0-4-5-16,0-6 0 15,0-5 2-15,3-5-2 16,2-6-2-16,-1-6 2 16,-1-3-16-16,0-3-3 15,0-1-10-15,0 0 0 0,2 0 22 16,0-8-11-16,3-8 3 15,1-5-12-15,-1-5 5 16,-1 0 1-16,-4-1-20 16,-3 0-1-16,0 0 9 15,0 4 11-15,-10 0 5 16,-3 6 12-16,1 4-1 16,-2 6 5-16,5 4 1 15,-2 2 0-15,7 1 0 16,4 0 1-16,0 0-2 15,0 0 1-15,7 0-11 16,16 0 1-16,11-1-51 0,9-1-84 16,1-3-46-16,-6 2-287 15</inkml:trace>
  <inkml:trace contextRef="#ctx0" brushRef="#br0" timeOffset="97397.77">28262 7674 644 0,'0'0'113'0,"0"0"-83"0,0 0 63 15,0 0-15-15,0 0 17 16,0 0-20-16,14-59-10 16,-14 48 9-1,0 1 3-15,0 3-13 0,0 1 4 16,0 2-9 0,-9 4-25-16,-3 0-17 0,-9 0 12 15,-4 10-26-15,-4 9 23 16,1 6 5-16,3 4-10 15,7-1-6-15,7-1-14 16,10-3 1-16,1-1 7 0,4-5-9 16,14-3-2-16,10-2-3 15,5-5-5-15,3-3-35 16,0-4-30-16,-1-1-79 16,0 0-71-16,-7-4-179 15</inkml:trace>
  <inkml:trace contextRef="#ctx0" brushRef="#br0" timeOffset="97868.82">28525 7597 987 0,'0'0'142'0,"0"0"-105"16,0 0 97-16,0 0-41 15,0 0-53-15,0 0 12 16,-23 36 27-1,19-13-40-15,0 1-20 0,1 0 13 16,0-4-9-16,0-1-13 16,1-2 0-16,-1-4-7 15,2-5-3-15,-1-2 0 16,2-5 0-16,-1-1 6 16,1 0-6-16,0 0-7 0,0 0 2 15,0-8 5-15,0-12-31 16,9-6 0-16,7-2 5 15,0 3 23-15,1 5-6 16,-4 7 2-16,0 3 7 16,-3 6 1-16,-3 1 3 15,-1 3-7-15,1 0 7 16,1 0 4 0,-1 9-7-16,1 9 7 0,1 4 9 15,-2 0 3-15,1 0-7 16,1 1-11-16,1-4-2 15,-4-4 7-15,-1-4-4 16,-4-2-6-16,-1-4-6 0,0 0-34 16,0-3-22-1,0 0-62-15,0-2-57 0,0 0 8 16,-6 0-285-16</inkml:trace>
  <inkml:trace contextRef="#ctx0" brushRef="#br0" timeOffset="98042.49">28508 7770 869 0,'0'0'114'0,"0"0"-56"15,0 0 4-15,0 0 0 0,0 0-34 16,0 0-5-16,71-26-10 16,-35 16-13-16,3 0-45 15,-1-2-107-15,-2-2-230 16</inkml:trace>
  <inkml:trace contextRef="#ctx0" brushRef="#br0" timeOffset="98483.43">28844 7617 1035 0,'0'0'107'16,"0"0"-39"-16,0 0 29 15,0 0 0-15,0 0-10 16,0 0 18-16,-15 44-53 0,15-24-11 15,0 0-20-15,3-1-4 16,0 1 4-16,-2-1-11 16,-1-1-7-16,0-1 6 15,0-5-9 1,0-2 0-16,-1-3 6 16,-6-4-6-16,-1-3-12 0,1 0-3 15,1 0-4-15,0-14-9 0,6-10-22 16,0-7 3-16,3-4 7 15,10-4-18-15,1-1-3 16,2 5-4-16,-1 8 27 16,1 10 37-1,4 7 1-15,-2 7-1 0,1 3-2 16,-2 1 3-16,-3 16 12 16,-3 4 4-16,-10 2 0 15,-1 0 14-15,0-3-20 16,-15-3 5-16,-7-2-2 15,-3-5 3 1,0-3-15-16,3-2-1 0,6-2-13 0,7 0-50 16,7-3-118-1,2 0-91 1,2 0-666-16</inkml:trace>
  <inkml:trace contextRef="#ctx0" brushRef="#br0" timeOffset="98782.71">29114 7676 1067 0,'0'0'111'0,"0"0"-11"15,0 0 67-15,0 0-70 16,0 0-53-16,0 0-13 15,-2-8-15-15,22 25 1 16,5 4 8-16,2 3-19 16,-3 0 9-16,-7-2-15 15,-4-4 1-15,-4-3-2 16,-5-3-5-16,1-4-21 16,-4-4-37-16,-1-2-57 0,0-2-74 15,0 0 15-15,0-2-202 16</inkml:trace>
  <inkml:trace contextRef="#ctx0" brushRef="#br0" timeOffset="98956.98">29296 7658 966 0,'0'0'165'0,"0"0"-115"16,0 0 51-16,-91 66-13 15,60-37-34-15,-1-1-21 16,4-1-5-16,3-4-22 0,5-3-6 15,7-6-50-15,5-3-120 16,4-6-46 0,3-5-426-16</inkml:trace>
  <inkml:trace contextRef="#ctx0" brushRef="#br0" timeOffset="99242.12">29474 7780 1147 0,'0'0'63'0,"0"0"-56"16,0 0-5-16,0 0-2 16,0 0-4-16,0 0-11 15,14 0-103-15,-10 0-242 16</inkml:trace>
  <inkml:trace contextRef="#ctx0" brushRef="#br0" timeOffset="100811.84">29817 7630 505 0,'0'0'175'16,"0"0"-88"-16,0 0 43 16,0 0-17-16,0 0-18 0,0 0-27 15,0-6 25 1,0 6-2-16,0 0-32 15,-11 0-17-15,-2 6-4 0,-5 8-6 16,0 2 12-16,0 2-6 16,3 1-10-16,3-3 0 15,6 1-15-15,5-1-13 16,1-2 6-16,0-2-6 16,3-4 4-16,16-3-4 15,5-5-1 1,5 0 0-16,0 0 1 0,0 0-6 15,-5-9 0-15,-7-3 7 16,-6-3-4 0,-5-2-5-16,-6-3 8 0,0 2-8 0,-2 1 7 15,-14 4-4 1,-4 6-3 0,0 4-4-16,-1 3 2 0,1 0-13 0,3 0-32 31,8 2-26-31,2 3-88 15,7 1-2-15,0-3-55 16,5 0-167-16</inkml:trace>
  <inkml:trace contextRef="#ctx0" brushRef="#br0" timeOffset="101140.74">30128 7503 1038 0,'0'0'94'16,"0"0"-50"-16,0 0 116 15,0 0-41-15,0 0-27 16,0 0-23-16,0-24-25 16,-3 24-26-16,-3 9-8 15,-1 15-10-15,-3 8 31 16,-1 5-20-16,2-1 3 0,2 1 1 15,1-3-5-15,0-2-9 16,1-3-2-16,0-4 4 16,0-4-10-16,-1-4 7 15,1-4-28-15,1-3-16 16,1-2-50-16,1-3-106 16,2-4-85-16,0-1-218 15</inkml:trace>
  <inkml:trace contextRef="#ctx0" brushRef="#br0" timeOffset="101426.21">30323 7612 1113 0,'0'0'182'0,"0"0"-93"15,0 0 12-15,0 0-12 0,0 0-34 16,0 0-8 0,0 7-32-16,0 10 15 0,0 4 0 15,0 2-16 1,0 1-3-16,3-2-7 0,1 1-1 16,3-3 0-16,-4-2-3 15,2-3-17-15,-4-2-32 16,-1-3-66-16,0-4-195 15,0-6-325-15</inkml:trace>
  <inkml:trace contextRef="#ctx0" brushRef="#br0" timeOffset="111808.36">25591 5049 731 0,'0'0'83'15,"0"0"32"-15,0 0-2 16,0 0-28-16,0 0 25 15,0 0-10-15,0 0-33 16,0-15-7-16,0 15 10 16,0 0-28-16,0 0-11 15,0 0 3-15,0-1-14 16,0 1 1-16,0 0-4 0,0 0-3 16,0-2 12-16,0 2-18 15,0 0 7 1,0-1-7-16,0 1-1 0,0 0-3 15,0 0-1-15,0 0-2 16,0 0 14-16,0 0-15 16,0 0 3-16,0 0 3 15,0 6-6-15,0 11 1 16,0 6-2-16,0 7 3 16,0-1 6-16,0 1-8 15,0 0 0-15,-3-1 3 16,0 0-2-16,0-2 2 15,-2-2 1-15,2-2-4 0,2-7 7 16,1-6-7 0,0-1 0-16,0-5 2 0,0-2-2 15,0-2 0-15,0 0-5 16,0 0-18-16,0 0 8 16,0 0-21-16,0 0-17 15,0-10-35-15,4-7-117 16,1-3-40-16,-4-4-133 0</inkml:trace>
  <inkml:trace contextRef="#ctx0" brushRef="#br0" timeOffset="115014.19">25461 5333 270 0,'0'0'276'0,"0"0"-213"15,0 0 35-15,0 0 16 16,0 0 35-16,0 0-30 0,0-4-15 16,-3 4 17-1,3 0-27-15,-2-1-32 0,2 1-5 16,0 0-26-16,0 0-15 15,0 0-11-15,0 0-5 16,9 0 10-16,11 0-9 16,3 0 3-1,6 0-1-15,0 0 1 0,3 0-4 16,1 0 0-16,-5 0 3 16,-5 0-3-16,-1 0 1 15,-4-4-6 1,-2-1 10-16,1 1-6 0,-7 0 1 0,-2 3 0 15,-5-1 1-15,-3 2-1 16,0 0 0-16,0 0-3 16,0 0 10-16,0 0-1 15,0 0-6-15,0 0 0 16,-8 3 5 0,-2 7-4-16,-5 1 9 0,0 3 5 15,-3 0-4 1,3 0 15-16,-4-1-26 0,2 1 3 15,-1-4 9 1,-1 1-11-16,4-1-1 0,0-3 0 0,8-1-11 16,4-2 11-16,3-1-38 15,0-2-33-15,0-1-36 16,0 0-112-16,0 0-33 16,0-4-183-16</inkml:trace>
  <inkml:trace contextRef="#ctx0" brushRef="#br0" timeOffset="115203.47">25486 5321 1093 0,'0'0'64'0,"0"0"-38"16,0 0 64-16,0 0-4 15,0 0-37-15,0 0-30 16,90 73-19-16,-70-60-31 16,-5-3-173-16,-10-1-294 15</inkml:trace>
  <inkml:trace contextRef="#ctx0" brushRef="#br0" timeOffset="119396.12">26654 7001 872 0,'0'0'77'0,"0"0"4"16,0 0 8-16,0 0 11 16,0 0 7-16,0 0-29 15,0 0-16-15,-9-9-7 16,8 9-18-16,1 0-7 16,0 0-5-16,0 0 0 15,0 0-2-15,0 0-21 16,0 0 11-16,0 6-9 15,0 8 14-15,0 6 11 0,0-2-7 16,0-1-17-16,0-1 5 16,0-5-9-16,0-1 1 15,0-2-1-15,0-2-1 16,0-3 0-16,0 0-9 16,0-2-41-16,-5-1-21 15,-3 0-113-15,-5-3-210 16</inkml:trace>
  <inkml:trace contextRef="#ctx0" brushRef="#br0" timeOffset="119807.39">26566 6801 888 0,'0'0'235'0,"0"0"-203"16,0 0-14-16,0 0 64 15,0 0-46-15,0 0-31 0,-33-7 13 16,33 7-11-16,0 0 11 16,0 0-6-16,0 2-5 15,0-1-2-15,0 0 6 16,0 5 20-16,0-2 20 16,-6 3-21-16,-3 1 3 15,-2 2 0-15,-1 7-8 16,1 4 2-16,-1 2 1 15,2 5-8 1,-1 5 13-16,1 6-21 0,2 3 0 16,2 1 6-1,2-3-2-15,4-1-8 0,0-10-5 16,0-2 1-16,12-8 0 0,7-4-4 16,2-5-8-16,8-5-16 15,4-5-22 1,1 0-59-16,3-5-124 0,-6-11-117 15,-7-8-441-15</inkml:trace>
  <inkml:trace contextRef="#ctx0" brushRef="#br0" timeOffset="120085.26">26830 6833 1068 0,'0'0'67'16,"0"0"-30"-16,0 0 84 16,0 0-3-16,0 0-42 15,0 0-4-15,90 61-8 16,-72-25-27-16,-3 6-20 16,-6-2-10-16,-5 1-1 15,-4-2 2-15,-6 2-8 16,-24-2-5-16,-10 0-11 0,-9-6-91 15,-1-4-77-15,6-6-117 16,8-8-653 0</inkml:trace>
  <inkml:trace contextRef="#ctx0" brushRef="#br0" timeOffset="121116.08">25332 8047 1060 0,'0'0'75'16,"0"0"31"-1,0 0 27-15,0 0-39 0,0 0-43 16,0 0-2-16,-12 22-16 16,12-8 5-16,0-1-20 15,0 0-4-15,0 0-12 16,0-2 12-16,0 0-9 15,-2-2-5 1,-1-2 0-16,1-1-3 0,-1-2-23 16,3-1-35-1,0-1-65-15,0-2-85 0,2 0-13 16,8-12-210-16</inkml:trace>
  <inkml:trace contextRef="#ctx0" brushRef="#br0" timeOffset="121341.78">25458 8020 1051 0,'0'0'165'0,"0"0"-128"15,0 0 25-15,0 0 64 16,0 0-76-16,-6 79 9 0,6-64-26 16,0-2-9-1,0-2-13-15,4-4-9 0,1-1 0 16,-2-4-2-16,-2 0-34 15,-1-1-23-15,0-1-49 16,0 0-35-16,-7-1-101 16,-7-16-398-16</inkml:trace>
  <inkml:trace contextRef="#ctx0" brushRef="#br0" timeOffset="121560.35">25277 7890 1034 0,'0'0'78'0,"0"0"-70"15,0 0 24-15,0 0 6 16,0 0-31-16,0 0 5 16,26-10-7-16,-17 10-5 15,-3 0-1-15,-2-1-52 16,-1-2-78-1,-3-1-125-15,0-3-364 0</inkml:trace>
  <inkml:trace contextRef="#ctx0" brushRef="#br0" timeOffset="121732.23">25535 7836 1114 0,'0'0'94'15,"0"0"-78"-15,0 0 24 16,0 0 13-16,0 0-53 0,0 0-54 16,-56 3-74-16,54 4-99 15</inkml:trace>
  <inkml:trace contextRef="#ctx0" brushRef="#br0" timeOffset="121987.72">25149 8015 1073 0,'0'0'80'15,"0"0"-52"-15,-93 59 79 16,74-29 24-16,13 1-92 15,6 2-5-15,5-1-19 16,20-2-13-16,8-6-2 16,6-9-49-16,5-7-57 15,1-7-22-15,1-1-30 0,-7-3-184 16</inkml:trace>
  <inkml:trace contextRef="#ctx0" brushRef="#br0" timeOffset="122206.8">25786 7939 1102 0,'0'0'96'16,"0"0"-40"-16,0 0 72 16,56 109-38-16,-56-60-36 0,0 2-16 15,0-1-8-15,-16-6-16 16,-6-2-13-16,-1-10-1 15,-2-8-72-15,6-7-63 16,4-10-106-16,5-7-295 16</inkml:trace>
  <inkml:trace contextRef="#ctx0" brushRef="#br0" timeOffset="124132">26253 8070 664 0,'0'0'73'15,"0"0"6"-15,0 0 37 16,0 0-45-16,0 0-5 16,0 0-38-16,-3-8-9 15,3 8-1-15,0 0-3 16,0 0 12-16,-2 0 16 0,2 0 0 16,0-2 12-16,-1 2-16 15,1 0-15-15,-2-1 14 16,-1 1-23-16,-1-1-2 15,0-1-1-15,1 2-4 16,0-1 9-16,-2-1-7 16,2 2-9-16,-1 0 14 15,0 0 1-15,0 0-6 16,-3 0-7-16,-1 0 4 16,-1 3 6-16,-4 8-9 15,2 5 5-15,1 1 11 0,1 2-12 16,5 0 10-16,1-1-7 15,3 1-11-15,0-5 8 16,0-1-8-16,7-5-3 16,6-2 3-16,1-3 3 15,2-3-3-15,-1 0-9 16,2 0-1-16,-4-14 9 16,2-2-17-16,-3-3-3 15,-3-3 14-15,3 0-15 16,-3-1 11-16,0 3-8 15,3 6 12-15,-2 4 7 0,2 4 0 16,-2 5-3-16,1 1 1 16,1 0 2-16,-2 4-1 15,-1 10 1-15,1 3 8 16,-2-1 4-16,-5 0-5 16,0-2-2-16,-3-5 12 15,0 2-4-15,0-4-2 16,0-2-3-16,0-2-6 15,0-3 7-15,0 0-9 16,0 0 0-16,0 0 3 16,0 0-3-16,2-2-2 15,7-12-14-15,4-5-6 0,5-4 4 16,4 5-6 0,1 2 8-16,-1 7 7 0,-6 7 1 15,-1 2 7-15,-3 0-1 16,0 2 2-16,1 11 13 15,-5 3-12-15,-3-2 2 16,-4 3 6-16,-1-2-7 16,0-1-3-16,0 2 1 15,0-3-32-15,0-3-55 0,0 0-105 16,0-6-86-16</inkml:trace>
  <inkml:trace contextRef="#ctx0" brushRef="#br0" timeOffset="124560.48">27082 8045 1088 0,'0'0'87'0,"0"0"-35"16,0 0 60-1,0 0-17-15,0 0-48 0,0 0-12 16,0-7-3-16,0 6-10 16,0-2-15-16,-13 2 2 15,-6-2-6-15,-2 1-3 16,-2 1 6-16,-1 1-4 16,1 0 1-16,2 0-3 15,7 0 0-15,4 0 13 16,1 8-13-16,0 12 0 0,1 8 11 15,2 5 9-15,5 3-6 16,1 4-5-16,0-2-9 16,0-1 12-16,0-3-12 15,0-5 0-15,0-5-1 16,-2-3 5-16,-6-4-8 16,2-3 4-16,-4-4-16 15,0-3-16 1,4-4-44-16,0-3-78 15,2 0-84-15,2-3-195 0</inkml:trace>
  <inkml:trace contextRef="#ctx0" brushRef="#br0" timeOffset="124730.21">26812 8192 323 0,'0'0'800'0,"0"0"-781"16,0 0 1-16,93-40 27 15,-50 35-15-15,-1 3-9 16,-1 1-23-16,-3 1 0 16,-5 0-64-16,-2 0-77 15,-3 0-149-15,-4-3-329 16</inkml:trace>
  <inkml:trace contextRef="#ctx0" brushRef="#br0" timeOffset="125805.56">27248 8122 687 0,'0'0'270'0,"0"0"-195"0,0 0 7 0,0 0 14 16,0 0 8-16,0 0 4 16,-81 53-28-16,68-38-21 15,3 0-21 1,4-3-17-16,4-1-19 0,2-2 1 0,0-2-2 16,0-2-1-1,12-2-1-15,1-1-32 0,5-2-16 16,2 0-39-16,2-5-47 15,-1-9-4-15,0-5 36 16,-3-4-12-16,-5-1-46 16,-5 2 23-16,-3 5 138 15,-5 6 45-15,0 2 127 16,0 6-16-16,0 2-53 16,0 1-40-1,0 0-8-15,-5 0-21 0,0 11-12 16,1 3 25-16,1 2-11 0,3 0-9 31,0 0 14-31,0-2-30 0,9-1-6 0,4-4 7 16,2-4-11-1,4-2-1 1,-1-3 0-16,3 0-32 16,-2 0-5-16,-2-8-29 15,1-7-11-15,-6 0 32 16,1-4 18-16,-5-2 15 15,-2-4-10-15,-2-1 17 16,-1 1 3-16,-1 1 4 16,-1 3 3-16,-1 4 29 0,0 6-16 15,0 5 9-15,0 3 39 16,0 3-19-16,0 0 12 16,-1 0-29-16,-2 9-20 15,-2 9 5-15,2 5 16 16,3-2 4-16,0 1-16 15,0 1-12-15,0-2 16 16,3 0-10-16,3-4-9 0,0-3 0 16,1-4-2-16,1-3-2 15,3-4-4-15,0-3 3 16,6 0-4-16,4 0-9 16,2-8-2-16,3-7-20 15,-4-3-18-15,1-3-10 16,-4 0-2-16,-7 1-13 15,-3 3 39-15,-3 6 30 16,-5 5 10-16,-1 5 4 16,0 1 26-16,0 0 16 15,0 5-20-15,0 11-5 0,0 2 38 16,0-1-22-16,0-1-18 16,0-2 9-1,6-3-1-15,5 0-10 16,0-2-14-16,2-5-2 0,4-1 8 15,2-3-9-15,0 0-8 16,-1 0-2-16,1-6 0 16,0-2 1-16,-2 0-10 15,-1 3 12-15,-2-1 4 16,-4 4-13-16,-1 0 12 0,-3 1-1 16,-1 1 5-16,1 0 4 15,2-2-4-15,0 2 1 16,1 0 0-16,-1 0-1 15,-1 0 0-15,-1 0 0 16,0 0 0-16,0 0 7 16,0 11 5-16,-1 6 4 15,-1 2 14-15,-4 2-12 16,0-1-10 0,0-3 0-16,0 0-2 0,-11-4 4 15,-2-3-10-15,-6-1 0 0,-3 0-12 16,0-2-98-1,1-2-149-15,5-5-314 0</inkml:trace>
  <inkml:trace contextRef="#ctx0" brushRef="#br0" timeOffset="126530.25">28547 8069 738 0,'0'0'192'0,"0"0"-101"15,0 0 2-15,0 0 2 16,0 0 32-16,0 0-25 16,3-7-10-16,-3 7-43 15,-16 0-20-15,-11 5-19 0,-8 11-1 16,-3 4 17-16,1 10-2 15,2 7-12-15,5 5 24 16,8 3-27-16,13-3-2 16,9-6-7-1,0 0 1-15,27-8-3 0,7-5-5 32,8-6-29-32,6-9-50 0,-1-4-108 0,-5-4-155 0</inkml:trace>
  <inkml:trace contextRef="#ctx0" brushRef="#br0" timeOffset="127127.93">28775 8122 729 0,'0'0'346'16,"0"0"-293"-16,0 0 79 16,0 0-6-16,0 0-47 15,0 0-19-15,0 0-8 16,0 23-35-16,0 7 38 0,0 0-10 15,-5 2-29 1,-1-4-7-16,4-2 6 0,2-8-13 16,0-4-2-16,0-3-2 15,5-4-24-15,9-5-23 16,3-2-68-16,2 0-136 16,-4-16-145-16</inkml:trace>
  <inkml:trace contextRef="#ctx0" brushRef="#br0" timeOffset="127458.49">28968 8156 843 0,'0'0'190'16,"0"0"-119"-16,0 0 34 16,0 0 27-16,-18 86-23 15,18-70-36-15,0-2-15 16,0-5-28-16,13-1-13 15,5-3-5-15,8-4-4 16,1 0-6-16,-1-1 11 16,-3 0-13-16,-8-7 0 15,-4-8-1-15,-3-4 2 16,-3-1-2-16,-5 2 1 0,0 4 0 16,-4 1 4-16,-10 5-4 15,-1 1-11-15,-2 2 0 16,2 5-28-16,1 0-18 15,3 0-56-15,3 0-62 16,2 0-2-16,2 0-261 16</inkml:trace>
  <inkml:trace contextRef="#ctx0" brushRef="#br0" timeOffset="127725.79">29226 8038 1136 0,'0'0'74'15,"0"0"12"-15,0 0 18 16,84-15-21-16,-59 15 5 16,0 1-33-16,2 19-6 15,-1 9-15-15,-6 8-1 16,-9 6-13-16,-8 6-9 15,-3-2-8-15,-17-2 10 0,-9-8-13 16,-9-5-7 0,-1-5-11-16,-1-7-56 0,-3-1-85 15,1-7-223-15</inkml:trace>
  <inkml:trace contextRef="#ctx0" brushRef="#br0" timeOffset="129051.13">30342 8130 113 0,'0'0'783'0,"0"0"-699"15,0 0 22-15,0 0 13 0,0 0 22 16,0 0-48-16,0-6-18 15,0 6-22-15,0 0-17 16,0 4-3-16,0 10-26 16,0 4 12-16,0-2 0 15,0-2-13-15,0 1-4 16,0-3-2-16,0-2 0 16,0-2-1-16,0-2-8 15,0-2-46-15,0-2-38 16,0-2-62-16,9 0-66 15,5-16-35-15,2-2-401 0</inkml:trace>
  <inkml:trace contextRef="#ctx0" brushRef="#br0" timeOffset="129343.64">30498 8123 681 0,'0'0'297'0,"0"0"-270"0,0 0 38 15,0 0 30 1,0 0-38-16,0 0 7 16,2 0 6-16,-1 0-7 0,1 0-9 15,-2 1-19-15,0 5-9 16,0 2 7-16,0 1-25 16,0 3-1-16,0 1 0 15,0 1-4-15,0 2 0 16,0-3-3-16,6-2-10 15,3-3-18-15,3-1-60 16,1-4-67-16,2-3-31 0,-1 0-177 16</inkml:trace>
  <inkml:trace contextRef="#ctx0" brushRef="#br0" timeOffset="129556.12">30751 8097 992 0,'0'0'66'16,"0"0"-13"-16,0 0 63 16,0 0-14-16,-36 73-36 0,36-53-10 15,0 0-6 1,1-2-37-16,8-4-4 16,0-1-7-16,-3-7-2 0,-1-3 0 15,-5-3-25-15,0 0-81 16,0 0-33-16,0-15-87 15,0-6-355-15</inkml:trace>
  <inkml:trace contextRef="#ctx0" brushRef="#br0" timeOffset="129749.44">30660 7976 966 0,'0'0'28'0,"0"0"-3"0,0 0 43 16,0 0-46 0,0 0-16-16,0 0-4 0,-8 0-4 15,19 0-55-15,-1 0-66 16,-6 0-197-16</inkml:trace>
  <inkml:trace contextRef="#ctx0" brushRef="#br0" timeOffset="129951.84">30403 8014 731 0,'0'0'327'16,"0"0"-310"-16,0 0-16 0,0 0 27 0,0 0-28 15,0 0-44-15,-12 0-39 0,16-6-146 16</inkml:trace>
  <inkml:trace contextRef="#ctx0" brushRef="#br0" timeOffset="130139.94">30221 8028 746 0,'0'0'178'0,"0"0"-165"16,0 0-4-16,0 0 15 15,0 0-24 1,0 0-22-16,4 14-145 16,6-14-350-16</inkml:trace>
  <inkml:trace contextRef="#ctx0" brushRef="#br0" timeOffset="130329.22">30221 8028 938 0,'-88'92'78'16,"70"-67"-55"-16,9 3 47 15,8 1-23-15,1 3 13 16,7-1-5-16,15 0-1 15,4-4-27-15,4-6-27 16,1-5-50-16,3-6-35 16,-1-5-51-16,2-5-180 15</inkml:trace>
  <inkml:trace contextRef="#ctx0" brushRef="#br0" timeOffset="130581.05">30983 7967 1222 0,'0'0'56'16,"0"0"55"-16,0 0 26 16,82 95-50-16,-77-54-54 15,-4 1-9-15,-1-2-9 16,0-2-15-16,-16-7 0 15,-4-6-14-15,-2-8-50 16,-2-4-54-16,2-6-143 0,7-7-159 16</inkml:trace>
  <inkml:trace contextRef="#ctx0" brushRef="#br0" timeOffset="131924.07">31426 8040 894 0,'0'0'168'0,"0"0"-129"15,0 0 52 1,0 0 33-16,0 0-40 0,0 0-29 16,-4-16-18-16,2 16-30 15,-2 0-5-15,-4 0 10 16,1 0-12-16,-5 0 1 16,3 0 2-16,3 0-1 15,-1 0-4-15,1 1 2 0,3 1 0 16,0-2 7-1,3 1-5-15,0-1 1 0,0 0-3 16,0 0-4-16,0 0 0 16,0 0-1-16,0 0 2 15,0 0-3-15,0 0 1 16,0 0 5-16,0 0-5 16,0 0 5-16,0 0 0 15,0 0-3-15,0 0 3 16,0 0 1-16,0 0-1 15,0 0-3-15,0 0 2 16,0 0 2-16,0 0-6 16,0 0-2-16,0 0 7 0,0 0 2 15,0 0 0 1,0 0-4-16,0 0-1 16,0 0-3-16,0 0 2 0,0 0-12 15,0 0-4-15,0 0 16 16,0 0 0-16,0 0 4 15,0 0-4-15,0 0 4 16,0 2 0-16,0-2-2 0,0 0 2 16,0 0 1-16,0 0-1 15,0 0-1-15,0 3 1 16,0 4 2-16,0 2 8 16,-8 8 6-16,-5 0-2 15,2 2-2 1,4 1 6-16,1-2-10 0,3-2-8 15,3-3 0-15,0-2 6 16,0-3-6-16,13-4 2 16,4 0-5-16,2-4 6 0,0 0-6 15,-3 0-8-15,-2 0 1 16,-5-1 1 0,-1-11-8-16,-4-3 14 0,-2-6 3 15,-2 0 0-15,0-5-1 16,0 0-6-16,0 4 1 15,0 0 1-15,0 3 5 16,9 6-12-16,-2 3 11 16,5 6-10-1,3 4 7-15,0 0-1 16,6 4 5-16,1 12 13 0,-2 3-1 0,-1 3 12 16,-5 0 15-16,-6 1-28 15,-6-1-4 1,-2-4 5-1,0-1 5-15,0-5 28 16,-6-3-19-16,-1-5-5 16,4-3 9-16,0-1-20 15,1 0-3-15,2 0-4 16,0 0-3-16,0 0 6 0,0-13-6 16,0-5-14-1,0-5 5-15,9-2-6 0,6-2-9 16,1 5-2-16,4 7 8 15,-3 2 14-15,0 7-18 16,-1 6 3-16,-4 0 15 16,-1 2 4-16,-2 15 0 15,-6 4 13-15,-2 4 2 16,-1 1 12-16,0-1-23 16,0-4 0-16,0-3-2 15,0-2-2-15,0-3-35 16,2-5-73-16,4-3-149 15,3-5-173-15</inkml:trace>
  <inkml:trace contextRef="#ctx0" brushRef="#br0" timeOffset="132255.28">32125 7866 962 0,'0'0'302'15,"0"0"-238"1,0 0-31-16,0 0 55 0,0 0 18 16,0 75-27-16,0-35-31 15,-3 3-11-15,-1-2-21 16,3-2 22-16,1-3-34 15,0-6 0-15,0-2 1 16,0-9-5-16,0-6 1 0,0-6-1 16,0-6-5-1,0-1-21-15,0 0-34 16,0-1-25-16,0-14-65 0,0-11-153 16,-2-7-138-16</inkml:trace>
  <inkml:trace contextRef="#ctx0" brushRef="#br0" timeOffset="132823.64">32060 7887 919 0,'0'0'226'16,"0"0"-189"-16,0 0 15 0,0 0 40 16,0 0-6-16,0 0-1 15,-74 47-20-15,57-33-43 16,7-4-8-16,4-3-1 15,2-3-10-15,4-3-2 16,0-1-1-16,0 0 2 16,0 0-7-16,0 0 4 15,5 0-17-15,9 0 5 16,2-1-1-16,4-13 1 16,2-4 2-16,0-4-3 15,-1 1 13-15,2 1-8 16,-7 2 9-16,-4 5 1 15,-1 5-1-15,-6 5 0 16,-3 3 0-16,-2 0 0 0,0 0 17 16,0 0-17-16,0 4 0 15,0 9 6 1,-3 3-3-16,0 2 2 0,3 0-3 16,0 2-1-16,3 0 15 15,9-3-16-15,3-2 0 16,0-4-3-16,-2-4 9 15,-3-2-4-15,-5-4-2 16,-4 0 0-16,-1-1 8 0,0 0-6 16,0 0 14-16,0 0 1 15,0 0 3-15,0 0-18 16,-3 0-2-16,-4-2 4 16,-8 2-8-16,-4 0 4 15,-11 0-23-15,-7 0 2 16,-7 9-13-16,-2 6-21 15,7 2-48-15,11-3-78 16,11-6-38-16</inkml:trace>
  <inkml:trace contextRef="#ctx0" brushRef="#br0" timeOffset="134099.46">32655 8069 939 0,'0'0'35'15,"0"0"17"-15,0 0 41 16,0 0-32-16,0 0 5 16,-101 43 20-16,70-38-49 0,0-2-17 15,2-1 8-15,13-2 9 16,5 0-23-16,10 0-6 15,1 0-1 1,0 0-7-16,13-6-10 0,11-7-7 16,6-6-23-16,-2-3-13 15,2-6-24-15,-6-8 46 16,-8 1 24-16,-7 1 7 16,-7 4 12-16,-2 5-4 15,0 7 16-15,-2 5 26 16,-5 6-5-16,-2 6 0 0,-3 1-26 15,-3 4-10-15,-3 17-3 16,0 10 1-16,5 10 2 16,5 6 21-16,7-1-25 15,1-1-2-15,0-2 0 16,10-4-3-16,6-1 1 16,-2-2-4-16,-3-4 5 15,-3-6-10-15,-3-5 8 16,-4-9-3-16,-1-2 3 15,0-6-11-15,0-1 5 16,0-2-6-16,-9 1-14 16,-4-2-41-16,-2 0-87 0,-1 0-63 15,1-9-407 1</inkml:trace>
  <inkml:trace contextRef="#ctx0" brushRef="#br0" timeOffset="134499.14">33024 7794 899 0,'0'0'248'16,"0"0"-208"-16,0 0 57 15,0 0 58 1,0 0-51-16,0 0-44 0,1-4-35 16,-1 4 1-16,0 7-10 15,0 8 9-15,0 5 5 16,0 7-11-16,0 5-3 16,0 11 8-16,0 4-11 15,3 9 0-15,3-4-6 16,2-4 2-16,0-6 2 0,-3-8-11 15,-2-9 0-15,-1-4 1 16,-2-9-1-16,0-5-6 16,1-4-16-16,-1-3-26 15,0 0-12-15,0 0-62 16,0 0-89-16,0-13-177 16</inkml:trace>
  <inkml:trace contextRef="#ctx0" brushRef="#br0" timeOffset="134902.94">32949 8179 1185 0,'0'0'87'0,"0"0"-61"16,0 0 38-16,0 0-5 15,0 0 5-15,0 0 1 16,118 0-62-16,-76-6 1 15,3 1 6-15,-11-3-10 16,-7 1 0-16,-12 3-7 16,-6 3 7-16,-8 0 0 0,-1-1-8 15,0 2 8-15,0 0 7 16,0 0-6-16,0 0 3 16,0 0 6-16,0 0-1 15,-16 8 7-15,-4 11-15 16,-4 4 36-16,4 2 4 15,3 2-18 1,1-2 2-16,4-1-10 16,2-5-1-16,1-4-14 0,1-4 0 15,-1-1 0-15,-3-3-4 0,-1-4-38 16,-4 0-56-16,1-3-108 16,-2 0-41-16,6-13-317 31</inkml:trace>
  <inkml:trace contextRef="#ctx0" brushRef="#br0" timeOffset="135059.79">32917 8238 946 0,'0'0'127'0,"0"0"-84"16,0 0 45-1,0 0 20-15,47 81-19 0,-26-69-23 0,-3-2-66 16,-9-1-4-16,-9-6-221 15,0-3-461-15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6-14T10:16:06.14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2776 5940 552 0,'0'0'132'0,"0"0"-126"15,0 0 122-15,0 0 7 16,0 0-67-16,0 0-21 15,0 0-32-15,0 0 2 16,0 0 20-16,0 0-17 0,0 0 12 16,0 0 4-1,0-3-6-15,0 3 35 0,0-2-39 16,0 2 1 0,0 0 19-16,0 0-25 0,0 0 0 15,0 0 1-15,0-2-21 16,0 2 26-16,0 0-14 15,0 0-8-15,0 0 11 16,0 0-10-16,0 0 8 16,0 0-14-16,0 0 2 15,0 0 7-15,0 0-9 16,0 0 0-16,0 7 6 0,0 4-6 16,0 3 8-16,0-2-8 15,0 3 2-15,0 1-2 16,0-2 0-16,0 1 0 15,0-1 7-15,0 0-7 16,0-3-1 0,0 1-1-16,0 1 4 0,0 1-1 15,0-3-1-15,0 3 0 16,0-2 1-16,0-1 0 16,0 2-1-16,0-2 0 15,0-1 6-15,0 1-11 0,0 0 5 16,0-1 0-1,0-2 0-15,0 0 0 0,1-1 0 16,-1 3 0-16,0 0 1 16,0 4 6-1,0-3-7-15,0 4 0 0,0 0-4 16,0-1 6-16,0 0-2 16,0 0 0-16,0 0 1 15,0 0-2-15,0-3 1 16,0 4 0-16,0-1 2 0,0 0-1 15,0-3-1-15,0 0 0 32,0 2 1-32,0-2 0 0,0-3-1 15,0 2 0-15,0-2 3 16,0-1 0-16,0 3-3 16,0-6 0-16,2 3 4 15,1-3 7-15,-2-1-11 0,-1 1 0 31,2-1-4-31,-2-2 4 0,0 2-2 16,0-3-5-16,1 0-8 0,-1 3-11 0,0-3-33 31,0 0-35-31,0 1-22 16,2-1-21-16,1 0-31 16,4 0-166-16</inkml:trace>
  <inkml:trace contextRef="#ctx0" brushRef="#br0" timeOffset="2129.6">2780 5902 573 0,'0'0'126'0,"0"0"-88"16,0 0 89-16,0 0 4 16,0 0-46-16,0 0-34 15,-4-1-25-15,4-1 5 16,0 0-2-16,0-1 13 16,0 0-13-16,0 0 2 15,0-2 13-15,0 3-20 16,0-3 1-16,0 2-4 15,0 2-7-15,0-2 2 16,0 3-16-16,0 0 2 16,0 0 2-16,0 0-4 0,0 0-1 15,0 0-2-15,0 0 6 16,0 0-6-16,0 0 3 16,1 0 0-16,1 0 1 15,2 0 0-15,1 0-1 16,2 0 1-16,5 0 1 15,0-2 7-15,3 2-7 16,0 0-2-16,3 0 16 0,0-2-15 16,-2 2 2-16,3 0-3 15,-2 0 2-15,1 0 1 16,0 0-3-16,1 0 0 16,2 0 0-16,-3 0 0 15,3 0 0 1,-1 0-1-16,2 2 2 0,0 0 4 15,0-2-5 1,-1 0 0-16,-3 0-1 0,4 3 1 16,-5-3 0-16,2 0 0 15,-1 4 1-15,0-4 0 16,4 0-1-16,-2 0 0 16,2 0 0-16,-1 0 2 0,3 0-2 15,-3 0 0-15,4 0 4 16,-4 0-1-16,3 0-3 15,-6 0 0-15,1 0 2 16,-2 0-2-16,-1 0 0 16,5 0 0-16,-5 0 0 15,2 0 0-15,-3 0 0 16,1 0 0-16,-2 0-2 16,4 0 5-16,-3 0-3 0,7 0 0 31,-1 0 2-31,0 0-4 0,1 0 2 0,-1 0 0 15,0 0 4-15,0 0-4 16,3 0 0 0,-6 0 0-16,3 0 1 0,-2 0-1 15,-4 0 0-15,3 0 0 16,-3 0 0-16,3 0 2 16,-3 0-2-16,1 0 0 15,-1 0 0-15,0 0 3 16,-3 0-3-16,1 0 0 15,-1 0-6-15,1 0 7 0,1 0-1 16,5 0 0-16,1 0 0 16,2 0 0-16,2 0 0 15,0 0 0-15,0 0 1 16,4 0-1-16,-4 3-2 16,0-3 2-16,-6 0 0 15,3 4-2 1,-2-4 2-16,-7 0 0 0,1 2 1 15,-5-2-1-15,-1 2-1 16,-1-2 0 0,3 0 2-16,-3 0-1 0,2 0 0 0,-1 0 0 15,-1 0 3-15,1 0-2 16,-2 0-1 0,-2 0 0-16,3 0 0 0,-6 0 1 15,3 0-1-15,-3 0 0 16,3 0 5-16,-3 0-4 15,3 0 1-15,0 0 6 32,-2 0-3-32,2 0 2 0,2 0-7 0,-2 0 0 15,0 0-1-15,0 0 1 0,-2 0 0 16,1 0 1-16,-1 0 0 16,1 0 10-16,-2 0-11 15,3 0 1-15,-3 0 1 16,0 0 0-16,4 0-2 15,-4 0 1-15,0 0 1 16,0 0 10 0,0 0-7-16,0 0-2 0,3 0 23 15,-3 4-18-15,3 2 7 16,-3 1-5-16,0 1-9 0,3-1 16 16,-3 0-17-1,0 2 2-15,0 0 7 0,0 2-5 16,0 3 0-1,0 4 4-15,0 3-6 0,0 0 14 16,0 4-16 0,0-2 1-16,0 1 13 0,0-6-14 15,0 3 0-15,0-3 3 16,0 0 0-16,0 0 2 16,0 0-5-16,0-1 0 15,0-2 10 1,0-1-9-16,0 0 1 15,0-3 1 1,0 3-2-16,0 0 4 0,0 0-5 16,0-1 0-16,0 1 1 15,0-1-1-15,0 1 0 16,0-3 3-16,0 0-3 16,0 3 0-16,0-2 0 15,0 5 0-15,0-3 3 16,0 4 0-16,0-4-3 15,0 3 0-15,0-4 3 0,0 1 1 16,0 3-4-16,0-2 0 16,0 2 11-16,6 0-10 15,-3-3 1-15,-1-2 0 16,-1-2-1-16,1-2 3 16,-1-4-4-16,-1 3 0 15,2 0 4-15,-2-4-4 16,0 1 0-16,0-1-1 15,1 0 4-15,-1-2-5 16,3 1 2-16,-3-1 0 16,0 2-4-16,0-2 2 0,0 2-10 15,0 0-8 1,0-1-13-16,0 1-9 0,0 3-94 16,0-3-167-16,-12-1-131 15</inkml:trace>
  <inkml:trace contextRef="#ctx0" brushRef="#br0" timeOffset="3532.31">2804 6596 731 0,'0'0'55'15,"0"0"30"-15,0 0 63 16,0 0-56-16,0 0-48 16,0 0 0-16,0-3 7 15,0 3 16-15,0 0 16 0,0 0-36 16,0 0-6-16,0 0 6 15,0 0-28-15,0 0 2 16,0 0-16-16,0 5-4 16,0 6 16-16,0 6-15 15,0 1-2-15,0 3 6 16,0 5 4-16,3 2-5 16,0-3-2-16,-3 3 0 15,0-4 19 1,0-1-17-16,0-2-4 0,0 0 6 15,0-4 0-15,0-3 8 0,0 2-14 32,0-2 0-32,0 3 14 15,0-2-13-15,0 0-2 16,0-4 4-16,0-1-3 16,0 1 0-16,0-4-1 15,0 0 0-15,0 0 6 16,0 0-6-16,0 0-2 15,0 0 1-15,0 0 2 16,0 0-1-16,0 1 0 16,0-4 0-16,0 1-1 0,0 0 1 15,0-1-9-15,0 0-3 16,0-1-14-16,0 1-1 16,3-4-26-16,-3 3-47 15,0-3-56-15,3 0-59 16,-3-3-278-16</inkml:trace>
  <inkml:trace contextRef="#ctx0" brushRef="#br0" timeOffset="4707.72">2873 7140 1033 0,'0'0'4'16,"0"0"28"-16,0 0 85 15,0 0-25-15,0 0-37 16,0 0-22-16,-9-8 12 0,9 7-22 15,0 1-19-15,4-2 32 16,8 1-21-16,3-1-10 16,5 2 1-16,2 0-5 15,6 0 6-15,-1 0 5 16,4 0-7-16,1 0 16 16,-4 0-12-16,5 0-6 15,-2 0 8-15,2 0-5 16,0 0 1-16,3 0-7 15,-2 0 0-15,0 0 8 0,-1 0-8 16,0 0 0 0,-2 0 4-16,-1 0-3 0,3 0 4 15,0 0-5 1,-2-2 3-16,3-3-4 0,1 4 5 16,-4-2-5-1,-1 3 2-15,-2 0 3 0,-1 0-2 16,0 0-2-16,1 0 0 15,-3 0 0 1,1 0 0-16,-1 0 0 0,2 0 2 16,-3 0-2-16,1 0 0 0,-5 3-1 15,5-2 1-15,-1-1 2 16,4 0-2-16,-1 0 0 16,0 0-2-16,0 0 5 15,-3 0-4-15,1 0 1 16,2 0 0-16,0 0-2 15,6 0 2-15,-2 0 0 16,-1 0-3-16,-2 0 6 16,-3 0-4-16,-5 0 1 15,2 0 0-15,-4 0-4 16,-3 0 4-16,-2 0 0 0,-2 0 0 16,-5 0 1-1,0 0 0-15,0 0-1 0,0 0 0 16,0 0-2-16,1 0 2 15,1 0 0-15,2 0 3 16,-2 0-1-16,-1 0 0 16,-1 0-2-16,0 0 0 15,-2 0 2 1,-2 0-2-16,-1 0 0 0,1 0 0 16,-2 0 0-16,0 0 4 15,0 0-4-15,0 0 0 0,1 0 5 16,1 0-5-16,1 0 0 15,3 0 1-15,1 0 0 16,-1 0 5-16,0 0-6 16,-3 0 0-16,0 0 12 15,-3 0-12-15,0 0 0 16,0 0 8-16,0 0-7 16,0 0 2-16,0 0-3 15,0 0 0-15,0 0-9 16,0 0-2-16,0 0-11 15,0 0-36 1,0 0-64-16,0-4-133 0,-7-6-474 16</inkml:trace>
  <inkml:trace contextRef="#ctx0" brushRef="#br0" timeOffset="5488.42">4590 6708 816 0,'0'0'108'0,"0"0"-75"15,0 0 80-15,0 0-31 32,0 0 12-32,0 0-12 15,0-12-17-15,-2 12-16 16,1-2-4-16,-2 2-9 16,1 0-2-16,1 0-32 15,-1 0 22-15,-1 0-21 16,0 0 7-16,0 0 4 0,-1 3-8 15,-2 7 6-15,3 5-2 16,3 0-9-16,-3 3 30 16,3 2-23-16,0-1 1 15,0-1 5-15,0-1-5 16,0-2 4-16,0-2-9 16,0 1-4-16,0 0 22 15,0 2-21-15,0 0 1 16,3 0 10-16,-3 2-11 0,3-2 7 15,-3 0-8-15,0-5 1 16,0 3 4-16,0-3-5 16,0-1 0-16,0-3 3 15,0-1-2-15,0-2-1 16,0-1 0-16,0-2 0 16,0-1-6-16,0 1 6 15,0-1-10-15,0 0 6 16,0 0-13-16,0 0 6 15,0 0-9-15,0 0-12 16,0 2 16-16,0-2-27 16,0 2 3-16,0-2-37 15,0 0-77-15,0 0-50 0,0 0-212 16</inkml:trace>
  <inkml:trace contextRef="#ctx0" brushRef="#br0" timeOffset="6462.23">3475 6097 981 0,'0'0'125'0,"0"0"-120"0,0 0 90 16,0 0 26-16,0 0-35 15,0 0-17 1,-4-9-37-16,-2 9 6 0,0 0 1 15,-3 0-14-15,-4 9-4 16,-2 5-7-16,-3 4-6 16,3 4 22-16,2-3-27 15,2 1 0-15,8-6 5 16,0-3-7-16,3 0-1 16,0-1-3-1,6-3 1-15,10-3-5 0,1-3-14 16,5-1-18-16,0 0-20 0,1 0-48 15,-1 0-52-15,1-1-8 16,-4-9-161-16,-1-1-414 16</inkml:trace>
  <inkml:trace contextRef="#ctx0" brushRef="#br0" timeOffset="6729.55">3608 6097 979 0,'0'0'68'15,"0"0"45"-15,0 0 45 16,0 0-40-16,0 0-6 16,0 0-56-16,-22-6-24 15,22 6-3-15,0 3-11 0,0 11 17 16,0 4-7-16,0 3-19 16,0 0 24-16,-3 1-32 15,3-4 1-15,-3 0 3 16,1-1-5-16,1-2-7 15,-1-4-20 1,2-1-25-16,0-6-25 0,0-1-104 16,0-3-38-16,8 0-23 15,5-7-264-15</inkml:trace>
  <inkml:trace contextRef="#ctx0" brushRef="#br0" timeOffset="7375.5">3684 6119 147 0,'0'0'943'16,"0"0"-933"-16,0 0 48 15,0 0 19-15,0 0 7 16,0 0-37-16,-10-11-16 16,10 11-18-1,0-3 11-15,0 3 18 0,0-1-4 16,0-2-4-16,0 0-15 15,0-1-15-15,0-2 8 0,0 2-12 16,0 0-8-16,0 0 8 16,0 2-8-16,0 0 3 15,0 2 2 1,0 0 3-16,0 0 7 0,0 0-4 16,0 0 2-16,0 1 14 15,0 13-5-15,0 7 8 16,-2 1 1-16,-2 2-12 15,1-1 15-15,1-3-26 16,2-2 1-16,0-7 9 16,0-1-10-16,0-3 0 0,0-3 0 15,0-1-8-15,0-2 7 16,0 0-37-16,0-1-16 16,0 0-8-16,0 0-3 15,2-1 4-15,7-13 4 16,7-4-28-16,1 3 31 15,-1-2 16 1,2 4 33-16,-3 4 3 0,-3 0 2 16,1 5 0-1,-5 3 0 1,-5 1 1-16,-3 0 14 0,0 0 11 16,0 0 18-16,-3 12-1 15,-8 2 16-15,-4 3-8 16,5-3 2-16,0 0-18 15,2-3 4-15,5 1-29 16,3-2-9-16,0 0 1 16,6-2-2-16,10-2-5 15,5 1-47-15,3-6-45 16,3-1-33-16,3 0-60 16,-5 0-309-16</inkml:trace>
  <inkml:trace contextRef="#ctx0" brushRef="#br0" timeOffset="8132.92">3207 6540 761 0,'0'0'193'0,"0"0"-133"16,0 0 63-16,0 0-34 16,0 0 17-16,-90 11-44 0,67 4-2 15,-3 5 6-15,2 1-24 16,2 2-5-16,-2 2-12 16,5-1-2-16,5-2 10 15,4-1-33-15,8-3 0 16,2-3 3-16,0-5-3 15,18 0-4-15,14-7-9 16,5-3-29-16,3 0 32 16,2-9-51-16,-3-2-35 15,-8-3-49-15,-4 3 11 16,-8-3-108-16,-8 4-155 16</inkml:trace>
  <inkml:trace contextRef="#ctx0" brushRef="#br0" timeOffset="8432.53">3125 6703 585 0,'0'0'10'16,"0"0"30"-16,0 0 93 15,0 0-63-15,0 0-19 16,0 0-23-16,88-35-4 16,-75 29 25-16,1 2-5 15,-7 1 1-15,-4 3 28 16,-1 0 5-16,-2 0 14 0,0 0 1 15,0 3-37-15,0 14 36 16,0 1-29-16,0 4-30 16,1 0 3-16,-1 2-24 15,3-5 1-15,-2 2-7 16,1-7-3-16,1 1 5 16,-3-5-8-1,3 0-8-15,-3-2-3 0,0-1-50 16,0-3-82-16,0-4-111 15,0 0-64-15</inkml:trace>
  <inkml:trace contextRef="#ctx0" brushRef="#br0" timeOffset="8877.32">3334 6703 1038 0,'0'0'90'15,"0"0"-87"-15,0 0 36 16,0 0 11-16,0 0 27 0,0 0-36 16,56-19-26-16,-38 7-15 15,-6 2-5-15,-3 2 0 16,-3 1-32-16,-4-3 8 16,-2 3 24-16,0 0-5 15,0 3 10-15,0-3 0 16,0 3 3-16,0 1 3 15,-2 2-4 1,-1 1 18-16,0 0 17 0,-3 0-24 16,-3 3-10-16,-4 11 7 15,-1 2 5-15,-2 2 41 16,4 3-12-16,3-3-4 16,2 0 6-16,5-7-24 0,2 2-8 15,0-8-14 1,0 2 0-16,15-4-4 0,0 0 4 15,6-3-40 1,3 0 3-16,1-3-28 0,-1-11-55 31,0 3 18-31,1-6-5 16,-4 1-17-16,-6 1-61 16,-2-1-68-16</inkml:trace>
  <inkml:trace contextRef="#ctx0" brushRef="#br0" timeOffset="10369.51">3574 6636 377 0,'0'0'215'0,"0"0"-15"15,0 0-74-15,0 0-12 16,0 0-9-16,0 0-40 16,-12-3-4-16,9 3 15 15,3 0-21-15,-1 4 7 16,-1-1-24-16,1 4-3 16,-4 1 6-16,2 5-28 15,0-2-8-15,0-1-5 16,3-2 5-16,0 0-4 15,0-6-1-15,0-1-3 16,0-1-3-16,0 0-3 16,0 0-24-16,3 0 0 15,9-10 0-15,3-5-7 0,0 0-49 16,-2 2 14-16,-5 5 43 16,-4 2 22-16,-2 5 10 15,-2 1 7-15,0 0 7 16,0 0 41-16,0 8-20 15,0 5-8-15,0-2 3 16,0 0-22-16,0-3 4 16,0 1-1-16,0-2-8 0,0-2 14 15,0 2-17 1,3-3 0-16,1-1-6 0,3 0 1 16,1-3-18-16,3 0-31 15,3-3-17-15,3-8 12 16,-1-7-30-16,2 0-16 15,0-3 10-15,-4-1-26 16,-3 2 44-16,-5 6 40 16,-4 6 37-16,-2 4 46 15,0 4 99-15,0 0-3 16,-3 4-49-16,-8 7-62 16,-2 5 41-16,1-1 22 15,3-4-34-15,2 0-5 0,4-1-28 16,1-3-13-16,2-2 10 15,0-2-22-15,0 1-1 16,0-2-1 0,2-1 0-16,5 2-6 0,5-3-7 15,-3 0-26-15,7 0-21 16,-2 0-26-16,-1-7 9 16,1-1 12-16,-2-2 23 15,-2 3 3-15,-1 0 12 16,-3 1 27-16,0 5 5 15,-2-2-4-15,1 3 24 16,-1 0 12-16,-1 0 6 0,-1 3 13 16,-2 4-24-1,0 1 22-15,0-1 8 0,0 2-31 16,0-4-6-16,-2-2-6 16,-1 0-11-16,3-2 14 15,0-1-22-15,0 0 0 16,0 0-1-16,0 0 1 15,0 0-8-15,6-7-14 16,8-4-3-16,1 1-7 16,0 2-47-16,1 1 36 15,-2 1 31-15,0 2 7 0,-2 0 5 16,-3 1-1-16,0 3 2 16,-6 0 5-16,-1 0-5 15,-2 0 13 1,0 0 23-16,0 0-4 15,0 6 18-15,0-1-22 0,0 1-15 16,0-2 11-16,0-1-25 16,0-2 1-16,0-1 1 15,0 0-2-15,0 0 0 16,0 0 0-16,0 0 3 0,0 0-4 16,0 0 1-1,0 0 0-15,3 0 0 0,4 0 0 16,0 0 0-16,1-1-5 15,-2-2 10-15,3 3-5 16,0 0 0-16,-2 0-2 16,-2 0-4-16,-1 0-1 15,1 0 3-15,2 7-5 16,-1-3 6-16,2-1-5 16,-1-3 6-16,2 0-12 15,-2 0 10-15,1 0-1 0,1-7-4 16,1-4 5-1,-1-3-13-15,-1-4-5 0,-4 1-20 16,2-2 14-16,-3-2 27 16,-3 0-5-1,0-1 6-15,0 4-3 16,0 1 10-16,0 9-8 0,0 5 9 16,-7 3 31-16,4 0 48 15,-3 0-61-15,0 10-13 16,-2 5 16-16,1 7-4 15,4 2 24-15,0-2-34 16,3 2-4-16,0-3 20 16,0-2-28-16,0-4 5 0,0-1-8 15,6-1 0-15,1-6 2 16,2-2-2-16,0-2-12 16,3-3 9-16,-1 0-18 15,-1 0 5-15,2 0 1 16,-3 0 15-1,-6 0-3-15,3 0 3 0,-1 0-9 16,-3 0 7-16,4 0-11 16,2 0 11-16,-1 0-14 15,5 0-69-15,0 0-58 16,-3-1-134-16</inkml:trace>
  <inkml:trace contextRef="#ctx0" brushRef="#br0" timeOffset="12086.1">3143 7194 81 0,'0'0'485'0,"0"0"-459"16,0 0 139-16,0 0-16 0,0 0-54 16,0 0-13-16,0 0-8 15,-15-25-27-15,15 25-5 16,0-2 0-16,0 2 13 15,0 0 6-15,0 0-20 16,0 0-15-16,0 0 14 16,0 0-14-16,0 0 3 15,-3 0-7-15,3 0-10 16,0 0 13-16,0 0-22 16,0 14-3-16,0 9 27 0,0 10-14 15,0 4-3-15,0 3 3 16,0 1-8-1,0-1 16-15,0-2-20 0,0 1 0 16,0 1 15-16,0-2-15 16,0 0-1-16,0-2 4 15,0 0-2-15,0-1 5 16,0-1-7-16,0-1 0 16,-3-1 8-16,0-1-8 15,-2-3 0-15,-2-1 1 16,1-3 3-16,-1-3-3 0,2-2-1 15,2-3 0-15,-3 0 3 16,6-4-3-16,0 1 0 16,0 0-2-16,0-2 4 15,0-1 0-15,0 0-2 16,0-3 0-16,0-1-1 16,0-2 1-16,0-1 0 15,0-2 0-15,0-1-5 16,0 0 3-16,0 0-24 15,0 0-20-15,0 0-19 0,0 0-65 16,0-3-66 0,0-12-75-16</inkml:trace>
  <inkml:trace contextRef="#ctx0" brushRef="#br0" timeOffset="12843.73">3171 7622 641 0,'0'0'245'15,"0"0"-201"-15,0 0 97 0,0 0-43 16,0 0-16-16,0 0-21 16,-6 0-14-16,6 0-13 15,0 0-3-15,0 0 22 16,1 0-32-16,4 0 4 15,4 1 4-15,6 2-13 16,0 0 12-16,6-2-16 0,1-1-2 16,7 0 14-16,-1 0-17 15,3 0-2-15,-4 0-3 16,-5 0 2-16,-8 0-8 16,-2 0 4-16,-9 0-23 15,-3 0 20-15,0 0-11 16,0 0-2-1,-8 1-4-15,-5 2-45 0,2-1-26 16,4-1-64-16,0-1-41 16,4 0-295-16</inkml:trace>
  <inkml:trace contextRef="#ctx0" brushRef="#br0" timeOffset="13423.95">3547 7515 805 0,'0'0'97'0,"0"0"-64"15,0 0 113-15,0 0-61 16,0 0-13-16,0 0-5 16,-24-22-8-16,21 19-44 0,0 1 9 15,0 0-1-15,0 2-1 16,2 0 16-16,-1 0-11 16,2 0-3-16,0 0 12 15,-3 2-22-15,3 15-3 16,0 9 21-16,-3 4 6 15,3 3-11-15,0-4-13 16,0-1-8-16,0-3 19 16,0-4-24-16,0-3 1 15,0-4-1-15,0-3 0 0,0-4 0 16,0-1-1 0,-4-3-23-16,4-3-17 0,0 0-58 15,0 0-50-15,0 0-54 16,0-14-31-16,4-5-311 15</inkml:trace>
  <inkml:trace contextRef="#ctx0" brushRef="#br0" timeOffset="13801.53">3604 7530 394 0,'0'0'559'0,"0"0"-522"16,0 0 96-16,0 0-18 15,0 0-6-15,0 0-45 16,0-3-34-16,0 3 2 16,0 8-21-16,0 2-5 15,0 2 3-15,0 0-2 16,0 4 6-16,0 1-2 15,0 3-4-15,-2 1 23 0,2-3-18 16,0-1 6-16,0-5 2 16,0-3-9-16,0-3-5 15,0-3-6-15,0-2 0 16,0-1-8-16,0 1-29 16,0-1-26-16,0 0-41 15,0-1-20-15,0-11 7 16,0-5-4-16,0-2-113 15,2-2-166-15</inkml:trace>
  <inkml:trace contextRef="#ctx0" brushRef="#br0" timeOffset="13887.43">3604 7530 737 0</inkml:trace>
  <inkml:trace contextRef="#ctx0" brushRef="#br0" timeOffset="14435.32">3604 7530 737 0,'16'48'79'0,"-16"-48"-69"0,0-1 32 0,0 1 7 0,0-2 1 0,0 1-14 16,0-5-19-16,0 0-7 16,0-1 10-16,6 2 8 15,-3 0 24-15,0 0 4 16,0 2-23-16,3-1-1 16,-1 0-16-16,-1 2-4 0,2-1-1 15,-2 3-10-15,1-1 0 16,-1 1 26-16,1 0 1 15,-2 0 6-15,4 0-3 16,-1 0-13-16,2 0 2 16,1 1-6-16,1 1-14 15,-1 1 17-15,3-2-15 16,0 2-2-16,-3-1 2 16,-2 3-1-16,2-1 1 15,-3 2-2-15,-3-1 1 16,-1 0 21-16,-1-3-15 0,-1 0 14 15,2-2 2-15,-2 0-11 16,0 0 6-16,1 0-8 16,1 0-10-16,-1 0 14 15,2 0-14 1,-1 3 0-16,-2-1 4 0,0 1-4 16,0 3 3-16,0 1-2 15,0 2-1-15,0 2 32 16,0 1-19-16,0 1-8 15,0-3 0-15,0 1-3 16,0-2 3-16,0-2-5 16,0 0 0-16,0 2 9 0,-6-2-9 15,-11 2 0-15,-4 0 0 16,-4-2 0-16,0-3-4 16,5-4-17-16,1 0-8 15,7 0-7-15,3 0-84 16,6-10-79-16,3 0 20 15,0-1-250-15</inkml:trace>
  <inkml:trace contextRef="#ctx0" brushRef="#br0" timeOffset="14853.08">3917 7419 824 0,'0'0'361'16,"0"0"-356"-16,0 0 60 16,0 0 32-16,0 0-23 15,0 0-9-15,0-9-36 16,0 9-6-16,0 0-1 15,3 5-8-15,0 17 20 16,-1 9 15-16,-2 7-22 16,0 3 8-16,0-3-7 15,0-4-10 1,0-3-6-16,0-5-10 16,0-4 1-16,0-4 9 15,0-2-12-15,0-1-7 16,0-3 3-16,0-2-11 15,0-2-2-15,0-2-13 16,0-2-31-16,0-3-20 16,0 1-40-16,5-2-70 15,1 0-44-15,-3 0-380 16</inkml:trace>
  <inkml:trace contextRef="#ctx0" brushRef="#br0" timeOffset="15208.09">3990 7597 970 0,'0'0'14'15,"0"0"9"-15,0 0 91 16,0 0-37-16,0 0 30 16,0 0-17-16,-13 11-15 15,13-9-4-15,0 1-19 16,0 1-29-16,1-1 16 16,12 0-26-16,7-2 1 15,5-1 8-15,5 0-21 0,-3 0-1 16,0 0-2-1,-5 0-69-15,-7 0-3 16,-4 0-79-16,-6 0-58 0,-3 0 31 16,-2 0-186-16</inkml:trace>
  <inkml:trace contextRef="#ctx0" brushRef="#br0" timeOffset="15746.31">4287 7144 495 0,'0'0'358'16,"0"0"-327"0,0 0 136-16,0 0-29 0,0 0 24 15,0 0-61-15,-18 9-70 16,16 19 2-16,-1 8 15 15,3 5-7-15,0-1 1 16,0 2-14-16,3 3-8 16,5-1-2-16,-5 3-16 15,0 3 25-15,-3-2-27 0,0-2 0 16,0-1 8-16,0-1-5 16,-6-4-2-16,3-4-1 15,-2-3 1-15,2-6 0 16,3-6-1-16,-2-6 0 15,2-4-4-15,0-5 4 16,0-3-9 0,0 0-23-16,0-2-27 15,0 1-10-15,0-1-80 0,0-1-71 16,0 0-174-16</inkml:trace>
  <inkml:trace contextRef="#ctx0" brushRef="#br0" timeOffset="16413.73">4163 7945 884 0,'0'0'78'16,"0"0"-43"-16,0 0 75 16,0 0-60-16,0 0 31 15,0 0-15-15,-18 0-26 16,18 0-5-16,11 0 9 15,5 0 3-15,2 0-6 16,6 0-29-16,1 0 22 16,5 0-31-16,-2 0-3 15,2 0 9-15,0 0-8 16,-6 0-1-16,3 0 0 16,-8 0-15-16,-4 0-19 0,-8 0-40 15,-7 0-84-15,0 0 8 16,-14 7-171-16</inkml:trace>
  <inkml:trace contextRef="#ctx0" brushRef="#br0" timeOffset="16746.5">4136 8074 1099 0,'0'0'78'0,"0"0"-74"16,0 0 56-16,0 0-6 15,0 0 72-15,0 0-52 16,27 0-63-16,-17 2 23 16,1-2-31-16,1 1-1 15,10-1 11-15,-1 0-10 16,7 0 2-16,4 0-5 15,-1 0 3-15,0 0-10 0,-4 0 6 16,-9 0-54 0,-3 2-21-16,-9 2-65 0,-3 2 17 15,-3-1-66-15,0 3-74 16,0-3-102-16</inkml:trace>
  <inkml:trace contextRef="#ctx0" brushRef="#br0" timeOffset="17116.36">4305 8180 702 0,'0'0'385'0,"0"0"-360"15,0 0 93-15,0 0 61 16,0 0-53-16,0 0-54 16,6 0-4-16,0 0-45 0,0 15 3 15,1 7 0-15,-4 5-25 16,-3 4 24-16,0-1-25 15,0-2 0-15,0-3 7 16,0-3-7 0,-3-7-1-16,0-2-13 0,3-6-35 15,0-3-17-15,0-4-139 16,0 0-104-16,0 0-261 16</inkml:trace>
  <inkml:trace contextRef="#ctx0" brushRef="#br0" timeOffset="17463.68">4266 8484 826 0,'0'0'338'16,"0"0"-327"-16,0 0 67 16,0 0-2-16,0 0-7 15,0 0-51-15,-27 14-18 16,45-14-16-16,6 0-65 15,3-4-2-15,-2 0-40 16,-7 4-43-16,-5 0 25 0,-8 0 54 16,-5 12 16-16,0 4 46 15,-2 2 25 1,-17 1 30-16,1-1 128 0,-1-3-24 16,5-2 9-1,4-6-65-15,4-4-27 0,6-3-14 16,0 0-36-16,6 0 10 15,13 0-11-15,5-2-2 16,6-6-64-16,3-2-4 16,-2-3-239-16</inkml:trace>
  <inkml:trace contextRef="#ctx0" brushRef="#br0" timeOffset="18377.66">2907 8037 840 0,'0'0'152'0,"0"0"-92"16,0 0 91-16,0 0-8 15,0 0-25-15,0 0-54 16,0-2-30-16,0 2-13 0,12 0-21 16,9 0 0-16,13 0 20 15,5 0-15-15,0 3 0 16,3-3-5-16,-1 0 4 15,-2 0-9-15,3 0 3 16,-8 0-29-16,-5-1 20 16,-6-1-59-16,-12 2-21 15,-7 0-27-15,-4 0 11 16,-4 3-14-16,-13 7-60 16,-8 1-254-16</inkml:trace>
  <inkml:trace contextRef="#ctx0" brushRef="#br0" timeOffset="18677.03">2964 8155 275 0,'0'0'840'0,"0"0"-817"0,0 0-8 15,0 0 54-15,0 0 29 16,0 0-20-16,-42 21-42 16,42-19-20-16,10-2-8 15,14 0 27-15,6 0-13 16,10 0-8-16,6 0 4 16,1-6-15-16,0 2-6 15,-6 1-34-15,-4 3-80 16,-7 0-46-16,-5 0-36 15,-11 0-214-15</inkml:trace>
  <inkml:trace contextRef="#ctx0" brushRef="#br0" timeOffset="19214.21">3026 8353 1131 0,'0'0'132'0,"0"0"-122"0,0 0 122 16,0 0-47-16,0 0-6 15,0 0-24 1,0 73-49-16,0-52-4 0,2-1 8 15,-2 0-10-15,0-4-3 16,0 0-6-16,0-3-14 16,0-2-4-16,0-2-26 15,0-5-18-15,0 0 13 16,6-4-46-16,4 0 24 16,5 0 28-16,-2 0-19 15,-5 3 13-15,-5 7-23 0,-3 7 77 16,0 7 4-16,-15 4 42 15,-9 3 42-15,0-3 11 16,-7-4-8 0,9-5 54-16,1-8-47 15,9-4-43-15,9-4-4 16,3-1-40-16,0-2-7 0,3 0-4 16,19 0-4-16,3 0 8 15,3-2-22-15,0-8-15 16,-1 3-3-16,-2 3-46 0,-3 2-46 15,-5 2 38-15,-2 0-26 16,-5 0-13 0,-2 0-139-16</inkml:trace>
  <inkml:trace contextRef="#ctx0" brushRef="#br0" timeOffset="20318.41">2079 7455 94 0,'0'0'912'0,"0"0"-881"16,0 0 61-16,0 0 51 15,0 0-8-15,0 0-60 0,-27 60-12 16,27-42-5-16,0-3-39 16,0-1-11-16,0 1-4 15,0-3-2-15,0 1-2 16,0 0-38-16,0-2-56 15,0-1-59-15,0-3-41 16,0-4-115-16,0-3-516 16</inkml:trace>
  <inkml:trace contextRef="#ctx0" brushRef="#br0" timeOffset="20635.34">2191 7478 902 0,'0'0'33'16,"0"0"34"-16,0 0 34 16,0 0-46-16,0 0-3 15,0 0-25-15,46 46 16 16,-46-25-16-16,0 1 13 16,0-1-3-16,-1-4-5 15,-7-2 4-15,2-5-13 0,-1-4-11 16,4-2 14-16,0-4-25 15,3 0 0 1,0 0-1-16,0 0-12 0,0 0-9 16,15 0 21-16,3 0 0 15,6-7-2 1,1-4-81-16,0 2-79 0,-1 1-31 16,-7 4-351-16</inkml:trace>
  <inkml:trace contextRef="#ctx0" brushRef="#br0" timeOffset="21461.82">1976 7914 1016 0,'0'0'36'0,"0"0"65"0,0 0 21 15,0 0-1-15,0 0-52 16,0 0-30-16,-7-5-11 16,7 5-14-16,-3 0 20 15,0 6-19-15,1 3 2 16,1-1 1-16,-1-1-11 15,2 1-3-15,0-3-4 16,0 1 2-16,0-4-7 16,0 1 5-16,0-3-19 15,0 0-15 1,0 0-13-16,0 0 3 0,2-4 7 16,-1-8 20-16,1-7 14 15,1-4-26-15,0 3 6 0,4 2 14 16,-4 6-2-16,3 3 3 15,0 6 3 1,0 3-15-16,3 0 14 16,0 0-5-1,-3 9 11-15,7 2 15 0,-4-1-9 0,-1-2 0 16,-2-1 1-16,1-1-6 16,-1-3 10-16,-3-2-11 15,-3-1 0-15,5 0 1 16,-1 0 2-16,2-7 7 0,3-4-10 15,-3-3 1-15,3 1 3 32,-3 2-4-32,3 1 0 15,-5 4-1-15,-1 6 1 16,2 0-4-16,-1 0-3 16,1 3 7-16,2 10 38 15,-4 1-13-15,3 3-14 16,2-3 4-16,-2-2-13 15,2 0-2-15,0-5-4 16,1-1-40-16,3-6-56 16,3 0-42-16,-3 0-146 0</inkml:trace>
  <inkml:trace contextRef="#ctx0" brushRef="#br0" timeOffset="21673.14">2340 7781 1043 0,'0'0'88'16,"0"0"-87"-16,0 0 80 15,0 0 48-15,0 0-46 0,0 0-15 16,6 52-44-16,-3-42 4 16,0 0-28-16,0-1 0 15,-1-1-4-15,-1-1-2 16,1-1-58-16,-2-2-77 15,0-4-44-15,0 0-141 16</inkml:trace>
  <inkml:trace contextRef="#ctx0" brushRef="#br0" timeOffset="21911.01">2340 7781 972 0,'67'-35'155'0,"-67"35"-143"15,0 3 78-15,2 10 22 16,2 1-8-16,4 1-34 16,2-1-30-1,-4-1-16-15,3 0-17 0,-3-2-4 16,0-1 8-16,-2-2-11 16,-1 1-22-16,-3-1-28 15,0-2-70-15,0-2-82 0,0-4-160 16</inkml:trace>
  <inkml:trace contextRef="#ctx0" brushRef="#br0" timeOffset="22068.45">2385 7851 994 0,'0'0'138'0,"0"0"-131"16,0 0 20-16,0 0-3 15,0 0-24-15,0 0-3 0,63-23-85 16,-38 8-257-16</inkml:trace>
  <inkml:trace contextRef="#ctx0" brushRef="#br0" timeOffset="22353.67">2606 7760 828 0,'0'0'2'0,"0"0"33"15,0 0 27-15,0 0 26 16,0 0 4-16,0 0-33 16,34 72-1-16,-37-55 36 15,-6-1-14-15,6-5-18 16,0-4-57-16,3-2 1 15,0-3-12-15,3-2-9 16,18 0-19-16,10-6-33 16,8-13-66-16,13-8-53 15,5-5-397-15</inkml:trace>
  <inkml:trace contextRef="#ctx0" brushRef="#br0" timeOffset="23521.16">4648 6480 541 0,'0'0'255'16,"0"0"-247"-16,0 0 89 15,0 0 32-15,0 0-47 16,0 0-31-16,-36 0 8 16,36 0 19-16,0 0-22 15,0 0-17-15,0 0-7 16,0 0-8-16,0 0 1 16,9-1-14-16,4 1 14 15,7-3 14-15,8-1-18 16,5 1-1-16,3 2-9 0,4 1-9 15,-1 0 5 1,1 0-7-16,3 0 0 0,2 0 5 16,3 0-4-16,1 0-1 15,-1-3-3-15,-6 0 3 16,-4 2 8-16,-12 1-8 16,-5-3 0-16,-11 3 1 15,-4 0-1-15,-6 0-3 16,0 0 3-16,0 0 3 0,0 0 19 15,0 0-18-15,0 0-3 16,0 0 10-16,0 0-11 16,0 0-2-16,0 0 1 15,0 0 0-15,0 0-5 16,0 0-10-16,0 0-22 16,0 0-52-16,0 0-71 15,-3 0-88-15,-3 0-382 16</inkml:trace>
  <inkml:trace contextRef="#ctx0" brushRef="#br0" timeOffset="25930.72">5258 6451 384 0,'0'0'63'16,"0"0"-10"0,0 0 47-16,0 0 12 15,0 0-20-15,0 0-7 0,-6-3-5 16,6 2-22-16,-3 1 16 15,0 0-33-15,3 0 2 16,-2 0 1-16,1 0-12 16,1 0 38-16,0 0-14 15,0 0 1-15,0 0 5 16,0 0-15-16,-3 0-6 0,3 0-1 16,-1 0-13-16,1 0-4 15,0 0-7-15,0 0-4 16,0 0 6-16,0 0-18 15,13 0 1-15,11 0 14 16,12 0-6-16,9 0 2 16,7-2-8-16,3 1-2 15,0-3 10-15,-1 3-11 16,-5-1-4-16,-4 2 3 16,-5 0 2-16,0 0 0 15,-2 0-1-15,-4 0 1 0,0 0-4 16,-10 0 3-16,-6 0-2 15,-4 0 2 1,-9 0 0-16,-2 0-1 0,-3 0 1 16,0 0 0-16,0 0 14 15,0 0-14-15,0 0 0 16,2 0 0-16,-2 0 2 16,1 0-2-16,-1 0-8 15,0 0-10-15,0 0 11 16,0 0-46-1,0 0-48-15,0 0-166 0,-11 0-149 16</inkml:trace>
  <inkml:trace contextRef="#ctx0" brushRef="#br0" timeOffset="26969.97">4899 6775 261 0,'0'0'514'16,"0"0"-478"-16,0 0 102 15,0 0-3-15,0 0-52 0,0 0-25 0,17-53 12 16,-17 50 3 0,0-1 1-16,0 1-9 0,0-1-18 15,0 4-5-15,0 0 4 16,-1 0-38-16,-8 0 24 15,-4 0-32 1,-4 11 0 0,-2 7 10-16,-2 0-8 15,4 6 1-15,3-2-3 16,6-4 3-16,5 3 5 16,3-6-8-16,0 1-5 0,3-5 2 15,12-1 2-15,3-4-5 16,4 1-8-16,2-7-40 15,3 0-14-15,0 0-86 16,3 0-57-16,-8-7-64 16,2-1-255-16</inkml:trace>
  <inkml:trace contextRef="#ctx0" brushRef="#br0" timeOffset="27317.49">5188 6758 953 0,'0'0'104'16,"0"0"-74"-16,0 0 94 15,0 0 50-15,0 0-30 16,0 0-80-16,1-7-20 16,-1 7-5-16,-4 0-17 15,-3 0-10-15,-2 0-12 16,-5 0 1-16,-2 4 7 15,-1 6-8-15,-2 1 0 0,3 2 3 16,5-1-3-16,5 2 1 16,3 1-1-1,3-4 0-15,0 3-3 0,9-4 3 16,9 0-11-16,0-3 1 16,4-2-41-16,2-5-22 15,-3 0-39-15,3 0-46 16,-2 0 43-16,-1-11-61 15,-3-4-74-15,-3-2-85 16</inkml:trace>
  <inkml:trace contextRef="#ctx0" brushRef="#br0" timeOffset="27649.52">5327 6736 755 0,'0'0'275'0,"0"0"-230"15,0 0 83-15,0 0 19 16,0 0-10-16,0 0-66 16,1-3-44-16,-1 3 19 0,0 3-19 15,0 8-5-15,0 7 20 16,0 0-20-16,0 3-8 16,0-3-13-1,0-3 4-15,0-1 1 0,0-3-6 16,3-2 0-16,1-2-3 15,-2-2 3-15,1-1-16 16,-3-4-7-16,6 0-18 16,-3 0 27-16,5 0-21 15,3 0 6-15,3-2 18 16,2-3-19-16,-1 3-37 16,1 2-84-16,-5 0-13 0,3 0-21 15,-6 0-270-15</inkml:trace>
  <inkml:trace contextRef="#ctx0" brushRef="#br0" timeOffset="27964.85">5539 6708 1116 0,'0'0'36'31,"0"0"31"-31,0 0 93 0,0 0-25 0,0 0-61 16,0 0-48-16,-11 18 17 15,11 0-24-15,0 0-2 16,0-1-13-16,0-2 1 16,0 2-1-16,0-5-4 15,0 2-12-15,0-4-14 16,0 1-60-16,0-5-35 15,6-2-50-15,3-4 21 16,6 0 25-16,3-7-80 16,7-10-52-16</inkml:trace>
  <inkml:trace contextRef="#ctx0" brushRef="#br0" timeOffset="28168.76">5713 6740 575 0,'0'0'304'0,"0"0"-277"16,0 0 129-16,0 0-46 15,0 0 1-15,0 0-9 16,-85 65-46-16,76-48-21 16,6-2 1-16,3-1-23 0,0 3-6 15,0-3 3-15,0 1-9 16,12-7 7 0,7-1-8-16,-2-4-5 0,4-3-10 15,1 0-66-15,3 0-118 16,-7-10-223-16</inkml:trace>
  <inkml:trace contextRef="#ctx0" brushRef="#br0" timeOffset="28816.73">5034 7133 1151 0,'0'0'69'0,"0"0"-32"15,0 0 150-15,0 0-95 16,0 0-42-16,0 0-35 16,-1 0 4-16,20 0-19 15,8 0 12-15,3-4-6 16,-3 0-3-16,-2 0-6 15,-4 4 1-15,-9 0 2 16,-3 0-6-16,-3 0 4 16,-6 1 1-16,0 13 1 0,0 8 14 15,0 3 23-15,-9 0-20 16,1 0 0-16,1 0 10 16,0 0-20-16,1-4-6 15,-2-2-1-15,5-4 4 16,-3-2-9-16,6-6-18 15,0-2-62-15,0-3-87 16,0-2-103-16,9 0-143 16</inkml:trace>
  <inkml:trace contextRef="#ctx0" brushRef="#br0" timeOffset="29131.4">5307 7165 1071 0,'0'0'109'16,"0"0"-105"-16,0 0 94 15,0 0 21-15,0 0-22 16,0 0-14-16,78 4-70 16,-72 14 3-16,-6 6-9 0,0 0-6 15,-6-1 17-15,-14 0-18 16,-2-4 0-16,3-4 5 15,4-4-5-15,3-4 0 16,9-5-1 0,3-2-3-16,0 0 1 0,10 0-33 15,16-2 14-15,8-7-4 16,3-1-113-16,-1 0-107 16,-3 4-391-16</inkml:trace>
  <inkml:trace contextRef="#ctx0" brushRef="#br0" timeOffset="30000.81">4949 7527 609 0,'0'0'720'0,"0"0"-706"16,0 0 49-16,0 0 41 16,0 0-12-16,-19 85-35 15,19-68-15-15,0-3-22 0,0-6 0 16,0-2-10-16,0-3-10 16,0-2 8-16,0-1-8 15,0 0 4-15,3 0-7 16,-3 0 3-16,6-7-15 15,-2-9-2-15,2-3 2 16,-1-1-5-16,-1 3 14 16,1 6-23-1,-1 4 27-15,-1 7-1 0,0 0-4 16,3 0 6-16,2 0-6 0,1 1 7 16,4 5 1-16,-4 0-1 15,4-2 0-15,-2-1 2 16,-1-2-2-16,-1-1 0 15,0 0-7 1,2 0-14-16,-3 0 2 0,0-8-2 16,-1-1 20-1,-2 2 0 1,1 3 2-16,-6 1 3 16,3 3 4-16,-3 0-2 15,0 0 29-15,0 4-28 16,0 12 12-16,0 4-2 0,0-1-12 15,0-2-1-15,0-1-4 16,6-4-11-16,-3-3 6 16,1-3-37-16,1-3-49 15,1-3-81-15,2 0-46 16,3-5-149-16</inkml:trace>
  <inkml:trace contextRef="#ctx0" brushRef="#br0" timeOffset="30393.12">5230 7535 1035 0,'0'0'127'16,"0"0"-117"-16,0 0 157 15,0 0-29-15,0 74-36 16,1-56-53-16,2-1-24 16,2-3 6-16,-4-1-31 15,-1-3 7-15,0-3-7 16,0-3-3-16,3-1-14 15,-2-3-48-15,1 0-60 16,4-1-28-16,3-16 42 16,3-7 39-16,0-5-63 15,-3 3-81-15,1 3 4 16,-2 6 212-16,-4 9 24 16,-2 3 77-16,-1 5 66 15,-1 0-3-15,0 0-34 0,0 0-32 16,2 3 9-16,1 10 15 15,0 3-30-15,0 1-31 16,2 1-31-16,-3 1-11 16,-1 0-7-16,-1-2-10 15,0-3-2-15,0 0-5 16,0-3-50-16,0-2-62 16,0-4-128-16,0-3-41 15,0-2-296-15</inkml:trace>
  <inkml:trace contextRef="#ctx0" brushRef="#br0" timeOffset="30582.86">5300 7613 1109 0,'0'0'96'0,"0"0"-77"15,0 0 105-15,0 0-28 0,0 0 8 16,0 0-50-16,40 20-5 15,-15-26-48-15,1-8-1 16,4-1-82-16,0-4-155 16,-5 4-198-16</inkml:trace>
  <inkml:trace contextRef="#ctx0" brushRef="#br0" timeOffset="30813.2">5634 7575 1165 0,'0'0'45'16,"0"0"-30"-16,0 0 94 16,0 0 9-16,0 0-24 15,2 79-38-15,-13-62-46 16,2-4 2-16,4-3 7 16,4-6-18-16,1-4-1 15,0 0-7-15,9 0-55 16,21-13 2-16,7-7-128 15,5-2-84-15,4-2-547 16</inkml:trace>
  <inkml:trace contextRef="#ctx0" brushRef="#br0" timeOffset="31969.37">6013 5965 79 0,'0'0'712'0,"0"0"-690"16,0 0 54-16,0 0 41 15,0 0-22-15,0 0-13 16,0-49-33-16,0 48-6 15,0 1 16-15,0 0 27 16,0 0-31-16,0 0-13 16,0 0 3-16,0 0-18 15,0 8-7-15,0 16-2 16,-3 15 3 0,3 5 14-16,0 7-22 0,0 4 0 15,0-7 5-15,0 1-8 0,0 1-3 16,0 0-7-16,0 0 5 15,0 0 5-15,0 0-10 16,0-3 0-16,0-4 4 16,0-2-3-16,0-7-1 31,0-2 0-31,0-4 0 0,0-3 2 0,0-3-2 31,0-2 0-31,0-4 1 0,0 1-1 0,0-3 2 16,0 0-2-1,0-3 3-15,0 3 1 16,0-2-4-16,0 2 0 16,0-3-1-16,0 2 2 15,-2-5-1-15,1 2 0 16,1-6 0-16,0 3-3 16,0-3 3-16,0-1 0 15,0 1-4-15,0-1 4 16,0 0-5-16,0 1-9 15,0-1-7-15,0 0-1 16,0-1-48-16,0 0-61 16,0-2-44-16,0 0-23 0,0-2-194 15</inkml:trace>
  <inkml:trace contextRef="#ctx0" brushRef="#br0" timeOffset="34097.66">6016 5881 722 0,'0'0'76'0,"0"0"-64"15,0 0 160-15,0 0-28 16,0 0-80-16,0 0-11 16,-3-12 37-16,3 12-42 15,0-2-5-15,0 2 4 0,0-2-14 16,4-1 7-16,7 1 6 16,2-3-21-1,5 4 12-15,3-2-34 0,3-1-2 16,-3 1 11-16,7-1-11 15,-1 1-2-15,6-1 0 16,-3 0 1 0,1 2 7-16,-3 2-7 0,1-1-1 15,-4 1-1-15,3 0 2 16,-1 0 0-16,3 0 0 0,1 0 1 16,-1 0 2-1,3 0-3-15,-2-2 0 0,2 1 5 16,0 0-3-16,1-1-3 15,1 1 1-15,-4 1 0 16,3 0-2-16,-4 0 2 16,0 0-3-16,-2 0-4 15,-2 0 3-15,-1 0 1 16,0-2 0-16,-1-2 3 16,-3 1-2-16,1 1 2 15,-2 0 0-15,-5 1 0 0,1 1 0 16,-4 0 0-1,2 0-3-15,2 0 3 0,0 0-10 16,2 0 6-16,3 0-5 16,3 0 5-16,0 0 3 15,3 0 1-15,0 0-1 16,-2 0 2 0,0 0-6-16,-1 0 5 0,-3 0 0 15,0 0-1-15,1 0-2 16,1 0 3-16,2 0 0 0,-1-2 1 15,0 2 0-15,-1 0-1 16,-1 0 0 0,-2-1 2-1,1 1-1-15,-3-1-1 16,0-1 0-16,0 0 0 0,1 2-1 0,-1-3 1 16,2 3 0-16,-1-2 1 15,-2 2-1-15,0 0 0 16,-3 0-1-16,4 0 1 15,-5 0 0-15,-1 0 0 16,-3 0 0 0,0 0 1-16,0 0 0 0,-5 0-1 15,1 0 0-15,-1 0 5 0,-1 0-10 16,-1 0 5-16,1 0 0 16,-3 0 1-16,0 0-1 15,0 0-1-15,0 0 0 16,0 0 2-16,0 0 4 15,4 0-5-15,-4 0 0 16,0 0 12-16,0 0-9 16,0 0 0-16,0 0-3 15,0 0 2-15,0 0 8 16,0 0-10-16,3 2 0 16,0 5 8-16,-1 1-5 0,1 2-3 31,-2 1 1-31,-1 3 3 0,0 0 8 0,0 4-12 15,0 0 0-15,0 3 11 16,0 4-8-16,0 0-3 16,0 1 0-1,0 0 2-15,-1-1-1 16,1-2-1-16,-2-4 0 16,2 1 1-16,0-1 0 0,0 2-1 31,0-2 0-31,0 1 0 0,-1 1 8 0,-1-2-8 15,-1 2 0-15,0-3 14 0,-1 0-14 32,1-4 5-32,-2 3-2 15,4-3-1-15,-1-2 16 16,-1 1-17-16,2-1 0 16,-2 5 14-16,1-2-12 15,1 2-1-15,-2-1-2 16,1 1 3-16,-2 1 3 15,4 0-6-15,-1-1 0 0,-1 2 12 16,1 2-12 0,-1-3 3-16,2-1 7 0,0 4-9 15,0-3 17-15,0 1-18 16,0 2 0-16,0 0 15 16,0-3-14-16,0 0 4 15,0 0-5-15,0-4 5 16,0 1 1-16,0 2-6 15,0-3 0-15,0 1 7 0,0-1-6 16,0 4-1 0,0 0 0-16,0 2 4 0,0-1 0 15,0-5-4-15,0-3 0 16,-3-3 3-16,3-1-2 16,-3 3-1-16,0-3 0 15,3-1 0-15,0 1 2 16,-3-2-2-16,3 1 0 15,0-1-8-15,0-1 8 16,0 2-12-16,0-2-10 16,0-2-33-16,0 0-31 15,0-2-137-15,-3 0-153 0</inkml:trace>
  <inkml:trace contextRef="#ctx0" brushRef="#br0" timeOffset="35471.81">6274 6971 129 0,'0'0'392'0,"0"0"-270"16,0 0-23-16,0 0 79 16,0 0-48-16,0 0-69 15,0 0-18-15,-60-17 3 16,51 17 11-16,2 0-5 16,2 0 11-16,2 0 15 15,3 0-26 1,0 0-9-16,-1 0-11 0,1 0-15 15,-4 0 12 1,-1 0-15-16,2 0-9 0,-3 0 7 16,-2 0-8-16,4 0-2 15,-2 0 7-15,5 0 10 0,1 0 12 16,0 0-23-16,0 1-8 16,0-1 24-16,0 0-23 15,0 0 2-15,10 0-3 16,8 2 2-16,12-2 5 15,4 1-7-15,8-1 5 16,3 0 1-16,7 0-6 16,3 0 0-16,-1 0 0 15,1 0 2-15,0 0 1 16,-3 0-3-16,1 0 0 0,0 0-2 16,-2 0 2-16,-6 0-4 31,-4 0 1-31,-6 3 6 15,-4-2-8-15,2 1 2 16,-2-2 3-16,2 0 1 0,3 0-1 0,7 0-1 16,-1 0 1-16,-2 0 0 15,-1 0-3 1,-5 0 3 0,-4-2-7-16,-3 2-2 0,-6 0 8 15,1 0-4 1,-4 0 5-16,-3 0 0 0,3 0-2 15,-6 0 0-15,0-1 2 16,4 1 2-16,-1-1-1 16,0-1-1-16,4 1 0 15,-2-1-4-15,-1 1 0 16,2 0 2-16,-2-1 2 16,1 2 1-16,2-1-1 15,-2-1 0-15,7 2 0 0,-2-1 0 16,0 1 0-16,-2 0 0 15,-2-1 0-15,-8 1 2 16,-1 0-1-16,-5 0-1 16,-2 0 3-16,-2 0 1 15,0 0 2-15,0 0-6 16,0 0 0-16,0 0 12 16,0 0-12-16,0 0 0 15,0 0 1-15,0 0 1 16,0 0-4-16,0 0-4 15,-6 0-28-15,-3-2 6 16,5 1-64-16,1-2-55 0,0-1-37 16,1-2-16-16,-2-5-237 15</inkml:trace>
  <inkml:trace contextRef="#ctx0" brushRef="#br0" timeOffset="36436.18">6356 6054 170 0,'0'0'746'0,"0"0"-688"16,0 0 46-16,0 0-7 15,0 0-17 1,0 0 43-16,0 58-27 0,0-33-7 16,0-1-31-16,0-2-21 0,3-4 5 15,0 0-25 1,0-4-6-16,-3-2 4 0,0-3-10 15,0-2 1-15,0-2-6 16,0-1-2-16,0-2-5 16,0-2-15-16,0 0-4 31,0-3-1-31,0-12-50 0,0-6 14 0,0-8-22 16,0-5-8-16,0-7 18 15,0 0 10-15,12 4 35 16,0 9 18-16,4 13 12 15,-1 5 2-15,3 9-1 16,-6 1 11-16,-1 0 45 16,-3 18-16-1,-3 0 38-15,-5 5-20 0,0-2-14 0,0-1-7 16,-2-2-7-16,-8-4-11 16,-2-3 3-1,3-4-23-15,-6 0-5 0,0 0-45 16,3-3-103-1,2-3-79-15,4-1-299 0</inkml:trace>
  <inkml:trace contextRef="#ctx0" brushRef="#br0" timeOffset="36814.56">6516 6198 1012 0,'0'0'46'16,"0"0"-43"-16,0 0 108 16,0 0-46-16,0 0-21 15,0 0-19-15,34-15-22 16,-21 2-3-16,-4 4-10 16,-6-1-12-16,-3 2 18 0,0 1-15 15,0 1 9-15,-9 5 8 16,-4 1 2-16,1 0 6 15,3 0 0-15,-3 0 9 16,5 8 46-16,-1 4-16 16,2 0-3-16,6 1 0 15,0 0-14-15,0 1-9 16,0 0-19-16,0-6 3 16,9 2-1-16,2-3-2 15,0-3-28-15,3-1-10 0,1-3-48 16,1 0-13-1,-1 0 9-15,0-7-89 0,-3-7-113 16</inkml:trace>
  <inkml:trace contextRef="#ctx0" brushRef="#br0" timeOffset="37239.78">6644 6154 556 0,'0'0'182'0,"0"0"-181"15,0 0 57-15,0 0 75 16,82-17 15-16,-66 17-48 15,-4 0-9-15,-3 0 22 0,-2 10-19 16,-5 2-42-16,-2-1 6 16,0 2-21-16,-2-2-6 15,-8-1-5-15,4-3-19 16,0-3 10-16,3 0-17 16,2-4 0-16,1 0-2 15,-2 0-11-15,1 0-13 16,-1 0-39-16,-2 0-71 15,4-14 61-15,0-1-18 16,6-3 15-16,9 0 38 16,4 4 16-16,2 3 10 0,-2 1 10 15,1 6 4-15,-5 1 10 16,-2 3 7-16,-4 0-2 16,-6 0 15-16,-1 17 4 15,-2-2 31-15,0 7 4 16,0-1-31-16,0 0 13 15,0-7-39-15,0 0-10 16,0-5-2-16,3-4 0 16,1-3-22-16,5-2-59 15,-3 0-52-15,1-5 30 16,-4-13-181-16,-1 0-233 16</inkml:trace>
  <inkml:trace contextRef="#ctx0" brushRef="#br0" timeOffset="37397.18">6896 6004 681 0,'0'0'215'16,"0"0"-192"-16,0 0 11 15,0 0 48-15,0 0-39 16,0 0-25-16,7 25-18 16,4-17-11-16,4-1-165 15,-2-3-380-15</inkml:trace>
  <inkml:trace contextRef="#ctx0" brushRef="#br0" timeOffset="37886.62">7023 6079 726 0,'0'0'441'15,"0"0"-433"-15,0 0 133 0,0 0-32 16,0 0-16-16,0 0-9 15,4 65-31-15,4-40-11 16,-2 3-18-16,1 1 0 16,-4 1-23-16,0 1 14 0,-3-3-15 15,0-2-1-15,0-2-2 16,0-9 6 0,0-1-6-16,0-7 1 0,-3 0-19 15,0-4 16-15,-4-3-23 16,1 0-1-16,-3 0 14 15,0-14-26-15,0-7-8 16,3-11 16-16,4-8-9 16,2-5 23-16,0-2-28 0,11 3 0 15,10 9 14 1,4 7 21-16,0 17 9 0,1 4-1 16,-5 7 4-16,-5 0 41 15,-7 14 7 1,-6 7-6-16,-3 1-2 15,0 2-10-15,-15-5 2 0,-4-2-11 16,-2-3-16-16,7-6 9 16,5-3-14-1,2-3-10-15,4-2-24 0,3 0-71 0,0 0-72 16,0-11-83-16,0-7-347 16</inkml:trace>
  <inkml:trace contextRef="#ctx0" brushRef="#br0" timeOffset="38576.46">7223 5929 1062 0,'0'0'107'0,"0"0"-42"15,0 0 106-15,0 0-29 16,0 0-67-16,0 0-41 16,0-6-11-16,0 12-11 31,0 9 4-31,0 3 4 0,0 8-8 0,1 3 14 31,3-2-14-31,-1 3-5 16,-1 0 13-16,1-5-16 0,-3 0 3 15,3-6-3 1,0 1 2-16,2-8-3 0,-4 1-3 16,1-5-2-16,-1-1-2 15,-1-3-16-15,2-1 3 16,-1-3-14-16,1 0-20 16,3 0 10-16,1-9-36 15,2-7-14-15,1-2 10 16,-2 4-14-16,-4 3 51 15,-1 7 21-15,-2 2 23 0,0 2-11 16,0 0 11-16,0 2 0 16,0 6 5-16,0-1-4 15,1 0 0-15,4-3-2 16,-2-1 5-16,3-2 4 16,0 2-8-16,1-3-7 15,-1 0-2-15,3 0-40 16,0 0-31-16,-2 0-1 15,-1-4 32-15,-1 1 49 16,-2-1 13-16,0 4 38 16,0 0 27-16,4 0-12 15,2 0-5-15,0 4-17 16,-1 3 2-16,0 0 8 0,3-3-28 16,0 2-11-16,2-5 13 15,-1-1-11-15,4 0-1 16,-2 0-9-16,-1-7-7 15,-4-1-17-15,-1-3-102 16,-4-2-66-16,-2 6-219 16</inkml:trace>
  <inkml:trace contextRef="#ctx0" brushRef="#br0" timeOffset="39524.83">6329 6500 675 0,'0'0'117'0,"0"0"-49"16,0 0 87-1,0 0-71-15,0 0-6 0,0 0 2 16,18-49 7-16,-18 46-9 16,0 2-3-16,0 1-11 15,0 0 0-15,-9 0-20 0,-4 7-32 16,-5 7-10-16,0 1 6 16,-3 2 10-16,4 1-17 15,4-2 5-15,6 1 8 16,2-3-10-16,5-3-4 15,0-1-6 1,5-2 6-16,13-2-9 0,4-4 9 16,5 0-17-16,3-2 2 15,-2 0-50-15,3 0-26 16,-2-8-65-16,-4-5-64 0,-5-4-166 16</inkml:trace>
  <inkml:trace contextRef="#ctx0" brushRef="#br0" timeOffset="39825.23">6490 6401 924 0,'0'0'121'15,"0"0"-47"-15,0 0 52 16,0 0 37-16,0 0-58 16,0 0-38-16,0 17-6 15,0 1-18-15,0 1-14 16,0 5-9-16,0-2-18 16,0-1 9-16,0 1-11 15,0-4 0-15,0-4-4 0,0 0-12 16,0-2-36-16,2-2-69 15,5-3-142-15,-1-5 7 16,3-2-309-16</inkml:trace>
  <inkml:trace contextRef="#ctx0" brushRef="#br0" timeOffset="40129.4">6610 6383 339 0,'0'0'674'0,"0"0"-653"16,0 0 62-16,0 0 38 15,0 0 12-15,0 0-41 16,0-4-9-16,0 4-39 16,0 11-24-16,0 7 27 15,0 4-25-15,0 2 0 16,0-2-5-16,0 3-16 15,0-1 12-15,0-2-13 16,-2 0-8-16,-4-1 0 16,0-3-49-16,3-5-45 15,3-4-50-15,0-6-15 0,0-3 50 16,12 0-22-16,6-7-55 16,0-10-78-1</inkml:trace>
  <inkml:trace contextRef="#ctx0" brushRef="#br0" timeOffset="40334.79">6741 6486 915 0,'0'0'110'16,"0"0"5"-16,0 0-13 15,0 0-23-15,0 0 13 16,0 0-22-16,-79 76-44 16,73-62 6-16,6-1-24 0,0-6-3 15,0-3-5 1,1 0 6-16,11-3-3 0,6-1-3 15,9 0-24-15,1 0-24 16,2 2-83-16,-4-1-72 16,-4 2-189-16</inkml:trace>
  <inkml:trace contextRef="#ctx0" brushRef="#br0" timeOffset="40805.68">6938 6619 981 0,'0'0'169'0,"0"0"-152"0,0 0 45 16,0 0 38-16,0 0 23 15,0 0-21-15,9 57-39 16,-6-30-18-16,1-1-22 16,-3-4 14-16,-1 2-35 15,0-5 6-15,0-2 3 16,0-6-3-16,0-3-14 0,0-2 6 16,0-2-33-16,0-4-16 15,-4 0-84-15,-2 0-105 16,-1-4-12-16,-1-16-343 15</inkml:trace>
  <inkml:trace contextRef="#ctx0" brushRef="#br0" timeOffset="41058.16">6947 6621 835 0,'0'0'77'15,"0"0"62"-15,0 0-25 16,98 15-9-16,-71 3 33 15,-3 0-49 1,-3 0-27-16,-11-1 2 0,-8-1-28 16,-2 1-18-16,-6 1 12 15,-15-1-24-15,-2-3 3 16,-2-2-9-16,4-1-5 16,-1-4 1-16,4-3-26 15,0-1-60-15,3 0-39 16,5-2-44-16,2-1-42 0,5 0-177 15</inkml:trace>
  <inkml:trace contextRef="#ctx0" brushRef="#br0" timeOffset="41294.67">7196 6694 1069 0,'0'0'113'16,"0"0"-86"-16,0 0 129 0,0 0-20 16,0 0-21-16,0 0-51 0,35 15-28 15,-33 2-11 1,-2-2-25-16,0 2 17 16,0 0-17-16,0-3-28 0,0-2-37 15,-2-5-152-15,1-4-112 16,1-3-375-16</inkml:trace>
  <inkml:trace contextRef="#ctx0" brushRef="#br0" timeOffset="41562.04">7330 6703 1288 0,'0'0'27'0,"0"0"38"16,0 0 54-16,0 0-16 15,0 0-53 1,0 0-28 0,6 69 14-16,0-62-35 15,-1-1 7-15,-1-2-8 16,-1 1 2-16,0-3 1 16,-2-1-3-16,-1-1-20 15,0 0-10-15,0 0-29 0,0-3-30 16,0-15-73-16,0-3-14 15,0 2-60-15,-4-2-498 16</inkml:trace>
  <inkml:trace contextRef="#ctx0" brushRef="#br0" timeOffset="41830">7296 6479 1397 0,'0'0'22'15,"0"0"73"-15,0 0 5 16,0 0-85-16,0 0-1 15,0 0-14-15,-18 4-24 16,18 7-24-16,0-3-123 16,0-1-140-16,0-1-467 15</inkml:trace>
  <inkml:trace contextRef="#ctx0" brushRef="#br0" timeOffset="42322.71">7330 6693 780 0,'0'0'73'0,"0"0"-14"16,0 0 6-16,0 0 28 15,0 0 7-15,0 0-32 16,0-3 45-16,0 3-32 16,0 0 2-16,0 0-1 15,0 0-41-15,0 0 0 0,0 13-24 16,0 6-6-16,0 6 16 15,3-1-25-15,0-4-2 16,5 0 11-16,0-9-11 16,1-3 7-16,-1-5-7 15,1-3-2-15,4 0 2 16,2-7 2-16,6-11-1 16,1-8-2-16,-2-5 3 15,2 2-8-15,-4-6-4 0,-3 6-45 16,-2 4-28-16,-5 6-150 15,-8 10-231-15</inkml:trace>
  <inkml:trace contextRef="#ctx0" brushRef="#br0" timeOffset="44243.66">6909 7131 439 0,'0'0'23'0,"0"0"41"16,0 0 0-16,0 0 13 15,0 0 40-15,0 0-21 0,-1-2-1 16,1-1-10 0,0 2 10-16,0 0 8 0,0-1 14 15,0 2-30-15,0 0 2 16,0 0-55-1,0 0-12-15,0 0-3 16,0 0-5-16,0 11 6 0,0 21-7 16,0 14 19-16,1 12 16 15,-1 3-42-15,2-4 14 16,-2 0-6-16,0-6 5 0,0-6-2 31,0-4-17-31,0-10 1 0,0-6 6 16,0-8-7-16,0-4 0 0,0-7-1 15,0-3-7 1,0-2-6-16,0-1-21 0,0 0-15 16,-3 0 8-16,0-9-103 15,0-11-85-15,0-9 80 16,0-9-94-16,1-13-206 16</inkml:trace>
  <inkml:trace contextRef="#ctx0" brushRef="#br0" timeOffset="44670.06">6893 7115 943 0,'0'0'46'16,"0"0"-5"-16,0 0 57 16,0 0-37-16,0 0 38 0,0 0 5 0,-45 47-52 15,33-30-4 1,-1 1-14-16,-1 0-3 0,-2-1-5 15,4-2-26-15,1-6 3 16,1 0 4-16,4-5-7 16,3-1 0-16,3-3 0 15,0 0 1-15,0 0-1 16,3-10-22-16,15-12 17 16,6-6-4-1,3-5-8-15,4-2-27 0,-1 6 20 16,-3 4 14-1,-2 11 9-15,-6 7-10 0,-5 7-7 16,-5 0 14-16,0 7 2 16,-5 11 2-16,1 9 11 15,-1 3 11-15,4-1-3 0,5-4-19 16,2-4 1-16,6-7-4 16,3-6-7-1,-3-8-96-15,0 0-151 0,-9-1-797 16</inkml:trace>
  <inkml:trace contextRef="#ctx0" brushRef="#br0" timeOffset="45476.25">6527 7853 1094 0,'0'0'81'15,"0"0"6"-15,0 0 58 0,0 0-10 16,-22 89-34-16,22-54-15 15,0 1-55-15,0-4 3 16,0-5-10-16,0-3-17 16,0-6-2-16,5-5-5 15,-4-5 0-15,-1-3 4 16,0-4-4-16,0-1-6 16,0 0 5-16,-6 0-12 15,-3-7-6-15,3-11 0 16,6-11-26-16,0-9 19 15,0-4-14-15,12 1-8 16,3 7-6-16,3 10-5 0,-3 11 21 16,6 9 23-16,-5 4-3 15,4 0 14-15,-3 0-5 16,-3 11 9-16,1 1 15 16,-9 1-4-16,-3-2 5 15,-3 0 0-15,0 0-2 16,-16 1 28-1,-7-1-36-15,-4-1-6 0,3-2-3 16,2-4-24-16,11-1-48 0,2-3-74 16,6 0-28-16,3 0-246 15</inkml:trace>
  <inkml:trace contextRef="#ctx0" brushRef="#br0" timeOffset="45835.56">6909 7952 371 0,'0'0'600'0,"0"0"-578"16,0 0 127-16,0 0-43 15,0 0 47-15,0 0-18 16,-16-28-54-16,4 28-36 15,0 0-28-15,-3 14-3 16,2 4-2-16,-5 5-2 16,7 1 21-16,2 0-31 15,4-3 0-15,3-6 6 16,2-2-5 0,0-2-2-16,2-4-10 0,9-1-2 0,3-3 10 15,4-3-27-15,1 0 1 16,4 0-23-16,-1-1-39 15,-3-8-40-15,-2-2-67 16,-3-2-44-16,-6-3-296 16</inkml:trace>
  <inkml:trace contextRef="#ctx0" brushRef="#br0" timeOffset="46154.22">7035 7942 1054 0,'0'0'64'15,"0"0"-20"-15,0 0 71 16,0 0 20 0,0 0-3-16,0 0-42 0,6 46-38 15,-5-23-19-15,2 0 2 16,-2-4-27-16,1-2 1 16,-2-3 13-16,0-2-22 15,3-5 0-15,-3 0 3 16,0-4-3-1,3-2 0-15,-3-1-7 0,3 0-13 16,3 0 14-16,5 0-32 0,5 0 31 16,6-4 5-16,-1-3-6 15,-3 3-2-15,-2 2-27 16,-4 2-78-16,-1 0-6 16,1 0-121-16,-2 0-91 15</inkml:trace>
  <inkml:trace contextRef="#ctx0" brushRef="#br0" timeOffset="46454.29">7317 7945 1156 0,'0'0'32'16,"0"0"98"-16,0 0-4 15,0 0-33-15,0 0-33 16,0 0 3-16,10 28-38 16,-10-10 15-16,0 2-38 15,0 2-2-15,0-3 0 16,-2-2-8-16,-2-3-20 0,0-4-38 15,4-4-66-15,0-3-30 16,0-3-19-16,5 0-62 16,9-16-112-16</inkml:trace>
  <inkml:trace contextRef="#ctx0" brushRef="#br0" timeOffset="46659.55">7439 7932 936 0,'0'0'71'0,"0"0"13"15,0 0 5-15,0 0 35 0,0 0-21 16,-95 89-53-16,78-68-19 16,5-4-20-16,8-3-4 15,4-4-7-15,0-4-16 16,0-1 16-16,11-2-15 16,3-1-2-16,8-2 3 15,-2 0-60-15,5 0-54 16,-4 0-68-16,-3 0-305 15</inkml:trace>
  <inkml:trace contextRef="#ctx0" brushRef="#br0" timeOffset="47039.6">7642 7928 1155 0,'0'0'3'0,"0"0"118"16,0 0-59-16,0 0-10 15,0 0-24-15,0 0-28 16,-39 21-1-16,36-4-3 16,3 1 4-16,0 1-2 15,0 1 0-15,1-1 2 16,7-3-8-16,3-2 8 15,-3-3-12-15,-3-1 12 16,-5-1 0 0,0-1 1-16,0 1 9 0,-18-1-7 15,-4 0 11-15,1-1-14 0,-2-1-3 16,6-3-2-16,3-2-55 16,6-1-15-16,8 0-39 15,0-5-142-15,0-11-234 16</inkml:trace>
  <inkml:trace contextRef="#ctx0" brushRef="#br0" timeOffset="47388.38">7783 7969 1166 0,'0'0'81'15,"0"0"-58"-15,0 0 104 16,0 0-18-16,0 0-4 15,0 0-44-15,0 87-18 16,0-66-19-16,0-1-20 16,0-4 20-1,0-5-24-15,0-4 3 0,0-3 3 16,0-2-3-16,0-2-1 16,0 0-2-16,0 0-5 0,-4-7 0 15,1-9-23 1,2-5-5-16,1-5 8 0,0-6-20 15,8-2-7-15,6 2-13 16,5 4 14-16,1 6 12 16,1 8-71-16,-4 7 29 15,-3 6 10-15,-6 1-12 16,-3 0-64 0,-5 0-165-16</inkml:trace>
  <inkml:trace contextRef="#ctx0" brushRef="#br0" timeOffset="47577.85">7755 8094 917 0,'0'0'108'0,"0"0"-98"0,0 0 76 16,0 0-26-16,0 0-16 15,0 0-29-15,67-34-15 16,-43 21-66-16,-7 3-107 16,-7 4-457-16</inkml:trace>
  <inkml:trace contextRef="#ctx0" brushRef="#br0" timeOffset="47768.19">7802 8156 898 0,'0'0'116'0,"0"0"-42"16,0 0 27-16,0 0-38 16,0 0 42-16,0 0-31 15,41 23-38-15,-14-33-36 16,2-7-23-16,-1 2-148 16,-3 0-69-16,-4-3-613 15</inkml:trace>
  <inkml:trace contextRef="#ctx0" brushRef="#br0" timeOffset="48067.29">8124 7912 1105 0,'0'0'136'0,"0"0"-89"0,0 0 165 15,0 0-57-15,0 0-60 16,0 0-45-16,-8 75-12 15,4-52-10-15,-1-2 12 16,1 0-39-16,-1-3 2 16,4-1 9-16,-1-2-10 15,1-3-4-15,1 0 1 16,0-4 1-16,0-2 0 0,1-2 0 16,10-1-7-16,8-3 0 15,6 0-20-15,10-2 1 16,2-9-21-16,5 1-34 15,-2-1-166-15,-9 2-304 16</inkml:trace>
  <inkml:trace contextRef="#ctx0" brushRef="#br0" timeOffset="51221.63">8036 6397 248 0,'0'0'304'0,"0"0"-280"16,0 0 28-16,0 0 117 16,0 0-86-16,0 0-48 15,0 0 46-15,-51-7-20 0,45 7-23 16,6 0 14-16,-3 0-18 15,3 0 17-15,-3 0-26 16,0 0 1-16,-2 0 7 16,2 0-22-16,-4 0-3 15,3 0 24 1,1 0-31-16,0 0 18 0,1 0 8 16,-2 0-20-16,-1 0 1 15,2 0-8-15,-3 0 0 0,5 0 29 16,1 0-6-16,0 0-15 15,0 0 13-15,0 0-8 16,0 0 6 0,0 0-12-16,0 0-4 0,0 0 0 15,0 0-3-15,0 0 0 16,0 0-3-16,0 0 3 16,13 0 0-16,5 0 0 15,6 0 2-15,4 0 3 16,7 0-5-16,5 0-1 15,6 0-1-15,5 0 2 0,-2 0-3 16,0 0 3-16,1 0 0 16,-3 0-1-16,4 0 1 15,-3 0 0-15,-1 0-1 16,-3-3 0-16,-4 3-5 16,-3 0-1-16,-4 0 1 15,4 0-1 1,-1 0 7-16,0 0-15 0,1 0 10 15,-4-1 5-15,3 1-3 16,-5 0 3-16,-4 0 0 16,1 0-1-16,-2 0 1 0,-4 1-4 15,1 2-8 1,0 1-3 0,3-4 13-16,-1 0-1 15,7 0-9-15,0 0 0 0,4 0 4 0,-2 0 7 16,4 0-1-16,-2 0 3 15,-5 0-1 1,0 0 0 0,-5 0 1-16,-6 0-9 15,-3 0 8-15,4 0 0 16,-2 0 1-16,-4 0 4 16,1 0-4-16,-4-1-1 0,-4 1 0 15,-1 0 3-15,1 0 1 16,-1-3 9-16,4 3-9 15,2 0 1-15,2-3 10 16,3 3-12-16,-3 0-3 16,0 0 20-16,-5 0-19 15,0 0 3-15,-4 0-1 16,-3 0 2-16,-1 0-8 16,-2 0 3-16,0 0 0 15,3 0 13-15,3 0-13 16,2 0-1-16,2 0 1 15,0 0 0-15,-2 0 8 0,2-1-8 16,-4 1 0-16,0 0-4 16,0 0 4-16,0 0 0 15,0 0 2-15,0 0 5 16,-3 0-5-16,3-3 0 16,-1 3-1-16,-1-3 13 15,3 3-14-15,-2-1 5 16,-1 1 1-16,-2 0-5 15,-2 0 1-15,0 0-2 16,0 0 0-16,0 0-7 16,0 0-13-16,0 0-27 0,0-3-29 15,0-1-119-15,0 1-180 16</inkml:trace>
  <inkml:trace contextRef="#ctx0" brushRef="#br0" timeOffset="51963.09">9796 6255 1099 0,'0'0'44'0,"0"0"-10"15,0 0 60-15,0 0 66 16,0 0-57-16,0 0-52 16,-6-14-20-16,6 14-17 15,0 0 4-15,0 0-18 16,0 0 0-16,0 9 24 16,10 0-13-16,2 2-4 0,3 2 10 15,5-2-11-15,0 3 5 16,1-3-11-16,-1 3 0 15,1-3 9 1,-2-3-9-16,-4-1-4 0,3-1 4 16,-5-2 1-16,-4-1 0 15,-3-2-1-15,-3-1 0 16,0 3 4-16,-3-3-4 16,0 0 0-16,0 0-1 15,0 0 2-15,0 3-1 0,0-3 0 16,-6 7 0-16,-12-3 7 15,-4 7-7-15,-2-1 0 16,-3 1 5-16,2 3-5 16,-2-2 0-16,2 2 0 15,4-4 1-15,6-2 0 16,3-5-1-16,8 1 0 16,2-4-2-1,2 0-1-15,0 0-2 0,0 0-15 16,0 0-14-16,12-15 18 15,3-3-55-15,-2-4-35 16,1-2-47-16,-5 2 31 0,-2-2 35 16,-6 0 11-16,1 5 76 15,-2 5 1 1,0 10 39-16,0 1 33 0,0 3 24 16,0 0-3-16,0 14-51 15,-7 6 18-15,2 6-13 16,2-5-21-16,0 1-24 0,3-3-6 15,0-2-59 1,0-6-193-16,-1-1-381 0</inkml:trace>
  <inkml:trace contextRef="#ctx0" brushRef="#br0" timeOffset="53174.09">8392 5833 381 0,'0'0'355'0,"0"0"-216"16,0 0 18-1,0 0-14-15,0 0-9 0,0 0-33 16,-6 21 33-16,5 1-48 16,-1 4-38-16,2 2-3 15,0 4-21-15,0-4-9 16,0-3-11-16,-1-3-2 16,-2-8 12-16,1-2-14 15,-1-3 0-15,2-5 5 16,-1-1-5-16,2-3 0 0,0 0-6 15,0 0-3 1,0 0 4-16,0-13-12 0,0-6-12 16,0-6 3-16,0-9-7 15,-1-3 0-15,1-5-13 16,0 0-35-16,0 2 21 16,9 8-7-16,7 10 7 15,2 11 52-15,1 7 3 16,1 4 5-16,-4 0 3 15,-1 14 29-15,-6 1 23 16,-4 3-22-16,-5-1 7 16,0 1-2-16,-2-4-14 0,-14-3 7 15,-4-3-5-15,-2 0-25 16,5-2 16-16,0-3-17 16,2-3-15-16,7 0-21 15,4 0-39-15,4 0-86 16,0 0 17-16,1 0-137 15,14 0-144-15</inkml:trace>
  <inkml:trace contextRef="#ctx0" brushRef="#br0" timeOffset="53535.66">8682 5865 267 0,'0'0'558'0,"0"0"-538"15,0 0 46-15,0 0 41 16,0 0 0-16,0 0-37 16,31-64 5-16,-31 60 16 15,0 2 10-15,0 1-4 16,0 1-43-16,-8 0-29 16,-5 0 4-16,0 8-12 15,-7 9 10-15,1 4-12 16,-2 1-5-16,2 1 32 15,5 1-37-15,2 0-3 0,8-3 8 16,4-1-10-16,0-3 0 16,0-3-11-16,4-4-4 15,13-6 12-15,2-4-28 16,5 0-6-16,-2 0-22 16,2 0-46-16,-2-11-54 15,0-5-32-15,-2 0-60 16,-5-5-317-16</inkml:trace>
  <inkml:trace contextRef="#ctx0" brushRef="#br0" timeOffset="53875.79">8856 5822 616 0,'0'0'458'0,"0"0"-434"15,0 0 77-15,0 0 53 16,0 0-28-16,0 0-58 15,3-3-4-15,-3 3-25 16,0 10-9-16,-3 8 5 16,0 2-15-16,0 4 17 15,1 1-30-15,-2 1-6 0,0 1 10 16,-1-5-8 0,1-1-3-16,-1-4 0 15,2-6-5-15,2-3-4 0,1-2-3 16,0-6-11-16,0 0-10 15,0 0 5-15,12 0 3 16,7-3 15-16,1-8-49 16,-1 7 7-16,-1-3-42 15,-5 4-16-15,1 3-19 16,-4 0-59-16,-1 0-144 16</inkml:trace>
  <inkml:trace contextRef="#ctx0" brushRef="#br0" timeOffset="54433.89">9038 5837 938 0,'0'0'218'0,"0"0"-192"16,0 0 113-16,0 0-24 15,0 0 14 1,0 0-62-16,0 68-8 0,-3-43-38 16,3-1-4-16,0-2 1 15,0-4-14-15,0-3-4 16,0-2 0-16,0-6-25 16,0 1-8-16,0-5-62 15,0-3-55-15,3 0-15 16,12-10 49-16,3-8-31 15,0-11-38-15,3-3-64 16,-4-6 130-16,0 4 99 0,-2 2 20 16,-5 9 141-16,-2 9 105 15,-5 9-60-15,-3 3-54 16,0 2-20-16,0 0 56 16,-3 0-87-1,-6 12-43-15,-3 6 6 0,-4 0 5 16,3 3-17-1,2-1-18-15,2 0-13 0,4-2 13 16,1-1-14-16,2-2 0 16,1-5-1-16,1-3 1 15,0 1-13-15,0-3-12 16,0 2-28-16,0-2 28 16,4 0-18-16,5-2-11 0,3 0 14 15,3-1-40-15,4-2-43 16,-1 0-56-16,0 0-140 15</inkml:trace>
  <inkml:trace contextRef="#ctx0" brushRef="#br0" timeOffset="54622.73">9301 5997 1130 0,'0'0'54'15,"0"0"-36"1,0 0 90-16,0 0 27 0,0 0-36 16,0 0-41-16,73 18-58 15,-64-16-3-15,-8-2-83 16,-1 0-211-16,0 0-557 16</inkml:trace>
  <inkml:trace contextRef="#ctx0" brushRef="#br0" timeOffset="55804.64">9580 5708 1058 0,'0'0'25'16,"0"0"44"-16,0 0 70 15,0 0 2-15,0 0-19 16,0 0-67-16,0 2-22 15,0 18 20-15,-3 4-25 16,1 2 18-16,1 0-36 16,-1-2 5-16,2 0 2 15,0-5-15-15,0-1 0 16,-1-1-4-16,1-3-2 16,-2-6-4-16,2 2-33 15,0-6-42-15,0-1-39 0,0-3-134 16,0 0-1-16,0-10-344 15</inkml:trace>
  <inkml:trace contextRef="#ctx0" brushRef="#br0" timeOffset="56200.05">9472 5812 1025 0,'0'0'96'0,"0"0"-84"16,0 0 29-1,0 0 36-15,0 0 41 0,88-15-66 16,-52 10-27-16,1 0-10 16,1 1-15-1,-3 1-62-15,-5 1-71 0,-3 0-7 16,-6 2-102-16,-6-3-22 16,-9 3 65-16,-5 0 116 15,-1-1 83-15,0 1 207 16,0 0 27-16,0-3-45 15,-1 3-34-15,-1-2-35 16,2 2 19-16,0 0-14 0,0 0-56 16,0 0-29-16,0 0-13 31,0 9 17-31,-3 5-4 0,0 1-33 0,-2 0 3 16,0 2 2-1,-1-3-10-15,3 2-4 16,3-4-5-16,-3-4-27 0,3-3-43 15,0-3-105-15,0-2-135 16,0 0-372-16</inkml:trace>
  <inkml:trace contextRef="#ctx0" brushRef="#br0" timeOffset="57156.66">9918 5842 975 0,'0'0'21'16,"0"0"95"-16,0 0 8 16,0 0 5-16,0 0-64 15,0 0-14-15,-24 2-23 16,20-2-27-16,1 0 25 0,0-4-7 16,3-3-16-16,0-6-3 15,0 1-17-15,12-2 10 16,3 3-11-16,0 4-1 15,-2 3 15-15,-3 4-4 16,-1 0 8 0,-1 0 0-16,1 4 5 15,0 5 18 1,-5 0-19-16,1-1 8 16,-5 2 17-16,0 0-10 0,0 1-2 15,0-2 12-15,-3-3-21 16,-2 0 21-16,1-2-24 15,2-4-2-15,2 0 19 16,0 0-20-16,0 0 6 16,0 0-8-16,0-3-8 15,0-8-23-15,3-9-25 16,8 2 2-16,1 2 39 16,-2 2-36-16,-5 7 37 15,-4 5 10-15,1 0 4 16,-2 2-4-16,0 0 0 15,1 0 4-15,2 4 6 0,0 3-5 16,2 0-1-16,0 0 0 16,0 2 3-16,1-2-6 15,-3 2 3-15,5-2-7 16,-2-3 6-16,1 0-34 16,0-4-76-16,-1 0 36 15,3 0 27-15,0-6 44 16,2-5-19-16,-1-1 17 15,2 1-1-15,-3 0 7 0,-3 4 0 16,-1 4 13-16,-5 3 22 16,0 0 71-16,0 0-35 15,0 0-39-15,0 0-1 16,0 7-26-16,0 0 3 16,0 2 4-16,0 0-6 15,0 0 12-15,0 3-11 16,0-1-6-16,7 0 14 15,-1-4-14-15,3 0-1 16,0-5 5-16,3-2-3 16,-3 0 18-16,1-2-19 0,2-9 1 15,-3-3-4 1,3-2 1-16,-3 0-11 0,1 0-5 16,-2 0-20-16,-1 5 15 15,-4 4-5-15,-3 0 13 16,0 7 7-16,0 0 5 15,0 0-20-15,0 3 10 16,2 4 12-16,1 1 15 16,-2 2-9-16,4-3 0 15,1 1 14-15,-2-3-20 16,6 0-6-16,-2-5-45 16,4 0-70-16,3 0-10 0,0 0-150 15,3-2-153-15</inkml:trace>
  <inkml:trace contextRef="#ctx0" brushRef="#br0" timeOffset="57428.86">10487 5734 821 0,'0'0'278'16,"0"0"-220"-16,0 0 117 16,0 0-38-16,0 0-47 15,0 0-40-15,-44 72-7 16,44-62-34-16,0-2 1 0,6-2-2 15,6-2-7-15,5-1 8 16,1-3-9-16,4 0 0 16,-1 0 2-16,-6 0-2 15,-5-8-3-15,-4-4 2 16,-6-2 2-16,0-2 6 16,0 1-7-16,-9 3 0 15,-4 3-1-15,-2 6 1 16,-6 3-12-16,-4 0-46 15,-8 12-183-15,-6-3-436 0</inkml:trace>
  <inkml:trace contextRef="#ctx0" brushRef="#br0" timeOffset="58893.61">9921 6401 590 0,'0'0'79'0,"0"0"-37"16,0 0 99-16,0 0-31 15,0 0-43-15,0 0-20 16,0 0 21-16,-38-8 15 16,38 5-5-16,0 3 3 15,0 0 17-15,0 0-34 32,0-3-10-32,0 3-12 0,0 0-15 0,0 0-4 15,0 0-22-15,0 0 5 16,14 0 6-16,7-1-5 0,10 1 0 15,5-3-3 1,3 3 1-16,5 0 2 16,2 0-7-16,0 0 0 15,3 0 5-15,0 0-5 16,-4 0 0-16,0 0 0 0,-2 0 1 16,1 0 0-16,2 0-1 15,-1 0 0-15,2 0 4 16,1 0-4-16,-3 0-3 15,1 0 3-15,-4 0-8 32,-5-4 6-32,2 1-4 0,-4 3 6 15,-2-3-5-15,-3 3 4 16,-4 0-3-16,-1 0 4 16,2 0 1-16,-2 0-1 15,-1 0 0-15,0 0 0 16,-3 0-4-16,-2 0 4 15,-1 0 0-15,1 0 3 16,1 0-3-16,-4 0 0 0,2 0-2 16,-3 0 2-16,0 0 0 15,-3 0 0-15,0 0 0 16,-2 0-1-16,-2 0 2 16,-1 0-3-16,-3 0 1 15,1 0 1-15,-4 0 0 16,-1 0 0-16,0 0 0 15,0 0-2-15,0 0 5 16,0 0-6-16,0 0 3 16,0 0 0-16,0 0-5 15,0 0 5-15,0 0-19 16,0 0 1-16,-1 0-14 16,-8 0-32-16,-1 0-66 0,-2 0-111 15,-2 0-118-15</inkml:trace>
  <inkml:trace contextRef="#ctx0" brushRef="#br0" timeOffset="59572.3">11250 6248 1072 0,'0'0'30'16,"0"0"30"-16,0 0 93 16,0 0-11-16,0 0-47 15,0 0-28-15,0-3-41 16,0 3 3-16,0 6 0 16,2 4-22-16,4 1 26 15,9 3-33-15,0-2 2 16,6 2 5-16,4 1-3 15,2-2-2-15,1-2-2 0,-1 0 0 16,-6-5 6-16,-2-2-6 16,-5 0-8-16,-6-4 4 15,-5 3 4-15,-3-3-3 16,0 0-1-16,0 0 4 16,0 4 7-16,-7 0-7 15,-8 3 0-15,-4 3 2 16,1 1-1-16,-3 0 1 0,0 0-2 15,3-1 0 1,-1-3 4-16,4 1-4 0,0-1 0 16,6-3-3-1,-2 3 6-15,4-4-4 0,3 0 1 16,1-2 0 0,3-1-11-16,0 0 4 0,0 0-7 15,0 0-12-15,0-8-17 16,7-9-52-16,5-1-9 15,-3 0-52-15,0-4 58 16,-2 4 24-16,-2 0 15 16,-4 1 52-16,-1 6 7 15,0 5 50-15,0 5 11 0,0 1 33 16,0 0 14-16,-3 10-75 16,-2 5 44-16,2 3-9 15,3-1-25-15,0-2-29 16,0-1-14-16,0 1-8 15,0-1-67-15,0-7-248 16,-19 0-782-16</inkml:trace>
  <inkml:trace contextRef="#ctx0" brushRef="#br0" timeOffset="65820">3158 11056 570 0,'0'0'88'0,"0"0"-67"15,0 0 42-15,0 0 12 16,0 0 14-16,0 0-4 15,0 0-33-15,-27 1-13 16,27-1 4-16,0 0-15 16,0 0 5-16,0 0-14 15,0 0 0-15,0 0 11 16,0 0-9-16,0 0 5 0,0 0 10 16,0 0-17-1,0 0 2-15,0 0-21 0,0 0 8 16,0 0 0-16,0 0-8 15,0 0-4-15,0 0 2 16,4 0 1-16,5 0 1 16,5 0 0-16,2 0 9 15,2 0-11 1,3 0 2-16,1 0 0 0,0 0-2 16,1 0 4-16,4 0-2 0,3 0 0 15,4 0 2-15,3 0-2 16,-1 0 0-16,4 0 0 15,-2 0-1-15,2 0 6 16,-1 0-8-16,-2 0 3 16,2 0 0-16,1 3 4 15,-3 0-4-15,1-2 0 16,1 1-3-16,2-2 6 16,1 1-6-16,4-1 3 15,-1 3 0-15,1 0 4 16,-4-2-4-16,0 2 0 15,1 0-1 1,2-1 1-16,4 0 0 0,-1-1 0 16,4-1 6-16,0 0-7 0,2 0 1 15,-5 0-2 1,2 0-3-16,-2 0 8 0,2 0-6 16,-2 2 3-16,-1 0 0 15,-1 1 3 1,0-1-3-16,0 0 0 0,0 0 1 15,2-1 0-15,-2 0-2 16,3-1 1-16,-1 0 0 16,-1 3 1-16,1-3-1 15,-4 3 0-15,1-2-1 0,-1 2 2 16,4 1-1-16,0-4 0 16,7 3 1-16,0-3 8 15,2 0-9-15,-1 0-2 16,0 0 2-16,-2 0 0 31,1 0 0-31,-2 0-2 0,3 0 2 16,-2 0-1-1,-3 4 1-15,-4-1 0 0,3-2 0 16,-1 2 1-16,0 0-2 16,3-3 0-16,1 0 1 15,3 0 5-15,-2 0-5 16,0 0 0-16,-1 0-3 15,-5 1 4-15,-1 2-2 16,4 0 1-16,-1-2 0 16,0 2 0-16,1 1 0 0,-4-4 0 15,-1 0-3 1,0 0 7-16,0 0-8 0,4 0 4 16,-2 0 0-16,2 0 3 15,-2 0-3-15,-4 0 0 16,1 0-1-16,0 0 1 15,0 0 0-15,1 0-2 16,2 0 6-16,-1 0-2 16,4 0-2-16,0 0 0 15,1 0-3-15,0 0 4 16,2 0-1-16,2 0 0 0,1 0 1 16,2 0 4-1,-2 0-5-15,-3-1 0 0,-1-2-6 16,0 0 6-16,-2-1 0 15,2 1-1-15,-1 2 3 16,4-2-2-16,-5 3 0 16,-4 0 0-16,1 0-5 15,-7-3 11-15,1 3-6 16,-1 0 0-16,-6-1 1 16,-2 1 0-16,-1 0-1 15,-2-3 0-15,-1 3 3 16,-3 0-2-16,1 0 0 0,-7-4-1 15,1 4 0-15,-4-3 12 16,0 2-12-16,-1-2 0 16,-1 0 20-16,-1 2-14 15,1-2-1-15,-5 3-4 16,5-3 2-16,-4 2 4 16,3 0-7-16,-1 1 0 15,2-2 5-15,-1 2-3 16,0 0-2-16,-3 0 0 15,-3 0 1-15,-5 0 2 16,2 0-3-16,-2-2 0 0,-2 2 8 16,1-2-8-16,3 2 5 15,0 0 2-15,-1-1-7 16,3 1 30-16,-2-2-28 16,3 2 2-16,3-1 23 15,0 0-21-15,2-2-3 16,-1 0 0-16,2 2 1 15,-3-2 16 1,-5 1-20-16,-2 1 0 0,-2 1 22 16,-3 0-21-16,0 0 5 0,0 0 4 15,0 0-9-15,0 0 29 16,0 0-30-16,0 0 0 16,0 0 7-16,0 0-7 15,0 0-1-15,0 0-6 16,0 0-22-16,0 0 4 15,0 0-99-15,0 0-85 16,-2 0-215-16</inkml:trace>
  <inkml:trace contextRef="#ctx0" brushRef="#br0" timeOffset="71854.85">3117 12031 170 0,'0'0'185'16,"0"0"-138"-16,0 0 59 16,0 0 4-16,0 0 19 15,0 0-33-15,0 0-7 16,-43 0-7-16,36 0-17 15,4 0-24-15,0 0-5 16,1 0 20-16,-1 0-29 16,2 0-1-16,-2 0 7 15,3 0-10-15,0 0 9 16,0 0-31-16,0 0-1 0,0 0 24 16,0 0-21-16,0 0 6 15,0 0-7-15,0 0 1 16,0 0 8-16,0 0-9 15,0 0-2-15,3 0 14 16,4 0-9-16,5 1 0 16,0 1-5-16,7-1 3 15,-2 2-5-15,5 0 2 0,2 0 0 16,4-2 3 0,2 2-2-16,6 0-1 0,3-3 0 15,3 1 0-15,5-1-1 16,5 0 1-16,1 0 0 15,2 0 0-15,3 0 0 16,0 2 0-16,-1-1-1 16,1 1 2-16,0-1 0 15,-4 0-1-15,1 2 0 16,-4 0 1-16,-3 1-1 16,1 1-1-16,0 0 1 15,-1 1 0-15,4-1-1 0,0-1 1 16,-4 2 0-16,1-2 5 15,-4-1-5-15,0 0-6 16,0 0 6-16,4-2 1 16,2 0-1-16,1 1-1 15,1-1 1-15,1 2 3 16,-3 1-3-16,7-1 0 16,-4 2-2-16,2-1 4 15,1 0-1-15,3 0-1 0,1-1 0 16,0 0-2-16,3-1 3 15,0 0-1-15,-1 1 0 16,4 2 2-16,-3 0 4 16,1 1-6-16,-6 1 0 15,-1 0-10-15,-4-1 10 16,1 2 0 0,3-4-2-16,0 0 4 0,-2-2 0 15,2-2-2-15,0 0 0 16,-1 0 3-16,1 0-3 15,-3 0 0-15,5 1 0 16,-1-1 3-16,-3 0-5 16,8 0 2-1,0 0 0-15,0 0 0 0,8 0 4 16,1 0-4-16,1 0 0 16,-2 0 3-16,-2 0-8 0,-4 0 5 15,-1 0 0-15,1 0-7 16,-2 0 10-16,-3 0-3 15,-1 0 0-15,-3 0 2 16,-1 3-3-16,-1 0 1 0,-2-1 0 16,7 1 3-16,-4 0-3 15,-1-1 0-15,2-2-2 16,-2 1 2 0,6-1 0-1,3 0 0-15,2 0 0 0,0 0 5 0,-5 0-5 31,0 0-2-31,-4 0-3 0,-1 0 10 0,-2 0-10 16,0 0 5 0,0 0 0-16,-4 0-3 0,0 0 3 15,-4 0 0-15,-1 0 0 16,-5 0 7-16,0 0-7 0,-3 0 0 16,-2 0 0-1,-1 0 1 1,-1 0-1-16,1 0-1 15,-4 0-1-15,0 0 4 16,4 0-2-16,-3 0 0 16,2 0 0-16,3-3 4 15,-3 0-1-15,-2 0-1 0,-4 3-2 16,1-1 0-16,-5-2 1 16,2 3-1-16,1-1 0 15,-3-1 9-15,3 1-8 16,-4 0-1-16,2-2 0 15,-2 0 2-15,-4 0 10 16,-3 0-12-16,-4 2 0 16,-3 1 10-16,-3-2-9 15,-2 2 5-15,5-1 1 16,-1 1-7-16,2-2 10 16,0 2-10-16,0-1 0 0,1 1 17 15,-1-1-12 1,0 1-2-16,3-2 6 0,-3 1-5 15,3 1 6-15,0-1-10 16,-2-1 0-16,-2 2 10 16,2 0-7-16,1-1 5 15,-2-1-3-15,1 2 5 16,-4-1 3-16,-3 1-13 16,0 0 1-16,-3 0 8 15,0 0-9-15,0 0 3 0,0 0-4 16,0 0 3-1,0 0 5-15,0 0-7 0,0 0 0 16,0 0-7-16,0 0 7 16,0 0-58-16,-18 0-104 15,-6 0-196-15</inkml:trace>
  <inkml:trace contextRef="#ctx0" brushRef="#br0" timeOffset="73174.72">2573 10739 977 0,'0'0'80'0,"0"0"-79"16,0 0 58-16,0 0 5 16,0 0-5-16,0 0 5 15,0-72-18-15,0 62-12 0,0 3-5 16,0 2 7-16,0 1 16 16,0 1-26-16,-3 0 0 15,-6 3 20-15,-4 0-41 16,-1 0 4-16,-4 8-7 15,-1 10-1-15,-5 9 13 16,5 2-5-16,2 0-3 16,7-1 20-16,5-3-26 15,5-1 1-15,0-5-3 0,9-4 4 16,11-1-7 0,5-7-10-16,6-4-33 0,5-3-17 15,4 0-96-15,2-14-66 16,-3-1-155-16</inkml:trace>
  <inkml:trace contextRef="#ctx0" brushRef="#br0" timeOffset="73617.11">2822 10674 1040 0,'0'0'49'15,"0"0"-15"-15,0 0 42 0,0 0-15 16,0 0 11-16,0 0-36 16,-34 62-6-1,28-49-7-15,-2-2-17 0,2-1 2 16,-1-3-8-16,4-3 1 16,3-3-13-16,0-1 10 15,0 0-40-15,0-5-18 0,3-15-4 16,12-5 5-1,0-4-2-15,1-4-8 0,1-2 42 16,-1 6 7-16,-4 8 20 16,0 7 7-16,-6 10 18 15,-3 2 28-15,0 2-7 16,0 0-20 0,0 16 40-16,0 6 16 0,-2 2-17 15,2 2-31-15,0-1-20 16,0-1 10-16,3-2-23 15,-3-3 1-15,3-2 9 16,-3 0-10-16,0-6-1 0,0 3-4 16,-3-3-47-1,1 0-48-15,-1-3-44 0,0-2-71 16,0-6-258-16</inkml:trace>
  <inkml:trace contextRef="#ctx0" brushRef="#br0" timeOffset="73821.88">2818 10763 1085 0,'0'0'63'16,"0"0"-40"-16,0 0 81 16,0 0-21-16,0 0-47 15,0 0 16-15,71-34-35 16,-44 26-17-1,3-3-3-15,7 3-125 0,-4-5-57 16,0 5-145-16</inkml:trace>
  <inkml:trace contextRef="#ctx0" brushRef="#br0" timeOffset="74294.17">3174 10614 1038 0,'0'0'92'15,"0"0"-38"-15,0 0 88 0,0 0-42 16,0 0-9-16,0 0-16 16,0 43-54-16,0-26 3 15,0-3 4-15,0 4-20 16,0 0 2 0,0 0-10-16,0 0 2 0,-6 0 3 15,3-4-5-15,-3-3 0 16,3-3-5-16,0-3 5 0,3-4-18 15,-1-1-7-15,-2 0-1 16,-2-7-16-16,1-14-34 16,2-8 0-1,2-4 32-15,0-6-19 0,0 0 54 16,14 4-11 0,2 9 9-16,2 5 10 0,3 6 0 15,-2 5 1-15,-2 6 2 16,-3 1 2-16,-6 3 1 15,-5 0 17-15,-3 3 8 16,0 6 9-16,0 1-8 0,0-2-14 16,-9 5 14-16,-4-3-30 15,1 1 0-15,-3 4-1 16,3 2-7-16,0 1-34 16,2 0-70-16,2 0-11 15,2-4-60 1,3-3-204-16</inkml:trace>
  <inkml:trace contextRef="#ctx0" brushRef="#br0" timeOffset="75295.22">3401 10713 468 0,'0'0'143'0,"0"0"-68"16,0 0 41-16,0 0-10 15,0 0-17-15,0 0-53 16,3-14-15-16,-3 14 7 15,0 0-14-15,0 0 5 16,0 0 18-16,0 0-23 16,0 0 15-16,0 0 5 15,0 0 4-15,0 0 11 0,0 0-12 16,0 0-18-16,0 0 21 16,0 0-23-16,0 0 5 15,0 0-1-15,0 0-2 16,0 0 4-16,0 0-14 15,-6 10-5-15,1-1 8 16,1 2-4-16,-1-2-3 16,4-1-3-16,1-1 4 15,0 0-5-15,0-4-1 16,0 4-4-16,0-3-6 16,1-1 6-16,7-2-9 0,-2-1-5 15,4 0 12-15,1 0 6 16,-1-7 0-16,2-4 0 15,-3-3 4-15,0 0-1 16,-3-2-3 0,-4-1 0-16,-2-1 5 0,0 4-10 15,0 0 2-15,0 7-19 16,-5 4 19-16,-4 3-34 16,0 0-37-16,-3 9-48 0,0 6 35 15,3-1-51-15,2 4-113 16,4-1-179-16</inkml:trace>
  <inkml:trace contextRef="#ctx0" brushRef="#br0" timeOffset="75918.27">3656 10771 948 0,'0'0'99'0,"0"0"-18"15,0 0 46-15,0 0-23 16,0 0-64-16,0 0-21 16,0 0 8-16,0 0-27 15,0 0 0-15,0 0 4 16,1 0-4-16,-1-1 0 15,0-2 1-15,0 3 0 16,2-4 2 0,-2 1-3-16,0 0 0 0,0 2 6 15,0-2-5-15,0 3 1 0,0 0 5 16,0 0-2-16,0 0 8 16,0 0-13-16,0 0 0 15,0 0 1-15,0 3-1 16,0-3-5-1,0 0 4-15,0 0 2 0,0 0-2 16,0 0 1-16,0 0 0 16,0 0 13-16,4-6-13 15,-1-1-7 1,0 0 5-16,0 3-17 0,-3 3-3 16,0 1-27-16,0 0-43 0,0 0-11 15,-1 1-51-15,-5 6-206 16</inkml:trace>
  <inkml:trace contextRef="#ctx0" brushRef="#br0" timeOffset="76439.19">3929 10617 982 0,'0'0'45'16,"0"0"23"-16,0 0 45 15,0 0 6-15,0 0-12 0,0 0-36 16,0-10-20-16,0 10 7 16,-3 0-33-16,-3 0-2 15,-6 7-8-15,3 10-7 16,-4 2 11-16,-1 1-17 16,4-5 3-16,7 2 10 15,1-6-15-15,2 1-1 16,0-3-4-16,5-2 9 15,5-2-9-15,7-5-6 16,2 0 4-16,3 0-3 16,1 0 6-16,2-12-6 0,-4-1 7 15,-6-2 3 1,-5-3-2-16,-5 0-1 0,-5-7 3 16,0 1 10-16,-5 6-8 15,-11 4-2-15,1 10 0 16,-7 4-16-16,-7 7-36 15,-2 14-71-15,4 8-103 16,-1 0-45-16</inkml:trace>
  <inkml:trace contextRef="#ctx0" brushRef="#br0" timeOffset="77496.14">2747 12463 1005 0,'0'0'60'16,"0"0"-37"-16,0 0 34 0,0 0-24 15,0 0 31 1,0 0-21-16,17-78-2 0,-13 67-9 15,-4 0-7-15,0 1 19 16,0 4 5-16,0 2-16 16,-4 4 9-16,-5 0-19 15,-6 1-10-15,-6 16-7 16,-1 10-3-16,-2 6 13 16,4 2-3-16,4 2-2 15,7-5 11 1,9-4-22-16,0-7 0 0,0-4-2 15,21-7 4-15,3-4-4 16,10-6-9-16,2 0-21 16,0-4-3-16,1-12-66 15,-1-2-79-15,1-4 28 16,-7 1-80-16,-9-4-189 16</inkml:trace>
  <inkml:trace contextRef="#ctx0" brushRef="#br0" timeOffset="77953.22">3001 12360 843 0,'0'0'127'0,"0"0"-123"16,0 0 56 0,0 0-12-16,0 0 13 0,0 0 16 15,0 11 8-15,0 4 17 16,0 3-26-16,-1 2-33 16,-4 0 6-16,-1 1-19 15,0-2-14-15,2-2 1 16,-1-4-8-16,2-3 2 15,0-3-11-15,2-3 0 16,-1-1 4 0,2-2-4-16,0-1-1 0,0 0-6 15,0 0-6-15,0-1 6 0,0-15-11 16,2-8-27-16,7-7 27 16,4-8-15-1,4-3-24-15,-1 5 14 0,2 6 21 16,-2 8 21-1,-5 13-3-15,-1 8 4 0,-7 2 2 16,3 7 3-16,-3 18 28 31,2 6 18-31,1 4-16 16,4-1 5-16,-1 0-12 0,0-5-14 16,1-3 10-1,-2-5-21-15,-4-6-2 0,1-2 3 16,-2-5 3-16,-2 0-14 15,2-6-15-15,-3 3-71 16,0-4-7-16,0-1-68 16,0 0-53-16,0 0-323 15</inkml:trace>
  <inkml:trace contextRef="#ctx0" brushRef="#br0" timeOffset="78158.63">2986 12484 536 0,'0'0'587'0,"0"0"-554"16,0 0 68-16,0 0 3 15,0 0-28-15,0 0-55 16,45-10 16-16,-2-1-4 16,0-1-33-16,5-1-66 15,-2 0-109-15,-4-1-40 16,-2 1-257-16</inkml:trace>
  <inkml:trace contextRef="#ctx0" brushRef="#br0" timeOffset="78609.96">3380 12346 1057 0,'0'0'103'16,"0"0"-67"-16,0 0 78 15,0 0-27-15,0 0 10 16,0 0-32-16,-24 43-19 15,24-23-5-15,0-1-25 16,0 0 3-16,0 1-4 16,0-2-12-16,0-2 9 15,0-3-12-15,0-2 4 0,0-4-6 16,0-3 2-16,0-2 0 16,0-2-2-16,0 0 5 15,0 0-10 1,-9-6-20-16,-4-9-10 0,2-7 25 15,1-8-26-15,10-2 4 16,0-3-11-16,0 2-7 16,16 8-3-16,5 5 16 15,3 9 39-15,3 4-5 16,0 4 5-16,-5 3-2 16,-5 0 2-16,-6 0 11 0,-8 4 10 15,-3 3 1-15,0 3 1 16,-6 0 21-16,-10 0-30 15,-4-1-7-15,0-2-7 16,-1-2-9-16,9 1-38 16,2-2-46-16,5 1-67 15,4 3-66 1,1-3-213-16</inkml:trace>
  <inkml:trace contextRef="#ctx0" brushRef="#br0" timeOffset="79102.99">3656 12381 802 0,'0'0'270'0,"0"0"-242"16,0 0 88-16,0 0-14 16,0 0 26-16,0 0-67 15,-6 1-15-15,-6 11-27 16,3 5-3-16,-4 3 10 16,2 0-21-16,2 2-1 15,2-2 1 1,1-5-5-16,6-2 0 0,0-3 2 15,0-3-2-15,0-5-3 16,0 0-15-16,6-2-12 16,7 0 25-16,1 0-13 0,-1-7 18 15,2-4 0-15,-3-3-3 16,-5-2-2-16,-2 0-1 16,-4 1 6-16,-1 1 2 15,0 3 2-15,0 2 1 16,-7 4 7-16,-5 2-7 15,0 1-5-15,3 2-8 16,0 0 1-16,3 0-7 16,5 0-70-16,1 2-119 15,0-1-118-15</inkml:trace>
  <inkml:trace contextRef="#ctx0" brushRef="#br0" timeOffset="79292.36">3938 12454 1220 0,'0'0'23'16,"0"0"19"-16,0 0 75 16,0 0-84-16,0 0-33 15,0 0-24-15,-21 0-137 16,21 0-167-16</inkml:trace>
  <inkml:trace contextRef="#ctx0" brushRef="#br0" timeOffset="79591.47">4090 12361 1243 0,'0'0'107'16,"0"0"60"-16,0 0-53 0,0 0-41 16,0 0-32-16,0 0-3 15,0-8-38-15,0 9 3 16,0 19 7 0,0 7-8-16,0 5-3 15,0 2 2-15,0-3 3 0,0-4-4 16,0-5-5-16,0-3-28 15,0-6 2-15,0-2-84 16,0-5-118-16,3-5-175 16</inkml:trace>
  <inkml:trace contextRef="#ctx0" brushRef="#br0" timeOffset="83800.02">9736 10753 906 0,'0'0'22'16,"0"0"-10"-16,0 0 69 0,0 0-18 15,0 0-12-15,0 0-5 16,0 0-5-16,3-26-4 0,-3 24 8 16,0 2-8-16,0 0 13 15,0 0-20 1,0 0 5-16,0 0 2 0,0 0-22 15,0 0 4-15,0 0 2 16,0 4-6-16,0 9 2 16,0 2-3-16,0 6-9 15,0 0 27-15,0 7-30 16,2-2 6-16,1 6 0 16,0-1-5-1,0 2 12-15,-2 2-15 0,-1-2 1 16,0 2 21-16,0-5-19 0,0-2-3 15,0 1 6-15,0-1 1 16,0 0-1-16,0-6-6 16,0 3 0-16,0-3 11 15,0-1-10 1,0-3-1-16,0 0 3 0,0 0 0 16,0-1 1-16,2 1-4 15,-2-3 0-15,1 2 11 16,-1 0-11-16,2 0-2 0,-2-1 0 31,1 2 4-31,-1-2 4 0,0 3-6 16,0 0 0-16,0 2-1 0,0 1 5 15,0-1-7 1,0 2 3-16,0-3 0 0,0 1 2 16,0-3-2-1,0 2 0 1,0-4 1-16,0 2-1 15,0-1 0-15,0 1 1 16,0 0 2-16,0 2 0 0,0-1-3 16,2 0 0-16,-2 2 6 15,0-1-6-15,0 3 0 16,0-2 1-16,0 3 0 16,0 1 2-16,0-1-3 15,0 1 0-15,0 1 8 16,0-3-5-16,0-2-3 15,0-2 3-15,0 1-1 16,0-3 7-16,0 0-8 16,0-1-1-16,0-4 13 0,0 1-13 15,0 0-4-15,0-1 2 16,0 1 4-16,0-1 1 16,0-1-3-16,0 3 0 15,0 1 4-15,0 2 2 16,0 3-6-16,0-3 0 15,0 0 1-15,0-2 5 16,0-1-6-16,0 2 0 16,0 0 10-16,0-1-9 15,0 0-1-15,0 2-2 16,0 1 2-16,0-1 14 0,0-1-14 16,0 1 0-1,3-1 5-15,-2-4-5 0,2 0 2 16,-3-1-3-16,0-2 2 15,0-1 6-15,0 0-7 16,0-2 0-16,0 0 3 16,0-1-3-16,-3 1 0 15,0-3-2-15,0-2 4 16,3 1-10-16,-1-2-4 16,1 0-12-16,0 0 18 15,0 0-33-15,0 0-13 16,0-19-60-16,0-11-171 15,3-16-131-15</inkml:trace>
  <inkml:trace contextRef="#ctx0" brushRef="#br0" timeOffset="84887.5">9858 10692 608 0,'0'0'139'0,"0"0"-53"16,0 0 41-1,0 0-40-15,0 0 13 0,0 0-9 16,-20-3-16-16,20 3 2 16,0-1-28-16,0 1 3 15,0 0-6-15,0 0-26 16,0 0-9-16,0 0 4 16,6 8 14-1,4 2 0-15,3 8-11 0,7 4-1 16,2 3 23-16,10 0-36 0,2 4 16 15,8 2-4-15,-2-2-11 16,2-3 9 0,-1 2-14-16,-2 0 0 0,-4-2 5 15,-7 2-3 1,-1 0-2-16,-8-2 2 0,-1-2 0 16,-3-2-1-16,-3-1-1 15,6-3 0-15,-3-4 6 16,1-3-5-16,2 0-1 15,3-6 2-15,-3 0 0 16,-3-1 7-16,-5-4-9 16,-4 4 0-16,-3-4 3 15,0 3-3-15,-3-3 0 16,0 0-2-16,0 0 5 0,0 0-6 16,0 0 2-16,0 0 1 15,0 0 0-15,0 0 0 16,0 0 0-16,0 0-2 15,2 3 4 1,-2-2-4-16,0 2 1 0,1 1-7 16,-1 0 3-16,0 2-20 15,0-3-25-15,0 2-60 16,0 1-136-16,-1-3-41 0,-4-1-326 16</inkml:trace>
  <inkml:trace contextRef="#ctx0" brushRef="#br0" timeOffset="85661.84">10521 11292 423 0,'0'0'536'16,"0"0"-511"-16,0 0 59 16,0 0 23-16,0 0-24 15,0 0 18-15,-3 0-21 16,3 0-19-16,0 0 13 16,0 0-33-16,0 0-17 15,0 0 23-15,0 0-33 0,0 0 0 16,0 0 1-1,0 0-9-15,0 0 8 0,-3 0-14 16,3 0 0-16,-5 7 17 16,-2 11-17-16,-3 9 6 15,-1 7 1-15,2 5-3 16,-1 4 16-16,1 3-20 16,3 1 0-16,0-1 16 15,1 0-16-15,1-4 0 16,-2-3 7-16,3-2-7 15,-2-2 9-15,1-1-9 0,-1-3 0 16,0-1 8 0,2-1-7-16,1-2-1 0,1-2 2 15,1 0-1-15,0-5 4 16,-2-1-5-16,2 1 0 16,-1-2 5-16,-1-2-5 15,1-4 0-15,-1-1 4 16,1-1-3-16,1 2 2 15,0-1-3-15,0 2 0 16,-2 1 5-16,1 0-4 0,-1 0-1 16,2-1 1-16,-3-3-1 15,3 0 3-15,0-2-3 16,0 2 0-16,0 0 0 16,-3 1 0-16,3 2 0 15,-3 1 1-15,3 0 0 16,-4-2 1-16,1-4-2 15,1-2 0-15,1-2 2 16,1-3-1-16,0 1-2 16,0 0 1-16,0 1 0 15,0 0-3-15,0 0 3 0,0-2-19 16,0 1 18-16,0-2-34 16,0 0-3-16,0 0-16 15,0 0-47-15,0 0-70 16,0-9-209-16</inkml:trace>
  <inkml:trace contextRef="#ctx0" brushRef="#br0" timeOffset="86198.77">10349 12263 658 0,'0'0'61'0,"0"0"-57"15,0 0 25-15,0 0 32 16,0 0 26-16,0 0-18 15,0 0-30-15,11-26 15 0,-11 26 11 16,0 0 10-16,0 0-5 16,0 0 33-16,0 0-33 15,-12 9-10-15,-6 5-14 16,-1 1-10 0,-7 6 4-16,-4 3-2 15,-5 3 1-15,-4 1-10 0,-3 1-19 16,0-1 27-16,2 0-33 15,0 0 11 1,0 1 4-16,-1-2-5 0,-1 2-4 0,1-2-10 16,3-2 0-16,4-2 6 15,7-5-6-15,5-2-4 16,8-5 2-16,5-5 2 16,5-4-7-16,0 0-11 15,2-2-19-15,2 0 14 16,-3 1-45-16,-3 2-54 15,-3 0-154-15,-6-1-51 16,3-2-376-16</inkml:trace>
  <inkml:trace contextRef="#ctx0" brushRef="#br0" timeOffset="87144.04">10099 12682 651 0,'0'0'133'16,"0"0"-60"-16,0 0 50 16,0 0-28-16,0 0-25 15,0 0-19-15,-21-34 38 16,21 34 4-16,0 0-27 15,0 0-26-15,0 0-6 16,0 0 13-16,0 4-25 16,0 21 23-16,0 13 18 15,0 18-28-15,1 4 2 16,1 5-22-16,-1-3-8 16,2-7 19-16,0-4-25 0,-1-7 0 15,-1-5 6-15,-1-6-6 16,0-5 2-16,0-5-3 15,0-5-1-15,0-7-8 16,0-3 0-16,0-5-21 16,0-1 2-16,0-2-20 15,0 0 2-15,0 0-33 16,0-7-27-16,0-16-125 16,0-10 12-16,0-13-247 15</inkml:trace>
  <inkml:trace contextRef="#ctx0" brushRef="#br0" timeOffset="87550.67">10139 12626 901 0,'0'0'69'0,"0"0"7"15,0 0 6-15,0 0-39 16,0 0-2-16,0 0 21 15,-85 31 36-15,74-12-34 0,0-3-8 16,2-1-16-16,3-4-9 16,1-1-6-16,2-2-22 15,-3-2-2-15,2-2 10 16,2 1-8-16,1-5-3 16,1 0 2-16,0 0-1 15,0 0-2-15,0-3-5 16,6-14 2-1,10-6-5-15,6-3 9 0,3-1-13 16,-2 4 8-16,-2 6 5 0,-4 9-7 16,-6 7 5-16,-3 1-5 15,3 0 6-15,-3 2-5 16,1 11 6-16,2-1 2 16,2 3-1-16,2-3-2 15,4 0-4 1,-2 1-133-16,-4-5-123 15,-4-2-571-15</inkml:trace>
  <inkml:trace contextRef="#ctx0" brushRef="#br0" timeOffset="92158.16">9438 13753 947 0,'0'0'20'16,"0"0"-13"-16,0 0 28 16,0 0 41-16,0 0-15 15,0 0-3-15,0 0-12 16,-38-53 17-16,30 53-9 16,-4 0-10-16,-9 10-22 15,-6 9 18-15,-6 3-8 16,-1 3 3-16,1 2 14 15,8 0-36-15,7-2 1 16,3 1 3-16,12-3-9 16,3-3-2-16,0-5-6 0,13-5 0 15,10-5-9-15,11-5-4 16,11 0-22-16,7-4-41 16,0-10-76-16,-1-4-22 15,-9-3-192-15</inkml:trace>
  <inkml:trace contextRef="#ctx0" brushRef="#br0" timeOffset="92442.77">9751 13764 1173 0,'0'0'30'0,"0"0"-4"16,0 0 122-16,0 0-67 16,0 0-26-16,0 0-11 15,0 17-18-15,0 0-4 16,0-3-4-16,0 0-17 16,0 0 8-16,2-3-9 0,1-1 0 15,0-2-9-15,-2 1 1 16,1-3-36-16,-2 2-77 15,0-2-66-15,0-3-46 16,0-3-330-16</inkml:trace>
  <inkml:trace contextRef="#ctx0" brushRef="#br0" timeOffset="92662.54">9641 13775 1025 0,'0'0'34'16,"0"0"-22"-16,0 0 52 15,0 0-14-15,80-33-11 16,-47 27-25 0,-1 2-14-16,-4 1-24 0,-3 0-7 15,-1-1-62-15,-3 1-109 16,-2 0-185-16</inkml:trace>
  <inkml:trace contextRef="#ctx0" brushRef="#br0" timeOffset="92992.36">10099 13753 644 0,'0'0'467'16,"0"0"-449"-16,0 0 72 15,0 0 9-15,0 0-6 16,0 0-2-16,-26-14-66 16,13 22-8-16,1 6 13 15,-1 1-5-15,1 1 4 16,1-2-16-16,2 2-12 16,2 1 11-16,4 1-11 0,3 0-1 15,0-1 0-15,0-1-1 16,6-5-13-16,13-4-45 15,3-5-35 1,4-2-2-16,4 0-40 0,0-9 29 16,1-5-60-16,-3-4-84 15,-1-1 29-15,-5-2-57 16</inkml:trace>
  <inkml:trace contextRef="#ctx0" brushRef="#br0" timeOffset="93498.6">10267 13795 413 0,'0'0'177'15,"0"0"13"-15,0 0 8 16,0 0-47-16,0 0-66 0,0 0-31 15,2-19 31-15,-2 22-37 16,0 10 35-16,0-2-20 16,0 4-25-16,0-3 7 15,1 2-27-15,-1 0-14 16,0 0 16-16,0 1-20 16,0-4 0-16,0 0 7 15,0-3-6-15,-6-4 0 16,3-1-1-16,0-3 0 15,2 0-11-15,-1-5 4 0,2-15-24 16,0-5 8-16,2-6-18 16,13-1 3-16,1-1-36 15,5 8-30-15,0 4 66 16,-2 6 25-16,-2 8 8 16,-1 3 3-16,-4 4 2 15,-1 0 2-15,-3 0 0 16,-5 0 6-16,-1 1 22 15,-2 6-15-15,0 2 6 16,-6 1 2 0,-12-1-16-16,0 0-3 15,0-2-4-15,2 0 0 16,4-3 2-16,7 1-2 0,2-3-1 0,3 3 0 16,0-3-4-16,0 3 5 15,0 0-3-15,0 0 3 16,5 0 0-16,4 1 1 15,1-2-1-15,2 3 7 16,2 2-2-16,4 1-1 16,1 1-4-16,-1 3-14 15,4 1-55-15,-3 1-136 0,-2-4-151 16</inkml:trace>
  <inkml:trace contextRef="#ctx0" brushRef="#br0" timeOffset="94080.98">10928 13627 896 0,'0'0'186'16,"0"0"-171"-16,0 0 63 16,0 0 5-16,0 0 5 15,0 0-15-15,0-52-40 16,0 49-8-16,-4 0-15 16,-2 1-9-16,-5 0 7 15,1 1-8-15,-4 1 0 16,2 0 6-16,-1 0 0 0,-2 0-6 15,3 0 2-15,-1 4-1 16,1 4 14-16,0 2-1 16,1 0-3-16,2 2 24 15,1 3-31-15,0 0 5 16,2 2-1-16,3 0-7 16,3 0 13-16,0 1 1 15,0 2-14-15,0 2 22 16,6 0-23-16,0 2 6 15,0 1 3-15,-3 2-7 16,0 0 2-16,-3-2-4 0,0 0 0 16,0-5 5-16,0-4-5 15,0-2 0-15,-4-4 0 16,1-4 2-16,1-2-2 16,2-1 0-16,0 0 0 15,0-2-3-15,0 2 3 16,6-2-8-16,7-1-13 15,1 0-11-15,7 0-28 16,-2 0-42-16,4 0-73 16,0-7 37-16,0-1-157 0</inkml:trace>
  <inkml:trace contextRef="#ctx0" brushRef="#br0" timeOffset="94719.53">11144 13720 1009 0,'0'0'66'0,"0"0"-23"16,0 0 67-16,0 0 2 15,0 0-23-15,0 0-25 16,-4-16-13-16,4 12-29 16,0-2-11-16,12-1-5 15,7 2 1-15,2-1 0 16,2 4-7-16,-4 0 2 16,-4 2 21-16,-6 0-21 15,-2 0 0-15,-5 11 5 16,-2 2-4-16,0 3 6 0,0-1-9 15,-12 1 0-15,-3-2 10 16,-3-2-10-16,1 0 0 16,0-4-2-16,5-1-2 15,3-2 2-15,6-3-18 16,3 1-26-16,0 0 15 16,3 0-2-16,15 0 5 15,4 0 16-15,3-1-4 16,-2 1 10-16,1 2-7 15,-7 0 13-15,-6-1 0 16,-5-2 2-16,-4 1-2 0,-2 1 19 16,-3 3 30-16,-14 4-4 15,-7 0-29-15,-4-1-6 16,-5 0 20-16,3-3-28 16,3-1 3-16,7-3 0 15,6-3 2 1,9 0 4-16,5 0-11 0,0-7-18 15,0-8-4-15,10-5-43 16,6 2-80-16,0 0-129 16,1 3-508-16</inkml:trace>
  <inkml:trace contextRef="#ctx0" brushRef="#br0" timeOffset="94963.26">11568 13699 1198 0,'0'0'161'16,"0"0"-145"-1,0 0 68-15,0 0-25 0,0 0-22 16,0 0 5-16,7-17-42 15,-7 17-16-15,0 1-107 16,0 9-126-16,0 4-113 16</inkml:trace>
  <inkml:trace contextRef="#ctx0" brushRef="#br0" timeOffset="95139.6">11544 13868 1074 0,'0'0'74'0,"0"0"-41"16,0 0 107-16,0 0-44 16,0 0-36-16,0 0-47 15,-4 0-13-15,4 0-42 16,4 0-60-16,4 0-84 16,1 0-241-1</inkml:trace>
  <inkml:trace contextRef="#ctx0" brushRef="#br0" timeOffset="95529.67">11760 13723 1098 0,'0'0'51'16,"0"0"-8"-16,0 0 66 15,0 0-39-15,0 0 11 16,0 0-36-16,72-33-2 16,-54 33 8-16,-4 0-44 0,-8 2 0 15,-5 13 4 1,-1 7-3-16,-4 0 9 0,-13 1-17 16,-4-2 1-16,-3-1 22 15,5-2-22-15,-2-2-1 16,9-3 10-16,0-4-9 15,8-3 2-15,1-2-3 16,3-1 0-16,0 0-9 16,3-3 9-16,14 0-5 15,6 0 1 1,5 0-20-16,5-5-19 0,0-2-49 16,-3 0-56-16,-5 0-65 15,-6 0-387-15</inkml:trace>
  <inkml:trace contextRef="#ctx0" brushRef="#br0" timeOffset="96146.68">12035 13580 1128 0,'0'0'26'0,"0"0"-20"15,0 0 65-15,0 0 10 16,0 0 7-16,0 0-50 16,40-5-21-16,-13 2 5 15,1-2-22-15,-1-1 0 16,-3 0 8-16,0 0-5 15,-3 2-5-15,-5 1 2 16,-7 2 0-16,-1 1 18 16,-4 0-17-16,1 0 15 0,-1 0 14 15,-4 0-11-15,3 10 3 16,-3 6 6-16,0 0-12 16,0 4 23-16,0 3-24 15,0 1-1-15,-6 2 12 16,0 7 2-16,2 2-4 15,-2 2-17-15,3 1-3 16,1-2 16-16,2-2-20 0,0-4 0 16,0-5 3-16,3-5-2 15,3-4 0-15,-3-2-1 16,-1-3 1-16,-1 1-3 16,-1-4 4-16,0-1-2 15,0-2 0-15,0-2 2 16,0-1 1-16,0 0-3 15,0-2 1-15,0 2-2 16,0-2 1-16,0 1-1 16,0-1 0-16,0 3 2 15,-6 1 3-15,-16 1-4 0,-12 2-4 16,-10-3-4 0,-11 0-52-16,-6-4-97 0,-8 0-275 15</inkml:trace>
  <inkml:trace contextRef="#ctx0" brushRef="#br0" timeOffset="100817.99">10578 12924 783 0,'0'0'17'0,"0"0"34"16,0 0 1-16,0 0 8 16,0 0 21-16,0 0-49 15,0 0-10-15,3-25 16 16,-3 25-13-16,0 0 26 16,0 0-25-16,0 0-9 15,-2 0 13-15,-7 0-20 16,-4 1 4-16,-1 6 8 0,2 2-2 15,-4 1 27-15,4 4-27 16,-4 0-4-16,-1 3 22 16,4 2 2-16,1 1-17 15,6-1-12-15,2-2-10 16,4-3 16-16,0-2-17 16,4 0 0-16,12-5-4 15,8 0 4-15,4-3-9 16,4-1-46-16,2-2-62 15,-1-1 2-15,1 0-46 16,-2 0-182-16</inkml:trace>
  <inkml:trace contextRef="#ctx0" brushRef="#br0" timeOffset="101071.02">10882 12933 1120 0,'0'0'31'0,"0"0"-19"0,0 0 92 16,0 0-15-16,0 0-36 15,0 0 21-15,-19 31-43 16,24-21-9-16,0 1-4 16,-2-1-17-16,-3 2-1 15,0 0-6-15,0-1-23 16,0-1 7-16,-2-1-59 15,-1-4-65-15,2-1 30 16,1-2-60-16,0-2-194 16</inkml:trace>
  <inkml:trace contextRef="#ctx0" brushRef="#br0" timeOffset="101305.72">10813 12893 900 0,'0'0'74'0,"0"0"-33"16,0 0 53-16,0 0-38 15,0 0-26-15,0 0 5 16,48-22 0-16,-33 22-33 16,-3 0-2-16,4 0-7 0,-1 0-31 15,0 0-2 1,3 0-74-16,0-2-150 0,-3-2-378 15</inkml:trace>
  <inkml:trace contextRef="#ctx0" brushRef="#br0" timeOffset="101591.21">11171 12857 1051 0,'0'0'22'0,"0"0"14"16,0 0 53-16,0 0 10 0,0 0 1 16,0 0-56-16,-21 35 4 15,7-21 9-15,2 0-18 16,1 0-17 0,1-1-4-16,4-2-17 15,4-1 16-15,2 0-17 0,0-3 0 16,0 0-6-16,9 0 6 15,6-1-24-15,-1-2-52 0,3-3-65 16,2 1-18 0,1-2-37-16,1 0-106 0,-1-2-114 15</inkml:trace>
  <inkml:trace contextRef="#ctx0" brushRef="#br0" timeOffset="102192.39">11341 12896 968 0,'0'0'59'0,"0"0"-18"16,0 0 68-16,0 0-32 0,0 0 66 16,0 0-39-1,-1 43-35-15,1-29-26 16,0 0-11 0,6 0-24-16,0 0 35 15,-2-2-37-15,-2 0-3 0,-2-2 14 16,0-2-14-1,0-1 0-15,0-2-3 16,0-3 2-16,-6-2 2 16,0 0-4-16,1 0-9 15,2-14 7-15,3-7-21 0,0-8-6 16,2-1-2-16,13-1-14 16,0-1 14-16,4 6-7 15,1 5 0-15,3 5 7 16,0 5 5-16,-1 3 11 15,-2 6 13-15,-3 2 2 16,-3 0-2-16,-8 0 3 16,0 11-1-16,-6 0 26 15,0 2-4-15,0 0 4 16,-12-2-6-16,-5 2-15 16,-5-5 15-16,1 1-20 0,2-2 0 15,-1-3 2-15,4 0 0 16,6-4-1-1,5 0-1-15,2 0 1 0,3 0-1 16,0 2 0-16,0-2-1 16,0 3-7-16,0 2 3 15,8 2 5-15,8 3 5 16,3 3 0-16,5-3 10 0,0 1-15 16,3 0 0-1,-6 2-7-15,-3 0 7 16,-8 1-56-16,-1 0-37 0,-3 0-110 15,-3-4-4 1,0-3-245-16</inkml:trace>
  <inkml:trace contextRef="#ctx0" brushRef="#br0" timeOffset="102798.79">11983 12712 1073 0,'0'0'22'0,"0"0"-11"15,0 0 36-15,0 0 3 16,0 0-3-16,0 0 29 0,-44-26-58 15,33 26-6 1,-1 0 18-16,-3 0-29 0,0 0 19 16,-6 1-4-1,1 4-10-15,0-3 27 0,0 1-24 16,8-1 4-16,3-1 28 16,5 0-19-16,4-1-5 15,0 0-7-15,0 2-8 16,0-1 15-1,0 3-17-15,0 3 0 0,0 0 19 16,0 6-11-16,0 3 4 16,0 5 1-16,0 4-9 15,0 5 28-15,0 0-32 16,3-1 0-16,-3 2 29 0,0-1-26 16,0-2 8-16,0-4-8 15,0-1 0-15,0-3 16 16,0-2-19-16,0-2 0 15,0 0 8-15,4-3-6 16,4-2-2-16,-2-2 0 16,0-2 1-16,1-2-12 15,-1-2 11-15,0 0-27 16,2-2 17-16,2 1-41 16,0-1 2-16,1-1-43 0,4 0-43 15,0 0-3 1,1 0-30-16,-1-3-266 0</inkml:trace>
  <inkml:trace contextRef="#ctx0" brushRef="#br0" timeOffset="103248.79">12053 12909 996 0,'0'0'57'16,"0"0"25"-16,0 0-15 15,0 0 33-15,0 0-10 16,0 0-46-16,24-59-11 16,-11 53-5-16,-2 2 6 15,2 2-25-15,5 2-8 16,1 0 18-1,-1 0-15-15,2 0 0 0,-8 6-4 0,-6 8 3 16,-6 6 7-16,0 1-10 16,-6 3 0-16,-14-1 11 15,-5-1-5 1,1-1-4 0,2-5 5-16,7-4-4 0,3-3 17 15,9-5-19-15,3-1 2 0,0-1-1 16,0-2-2-16,7 0 0 15,8 0-2-15,4 0 6 16,4-2-9 0,2-4-1-16,-1 1-38 0,0-1 2 0,-4 0-88 15,-3 2-36-15,-5 0-33 16,-1 1-259-16</inkml:trace>
  <inkml:trace contextRef="#ctx0" brushRef="#br0" timeOffset="103848.27">12317 12728 764 0,'0'0'293'15,"0"0"-289"-15,0 0 52 16,0 0 26-16,0 0-15 16,0 0 2-16,0 0-10 15,61-24-32-15,-37 19 1 16,-2 0-3-16,-1 1-10 16,-1 0 3-16,-5 1-18 0,-4 0 0 15,-3 2 20 1,-2-2-6-16,-3 2 9 0,0 1-1 15,-3 0-7-15,0 0 27 16,0 0-33-16,0 0-3 16,0 0 19-16,0 1-24 15,0 13 11-15,0 8 13 16,0 5-18-16,0 3 25 16,0 4-26-16,0 0 1 15,0 0 23-15,0-1-26 16,0 0 7-16,0-3-4 15,0-2-4-15,4-3 9 0,-2-2-12 16,-1-4 0-16,1-2 5 16,-2-5-4-16,0-2-1 15,1-3 0-15,-1-3 1 16,2 0-1-16,-2-1 0 16,0-1 0-16,0-1 0 15,0-1 2-15,0 1-2 16,0 4 0-16,-6-1-9 15,-18 3 5-15,-14 0-38 16,-11 0-11-16,-13 0-26 0,-13-5-181 16,-4-2-113-16</inkml:trace>
  <inkml:trace contextRef="#ctx0" brushRef="#br0" timeOffset="105759.32">10166 14492 233 0,'0'0'585'0,"0"0"-503"15,0 0 12-15,0 0 0 16,0 0-32-16,0 0 13 16,0 18 14-16,-9 5 13 15,-3-1-29-15,1 6-3 16,0-3-13-16,2 0-28 15,3-4-6-15,4-5 9 16,2 0-29-16,0-4 0 16,0-5 1-16,5 0-4 15,7-7 4-15,5 0-4 0,6 0 0 16,1-1 5-16,3-15-5 16,-2 1 0-1,-3-3 0-15,-5-2 2 0,-4-3-6 16,-7-4 4-1,-3 0-22-15,-3-1 22 0,0 6-25 16,0 6 11-16,-9 11 7 16,-3 5-11-16,-3 0-30 15,-2 5-48-15,-2 9-23 16,8 2-30 0,5 2-19-16,6-3-138 15</inkml:trace>
  <inkml:trace contextRef="#ctx0" brushRef="#br0" timeOffset="109227.5">8825 14551 715 0,'0'0'73'0,"0"0"-56"16,0 0 44-16,0 0 41 0,0 0-10 16,0 0-40-16,0 0-9 15,0-29-4-15,0 26-11 16,0 3 41-16,0 0-13 15,-9 0-20-15,0 0-5 16,-5 0-23-16,-3 4 6 16,-2 10 6-16,-3 0-1 15,0 7 30-15,5-2-23 16,1 2-9-16,7-4 2 16,3 1-11-1,6 0-8-15,0-4-4 0,9-2-11 16,13-2 13-16,6-3-29 0,5-3-43 15,3-4-4-15,2 0-54 16,-2 0-11-16,-2 0-31 16,-4-4-153-16</inkml:trace>
  <inkml:trace contextRef="#ctx0" brushRef="#br0" timeOffset="109480.65">9101 14572 986 0,'0'0'80'0,"0"0"-66"16,0 0 77-16,0 0 7 15,0 0 2-15,0 0-14 16,0 32-44-16,0-21 2 16,0 0-16-16,0 0-27 15,0 0 9-15,0-1-10 16,0-1 0-16,-2 0 0 15,1-2-27-15,1-2-17 16,-2 1-44-16,2-5-48 16,0-1 15-16,0 0-116 0,0-1-184 15</inkml:trace>
  <inkml:trace contextRef="#ctx0" brushRef="#br0" timeOffset="109668.15">9101 14572 913 0,'-96'0'46'0,"96"0"-45"15,0 0 78-15,0 0-18 16,12 0-24-16,9-5-8 0,6-2-18 16,1 1 15-1,-2-1-26-15,1 2-30 16,-2 0-25-16,2 1-80 0,-2 0-228 15</inkml:trace>
  <inkml:trace contextRef="#ctx0" brushRef="#br0" timeOffset="110156.76">9514 14529 865 0,'0'0'91'0,"0"0"-19"16,0 0 57-16,0 0-34 0,0 0 13 15,0 0-42-15,-3-17-21 16,-6 15 3-16,0 2-39 31,-7 0-1-31,-8 0 15 0,1 13-21 0,-5 6 8 16,1 1 4-16,6 1-13 31,8 1 28-31,7-1-29 16,6-3 6-16,0-4-8 15,19-5 2-15,10-3-9 0,4-5-2 16,4-1-40-16,1 0-35 16,-3 0-91-16,-2-2-17 15,-7-7-120-15</inkml:trace>
  <inkml:trace contextRef="#ctx0" brushRef="#br0" timeOffset="110743.19">9736 14537 989 0,'0'0'95'15,"0"0"-78"-15,0 0 80 16,0 0 28-16,0 0-32 15,0 0-5-15,0 48-34 16,0-36-30-16,0 0 19 16,0 1-42-16,0-6 5 15,0 4-6-15,0-4 11 16,0 4-1-16,0-4-10 0,-9 1 0 16,2-4 8-1,1-2-8-15,3-2 1 16,0 0-3-16,0 0 5 0,0-9-9 15,3-7-7-15,0-9-15 16,0 0 11-16,12-3-21 16,3 6-6-16,3 1 6 15,1 3 12-15,1 4 15 16,2 3-27-16,-3 6 9 16,-4 3 23-16,-3 2 0 15,-5 0 5-15,-4 0 1 16,-3 9 2-16,0 4 36 15,-6 1-19-15,-10 2-7 0,-3-4 15 16,1-1-19-16,-3-2 8 16,0-2-3-16,6-2-6 15,-1 0 3 1,8-2-10-16,4-3 0 0,2 0-4 16,2 0 4-16,0 0-10 15,0 0 3-15,5 0 7 16,11 0-1-16,2 3 1 0,3 2-1 15,3 5-4-15,-6 4 5 16,1 0-24-16,-4 4-70 16,-2-2-52-1,-3 1 37-15,-6 0-296 0</inkml:trace>
  <inkml:trace contextRef="#ctx0" brushRef="#br0" timeOffset="111659.85">10062 14499 925 0,'0'0'90'0,"0"0"-57"0,0 0 67 15,0 0-24-15,0 0-60 16,0 0 40-16,-22-11-19 15,22 10-14-15,0 1-3 16,0-2-18-16,0 2 5 16,0-2 17-1,8-3-23 1,7-1 3-16,7 3 0 0,4-1-3 0,0 1 2 16,1 3-3-16,-1 0 0 31,-1 0 1-31,-6 0 0 0,-8 11-1 15,-2 6 5-15,-9 2-1 16,0 2 5-16,-6 3-6 16,-11-2 1-16,-5-1 26 15,-3 1-14-15,-2-4-7 16,3-1 8-16,2-2-7 16,2-5 10-16,10-3-2 15,2-3-14-15,7-3 10 16,1-1-14-16,0 1-2 0,0-1 0 15,9 0 2-15,7 0 10 16,8 0-10-16,3 0 0 16,7-2 5-1,1-5-5-15,-2 1-1 0,-5 1-2 16,-4 0-18-16,-5 1-21 16,-4 2-36-16,-2-1-42 15,-7 3 6-15,-1 0-12 16,-5-3-138-16,0 2-156 15</inkml:trace>
  <inkml:trace contextRef="#ctx0" brushRef="#br0" timeOffset="112244.48">10121 14506 956 0,'0'0'38'0,"0"0"28"16,0 0 24-16,0 0-25 0,0 0-15 16,0 0-6-16,-3-18-38 15,14 13 6-15,5 2 7 16,2-1-13-16,3 0 11 15,4 4-4-15,0 0-1 16,2 0 26-16,-6 0-13 16,0 13-9-16,-8 4 15 15,-7 4-15-15,-6 3-2 16,0 1-6-16,-7 0-6 16,-17 0 23-16,-6 0-24 15,-4-2 4-15,-6-2 1 0,1 0-5 16,3-4 6-16,6-4-7 15,8-4 0-15,8-4 15 16,10-2-15-16,4-1 0 16,0-2 0-16,0 1-3 15,0-1 0-15,15 0 4 16,9 0-1-16,6 0 20 16,4-6-20-16,5-3 0 0,1 2 3 15,-3 0-3 1,-2 0 1-16,-6 4-1 0,1 2-9 15,-3-2 8-15,4 3-42 16,4 0 27-16,-1 0-44 16,2 0-15-16,-3 0-161 15,-5 0 138-15,-4 3-338 16,-6-2 114-16</inkml:trace>
  <inkml:trace contextRef="#ctx0" brushRef="#br0" timeOffset="114070.27">10139 14338 739 0,'0'0'62'15,"0"0"-43"-15,0 0 83 16,0 0 4-16,0 0-12 16,0 0-13-16,18-30-18 15,-16 30-1-15,-2 0 2 16,0 0 3-16,0 0-28 15,0 0-25-15,0 0 11 16,-8 0-25-16,-4 0 0 16,-4 0 1-16,1 0 0 15,-3 0-2-15,0 5-2 0,0-3 3 16,0 3 7-16,0-1-7 16,3 0 0-16,2 1 1 15,4-1 1-15,3-1-4 16,5 1-1-16,1-1 3 15,0 1-6-15,0 3 6 16,0 2 0-16,1 3 7 16,6 5 1-16,1 3 0 15,-2 4 1-15,0 1-5 16,-3 2 25-16,1 1-23 16,-4 0 0-16,0 0 2 15,0 2-4-15,0 1 11 0,0 2-15 16,-7-2 6-16,2 1-1 15,2-4-5-15,3-5 0 16,0-3 2-16,0-2-2 16,0-4 0-16,5-1 0 15,1-1 0-15,-2-5-3 16,-1 1 3-16,0-1-11 16,0 0 10-16,-1-3-19 15,2-1-4-15,2-2-6 16,4-1-28-16,2 0 14 15,6 0-65-15,2 0-53 16,1-5-78-16</inkml:trace>
  <inkml:trace contextRef="#ctx0" brushRef="#br0" timeOffset="114779.55">10533 14320 971 0,'0'0'24'0,"0"0"-18"16,0 0 83-1,0 0-4-15,0 0 5 16,0 0-16-16,-23-23-40 0,23 22-13 16,0-1-12-16,13 2-8 15,4-2 30-15,4 0-31 16,6-1 6-16,0-1 16 15,3-3-12-15,0 0 2 16,-7 2 1-16,-3 0-12 16,-7 2 16-16,-4 2-17 15,-5 1 0-15,-2 0 22 16,-2 0-13-16,0 0 17 16,0 0-5-16,0 1-14 15,0 12 26-15,0 3-30 16,-3 3-2-16,0 4 19 0,3 5-17 31,0 4 8-31,0 4-3 0,0 1-1 0,0 0 25 16,9-1-32-16,-3-2 0 15,0-3 5-15,-1 0-1 16,-2-5-3-16,-2 3-1 16,2-2 3-16,-3-5 7 15,3 3-10-15,0-6 0 16,1-2 8-16,1-3-8 0,-4-3 0 31,1-1-3-31,-2-6 7 0,0-1 0 0,0 1-4 16,0-1 0-16,-9 1 7 15,-10 0-7 1,-5-3-5-16,-3 2-2 0,-7-3-28 31,-2 1-13-31,-11 1-168 0,-6 2-179 0</inkml:trace>
  <inkml:trace contextRef="#ctx0" brushRef="#br0" timeOffset="115471.26">9742 15151 915 0,'0'0'163'0,"0"0"-141"16,0 0 86-16,0 0 38 16,0 0-74-16,0 0-21 15,0 0 20-15,-44 57-26 0,30-32-5 16,6 0-15-16,1-1-13 15,4-6 11-15,3-3-23 16,0-4 0-16,0-1 5 16,9-6-5-16,3-4 0 15,9 0 0-15,0 0 3 16,7-10 10-16,1-5-13 16,-4-2 0-16,-3-1 0 15,-8-1 4-15,-4-2-4 16,-9-1 0-16,-1-1-17 0,-4 8 17 15,-14 7-45 1,-6 8 0-16,-4 4-89 0,-3 17-96 16,-1 8-56-16,3-1-487 15</inkml:trace>
  <inkml:trace contextRef="#ctx0" brushRef="#br0" timeOffset="115821.24">9754 15655 1135 0,'0'0'18'0,"0"0"18"16,0 0 36-16,0 0 52 16,0 0-47-16,0 0-24 0,0 25 51 15,0-6-68-15,0 1-5 16,0-2-1-16,0 0-19 16,0-1-1-1,0-2-10-15,0 2 5 0,0 0-17 16,0-1 3-1,0-2-57-15,0-3-93 0,0 0-141 16,0-8-271-16</inkml:trace>
  <inkml:trace contextRef="#ctx0" brushRef="#br0" timeOffset="116514.85">10412 15240 72 0,'0'0'850'0,"0"0"-809"15,0 0 44 1,0 0 39-16,0 0 2 0,0 0-14 16,-3 0-34-16,3 0-24 15,0 0-6-15,10 0-27 16,13 0 4-1,5-4 4-15,11-2-25 0,0 2 5 16,-2-1-9-16,-4 2 0 31,-8 1-6-31,-7 2-6 16,-6 0-44-16,-7 0-40 0,-5 0-96 16,0 0-20-16,0 5-390 15</inkml:trace>
  <inkml:trace contextRef="#ctx0" brushRef="#br0" timeOffset="116991.17">10449 15712 1028 0,'0'0'121'16,"0"0"-121"-16,0 0 102 15,0 0-7-15,0 0-51 16,0 0-17-16,-9 0-13 15,15 3 10-15,12 0-7 16,11-3-10-16,5 0-7 0,6 0-12 16,-1-3-73-1,1-7-72-15,-4 3-98 0,-9-4-383 16</inkml:trace>
  <inkml:trace contextRef="#ctx0" brushRef="#br0" timeOffset="118332.04">11221 15122 469 0,'0'0'340'15,"0"0"-293"-15,0 0 103 16,0 0-40-16,0 0-42 0,0 0 0 16,31-64-8-16,-31 57-18 15,0 0 5-15,0 0-6 16,0 2-3-16,0-2-14 15,0 2 7-15,-3 4 1 16,-5 1-7-16,-6 0-19 16,-3 14 24-16,-7 11-19 15,-1 4 4-15,4 2 11 16,0-2-12-16,12-4 1 16,5-4-15-16,4-5-1 15,0-2-7-15,19-4 5 0,9-6-3 16,5-1-13-16,6-3-45 15,4 0-40-15,-2-10-109 16,-4-2 9-16,-1-4-138 16</inkml:trace>
  <inkml:trace contextRef="#ctx0" brushRef="#br0" timeOffset="118749.31">11534 15047 1087 0,'0'0'34'0,"0"0"2"15,0 0 45 1,0 0 39-16,0 0 10 0,0 0-66 16,-33 72-22-1,26-57-11-15,2-2-10 0,2-5-7 16,1 2-14-16,1-6 2 16,1-1 1-16,0-3-3 15,0 0-9-15,0 0 1 16,0 0-18-16,0 0-13 15,0-11-16-15,6-13-64 16,8-6 82-16,0-1-26 16,-2-1-18-16,-1 7 53 0,-4 7 28 15,-1 8 26-15,-1 9 11 16,1-2-15-16,2 3 14 16,0 0 3-1,4 4 10-15,0 13 6 0,-2 1-22 16,-1 4-1-1,-1 2-8-15,-2 1-16 0,-3-2 16 16,-2 1-24-16,1-6 0 16,-2-4-9-16,0-3-14 15,0-1-46-15,0 0-79 16,-2-5-27-16,-8-1-83 0</inkml:trace>
  <inkml:trace contextRef="#ctx0" brushRef="#br0" timeOffset="118945.21">11519 15162 769 0,'0'0'309'16,"0"0"-266"-16,0 0-7 16,0 0 16-16,0 0 55 0,0 0-17 15,61-18-62 1,-30 7-28-16,1-3-1 0,2-4-67 15,2 0-124-15,-5 0-125 16</inkml:trace>
  <inkml:trace contextRef="#ctx0" brushRef="#br0" timeOffset="119394.98">11810 14979 974 0,'0'0'35'16,"0"0"63"-16,0 0 20 15,0 0-6-15,-3 73-9 16,3-53-32-16,9-5-12 0,-3 3-15 16,-3-3-7-16,-2 2-35 15,-1-3 30-15,0 0-32 16,0 0 0 0,-4-3 9-16,-4-4-9 15,-2-2 0-15,1-3-2 0,0-2-14 16,-3 0 13-1,3 0-32-15,1-17-6 16,2-4-11-16,2-6-29 16,4-4-13-16,0 2-13 0,4 1 54 0,15 4 48 15,4 5-14-15,7 5 5 16,3 7 9-16,3 0 0 16,-3 7-5-1,-3 0 9-15,-10 0 1 16,-6 0 10-16,-7 0-7 15,-7 11 23-15,0 3 26 0,-18-1-3 16,-7 1-13-16,-2-3-26 16,-3-2-9-16,5 1-1 0,7-3-13 15,3 0-58-15,9 4 1 16,6 2-53-16,0-2-129 16,5-2-211-16</inkml:trace>
  <inkml:trace contextRef="#ctx0" brushRef="#br0" timeOffset="119829.83">12193 15001 962 0,'0'0'77'0,"0"0"-29"16,0 0 74-16,0 0 20 15,0 0-72-15,0 0-10 16,-27 54 10-16,17-29-25 16,4 0-18-16,2-3-17 15,4-2-5-15,0-5 5 0,0-1-10 16,0-7 0-1,4 0-7-15,3-4 7 0,5-3-17 16,3 0 12-16,2 0 3 16,2-6-9-16,-2-9 10 15,-1-2 1-15,-4-4 3 16,-5-1-3-16,-7-3-11 16,0 3 0-16,0 2 11 15,-4 8-5-15,-7 6 5 16,4 6-18-16,-2 0 6 15,2 0-29-15,2 5-47 16,2 3-87-16,3-1-32 0,0 1-218 16</inkml:trace>
  <inkml:trace contextRef="#ctx0" brushRef="#br0" timeOffset="120034.53">12548 15069 896 0,'0'0'182'15,"0"0"-157"-15,0 0 92 0,0 0 41 16,0 0-37-16,0 0-71 16,3 0-23-16,0 0-27 15,-1 0-52-15,2 0-85 16,2-7-172-16</inkml:trace>
  <inkml:trace contextRef="#ctx0" brushRef="#br0" timeOffset="120413.85">12809 14987 1154 0,'0'0'77'0,"0"0"-23"15,0 0 100-15,0 0-66 16,0 0-30-16,0 0-5 16,-46 25-10-16,39-3-31 15,1 2-1-15,1-2-11 16,4-1 0-16,1-2 7 16,0-2-7-16,0-3-1 15,10-3-6-15,6-7-11 0,4 2 9 16,-1-6-10-16,4 0 5 15,-1-3 9-15,-4-11 5 16,0-1 0-16,-6-2 8 16,-6-2-6-16,-5-5-3 15,-1 2 1-15,0-2 0 16,-16 8 4-16,-8 6-4 16,-10 10-51-16,-11 3-55 15,-12 15-160-15,-11 0-340 16</inkml:trace>
  <inkml:trace contextRef="#ctx0" brushRef="#br0" timeOffset="121052.27">11340 15676 873 0,'0'0'114'16,"0"0"-29"-16,0 0 21 0,0 0-14 0,0 0 20 15,0 0 20-15,-14-32-85 16,1 32-27-16,-4 0 9 15,-6 13-28-15,-4 6 4 16,-3 2 8-16,5 1 2 16,5-2 11-16,8-1-26 15,9-1 2-15,3-4-6 16,3-3 3-16,20-4-8 16,5-3-20-16,11-4-25 15,1 0-43-15,0-1-131 16,-5-9-48-16,-4-4-185 0</inkml:trace>
  <inkml:trace contextRef="#ctx0" brushRef="#br0" timeOffset="121459.42">11559 15623 1083 0,'0'0'59'15,"0"0"-43"-15,0 0 144 16,0 0-8-1,-6 76-38-15,2-49-55 0,-1 0-25 0,-1-4-11 16,-1-1-6-16,-1-3-16 16,1-7 4-1,1-2 4-15,0-5-9 0,3-2-3 16,3-3 0-16,0 0-18 16,0 0 0-16,0-19-35 15,2-10-64-15,11-5 50 16,2-9-22-16,4 1-1 15,-4 9 32-15,0 9 61 16,-4 13 0 0,-1 10 10-16,-1 1 17 0,0 0 22 15,1 12 1-15,-2 7 18 16,1 3 5 0,-2 1-18-16,3-2-11 15,1 0-26-15,-2-4-12 16,1-1 13-16,-4-2-19 15,-3-5-8-15,-1 0-40 16,-2-2-61-16,0 0-91 16,-2-7-107-16</inkml:trace>
  <inkml:trace contextRef="#ctx0" brushRef="#br0" timeOffset="121611.87">11595 15762 1017 0,'0'0'132'0,"0"0"-129"16,0 0 15-16,85-30 37 15,-51 20-52-15,1 0-3 16,-1 2-94-16,-7-2-207 16</inkml:trace>
  <inkml:trace contextRef="#ctx0" brushRef="#br0" timeOffset="122063.24">11942 15615 1123 0,'0'0'71'15,"0"0"-39"-15,0 0 122 16,0 0-35-16,0 0-14 16,0 0-51-16,23 83-22 15,-17-66 13-15,0 0-37 16,-3 0-1-16,-3-1 3 0,0-5-6 15,0 3-2 1,0-5-2-16,-3-1 0 0,-6-3-10 16,-3-3 5-16,0-2-9 15,-1 0-3-15,4-9-10 16,0-11-4-16,4-7-31 16,5-5 2-16,0-2 25 15,9 4-16-15,13 0 17 16,5 6 16-16,3 8 1 15,1 7 14-15,1 2 0 16,-4 7 3-16,-7 0 10 0,-2 0-10 16,-11 14 23-16,-8 1 17 15,0 2-7-15,-9 0 3 16,-15-2-21-16,-1-2-8 16,-3-4 21-16,1-2-28 15,6 0-3-15,4-5-9 16,10-2-25-16,7 0-62 15,0 0-117-15,9-5-170 16</inkml:trace>
  <inkml:trace contextRef="#ctx0" brushRef="#br0" timeOffset="122464.05">12377 15623 1215 0,'0'0'22'15,"0"0"80"-15,0 0-27 16,0 0-39-16,0 0 39 0,0 0-41 16,-78 69-8-16,74-49-4 15,-1 0-12-15,5-2-9 16,0-3-1-16,0-6 0 15,9-3-6-15,9-3 0 16,1-3 0-16,2 0 1 16,-1-4 1-16,-1-10 4 15,-6 2-2-15,-2-4 2 16,-4-2 14-16,-5 0-14 16,-2 0 0-16,0-1 9 0,0 3-2 15,-7 5-7-15,-1 4-1 16,-3 3-18-16,2 4-60 15,-4 0-175 1,4 0-22-16,0 4-269 0</inkml:trace>
  <inkml:trace contextRef="#ctx0" brushRef="#br0" timeOffset="122621.08">12632 15657 696 0,'0'0'254'0,"0"0"-248"15,0 0-12-15,0 0-96 16,0 0-123-16</inkml:trace>
  <inkml:trace contextRef="#ctx0" brushRef="#br0" timeOffset="122935.88">12927 15560 1242 0,'0'0'126'16,"0"0"33"-16,0 0-39 15,0 0-36-15,0 0-22 16,0 0-24-16,-3-2-27 16,3 17-6-16,0 6 19 15,0 4-22-15,0 2-1 16,0 0 12 0,0 1-8-16,0 0-2 0,0-6-3 0,0-4-25 15,0-4 10-15,0-5-34 16,0-3-30-16,0-6-98 15,0 0-229-15</inkml:trace>
  <inkml:trace contextRef="#ctx0" brushRef="#br0" timeOffset="125569.24">10570 11766 332 0,'0'0'91'0,"0"0"-64"15,0 0 62-15,0 0 6 16,0 0 32-16,0 0-37 15,-21 0 5-15,21 0-1 16,-1-2-31-16,-2 1-5 16,0-1-21-16,-3 2-18 15,1 0 26-15,-2 0-28 16,1 0-1-16,1 0 6 16,2 0-7-16,0 0 27 15,2 0-17-15,1 0 1 16,0 0 14-16,0 0-18 0,0 0-6 15,0 0-7-15,0 0-8 16,0 0 13-16,0 0-14 16,0 0 0-16,0 0 15 15,15 0-13-15,7 0 18 16,8 0-6-16,3 0-12 16,6 0 10-16,-1 0-12 15,4 0 0-15,0 0 0 16,3 3 1-16,3 0-1 15,4 0 0-15,3-2 1 0,0 1 3 16,2-1-4-16,-8-1 0 16,-3 2-3-1,-5-2 3-15,-9 1 0 0,-5 0 1 16,-5 2 3-16,-3-1-4 16,0 0 0-16,2 1 0 15,1-3 0-15,5 2 1 16,1-2-1-16,4 0 0 15,-2 0 1-15,-2 0 5 16,-3 0-6-16,-4 0 0 16,-4 0 7-16,-4 0-7 15,-1 0-5-15,-2 0 5 16,-1 0 0-16,0 0 8 0,2 0-8 16,2 0 0-16,2 0 11 15,3 0-8-15,0 0-6 16,0 0 4-16,-3 0-1 15,-2 0 9-15,-4 0-9 16,-1 0 0-16,-5 0 1 16,1 0-1-16,-4 0-3 15,0 0 2-15,0 0 1 16,0 0 6-16,0 0-6 16,0 0 0-16,0 0-8 0,0 0 8 15,0 0-14-15,0 0-24 16,0 0-31-16,-3 0-5 15,-3 4-93-15,-3-1-15 16,3-2-151-16</inkml:trace>
  <inkml:trace contextRef="#ctx0" brushRef="#br0" timeOffset="126265.08">11732 11697 983 0,'0'0'81'0,"0"0"8"16,0 0 10-1,0 0 11-15,0 0-34 16,0 0-17-16,-27-16-38 0,24 16 2 15,2 0 24-15,-1 0-35 16,2 0-4-16,0 0 2 16,0 0-8-16,0 6 16 15,0 2-18-15,0 2 0 16,5 2 24-16,7 2-23 16,7 0 8-16,3-1 0 15,7-1-7-15,5-2 5 16,0-3-7-16,2-2 0 15,-4 0 6-15,-9-3-6 0,-6 0 0 16,-7 0-1-16,-5-2 2 16,-5 0-6-16,0 0 5 31,0 0 0-31,-6 0 8 0,-10 0-8 0,-4 0-2 16,-2 2 1-16,-5 4 2 15,0 3 2-15,-1-1-3 16,1 2 0-16,0-1-1 15,3 1 1-15,2 2-1 16,1-1-2-16,1 1 6 16,4-3-7-16,5 1-6 0,3-3-1 15,6-4 3 1,2-2-15-16,0-1-13 0,0 0 1 16,7-1 5-16,4-12 5 15,6-3-56 1,-3-2 3-16,-2 1 38 0,2-1 9 15,-5 3 18 1,-3 5 12-16,-3 3 1 0,-3 5 9 16,0 2 11-16,0 0-18 31,-5 16 6-31,-2 2-8 0,4 3-39 16,0 1-110-16,0-5-392 15</inkml:trace>
  <inkml:trace contextRef="#ctx0" brushRef="#br0" timeOffset="130411.83">11577 6372 454 0,'0'0'100'16,"0"0"-85"-1,0 0 41-15,0 0 74 16,0 0-22-16,0 0-45 16,0 0-2-16,-30 0-27 15,30 0 0-15,0 0 8 16,0 0-24-16,0 0-2 16,0 0-5-16,0 0-8 15,0 0 22-15,0 0-8 16,0-3-13-16,0 3 22 15,0 0-15-15,0 0-1 16,5-1-3-16,4 1-5 16,2-3 16-16,3 3-18 0,2 0 0 15,2 0-1-15,5-3 7 16,3 3-6-16,1 0 0 16,0-3 2-16,-6 3-3 15,-3 0 1-15,-6 0 0 16,-3 0-1-16,-5 0 1 15,-1 0 0-15,-1 0-1 16,-2 0 1-16,0 0 0 0,0 0 0 16,0 0 0-1,0 0-2-15,3 0 6 0,1 0-4 16,2 0 0-16,3-1 10 16,-4 1-12-16,-2 0 2 15,-2 0 0-15,-1 0-2 16,0 0 2-16,0 0-7 15,0 0 5-15,0 0 2 16,2 0-2-16,1 0 2 16,-2 0 0-16,1 0 1 15,-1 0-1-15,-1 0-1 16,2 0 0-16,-2 0 1 16,0 0-8-16,0 0 8 0,0 1 0 15,0 2 0 1,0-3 3-16,3 0-4 0,-2 0 1 15,2 0 0-15,0 0 11 16,-2 0-11-16,-1 0 0 16,0 0-1-16,0 0 1 15,0 3-2-15,0-3-1 16,2 0 3-16,-2 0-7 16,0 3 4-16,0-3-27 15,0 1-1-15,0 2-59 0,0 1-91 16,0-1-415-1</inkml:trace>
  <inkml:trace contextRef="#ctx0" brushRef="#br0" timeOffset="139244.04">11889 6444 625 0,'0'0'7'0,"0"0"5"16,0 0 45-16,0 0 5 15,0 0 12-15,0 0-17 16,0 0-4-16,-9-8-36 0,9 6 16 16,0 2-2-16,0-1-6 15,0 1 28-15,0 0-23 16,0 0-9-16,0 0 38 16,0 0-24-16,0 0 7 15,0 0-2-15,0 0-30 16,0 0 20-16,0 0-30 15,0 0 0-15,1 6 14 16,4 9 2-16,1 3 32 16,0 0-8-16,1 4-34 15,-1 0 27-15,-1 2-29 16,-1 1 0-16,1 0 23 0,-4 4-23 16,-1-4 1-16,0 3 6 15,0-3-9-15,0-3 12 16,0-1-14-16,0-1 0 15,0-1 7-15,0 0 0 16,0 5-7-16,0-3 0 16,0 0 10-16,0-2-5 15,0-1-5-15,0-1 0 16,0-2 11-16,5 1-7 16,-1-3-3-16,-1 1-1 0,0 3 0 15,-2-3 4-15,1 0-4 16,-2 0 0-16,0-2 18 15,0-1-18-15,0 3 0 16,0-3-2-16,0 3 10 16,0-1-4-1,0-2-4-15,0 1 0 0,0-1 11 16,0 3-10-16,0-3-1 16,0 3 0-16,0 0 1 15,0 1 2-15,0-1-3 16,0 0 0-16,0 0 6 0,0 0-5 15,0 1-1 1,0-1 0-16,0 2 5 0,0-3-4 16,0 1-1-16,0 1 0 15,0-2 11-15,1 0-8 16,-1 0-3-16,0-2 0 16,0 1 0-16,0 2 13 15,0 0-13-15,0 2 0 16,0 1 5-16,0 0 2 15,0-1-8 1,0-3 1-16,0 3 0 0,0-2 10 0,0 3-10 16,0-2 0-16,0-2 8 15,0 0-8-15,0-3 0 32,0 1-1-32,0-1 8 15,0 2-4-15,0-1-3 0,0 2 0 0,0 0 6 16,0 1-2-16,0 2-4 15,0-2 3-15,0 4 0 16,0-2 6-16,0 1-9 16,0 0 0-1,0-1 13-15,0-2-12 16,0-3-1-16,0 0 0 0,0-2 2 0,0-4 0 16,2 2-2-16,-2 0 0 15,0-1 3-15,0 3-3 16,0-2 0-16,0 1-3 31,0 2 3-31,0 2 2 0,0-1-2 0,0 1 0 16,0-2 8-16,0 1-8 15,0 1-1 1,0-2-2-16,0 0 3 16,0-3 7-16,0 1-7 15,0 0 0-15,0 2 7 16,0 0-4-16,0 0-3 15,0 0 1-15,0 3 5 16,0-2-6-16,0 2 0 16,0 1 0-16,0-2 10 15,0 2-10-15,0 1 0 16,0-1-1-16,0-1 3 16,0-1 8-16,0 1-10 15,0 1 0-15,3 0 9 16,-3 3-5-16,3-1-4 15,-1-1 3-15,-1 0-1 0,-1 2 10 16,0 1-12-16,0-3 0 16,0-1 11-16,0 2-11 15,0 0 0-15,0 0 0 16,0 1 5-16,-1-3-4 16,1-1-1-16,0-2 0 15,0-3 1-15,0 1 1 16,0-1-4-16,0 0 1 0,0-1 1 15,0-3 7-15,0 0-7 16,0 1 0-16,0-3 0 16,0 3 1-16,0-1-2 15,0 0-1-15,0 2 2 16,0-1 4-16,0 1-4 16,0-1 0-16,0 1 4 15,0 0-4-15,0-1 0 16,0-2-1-16,0-2 5 0,0-1-10 15,0 0 6 1,0 0 0-16,0 0-1 0,0 0 1 16,0 0-7-16,0 0-13 15,-2-8-44-15,-1-10-71 16,-2-2-336 0</inkml:trace>
  <inkml:trace contextRef="#ctx0" brushRef="#br0" timeOffset="140615.76">11978 8635 725 0,'0'0'245'16,"0"0"-156"-16,0 0-6 16,0 0 5-1,0 0-13 1,0 0-4-16,-12 1-5 0,12-1-44 0,0 0-13 15,0 2 9-15,0-1-4 0,0 1 2 32,8 1 20-32,10 1-7 15,6-1 7-15,7 1-35 16,9-3 6-16,8-1 1 16,12 0-3-16,1 0 7 15,0 0-12-15,-1 0 0 16,-5-1 7-16,-6 1-7 15,-6 0 0-15,-7 0 4 16,-3 0-4-16,-3 0 7 16,-3 0-7-16,1 0 1 0,-1 0 6 15,4 0-6-15,0 0 14 16,2 0-7-16,0-3 0 16,-2-1 2-16,2 1-10 15,-1 2 0-15,-4-1 10 16,3 2-10-16,-1 0 0 15,1 0 1-15,2 0 0 16,-3 0-2-16,-3 0-2 16,-5 0 3-16,-5 0-1 15,-6-1 1-15,-6 1 0 16,-2 0 2-16,0 0-1 0,-1 0-1 16,2 0 0-16,2 0 0 15,3 0-1-15,0-2 1 16,1 1-1-16,2-2 1 15,-1 2 6-15,-4 1-6 16,3-2-5-16,-4 2 5 16,1-1 1-16,0 1-1 15,-2-2 0-15,2 2 4 16,-3-1-4-16,1 1 8 0,-2 0-8 16,-3 0 0-1,0 0 10-15,0 0-9 16,0 0 0-16,0 0 5 0,0 0-6 15,0 0 4-15,0 0-4 16,0 0 0-16,0 0-10 16,0 0-11-16,-2-2-27 15,-7 0-69-15,-2-3-84 16,-3-2-89-16</inkml:trace>
  <inkml:trace contextRef="#ctx0" brushRef="#br0" timeOffset="141040.97">13173 8459 478 0,'0'0'577'0,"0"0"-506"15,0 0 9-15,0 0 13 16,0 0-9-16,0 0-1 15,0 0-20-15,-4-8-16 0,4 8 22 16,0 0-31-16,0 6-7 16,0 3 3-1,3 3-13-15,6 4 7 0,1 3-10 16,2 1-12-16,3 2 31 16,1-1-37-16,5-3 0 15,0-1 8-15,0-3-7 16,1-4 1-16,-3-3-2 15,0-1 0-15,-3-2 3 0,-7-1-3 16,-1-2 0 0,-7-1 3-16,-1 2 3 0,0-2-2 15,-6 5-4-15,-15 6 1 16,-10 6-4-16,-5 7 3 16,-4 3-11-1,2 3-5-15,3-3-48 0,5-3-71 16,4-6-323-1</inkml:trace>
  <inkml:trace contextRef="#ctx0" brushRef="#br0" timeOffset="143378.57">12035 9553 289 0,'0'0'57'0,"0"0"17"16,0 0 26-16,0 0 42 15,0 0 20-15,0 0-54 16,6-46-18-16,-6 45-23 0,0-2 20 15,0 1-16-15,0 1-19 16,0-2 15-16,0 0 14 16,0 2-36-16,0-2-3 15,0 3 4-15,0-2-19 16,0 2-6-16,0 0-17 16,0 0 3-16,0 0 11 15,0 13-18-15,0 9 0 16,0 6 18-16,0 4-6 15,0 1-5-15,0 2 4 16,0 2-9-16,5-1 18 16,-2 2-20-16,0 1 0 15,-2-4 22-15,1-1-21 0,2-1 0 16,0-3-1-16,-1 4 3 16,0-5 2-16,-1 3-5 15,-2 0 0 1,0-5 9-16,0 0-3 0,0-3-1 15,-6-2-5-15,3-4 4 16,0 1-2-16,-1-2-2 16,4 0 0-16,0-3 2 0,0 1-1 15,0 1 0-15,0 0-1 16,0-1 5-16,0 2-1 16,0-3-4-16,0 1 0 15,0 2-7-15,0-1 8 16,2 1-1-1,0 1 0-15,-1-1 8 0,-1 2-12 16,0-1 4-16,0 3 0 16,0-3 14-16,0 3-14 15,2-2 1-15,1 1-1 16,0-2 1-16,0 3 3 16,0-3-4-16,-2 3 0 15,1-2 1-15,-1-1 0 16,1 2-2-16,-2-2-2 15,1 1 3-15,1-2 6 0,2 1-6 16,-4-3 0 0,3 3 1-16,-3 0-1 0,3 3 0 15,-3 0 0-15,0 1 1 16,0-1-5-16,0 0 4 16,0-2 0-16,0 1-1 15,0-4 2-15,0 1-1 16,0-3 0-16,3 1 1 0,2 2 2 15,-2 1-3-15,-2 0-1 16,1 0 1-16,-1 0 0 16,1 0 4-1,-1 2-8-15,1-4 10 0,-2 3-5 16,1-3-1-16,-1-1 0 16,0 1-5-16,0-4 10 15,0 2-5-15,0 0 0 16,0-6 1-1,0 2 0-15,0-2-1 0,0-1 0 16,0 0 1-16,0 2-1 0,0-1 0 16,0 3-5-16,0 4 5 15,0-1 11-15,0 4-11 16,0-1 0 0,0-2 6-16,0 1-6 0,0-3 0 15,0-3 0-15,0-1 0 16,0-2 0-1,0-1 0-15,0 1 0 0,0-4-3 16,2 4 3-16,0-1-1 16,-2-1 1-16,2-1 0 15,-2 1 7-15,0-1-7 16,1-1 0-16,-1 3 0 0,0-1 3 16,0 4-6-1,2-2 3-15,-2 4 0 0,1-4 7 16,1 0-7-16,-2 2 0 15,0-2 0-15,1 0 0 16,-1 0 0 0,0-3-1-16,0 1 3 0,0-3-5 15,0 0 3-15,0 3 0 16,0-3 4-16,0 3-3 0,0-1-1 16,0 1 0-1,0-1 3-15,0 3 2 0,0-2-5 16,0 2-1-1,0-1-1-15,0 3 4 0,-1-1-4 16,-2-1 1-16,-4 1 1 16,2-1 5-1,-2 0-5-15,-2-3 0 0,1 3-1 16,-1-3 1-16,2-1-3 16,1 1 1-16,0-1 2 15,-1-1-10-15,2 1 9 16,2 0 1-16,0-3-5 0,3 0 1 15,0 0-6 1,0 0 1-16,0 0-8 0,-3 0 8 16,0 0-46-16,-3 0-66 15,-4 0-119-15,-1 0-26 16,-1-3-292-16</inkml:trace>
  <inkml:trace contextRef="#ctx0" brushRef="#br0" timeOffset="144837.84">12132 9510 673 0,'0'0'77'16,"0"0"9"-16,0 0 3 15,0 0-2-15,0 0-23 16,0 0 3-16,-55 3 17 16,55-3-42-16,0 0-24 15,0 0-15-15,0 0-2 16,7 0 19-16,11 0-2 16,4 0 9-16,5 0 10 0,3 0-13 15,1 0-4-15,4 0 1 16,-1 0-16-16,2 0 17 15,-2 0-20-15,2 0 0 16,1 0 8-16,-1 0-8 16,-2 0-2-16,1 0 2 15,-2 0 0-15,1 0 6 16,3 0-8-16,3 0 1 16,1-3 17-16,-2 1-5 0,-1 1-8 15,-7 1-5-15,-5 0 2 16,-2 0-4-16,-3 0 2 15,1 0 0-15,-2 0 8 16,2 0-8-16,0 0 0 16,3 0 0-16,0-1 3 15,3-2-2-15,-3 0-1 16,-1 0 0-16,-3 2-4 16,-8 1 7-16,1 0-6 15,-1 0 3-15,-4 0 0 16,0 0-2-16,0 0 2 15,-3 0 0-15,5 0 1 16,2 0 3-16,5 0-4 16,3 0 0-16,-2 0 2 15,-1 0-6-15,-2 0 4 16,-2-2 0-16,1 2 0 16,-5 0 1-16,1 0-1 0,-3 0 0 15,-3 0 2-15,-2 0 1 16,-3 0-3-16,0 0 0 15,0 0 16-15,0 0-9 16,0 0 4-16,0 0 6 0,3 0-14 16,0 0 19-1,2 0-19-15,1-1-3 0,1-1 19 16,-3 1-19-16,-1 1 0 16,-1 0 0-16,-2 0 3 15,0 0-2-15,0 0-1 16,0 0-21-16,0 0 8 15,-6 0-68-15,-10 0-38 16,-1 0-77 0,-4 0-253-16</inkml:trace>
  <inkml:trace contextRef="#ctx0" brushRef="#br0" timeOffset="145342.25">13254 9360 695 0,'0'0'284'0,"0"0"-229"0,0 0 30 16,0 0 41-1,0 0-30-15,0 0-1 0,-20-9-11 16,19 9-49-16,1 0 2 15,-3 1-8-15,3 6-8 16,0 0 3-16,0 1-20 16,0 2-3-16,7 3 30 15,8-2-30-15,-3 2-1 16,4 0 7 0,0-1-7-16,0 1 11 0,0-1-11 15,-1 0 0-15,0-2 2 16,0-3-2-16,-3 0 0 0,-1-3 1 15,-3 1 1-15,-3-3-1 16,-4-2-1-16,-1 2 0 16,0-2 9-1,0 0-5-15,0 0-1 0,0 1 13 16,0 1-1-16,0 2 2 16,-3 3-17-16,-11 5 0 15,-8 7 19-15,-3 2-18 16,-3 3-1-16,-5 1 0 15,-1 1-2 1,1-1-15-16,0-1-60 0,9 1-149 0,9-7-160 31</inkml:trace>
  <inkml:trace contextRef="#ctx0" brushRef="#br0" timeOffset="148756.78">12299 7967 732 0,'0'0'106'0,"0"0"50"16,0 0-38-16,0 0-36 16,0 0 45-16,0 0-47 15,-9-11-16-15,9 11-8 16,0 0-19-16,0 0-7 16,0 6-2-16,3 12 13 0,2 3 11 15,-4 3-39-15,2 2 0 16,-2-3 17-16,-1 2-17 15,2-2-12-15,-1-5-1 16,-1-2 10-16,2-4-15 16,-2-5 5-16,1-2-5 15,-1-2-14-15,0-1-32 16,0-2-78-16,0 0-89 16,0-16-114-16</inkml:trace>
  <inkml:trace contextRef="#ctx0" brushRef="#br0" timeOffset="148975.13">12184 7892 920 0,'0'0'95'16,"0"0"-38"-16,0 0 1 15,0 0-11-15,0 0 5 0,0 0 54 16,42 0-25-16,-6 0-37 15,4-8-42-15,-3 0 5 16,1 1-7-16,-7 0-82 16,-4 3-72-16,-11 1-96 15</inkml:trace>
  <inkml:trace contextRef="#ctx0" brushRef="#br0" timeOffset="149260.16">12523 7997 520 0,'0'0'566'0,"0"0"-456"16,0 0-25-16,0 0 25 15,0 0 6-15,0 0-70 16,0 7-21-16,-2 2 1 0,-1 3-14 16,2 0-5-16,-3-1-7 15,2-1 0 1,1 1-1-16,1-1-85 0,0-2-69 16,0-1-61-16,0-7-215 15</inkml:trace>
  <inkml:trace contextRef="#ctx0" brushRef="#br0" timeOffset="150587.38">12675 8037 926 0,'0'0'221'15,"0"0"-185"1,0 0 5-16,0 0 64 0,0 0-60 15,0 0-2-15,-3 29 9 16,1-25-1-16,1-1-9 16,-3 0-19-16,-1 0-16 0,1-3 18 15,-4 0-25 1,2 0 0-16,-1 0 13 0,2 0-13 16,4-9-2-16,-1-6-8 15,2-5-9 1,0-2 17-16,8-4-30 0,7 4-6 15,1 4 38-15,0 6-16 16,1 6 8-16,-2 5 5 16,-2 1 3-16,2 0-2 15,-3 9 2 1,-2 5 0-16,-2 2 2 0,-2 1 1 16,-3 0 22-16,0-1 7 0,-3-3-10 15,0-2 19-15,0 0-25 16,0-3-13-16,0-1 23 15,-6-1-20-15,3-3-1 16,1 0-5 0,2-2 5-16,0-1-2 15,0 0-3 1,0 0 0-16,0 0 6 0,0-6-4 0,0-6-4 16,8-8-2-16,2 1-17 15,-1-3 13-15,-1 2-3 31,-2 4 7-31,2 2-1 0,-3 2 10 0,3 5-10 0,-4 3 2 32,1 1 3-32,-2 2-1 15,1-1 1-15,0 2 0 16,1 0-3-16,2 0 7 16,-2 2-4-16,1 6 0 15,0 4 2-15,-3-1 21 16,-3 4-17-16,0 1-3 15,0-1 22-15,0 1-22 16,0-2 4-16,0-3-5 16,0-1 4-16,0-3 2 15,0-1-8-15,0-2 0 0,1-3 1 16,5 1-1-16,2-2-3 16,3 0 3-16,0 0-6 15,0 0 0-15,0-12-24 16,1-1-17-16,1-4 13 15,1-5-25-15,-2-3-15 16,0 1-5-16,-3 3 46 16,-4 8 27-16,-2 6 6 15,-3 6 0-15,0 1 45 0,0 0-13 16,0 0-3-16,0 11-7 16,-8 6 9-16,0 0 21 15,4 1-24-15,0 0-9 16,4-1 21-16,0-1-31 15,0-3-2-15,0-5-7 16,7 0 7-16,7-3 1 16,3-3-8-16,5-2 0 15,3 0 5-15,0-1-4 16,-1-13-2-16,-3-1-2 16,-6-5 3-16,-2-4-10 15,-4-6 3-15,-3-4 7 16,-6 0 0-16,0 1 7 0,0 3-11 15,0 7 4-15,0 5 0 16,-6 7 4-16,3 5-4 16,0 4 0-16,-1 2 2 15,-1 0-2-15,-2 1 0 16,1 11-6-16,0 5 6 16,4 2-2-16,2-2 2 15,0-2 0-15,11-2 5 16,2-2-5-16,2-1-1 0,2-2-4 15,-4 2 5-15,-3 3-3 16,-2 3 3-16,-4 4 0 16,-1 0-3-16,-3 2 10 15,0-3-12-15,2-4 5 16,-1-5 0-16,4-3-1 16,-1-5 1-16,-1 0 0 15,0-2-5-15,0 0-1 16,-1 0-8-16,-2 0 3 15,0 0-24-15,4 0 6 0,-1-3-73 16,3-10-83-16,8-4 3 16,2-3-343-16</inkml:trace>
  <inkml:trace contextRef="#ctx0" brushRef="#br0" timeOffset="151973.1">12496 9883 474 0,'0'0'154'0,"0"0"27"0,0 0-23 15,0 0-44-15,0 0-10 16,0 0 1-16,-24-15 40 15,15 17-68-15,-4 13-11 16,-2 8-10-16,-3 5-14 16,-2 5-2-16,-3 1-11 15,0 2-12-15,4-1 12 0,4-2-28 16,7-5 1-16,8-5-2 16,0-5 3-16,2-6-8 15,16-3 5-15,6-6-26 16,6-3 9-16,6 0-52 15,2-12-7-15,-2-6-59 16,-3-1-50-16,-5-4 35 16,-4-1-17-16,-6 1-23 15,-5 5-2-15,-8 8 190 16,-4 3 2-16,-1 7 244 16,0 0-21-16,-14 12-123 0,-2 6-22 15,-1 5-3-15,5-4 43 16,4-2-65-16,6-3-15 15,2-5-18-15,0-3-14 16,0-1 7-16,10-5-13 16,5 0 0-16,5 0 17 15,1-6-15-15,-1-8-2 16,-2-3 0-16,-5-1 2 16,-4-1 13-16,-5 0-15 0,-4 1 0 15,0 2 6 1,-4 6-4-16,-9 6-4 0,-4 4 2 15,1 0-24 1,-1 10-26-16,4 2-36 0,8 1-72 16,5-2-1-16,0-7-212 15</inkml:trace>
  <inkml:trace contextRef="#ctx0" brushRef="#br0" timeOffset="152544.75">12839 10049 801 0,'0'0'91'16,"0"0"4"-16,0 0 34 0,0 0-53 15,0 0 13 1,0 0 20-16,0-11-41 0,0 11-3 15,0 0-16-15,0 7-19 16,0 8 21-16,0 3-35 16,-1-1-3-16,-1 2 5 15,1-1-13 1,1-1 12-16,0-3-17 0,0-7 0 16,0-1 4-16,0-1-1 15,1-5-6-15,8 0 0 16,4 0-15-16,6 0 10 15,0-14-23-15,0-4-26 16,-1-2 9-16,-3-3-12 0,-5-5 22 16,-2 6-11-16,-8 2-7 15,0 8 54-15,0 7 2 16,0 5 18-16,0 0 57 16,-3 5-35-16,-8 11-23 15,4 4 28-15,0-2-3 16,2-1-7-16,5-1-21 15,0-3-5 1,0-2 22-16,0-4-29 0,0 0 3 16,3-3 2-16,4-1-4 0,-2-3-3 15,2 0-9 1,4 0-22-16,4-3 6 0,3-12-86 16,1-4-93-16,0-1-42 15,-2 2-137 1,-1 4-43-16</inkml:trace>
  <inkml:trace contextRef="#ctx0" brushRef="#br0" timeOffset="153301.09">13090 10053 703 0,'0'0'179'0,"0"0"-49"16,0 0-40-1,0 0 17-15,0 0-28 0,0 0 25 16,13 21-19 0,-8-17-36-16,-2-1-24 0,-2-1-11 0,-1 0-1 15,0 0-4-15,0-1-9 16,0 0 0-16,0 2-3 15,0-3 3-15,0 0-21 16,0 0-3-16,2 0-6 16,2 0-3-1,1 0 6-15,0 0 16 16,0 0-2-16,-2 0 11 0,0 0 2 31,-3 0 1-31,1 2 0 0,-1 1 6 0,0-1-7 31,3-2 0-31,0 2 2 0,5-2-2 16,2 0-3-16,1 0 3 16,-1 0 4-16,-1 0 1 15,-1 0-5-15,-4 0 0 16,-2 0-1-16,1 0 4 16,0 0-3-16,4-4 4 15,2-4-4-15,0 0 0 16,3-4-1-16,-2-1 1 15,2-4-12-15,1-1-15 16,-3-4-11-16,-1-3-15 16,-1-6 4-16,0-4 25 0,-5-5 14 15,-2 3 10-15,-1 9 18 16,0 7 31-16,0 11 47 16,0 7 6-16,-3 3-30 15,-4 0-35-15,-2 12-19 16,-1 15-17-16,-1 8 49 15,1 9-30-15,1 5 7 16,3 2-6-16,1-3-16 16,4-5 3-16,1-9-8 15,0-2 0-15,0-7 4 0,9-6-4 16,1-6-5 0,0-4 3-16,-2-6 0 15,0-3-13-15,-1 0-10 16,3-7 22-16,1-6-7 0,0-2 5 15,-3 4-10-15,-2 4 15 16,-3 7 0-16,0 0 0 16,0 0-1-16,0 7 1 15,4 0 18-15,-1 0-18 16,4-3 0-16,3-4 2 16,8 0 3-16,6 0-5 0,6-7-4 15,-1-4 0-15,0-3-13 16,-7-4-98-16,-6 0-50 15,-8-2-146-15</inkml:trace>
  <inkml:trace contextRef="#ctx0" brushRef="#br0" timeOffset="154041.32">13555 8502 346 0,'0'0'0'15</inkml:trace>
  <inkml:trace contextRef="#ctx0" brushRef="#br0" timeOffset="154956.85">13561 8391 496 0,'0'-11'4'15,"0"4"7"-15,0-1 67 16,0 1 34-16,0 3 21 0,0 0-22 16,0 1-10-1,0 1-45-15,0 2 14 0,0 0-20 16,0 0-14-16,0 0 40 15,0 0-27-15,0 2-16 16,0 14 4-16,0 6 0 0,0 8 3 16,0 5-17-16,0 5-8 15,0 6 20-15,1 5-24 16,4 1-4-16,-2 0 11 16,3-2-11-16,-1-2 2 15,0-3-1-15,1-2-4 16,0 0 26-16,-1-4-27 15,-1 0 1 1,-2-3 10-16,-1 0-9 16,-1-5 11-16,0-2-16 0,0-3 3 15,0-2-1-15,0-5-2 16,0-2 0 0,0-1 14-16,-1-2-12 0,1 2 1 0,0-2-3 31,0 0 0-31,0 0 8 15,0-2-8-15,0 1 0 16,0-1-1-16,0 2 5 16,1 1-7-16,1 2 3 15,2 1 0-15,-2 4 9 16,-1-3-9-16,1-2 0 16,-1 0 7-16,1-1-5 15,-1-4-3-15,1-2 1 16,-2-1 0-16,0-2 4 0,0 1-4 15,0 1 0-15,0-1 5 16,0 0-2-16,0 3-2 16,0-4-1-16,0 0 2 15,0 0-1-15,0 0-1 16,0 1-2-16,0-1 2 16,0 5 6-16,0-1-5 15,0 1-2-15,0 0 4 16,0-2-4-16,0-2 1 0,0 1 0 15,0-1 11-15,0-1-11 16,0 0 3-16,0 0-7 16,0 4 8-1,0-2 0-15,0 2-4 0,0-1 0 16,0-1 7-16,0-2-6 16,0-3 1-16,0-1-2 15,0-2 0-15,0 2-6 16,0-3 6-16,0 0-14 15,0 0 14-15,0 0-31 0,0 0-20 16,0 0-34-16,0-13-155 16,0-8-106-16</inkml:trace>
  <inkml:trace contextRef="#ctx0" brushRef="#br0" timeOffset="157402.59">13672 8343 583 0,'0'0'119'16,"0"0"-2"-16,0 0-39 15,0 0 16-15,0 0-16 0,0 0-20 16,-5-8-12-16,5 8-19 15,0 0 14-15,0 0-35 16,5 0-5-16,11-2 55 16,5 0-13-16,1-1-9 15,8 1-3-15,3-1-13 16,2 0 24-16,4 0-40 16,5 3 2-1,2 0 13-15,0 0-11 0,3 0 8 16,-2 0-10-16,3 0-3 15,2 0 27-15,3 0-28 16,1 0 0-16,-2 0 14 16,-4 0-12-16,-5 0-1 0,-2 0-1 15,-4-2 6-15,0-3-6 16,-3 1 0-16,-1 0 0 16,-2 0-2-16,0 1 3 15,4-1-1 1,4-2 6-16,3 3 1 0,0-2 15 15,-2 2-22-15,-1 0 0 16,-2 0-1-16,0 2 1 16,-1 1 0-1,-2 0-1-15,-4 0 4 0,-4 0-1 0,-4 0-2 16,-3 0 0 0,3 0 2-16,1 0-2 0,2-3 0 15,1-3 0-15,2 0 1 16,7-1 8-16,2 2-9 15,3-2 0-15,1 1 8 16,-4 3-8-16,-3 1 0 16,-8 0-2-16,-1 1 4 31,-6 1-8-31,-5-2 6 0,4 2 0 0,-3-1 1 0,2 1 1 31,1-1-2-31,3-1 0 0,-4 1 2 16,2-1 14-1,-4 2-16-15,-1 0 0 16,-3 0 6-16,2 0-4 16,-3 0-2-16,4 0 0 15,0 0 0-15,1 0 1 16,4 0-1-16,2 0 0 16,4 0 4-16,5 0-2 0,4 0-1 15,4 0-1 1,-4 0 6-16,0 0-1 0,-3 0-5 15,0 0 0-15,-3 0 1 16,-4 0 1-16,-2 0-2 16,-3 0 0-16,-3 0 0 15,-2-2 1-15,-2-1-1 16,-1 1 0-16,-1 2 0 16,0 0 0-16,1 0 0 15,-2 0 0-15,5 0 1 16,1 0 1-16,2 0-2 15,5-1 0-15,-1-2 0 16,2 3 3-16,-1-1-3 0,1 1 0 16,-3 0 0-16,-4 0-2 15,3 0 2-15,-7 0 0 16,0 0 4-16,0 0-4 16,-5 0 0-16,3 0-1 15,-5 0 1-15,-1 0 10 16,0 0-10-16,2 0 0 15,-2 0 12-15,1 0-12 16,2 0 0-16,3 0 0 16,-5 0 6-16,1 0-1 15,1 0-5-15,-2 0 0 0,1 0 13 16,-4 2-13-16,1 0 0 16,-1 2 0-16,-3 2 0 15,2 1 8-15,-1 2-8 16,1 3 0-16,-1-1 12 15,1 3-11-15,-2 3 9 16,1 4-1-16,-1 2-5 16,-1 2 20-16,0 2-24 15,0 1 0-15,0 0 9 16,2-1-9-16,-1 0 0 0,-1 0-1 16,0 0 5-1,0 0 19-15,0-1-22 0,0 1 2 16,0-1 16-16,0-4-14 15,0 1-5-15,2-2 0 16,-1 0 6-16,5-1 0 16,-3-3-6-16,-3 0 0 15,0 0 12-15,0 1-9 16,0 0 1-16,0 0-2 16,0-1 2-16,-2 1 15 0,-2 0-19 15,4-1 0-15,-1-2 10 16,1-2-10-1,0-3-2-15,0 0 0 0,0-2 4 16,0 4 3-16,0-1-5 16,0 1 0-16,0 2 5 15,0-1-5-15,0 0 0 16,0 0-1-16,0 1 3 16,0-1 5-16,0 2-7 15,0 2 0-15,0 0 12 16,-2 1-12-16,2-1 0 15,-1 1-2-15,-2-1 6 0,3-1 2 16,0 0-6-16,0 1 0 16,0-2 0-16,0-1 7 15,0 1-7-15,0-3 0 16,0 1 0 0,0 1 1-16,0 0-1 0,0 1 0 15,-2 1 1-15,2-3 2 16,-1-3-3-16,1 1 0 15,-2-1 0-15,2 1 6 0,0 0-6 16,0 0 0-16,0 1-5 16,0-2 9-16,0-2-7 15,0 1 3-15,0 1 0 16,0 0 6-16,0-1-6 16,-1 4 0-16,-2 1-6 15,1 2 9-15,1 2-4 16,-1-4 1-16,2 2 0 15,0-1 5-15,-2-2-5 16,2-2 0-16,0 0-2 16,-1 1 2-16,-2-1-1 15,-1 0-1 1,-2 2 4-16,-2-1-3 0,1 6 1 0,-3 0 0 16,3-1 6-16,0 1-6 15,4-1 0-15,0 0 0 16,0-1 0-1,1-1-1-15,2-1 1 0,0-1 0 16,0-1-11-16,0-3 16 16,0-2-10-16,0-3 4 15,0-4 1-15,0 2-14 0,0-2 11 16,0 0-39-16,0 0 11 16,0-9-91-16,-7-2-160 15,-8 4-394-15</inkml:trace>
  <inkml:trace contextRef="#ctx0" brushRef="#br0" timeOffset="159406.51">13816 9771 684 0,'0'0'111'16,"0"0"-35"-16,0 0 24 16,0 0 26-16,0 0-34 0,0 0-37 15,-28 0-4 1,25 0 15-16,1 0-6 0,1 0-6 15,1 0 1-15,0 0-13 16,0 0-11-16,0 0-9 16,-2 0-2-16,2 0 22 15,0 0-37-15,0 0-4 16,0 0 8-16,0 0-6 16,5 0 8-16,13 0-10 15,8 0-1-15,9 0 30 16,7 0-28-16,8 0-1 15,1-2 10-15,3 1-11 16,-2-2 6-16,-3 2-6 0,4-1 0 16,0 2 0-16,4-1 1 15,-2 0-1-15,-4-2 0 16,-1 1 3 0,-6 2-6-16,0 0 3 0,0 0 0 15,-1 0-7-15,0 0 7 16,1 0 0-16,0 0 0 15,-2 0 0-15,0 0 5 16,-2 0-5-16,-1 0 0 16,7-2-1-16,-1-4 1 0,1-1 0 15,-3 2 3-15,-5 1-3 16,-7 1 0-16,-6 3-1 16,-4 0 1-16,-3 0 0 15,2 0 0-15,-1 0 0 16,-1 0 0-16,4 0 1 15,2 0 0-15,0-2-1 16,0 0 0-16,0 1 2 16,0 1-2-1,-2 0-1-15,-4 0 0 0,1 0 2 16,3 0-1-16,3 0 0 16,4 0 0-16,7 0 1 0,-3 0-1 15,1-3 0 1,2-1-1-16,1 0 5 0,1 2-9 15,-7 0 3-15,-3 2 2 16,-5 0-1-16,-6 0 1 16,-1 0-1-16,-3 0 0 15,0 0 1-15,5 4 0 16,2-2 0-16,3 1 0 16,3-1-7-16,1-2 7 15,-2 0 0-15,-1 0 2 0,0 0-1 16,-5 0-2-1,-2 0 1-15,-1 0 0 0,-2 0-5 16,5 0 5-16,1 0 0 16,5 0 2-16,3 0-2 15,2 0 0-15,1 0 0 16,1 0 0-16,-3 0 2 16,-3 0-2-1,-6 0 0-15,-6 0 0 16,-4 0 1-16,-2 0-1 15,-2 0-1-15,1 0 1 16,5 0 2-16,2 0-2 0,0 0 0 0,3 0 0 16,1 0 3-16,-2-2-6 31,4 2 3-31,-4 0 0 0,-1 0 1 16,-1 0-1-16,-3 0-1 15,-2 0 1-15,0 0 3 0,0 0-3 0,0 0-2 16,-4 0 2-1,-1 0 2 1,-1 0-2-16,-1 0-1 0,-1 0 1 0,5 0 4 16,-3 0-2-16,3 0-2 31,1 0 0-31,4 0 4 16,7 0-4-16,-1 0 0 15,6 0 7-15,-1 0-6 16,-2 0 5-16,-7 0-6 15,-7 0 0-15,-3 0 6 16,-3 0-4-16,0-1-2 16,0 1 9-16,0 0-7 15,0 0-2-15,-3 0-20 0,2 0-18 16,-1 0 19-16,2 0-56 16,0 0-43-16,0-2-16 15,0-2-25-15,-3-3-14 16,-9 5-588-16</inkml:trace>
  <inkml:trace contextRef="#ctx0" brushRef="#br0" timeOffset="160353.07">15293 9846 611 0,'0'0'92'16,"0"0"58"-16,0 0-14 0,0 0-38 15,0 0 12 1,0 0-15-16,0 0 3 0,0-8-36 16,0 24-23-16,0 11 59 15,0 5-57-15,0 8-4 16,0 3 22-16,3 3-21 15,-2 1-5-15,1 2-7 16,1-2-16-16,1-1 30 16,1-7-40-16,2-2 4 15,0-6 5-15,-2-6-7 16,0-5 4-16,-4-4-6 16,-1-5 1-16,0 0 0 15,0-4-1-15,0-3-19 0,-1-1-1 16,-5-3-20-16,2 0-11 15,-1 0-24-15,0-15-72 16,2-9-24-16,2-9-9 16,-2-9-70-1,0-9-315-15</inkml:trace>
  <inkml:trace contextRef="#ctx0" brushRef="#br0" timeOffset="160722.69">15300 9851 829 0,'0'0'138'0,"0"0"-15"0,0 0-14 15,0 0-33-15,0 0 56 16,0 0-46-16,-65 59 3 16,45-40-53-16,3-2-14 15,3-1-1-15,2-4-11 16,5-5-6-16,1-1-4 15,3-4 2-15,1 1 3 0,2-3-5 16,0 0-3-16,0 0-1 16,6-14-18-16,10-7 21 15,7-4-4-15,-1 3-2 16,-1 4-3-16,-1 6 10 16,1 5 0-16,-2 4 0 15,-1 3 1 1,1 0 1-16,0 0-4 0,1 0 4 15,4 6 5-15,1 3-7 16,0 1 0-16,4 1-7 16,-8 3-31-16,0 1-175 0,-11-4-68 15</inkml:trace>
  <inkml:trace contextRef="#ctx0" brushRef="#br0" timeOffset="162443.87">14429 8591 684 0,'0'0'117'15,"0"0"-15"1,0 0 17-16,0 0-42 0,0 0 9 16,0 0 20-16,-7-10-19 15,4 21-41-15,1 12 21 16,1 6 1-1,1-1-15-15,0-2-22 0,0 0-26 16,0-5 36-16,0-1-32 16,0-5-1-16,0-4 18 15,0-2-24-15,0-5 7 16,0-2-9-16,0-2 5 16,0 0-4-16,0 0-1 0,0-6-16 15,1-14 11-15,4-7-11 16,-1-8-4-16,4-5-7 15,0-3 0-15,0 5 6 16,-2 10-39-16,2 12 48 16,2 11-2-16,0 5 14 15,6 0-4-15,0 4 4 16,1 13 0-16,-1 2 21 16,-2 2-21-16,0 1 10 15,0-4 15-15,-3-4-25 16,-2-3 12-16,-3-2-5 0,-1-5-3 15,-1-3 5-15,-3-1-9 16,1 0 0-16,0 0 7 16,4 0-7-16,3-7 0 15,5-11-1 1,3-4-5-16,2-8-3 0,2-5-37 16,-3-1 12-16,3 6 19 15,-3 10 0-15,-3 10 15 0,-5 10 0 16,-4 0 4-1,0 19 25-15,-5 10 3 0,-1 3-13 16,0 3 21 0,0-1-29-16,0-1 4 0,2-5-10 15,4-3 1 1,0-5 10-16,2-3-16 0,-1-4 0 16,-1-5-16-16,0-2 14 15,0-5-43-15,6-1-49 16,0 0-59-16,1-13-7 15,2-7-73-15,-3-7-257 0</inkml:trace>
  <inkml:trace contextRef="#ctx0" brushRef="#br0" timeOffset="162700.9">14969 8635 466 0,'0'0'442'16,"0"0"-347"-16,0 0-29 15,-19 80-18-15,19-68-13 16,0-4 21-1,0-3-29-15,8-3-7 0,6-2 23 16,1 0-22-16,3 0-10 0,1-10-10 16,-4-4 1-16,0-1 13 15,-4-3-15-15,-5 0 0 16,-5 2 9-16,-1 3-9 16,0 6 8-16,-13 5-2 15,-7 2-3 1,2 0-3-16,-1 0-9 0,6 7-44 15,4 2-3-15,7-2-74 16,2-1-91-16,0-4-175 16</inkml:trace>
  <inkml:trace contextRef="#ctx0" brushRef="#br0" timeOffset="163460.39">15293 8644 548 0,'0'0'477'0,"0"0"-408"32,0 0 62-32,0 0-42 15,0 0 13-15,-81 7-28 16,65-5-18-16,4 3 1 16,-1 2-27-16,4 5-25 0,1 4-3 15,2-1 2-15,2 2-6 16,4-2 2-16,0-6-4 15,0 0-1-15,13-5-14 16,6-4-19-16,6 0-20 16,1-2 4-16,1-10 7 15,-3-4 13-15,-6-2 30 16,-3-2 1-16,-6-1 3 16,1-3-6-16,-5-4 2 15,-4-5 8-15,-1 0-2 16,0-6-1-16,0 3 6 0,-7 2 36 15,-2 7-10 1,3 9 14-16,1 7 20 0,-1 6-15 16,2 5-6-16,-3 0-21 15,-1 6-16-15,1 15 19 16,-1 7-18-16,2 3 2 16,5 3 5-16,1 3-11 15,0-1 14-15,0 0-20 16,13-1 1-16,1-3 12 15,0-2-13-15,1-3 0 16,0-6-2-16,-1-4 6 16,2-6-9-16,-1-4-17 0,4-7-17 15,4 0 23-15,-1-1-34 16,2-15 10-16,1-3 8 16,-2-5-16-16,-7-5 0 15,-7 0 2-15,-3-1 12 16,-6 5 30-16,0 6 8 15,0 8 13-15,-3 5 30 16,-4 5 0-16,1 1 15 16,0 0-38-16,-2 4-14 0,-2 14 21 15,1 7-21 1,-2 0 8-16,3 2-3 0,5-3-6 16,3-1 2-16,0-5-11 15,0-6 0-15,11-3-1 16,11-8 1-16,9-1-8 15,13 0-13-15,3-12-67 16,0-8-44-16,-8-3-353 16</inkml:trace>
  <inkml:trace contextRef="#ctx0" brushRef="#br0" timeOffset="164124.31">14713 9147 888 0,'0'0'86'0,"0"0"28"16,0 0-8 0,0 0 2-16,0 0 9 0,0 0-40 15,-70-7-9-15,54 26-31 16,-1 2-13-16,-2 4 24 16,2 0-29-1,-1 4 4-15,6-4-9 0,3-1-1 16,9-3-9-16,0-4-4 0,3-3 0 31,17-5-9-31,10-4-8 0,6-5-43 0,5 0-57 31,2-7-80-31,2-8-20 16,-6-5-136-16</inkml:trace>
  <inkml:trace contextRef="#ctx0" brushRef="#br0" timeOffset="164439.57">14875 9202 1067 0,'0'0'115'0,"0"0"-44"16,0 0-3-16,0 0-22 0,0 0 5 15,-59 86-12-15,59-73-9 16,0-1-17-16,0-2 5 16,6-1-16-16,1-5-4 15,3 1 2-15,2-5 0 16,2 0-15-16,4 0-5 15,-2-12-15-15,-1-4 26 16,-4-2-15-16,-1-3 24 16,-7 0 5-16,-3 0-3 15,0 2 2-15,-2 7 16 0,-9 2 1 16,-1 3 21-16,-1 4-16 16,2 3-17-16,0 0-9 15,2 0-4-15,4 0-35 16,2 2-51-16,3 7-91 15,0 0 15-15,0-2-190 16</inkml:trace>
  <inkml:trace contextRef="#ctx0" brushRef="#br0" timeOffset="165045.09">15049 9183 753 0,'0'0'333'0,"0"0"-259"15,0 0 12 1,0 0 30-16,0 0-18 0,0 0-28 16,-11 57-19-16,11-42-16 15,0-4-31-15,1-1 25 16,6-2-29-16,-3-1 0 16,2-3 2-16,-2-3-2 15,-1-1-31-15,5 0-61 16,1-6-15-16,4-14 45 15,2-4-11-15,1-2 7 0,-2 5 27 16,-1 6 33 0,-5 7 6-16,-5 5 5 0,-2 3 14 15,-1 0 12-15,0 14-19 16,0 2 3-16,0 3 5 16,0-5-15-16,0-1 8 15,0-3-9-15,0-3-2 16,8-3 11-16,2-3-9 15,4-1-4-15,2 0 0 16,-1-2-2-16,1-10-55 16,-1-2 20-16,-2-3-7 15,0-3 20-15,-3-3-27 16,-1-7 26-16,-2-6 25 0,-2-1 0 16,-5-1 7-16,0 6 58 15,0 10 19-15,-5 8 35 16,-4 6-46-16,1 7-2 15,0 1 3-15,-3 13-33 16,4 15-19-16,0 7 9 16,7 5-17-16,0-1 13 15,0-2-27-15,7-3 0 16,5-6 8-16,-1-2-7 16,-1-5-2-16,-3-4-14 0,-1-6-57 15,-1-3-69-15,-4-6-106 16,1-2-57-16</inkml:trace>
  <inkml:trace contextRef="#ctx0" brushRef="#br0" timeOffset="165654.21">15338 9209 688 0,'0'0'387'0,"0"0"-313"15,0 0-2-15,0 0-14 16,0 0 13-16,0 0-1 15,3-39-15-15,9 32-20 16,1 0-16-16,1 1 16 16,2 2-33-16,-1 2-1 15,1 2 10-15,-1 0-5 16,-2 0 9-16,-2 12 9 16,-5 2-19-1,-4 3 25-15,-2 2-30 0,0 1 0 16,-5-1 8-16,-4-4-4 15,-2-2-3-15,3-3-1 0,0-5 3 16,5-2-1-16,2-3-2 16,-1 0 0-1,1 0-4-15,1-8-9 16,0-9-28-16,0-4-23 0,10-5-30 16,6-2 14-16,6 0-23 15,0 4 42-15,-1 6 22 16,-2 10 32-16,-4 8 7 15,-1 0 1-15,-3 2-1 16,-3 12 33-16,-4 3-24 16,-1 0-2-16,-1 0 14 0,-1-2-5 15,2-2 6-15,2-5-5 16,1-2-9-16,0-3 30 16,1-3-29-16,2 0 5 15,8 0 18-15,-1-5-9 16,-1-9-5-16,1-1-10 15,-8-2-7 1,-7-1 34-16,-1 1-16 0,0-1 3 16,-3 9 4-16,-7 2-7 15,-1 7-3 1,1 0-16-16,-3 0-11 0,2 5 10 16,0 4-95-16,4-2-43 15,6-4-36-15,1-3-238 16</inkml:trace>
  <inkml:trace contextRef="#ctx0" brushRef="#br0" timeOffset="165905.9">15825 8941 1066 0,'0'0'115'16,"0"0"32"-16,0 0 4 15,0 0-81-15,0 0 24 16,0 0-43-16,-25 104-12 16,25-67 17-16,0 1-37 15,6-2-8-15,4-5-11 16,-1-5 6-16,-2-2-13 16,-4-2 7-16,-3-3-43 15,0-2-38-15,0-3-135 16,0-4-177-16</inkml:trace>
  <inkml:trace contextRef="#ctx0" brushRef="#br0" timeOffset="167615.04">16125 8942 635 0,'0'0'97'15,"0"0"-33"-15,0 0 49 16,0 0 8-16,0 0-18 0,0 0-5 16,0-8-18-16,0 26 25 15,0 9 8-15,0 7-38 16,0 1-29-16,0 1-15 15,0-3-6-15,0-3-25 16,2-3 1-16,7-7 2 16,1-5 3-16,4-5-9 15,-1-6 3-15,3-4 0 16,1 0-2-16,2-1 2 16,0-16 0-16,1-5 8 15,-1-5-6-15,-2-5-2 16,-2-4 0-16,-8-4 5 0,-2 0-12 15,-5 0 1-15,0 9-2 16,-3 9-3-16,-8 9-1 16,-2 11-5-16,1 2-43 15,1 2-107-15,3 13-23 16,5 1-29-16,3-3-276 16</inkml:trace>
  <inkml:trace contextRef="#ctx0" brushRef="#br0" timeOffset="168467.79">16422 9034 917 0,'0'0'135'0,"0"0"-25"0,0 0-24 16,0 0-36-1,0 0-8-15,0 0 54 0,-4 31-40 16,5-14 0-16,1-1-17 16,-2 1-14-16,0-2 8 15,0-1-33-15,0-2 3 16,1-4 1-16,1-1-4 16,2-2 0-1,-1-3 0-15,3-2-26 0,2 0-5 16,1-4-29-16,1-16-23 15,-1-5 22-15,0-2-51 16,0 3 74-16,-3 8 37 0,-3 6 1 16,-2 8 28-1,-1 2 29-15,2 0-34 0,-1 0-13 16,2 1-7-16,3 9 2 16,1 0 10-16,0 0-1 15,0 0 0-15,1-2-14 16,0-1 0-16,1-1 5 15,1-2-5-15,-1-1-4 16,-1-3-5-16,-2 0-9 16,-3 0 5-16,0 0-6 15,-3 0 19-15,2 0 1 16,-2 0 2-16,1 0-3 16,2 0 0-16,0 0 2 0,3 2 0 15,2 1-2-15,-1 0 0 16,2 0 0-16,3-2 0 15,-2 1 0-15,2-2-2 16,-1 0 1 0,-1 0-5-16,0 0-55 0,0-6 15 15,-1-6 38-15,-2-7-16 16,0-2 16-16,-4-6 8 0,-3-2 1 16,0-5 9-1,0-3-7 1,0 2 5-16,0 4 20 0,0 8 6 15,0 9 39-15,-1 7-20 0,-1 7 0 16,-2 0-4-16,4 3-39 16,0 16-1-1,0 7 44-15,0 3-34 0,0 0 0 16,0-2-6 0,3 0-7-16,6-2 4 0,0-1-10 15,3-6 0-15,-5-1-7 0,1-3 7 16,-2-1-42-16,0-3-10 31,-1-2-33-31,-1-4-30 0,0-2-13 16,4-2-14-1,1 0-117-15</inkml:trace>
  <inkml:trace contextRef="#ctx0" brushRef="#br0" timeOffset="174835.82">14613 10881 996 0,'0'0'68'15,"0"0"-41"-15,0 0 46 16,0 0-10-16,0 0 10 16,0 0-4-16,0 0-35 15,-6-58-6-15,3 51-13 16,-2 1-3-16,1 2 38 15,-5 1-20-15,0 3 5 16,-7 0-7-16,-5 6-5 16,-8 16 1-16,-2 7-14 15,1 6-9-15,5-2 40 0,7-1-37 16,12-4-3 0,6-4 10-16,0-4-11 0,21-3 2 15,7-6-5-15,6-7-7 16,7-4 7-16,0 0-46 15,4-7-34-15,-2-8-67 16,-4-3-51-16,-4-4-88 16,-10-3-409-16</inkml:trace>
  <inkml:trace contextRef="#ctx0" brushRef="#br0" timeOffset="175086.4">14889 10799 1072 0,'0'0'64'0,"0"0"-7"16,0 0 63-16,0 0 6 16,0 0-49-16,-32 89-10 15,32-72-41-15,0 1 1 16,0-2-3-16,4 1-17 16,-3-2 0-16,-1-1-7 15,0 0 0-15,0-3-9 16,0-4 7-16,0 0-40 15,0-7-29-15,0 0-72 0,0 0-43 16,0-10-18 0,0-12-376-16</inkml:trace>
  <inkml:trace contextRef="#ctx0" brushRef="#br0" timeOffset="175291.92">14778 10760 989 0,'0'0'86'0,"0"0"-40"16,0 0 7-16,0 0-14 16,0 0 21-16,0 0 28 15,0 0-25-15,73 0-18 16,-40 0-41-16,3 0-4 16,-3-4-2-16,-2-2-105 0,-1 2-45 15,-2 0-76-15,-5 1-300 16</inkml:trace>
  <inkml:trace contextRef="#ctx0" brushRef="#br0" timeOffset="175575.8">15303 10771 653 0,'0'0'365'0,"0"0"-327"16,0 0 6-16,0 0 40 15,0 0 2-15,0 0 36 16,-23-50-32-16,5 50-58 16,-2 11 7-16,-4 10-2 15,1 4-17-15,4 1 4 16,5 1-5-16,5-2-18 0,7 0 18 16,2-6-19-1,0-1 0-15,11-4-4 0,8-1 4 16,9-6-27-1,4-6-57-15,2-1-77 0,-1 0-68 32,0-7-142-32</inkml:trace>
  <inkml:trace contextRef="#ctx0" brushRef="#br0" timeOffset="176153.18">15538 10799 1064 0,'0'0'78'0,"0"0"-6"15,0 0 16-15,0 0 55 0,0 0-65 16,0 0-36-16,-42 78 4 16,42-62-16-16,0 0-4 15,0-2-18-15,0 1-7 16,0-4 18-16,-5-3-19 16,2 2 0-16,-1-3 5 31,1-3-5-31,-1-4 0 15,4 0 0-15,-2 0 3 16,-1 0-16-16,3-18 8 16,-1-10-28-16,1-6 7 0,0-7-13 15,3 4-16-15,10 5 12 16,-1 8 17-16,1 9 16 16,4 4 9-16,3 4-4 15,3 3 3-15,-2 4 2 16,0 0 0-16,-8 0-1 15,-1 1 2-15,-6 7 21 16,-4 2-18-16,-2 1-2 16,0 2 20-16,-13-2-6 15,-12-3-7-15,-2 2-9 16,-4 0 5-16,6-3-4 0,4-3-1 16,6-3 0-16,6 1 8 15,5-2-8-15,2 0 0 16,2 0-3-16,0 1 2 15,3 5-4-15,13 2 10 16,4 7 1-16,2 3 12 16,4-1-7-16,0 4-7 15,0-2-4-15,-1-5 3 16,-7 0-9-16,-2 0 6 16,-7-3-80-16,-4-1-90 0,-5-2-18 15,0-1-157-15</inkml:trace>
  <inkml:trace contextRef="#ctx0" brushRef="#br0" timeOffset="176774.97">16143 10603 1076 0,'0'0'62'0,"0"0"16"15,0 0 12-15,0 0-7 16,0 0-16-16,0 0-7 16,0-35-45-16,0 34 1 15,-6-1-16-15,-4 2 5 16,-3 0-3-16,-3 0-2 15,-1 0 0-15,2 0 6 16,-3 0-3-16,4 0-3 16,4 0 7-16,1 2-5 0,4-1 26 15,4-1-24-15,-1 3 1 16,2-3 14 0,0 7-13-16,0 7-1 0,-1 7 6 15,-2 8-4-15,-3 3 15 16,3-3-17-16,2 3 6 15,-1 0 16-15,2 0-24 16,0-1 4-16,0-1-2 16,0 2 3-16,0-3 9 0,0-1-15 15,0 0-2-15,-6-5 11 16,2-2-10-16,-2-4 1 16,3-6-4-16,-2-4 8 15,5 0-3-15,0-3-3 16,0-1 0-16,0 1-8 15,0-1 12-15,3 1-7 16,11-1 3-16,3-2 0 16,5-1-1-16,4 0 1 15,1 0-10 1,3 0 7-16,0 0-54 0,-5 0-28 16,-3 0-89-16,-7 0-65 15,-5 0-25-15</inkml:trace>
  <inkml:trace contextRef="#ctx0" brushRef="#br0" timeOffset="177142.03">16313 10692 492 0,'0'0'539'0,"0"0"-439"16,0 0 2-16,0 0-8 16,0 0 12-16,0 0 19 15,0-31-72-15,0 30-9 16,0 1-13-16,0 0-18 16,0 0 18-16,0 0-31 15,0 14 1-15,0 8 40 16,-1 0-28-16,-4 6 2 15,0 0-10-15,0 4-5 0,1-2 7 32,-1-2-7-32,3-4 0 0,1-7-8 0,1-5 8 15,0-4-28-15,0-2-22 16,0-6-79 0,0 0-125-16,4-6-111 15</inkml:trace>
  <inkml:trace contextRef="#ctx0" brushRef="#br0" timeOffset="177341.41">16543 10703 1233 0,'0'0'102'15,"0"0"-13"1,0 0-25-16,0 0 6 0,0 0-40 15,0 0-10-15,-6 0-20 16,6 0-35-16,0 7-143 16,-7 3-172-16</inkml:trace>
  <inkml:trace contextRef="#ctx0" brushRef="#br0" timeOffset="177514.04">16479 10925 501 0,'0'0'619'16,"0"0"-511"-16,0 0-51 16,0 0 24-16,0 0-20 15,0 0-42-15,63-33-19 16,-49 25-128-16,-5-2-162 16</inkml:trace>
  <inkml:trace contextRef="#ctx0" brushRef="#br0" timeOffset="177891.71">16780 10728 1270 0,'0'0'175'16,"0"0"-41"-16,0 0-60 15,0 0-8-15,0 0-44 16,0 0-20-16,-13 32 30 0,7-7-29 16,3 1 0-16,3 1-3 15,0-5 3-15,0-1 2 16,0-9-5-16,10-3-9 16,5-5 5-16,5-4-2 15,-1 0-4-15,5-1 1 16,-5-16-6-16,-1 0 8 15,-4-5-4-15,-8-6-6 16,-5-1 13-16,-1 0-27 16,-6 5 22-16,-13 8 9 15,-4 3-10-15,1 12 2 16,1-2-52-16,6 3-62 16,6 0-53-16,9 3-48 0,0-2-353 15</inkml:trace>
  <inkml:trace contextRef="#ctx0" brushRef="#br0" timeOffset="178428.68">17030 10554 1115 0,'0'0'94'0,"0"0"14"0,0 0-14 16,0 0-14-16,0 0-29 15,0 0 0-15,69-34-33 16,-40 31-5-16,-2-1 0 16,-5 1-13-16,-3 3 3 15,-5 0-3-15,-2 0 0 16,-6 0 19-16,-3 0-19 16,-2 0 11-16,-1 0 5 15,0 0-1-15,0 0 13 16,0 4-17-16,0 10-7 15,0 5 39-15,0 8-29 0,0 2 1 16,0 7 11 0,0-1-6-16,0-3 7 0,0 0-20 15,0 0-5-15,0-3 31 16,0 2-33-16,0-1 8 16,0 2 2-16,0-3-6 15,0-1 10-15,0-6-14 16,0-2 0-16,0-5 2 15,0 0-1-15,0-1-1 16,2-4 0-16,1-2 3 16,-3-5-4-16,0 1 1 0,0 0 0 15,0-1 2-15,-11 0 2 16,-11 1-5-16,-9-3 1 16,-10-1-14-16,-11 0-8 15,-6 0-33-15,-5-9-43 16,-1-4-67-16,3 5-402 15</inkml:trace>
  <inkml:trace contextRef="#ctx0" brushRef="#br0" timeOffset="179328.26">14902 11512 512 0,'0'0'307'0,"0"0"-229"16,0 0 38-16,0 0-32 15,0 0 40-15,0 0 14 16,12-41-34-16,-12 41-18 15,0 7-37-15,-12 11-22 16,-1 8 29-16,-1-2-30 16,4 0 2-16,1-2-13 15,6 2-7-15,1-5 1 16,2 0-9-16,0-6 3 16,5-3-10-16,8-6 7 0,4-4 0 15,2 0 2-15,4 0-2 16,-1-14-3-16,0-6-11 15,-3-4 14-15,-3-4-3 16,-4-3 3 0,-7 0-6-16,-5 0 2 0,0 5 2 15,-3 6-1-15,-11 10 3 16,0 4-4-16,-4 6-5 16,-1 0-17-16,4 0-22 15,0 8-10 1,8 4-57-16,7-1-85 0,0-1-12 0,6-2-123 15,13-5-357-15</inkml:trace>
  <inkml:trace contextRef="#ctx0" brushRef="#br0" timeOffset="179642.67">15302 11471 1003 0,'0'0'119'15,"0"0"-45"-15,0 0 69 16,0 0-24-16,-52 96-30 16,41-67-26-16,1-2-36 15,5-4-10-15,5-4-17 16,0-5 3-16,0-4 5 16,3-1-8-16,14-6 0 15,1-3-4-15,4 0 4 16,5-9-1-16,-2-9-7 15,-3-7 8-15,-3-5-5 0,-8-4 5 16,-6-2-11 0,-5 1 5-16,0 6-12 0,-18 11 6 15,-6 11-13-15,-7 7-50 16,0 7-30-16,-2 15-53 16,0 8-44-16,5 4-317 15</inkml:trace>
  <inkml:trace contextRef="#ctx0" brushRef="#br0" timeOffset="180132.38">14905 12061 648 0,'0'0'478'0,"0"0"-396"16,0 0-31-16,0 0 48 16,0 0 6-16,0 0-12 15,-18 76-47-15,18-62-35 16,0-1 19-16,0-2-30 15,0-3 0-15,0-2 6 16,0-1-5-16,0-2 2 16,8-3-3-16,7 0 3 15,5 0-21-15,5-11 18 16,3-8-23-16,0-7 20 16,-4-4-6-16,-6 0-6 0,-9-2-29 15,-9 7 27-15,0 9 16 16,-2 9 1-16,-14 7 0 15,-4 0 5-15,0 7-1 16,-3 12-4 0,7 2-3-16,1 0 3 0,6 0-11 15,7-1-23 1,2-3-95-16,5-4-65 0,13-5-158 16,3-5-460-16</inkml:trace>
  <inkml:trace contextRef="#ctx0" brushRef="#br0" timeOffset="180353.99">15262 12003 258 0,'0'0'853'16,"0"0"-699"-16,0 0 8 16,0 0-27-16,0 0-55 15,0 0-14-15,0 10-40 16,0 11 10-16,10 2 1 15,1 3-17-15,-4 2-12 0,0-1-8 16,-4 2 3-16,-3-2-13 16,0 0-65-16,-1 1-125 15,-18-5-244-15</inkml:trace>
  <inkml:trace contextRef="#ctx0" brushRef="#br0" timeOffset="180896.17">14975 12546 632 0,'0'0'437'0,"0"0"-297"15,0 0 22 1,0 0-29-16,0 0-37 0,0 0-60 15,-31 34 11-15,23-6-25 16,5 2-16-16,3-2 18 16,0 0-23-16,0 2 6 31,0-5-7-31,0 0-23 0,0-7 3 0,0-3-74 16,0-5-87-1,2-9-90 1,13-1-159-16</inkml:trace>
  <inkml:trace contextRef="#ctx0" brushRef="#br0" timeOffset="181230.13">15196 12604 621 0,'0'0'495'16,"0"0"-411"-16,0 0 11 15,-45 86 2-15,44-58-19 0,1-2-29 16,0-4-23-16,10-5-6 16,6-6-11-16,3-5-1 15,3-6-8-15,3 0 7 16,0-8 10-16,-3-9-17 16,-6-6 0-16,-6 0 3 15,-7-2 5-15,-3-6-8 16,0 1 0-16,-4 2 0 15,-13 9-3-15,-3 7 3 16,-3 12-11-16,-2 0-1 16,-2 19-64-16,0 9-50 15,0 1-108-15,3 5-237 16</inkml:trace>
  <inkml:trace contextRef="#ctx0" brushRef="#br0" timeOffset="181599.65">15007 13165 1069 0,'0'0'127'15,"0"0"14"-15,0 0-18 16,0 0-4-16,0 0-45 16,0 0-42-16,-3 5-23 0,3 20 16 15,0 6-16 1,0-1 18-16,0 0-26 0,0-4-1 15,0-1 7-15,0-2-7 16,4-6-16-16,2-1 3 16,1-8-91-16,-1-2-101 15,-1-6-159 1,-4 0-623-16</inkml:trace>
  <inkml:trace contextRef="#ctx0" brushRef="#br0" timeOffset="181845.38">15281 13076 1162 0,'0'0'184'0,"0"0"-112"16,0 0-17-16,0 0 32 15,0 0-13-15,-6 82-40 16,6-55-20-16,0 2 10 15,0 0-22-15,0-1-2 0,0-2-10 32,0-2-86-32,0-6-121 0,-8-5-136 0</inkml:trace>
  <inkml:trace contextRef="#ctx0" brushRef="#br0" timeOffset="182804.18">14464 11842 732 0,'0'0'102'16,"0"0"-17"-16,0 0 56 16,0 0-43-16,0 0-21 15,0 0-17-15,0 0-39 16,-14 0 19-16,20 0-37 16,16 0 5-16,13 0 37 15,5 0-45-15,8 0 0 0,5 0-22 16,6 0-110-16,8 0-25 15,-2 5-207-15</inkml:trace>
  <inkml:trace contextRef="#ctx0" brushRef="#br0" timeOffset="183098.33">15457 11863 726 0,'0'0'51'15,"0"0"0"-15,0 0 51 16,0 0 6-16,0 0-34 16,0 0-35-16,5-4-1 15,-1 4-10-15,5 0 21 16,6 0 22-16,3 1-48 0,9 1-10 15,11-2 8-15,6 0-19 16,6 0-4-16,1 0-29 16,1-2-99-16,0 1-64 15,4-2 55-15,-2 0-274 16</inkml:trace>
  <inkml:trace contextRef="#ctx0" brushRef="#br0" timeOffset="183335.34">16252 11853 908 0,'0'0'93'15,"0"0"-59"-15,0 0 5 16,0 0 30-16,0 0-4 15,0 0-47-15,96-6-18 16,-64 5-4-16,9-1-86 16,5 2-115-16,9 0 20 0</inkml:trace>
  <inkml:trace contextRef="#ctx0" brushRef="#br0" timeOffset="183622.07">17317 11813 625 0,'0'0'28'16,"0"0"-26"-16,0 0 25 0,0 0 20 15,0 0 26-15,0 0 25 16,28 0-3-16,-8 0-18 15,-1 0-20-15,0 0-35 16,1 0 3-16,4 0-8 16,4 0-10-1,4-6-3-15,5-2-4 0,0 1-56 16,3 0-96-16,-4 0-255 16</inkml:trace>
  <inkml:trace contextRef="#ctx0" brushRef="#br0" timeOffset="183879.25">18130 11753 800 0,'0'0'129'16,"0"0"-31"-16,0 0-18 0,0 0-14 15,0 0-22-15,0 0 32 0,62-4-35 16,-30 4-41-16,3-2 6 16,2 0-6-16,-1-3-80 15,3 0-36-15,1-4-151 16,6 0-343-16</inkml:trace>
  <inkml:trace contextRef="#ctx0" brushRef="#br0" timeOffset="184092.43">18728 11681 993 0,'0'0'79'16,"0"0"-62"-16,0 0 15 0,0 0 66 16,0 0 26-16,0 0-64 15,75 4-25-15,-50-4-14 16,2 0-19-1,2-1-2-15,0-4-48 16,1 0-66-16,-1 3-18 16,-7 1-87-16,-6 0-214 15</inkml:trace>
  <inkml:trace contextRef="#ctx0" brushRef="#br0" timeOffset="185147.92">15761 11433 848 0,'0'0'123'15,"0"0"-29"-15,0 0 8 16,0 0 48-16,0 0-54 16,0 0-53-1,9-20 7-15,-6 17-44 0,-3 3-5 16,0 0-2-16,0 0-11 16,0 0-98-16,0 0-171 15,-3 0-473-15</inkml:trace>
  <inkml:trace contextRef="#ctx0" brushRef="#br0" timeOffset="185353.74">15846 11574 1098 0,'0'0'102'0,"0"0"-100"16,0 0 12-1,0 0 108-15,0 0-34 0,0 0-62 16,-30 79-26-16,5-51-40 16,-11 8-109-16,-8-2-106 0,-1-4-398 15</inkml:trace>
  <inkml:trace contextRef="#ctx0" brushRef="#br0" timeOffset="185749.53">16263 11410 1024 0,'0'0'65'16,"0"0"17"-16,0 0 58 0,0 0-1 0,0 0-48 31,0 0-72-31,1 10-9 0,-1 8 39 0,0 4-21 16,2-1-6-16,1-3-22 15,-2 2 5 1,1-2 1 0,0-4-6-16,0 0-4 15,-2-3-12-15,0-2-36 16,0-2-105-16,0-3-100 16,0-4-206-16</inkml:trace>
  <inkml:trace contextRef="#ctx0" brushRef="#br0" timeOffset="185986.35">16142 11420 982 0,'0'0'91'15,"0"0"-42"-15,0 0 42 16,0 0 35-16,0 0-69 0,0 0-57 15,30-35 5-15,-5 31-8 16,2 1 3-16,4-1-31 16,0 1-100-16,1 1-77 15,-4 0-368-15</inkml:trace>
  <inkml:trace contextRef="#ctx0" brushRef="#br0" timeOffset="186395.77">16474 11506 191 0,'0'0'718'15,"0"0"-635"-15,0 0-33 16,0 0 55-1,0 0 23-15,0 0-37 0,7-28-57 16,-7 28-11-16,0 7-13 16,0 7 25-16,0 3-17 15,0 0-16-15,0-3 17 16,0 2-19-16,0-3-3 0,0 0-25 16,0 0-104-1,0-6-87-15,0-6-348 0</inkml:trace>
  <inkml:trace contextRef="#ctx0" brushRef="#br0" timeOffset="187771.91">16639 11576 897 0,'0'0'217'0,"0"0"-191"16,0 0 61-16,0 0 56 0,0 0-51 15,0 0-34-15,-21 25-32 16,17-25-10-16,3 0-8 16,-5-5-5-16,3-6 9 15,2-3-12-15,1-6-14 16,0 0 3-16,0-1-21 16,3 3-12-16,9 2 13 15,3 4-5 1,2 4 26-16,4 1-15 0,-1 4 25 15,1 3 2-15,-3 0-1 16,-2 0 3-16,-4 7 10 16,0 3-4-16,-6 1 30 0,-2 4-31 15,-4-1 15-15,0 2 11 16,0-2-16-16,0-3-6 16,0-2-7-16,0 1-4 15,0-3 14-15,0-3-15 16,0-4-1-1,0 2 10-15,0-2-8 0,0 0 6 16,-1 0 7-16,1-6-13 16,0-11 8-16,0-3-10 0,1-7-7 15,14 2 6-15,3-3-22 16,3 5-7-16,3 3 12 31,-3 6 2-31,0 10 10 0,-8 4-1 0,-1 0 7 16,-6 21 0-16,-2 7 12 15,0 5 13-15,0-4-3 16,0 1-19-16,4-7 22 16,1-5-20-1,1-3-4-15,5-9 15 0,0-3-10 16,6-3 3 0,3 0-9-16,-1-9 5 0,-1-6-8 15,1 1 3-15,-2-4-24 16,-3-2 22-16,-1-3-17 0,-8 2 0 15,-5 3 0 1,-4 6 19-16,0 6 5 0,0 4-5 16,-6 2 0-1,-3 0 14-15,1 0-13 0,1 0 4 0,1 8-1 32,2 2 0-32,1 2 12 15,1 3-14-15,2 3-1 16,0 5 19-16,0 0-11 15,0-2-2-15,14-6-7 0,4 1 1 0,4-9 3 32,2-5-4-32,3-2 0 15,1 0 3-15,2-7-3 16,-5-7-1-16,-1-3 1 16,-7-2 0-16,-3-6 0 15,-5-1 0-15,-6-5 0 16,-3 1 2-16,0-1 4 15,-4 6-4-15,-5 4-2 0,1 6 1 16,3 7-6-16,5 4 5 16,0 1-4-16,0 3 0 15,7 0-24-15,6 0 24 16,7 11 2-16,-2 8 4 16,3 5-6-16,-2-2 4 15,-3 3 0-15,-2-4-4 16,-5-3 4-16,-5 0 0 0,-1-7 0 15,-3-1 1-15,0-3-3 16,0-1 2-16,0-4 0 16,2 1-3-16,-2-1 3 15,3-2-28-15,1 0 3 16,3 0-15-16,4-9 33 16,1-5-67-16,6-1-34 15,0-2 34-15,-2 2-41 16,2 3 25-16,-6 5 72 15,-1 4 18-15,-3 3 5 16,-3 0-2-16,-4 5 44 0,-1 7 45 16,0 1-34-16,0-3-23 15,0 1 2-15,0-4-6 16,5-3 9-16,1 2-27 16,6-5 3-16,3-1 2 15,7 0-12-15,3 0 5 16,0-7-11-16,0-1 4 15,-8-6-2-15,-4 0-2 16,-9-4 0-16,-4-1 12 0,0-1-8 16,-4 5-2-16,-13 5 10 15,-10 10 2-15,-7 0-14 16,-9 10-1-16,-10 9-103 16,-12 2-214-16</inkml:trace>
  <inkml:trace contextRef="#ctx0" brushRef="#br0" timeOffset="188355.94">15796 12140 123 0,'0'0'229'0,"0"0"-229"16,0 0-70-16,0 0-149 15</inkml:trace>
  <inkml:trace contextRef="#ctx0" brushRef="#br0" timeOffset="189689.22">15718 12106 847 0,'0'0'109'0,"0"0"-44"16,0 0 13-16,0 0 8 15,0 0-54-15,0 0-10 16,-21-39-15-16,21 34-7 15,12 1 18-15,3 1-8 16,2 2-1-16,2-1 30 16,-1 2-19-16,3 0 12 15,-6 0-5-15,-1 7-26 16,-7 10 18-16,-6 10-16 0,-1 7 6 16,0 7 27-16,-14 2-19 15,-3-1 18-15,-1-3 8 16,0-5-13-16,4-5 13 15,4-5-39-15,6-2 5 16,4-7 19-16,0-2-27 16,9-3-1-16,10-3 0 15,6-2 8-15,6-1-6 16,2 2-2-16,-1 1-8 16,-7 0 7-16,-5 1-26 15,-7-3 23-15,-7 0-9 0,-6 0 13 16,0 2-9-16,-9 2 9 15,-13 2 0-15,-5 1 6 16,-2 5-2-16,4 6 9 16,2 4-1-16,4 2-9 15,10 7 17-15,5 2-20 16,4 3 0-16,0 0 10 16,4 1-8-16,10 2-2 15,2-3 0-15,-1 2 2 16,1 1-7-16,-5 0 5 15,-5 2 0-15,-6 0-1 0,0-3 3 16,0-2-2-16,-12-4 0 16,-7-6 0-16,-1-6 4 15,-1-4-4-15,0-6 0 16,2-2 10-16,0-4-10 16,-1-1 0-16,4-3-2 15,4-3-11-15,3-2-6 16,1 0-83-16,4 0-98 15,1-15 10-15,1-7-249 16</inkml:trace>
  <inkml:trace contextRef="#ctx0" brushRef="#br0" timeOffset="190438.16">16519 12300 1153 0,'0'0'101'0,"0"0"-17"0,0 0-5 15,0 0-9-15,0 0 16 16,0 0-41-16,-91 19-20 15,70 5 18-15,2 5-20 16,4 1 1-16,3 0-24 16,6-4 1-16,6-1 7 15,0-4-8-15,2-4-3 16,15-5-6-16,7-6-29 16,3-3-27-16,7-3-41 0,-1 0-39 15,-3-10-33 1,-9-7 27-16,-5-3-34 0,-6 0 11 31,-4 5 46-31,-5 4 128 16,-1 5 64-16,0 6 155 15,0 0-50-15,0 0-111 0,0 0-24 0,-4 8 20 16,-1-1 2-16,2 2-13 16,3-2-15-1,0-1-17-15,0-3 19 0,0-2-27 16,9-1 5-16,7 0 12 15,6 0-2-15,1-4-18 0,1-5 0 16,-3-4 2-16,-6-1 20 16,0-2-19-1,-8-1 1 1,-4 1 3-16,-3 3 6 16,0 6 15-16,-14 4-26 15,-6 3 8-15,-4 0-20 16,2 4-41-16,5 6-34 0,5 2-24 15,5-5-116 1,7-3-326-16</inkml:trace>
  <inkml:trace contextRef="#ctx0" brushRef="#br0" timeOffset="190928.03">16939 12347 1089 0,'0'0'113'0,"0"0"-48"15,0 0 11-15,0 0 38 0,0 0-39 16,0 0-15-16,-2 11-29 16,2 5-10-16,0 1 22 15,0 1-42-15,0-1 5 16,0 0-3-16,0-4-2 15,2-1 0-15,5-3-1 16,0-2 0-16,4-4-9 16,3-3-15-16,2 0-29 15,3-4-8-15,-4-12 13 16,3-7 27-16,-6-2-5 0,-1 0-4 16,-5 2 26-16,-4 5-7 15,-2 7 11-15,0 5 22 16,0 5 20-16,0 1 22 15,0 0-24-15,0 0-33 16,0 8 17 0,0 7-24-16,0 3 20 0,-2 1-6 15,2-2-7-15,0-3-3 16,0-2-4-16,0-4 1 16,0-3 2-16,4 0-3 0,3-4-50 15,4-1-47-15,5 0-98 16,-1-7-27-16,3-8-179 15</inkml:trace>
  <inkml:trace contextRef="#ctx0" brushRef="#br0" timeOffset="191858.97">17229 12360 973 0,'0'0'128'0,"0"0"-52"16,0 0 26-16,0 0 21 0,0 0-43 15,0 0 4 1,18 56-31-16,-18-51-32 0,0-1-11 15,0-1 17-15,0-2-26 16,0 1 2-16,0-2-2 16,0 0 5-16,2 0-6 15,-2 0-8-15,4 0-13 16,0-12-10-16,3-1 4 16,-1 1 11-16,1 3 13 15,0 3-2-15,-2 3 3 16,-1 3 0-16,1 0-1 0,2 8 2 15,2 7 1 1,-3 2 0-16,-3 0 0 16,2-1 0-16,-2-2 6 0,3-2-6 15,2-2 2-15,5-4-2 16,3-3 0-16,2-3-7 16,6 0-22-16,-2-7-15 15,1-9 19 1,-3-4-24-16,0-5 17 0,-5-3 28 15,-4-7-23-15,-5-6 10 16,-3-6 17-16,-3-2 6 0,0 2 11 16,0 5 24-16,0 9-11 15,-4 11 65-15,-3 8-32 16,2 5-52-16,2 7 41 16,2 0-19-16,-2 2-8 15,-2 3-7-15,1 18-15 16,-2 10 26-16,0 9-12 15,6 2-6-15,0 2 11 16,0-1-6-16,2 1 3 16,9-3-16-16,-2-4-2 15,2-3 13-15,0-6-14 16,-1-6 0-16,-3-4 0 16,0-9 1-16,-2-3-2 15,1-6-12-15,1 0-14 16,7-6 26-16,2-15-24 0,3-7-6 15,4-4 14-15,-4-1-4 16,-2 9 9-16,-7 8-5 16,-2 12 17-16,-4 4-2 15,2 3 4-15,0 14-2 16,2 1 18-16,-2 1-10 0,2-4 4 16,1-2-12-16,0-3 3 15,3-3 8-15,0-5-11 16,2-2-4-16,2 0 2 15,-1 0 2-15,3-8-3 32,0-2-2-32,-6-1 2 15,0 4-7-15,-5-1 10 0,-3 2-8 0,-1 2 7 16,-3-1-18-16,0 2-27 16,0 2-49-16,0 1-87 15,-1 0 60-15,-5 0 7 16,2 0 64-16,4 4 50 15,0-2 2-15,7-2-1 16,14 0 2 0,10-10 2-16,9-7-8 15,7 0-6-15,3-5-315 16</inkml:trace>
  <inkml:trace contextRef="#ctx0" brushRef="#br0" timeOffset="194575.89">17017 8972 168 0,'0'0'14'0,"0"0"-14"0,0 0-64 15,0 0 64-15,0 0 96 16,0 0-18-16,-13 0-30 0,13 0 39 16,0 0 15-16,0 0-29 15,0-1 5 1,-1-1-21-16,-2 2-6 0,0-1 6 16,-2 1-21-16,1 0-4 15,-1 0 23 1,0 0-20-16,0 0 7 0,2 0-3 15,0-2-4-15,0 2 31 16,1-1-35-16,-1 1 7 16,0-1 14-16,3 1-15 15,-1 0 3-15,1 0-10 16,0 0-19-16,0 0 26 16,0-2-34-16,0 2-1 15,12 0 18-15,10-1-18 16,3 1 4-16,7 0-5 15,2 0 4-15,0 0 1 0,4 0-6 16,2 0 0-16,0 0-1 16,-1-2 1-16,0 2 0 15,-2 0 0 1,-3 0 4-16,1 0-3 0,-1 0-1 16,0 0 0-16,1 0 3 15,-1-1-3-15,2 1 0 16,-1-3-3-16,1 2 7 0,-1-1-3 15,1 1-1-15,-1 1 0 16,1-2 13 0,-5 2-9-16,1 0 2 0,-8 0-6 15,-2 0 2-15,-3 0-1 16,-4 0-1-16,-1 0 0 16,-4 0 3-1,2 0-3-15,0 0 0 0,0 0 0 16,4 0 4-16,-4-4 19 15,2 0-19-15,-4 3-1 0,-4-1 15 16,-1 1-16-16,-2 1-2 16,0 0 0-16,2 0 1 15,0 0 2 1,1 0-3-16,3 0 0 0,3 0 2 16,-2 0 0-16,4 0-2 15,1 0 0 1,-3 0 2-16,1 0 2 0,-6 0-4 15,-2 0 0-15,-2 0 4 16,-1 1-4-16,-2-1 3 16,0 0-3-16,0 0 5 0,0 0 17 15,0 0-22 1,0 0 0-16,0 0 10 16,0 0-10-16,0 0 0 0,0 0 0 15,0 0 4-15,0 0-15 16,0 0-21-16,0 0-61 15,0 0-52-15,-5 0-49 16,0 0-12-16,-1-4-255 16</inkml:trace>
  <inkml:trace contextRef="#ctx0" brushRef="#br0" timeOffset="195271.54">18139 8830 642 0,'0'0'103'0,"0"0"0"15,0 0 6-15,0 0-8 0,0 0 4 16,0 0-39-1,-15-11-10-15,15 11 18 0,-1 0-32 16,1 0-3-16,0 0-10 16,0 0-11-16,0 2 19 15,0 7-21-15,0-1-4 16,3 2 22-16,12 0-15 16,4 1-7-16,8-1 8 15,1 0-16-15,-1 0 12 16,0-3-16-16,-5 0 0 0,-4 0-1 15,-3-3 1-15,-4 2 0 16,-5-3 0-16,-3-1 7 16,-2-2-5-16,-1 0-2 15,0 0 0-15,0 0 7 16,-1 2-3-16,-13-1-4 16,-4 3 0-16,0 2 0 15,-4 2 11-15,-2 5-11 16,-4 2 0-16,0-1 6 15,5 1-4-15,2-1-2 0,8-3 0 16,5-1 6-16,4-4-6 16,4-2 0-16,0-2-1 15,0-2-8 1,0 0 8-16,0 0 0 0,0-3-12 16,7-13 8-16,7-5 5 15,-2-3-25-15,-3-1 7 16,-2-4 15-16,-3 2-12 15,-4-3-9-15,0 4 8 16,0 7 5-16,0 6 1 16,-3 13 6-16,-1 0-1 0,-2 13 3 15,0 16-11-15,3 9 13 16,3 6 2 0,0 1-2-16,0 0-20 15,3-6-237-15,5-9-337 0</inkml:trace>
  <inkml:trace contextRef="#ctx0" brushRef="#br1" timeOffset="207629.79">15855 10049 891 0,'0'0'76'0,"0"0"-10"16,0 0 49-16,0 0-3 16,0 0-24-16,0 0-9 15,0 0-14-15,-64-13-29 16,58 16-9-16,-3 7-7 16,2 4-7-16,-1 1 27 15,2-1-27-15,-1 1 0 16,4 0 8-16,3 1-14 0,0-5-2 15,0-4-5-15,5 0 6 16,11-3-2-16,5-4-4 16,1 0 0-16,2-3 7 15,1-8-6-15,-4 0-1 16,-6-6-5-16,-4-1 5 16,-4-2 9-16,-7 0-9 15,0-1 0-15,0 3 10 16,-3 3-9-16,-7 5-1 15,-1 2-4-15,1 5 4 0,-5 3-10 16,-2 0 10-16,-2 11-13 16,1 3-21-16,6 1-12 15,8-2-51-15,4-2-71 16,0-3-26-16,18-3-25 16,7-5-202-16</inkml:trace>
  <inkml:trace contextRef="#ctx0" brushRef="#br1" timeOffset="207945.86">16140 10025 1067 0,'0'0'68'16,"0"0"35"-16,0 0-3 16,0 0-9-16,0 0-1 15,0 0-24-15,-74 87-10 16,72-70-27-16,2-4-22 15,0-2 13-15,15-1-20 16,10-6 0-16,4-4-2 16,4 0 1-16,-2 0 1 0,-3-9-10 15,-4-5 10-15,-9-2 3 16,-5-9-3-16,-10-4 0 16,0-2 13-16,-8 1-8 15,-14 9-2-15,-3 5-3 16,-3 11 1-16,-2 5-5 15,0 3-55 1,-1 12-256-16,1 1-401 16</inkml:trace>
  <inkml:trace contextRef="#ctx0" brushRef="#br1" timeOffset="210940.79">17296 7945 677 0,'0'0'148'15,"0"0"0"-15,0 0-33 16,0 0 2-16,0 0-18 16,0 0-19-16,0 0-1 15,-1-14-31-15,1 22-19 16,0 9 12-16,-2 4-12 0,1 0 11 16,-1 1-29-16,1-1 1 15,-1-3 13-15,2-1-18 16,0-4-4-16,0-3-3 15,0-3 3-15,0-4 1 16,0-3-4-16,0 1 0 16,0-1-5-16,0 0 5 15,0 0-3-15,0-6-1 16,0-9-7-16,0-8 8 16,2-5-27-16,1-7-7 15,3-5 21-15,0-1-27 0,4 4 7 16,-1 7 18-1,3 7 14-15,3 7-6 0,2 8 10 16,3 5 0-16,1 3-9 16,-3 0 9-16,-3 14-3 15,-6 6-4-15,-7 3 7 16,-2-1 14-16,0 1-14 16,-14-5 5-16,-7-2 8 15,0-3-10-15,0-5-6 16,4-3 3-16,0-3-37 0,8-2-62 15,8 0-51 1,1-4-20-16,1-7-187 0</inkml:trace>
  <inkml:trace contextRef="#ctx0" brushRef="#br1" timeOffset="211318.77">17613 7870 1020 0,'0'0'40'15,"0"0"62"-15,0 0-52 16,0 0 7-16,0 0 44 16,0 0-25-1,3-31-23-15,-3 31-14 0,0 0-17 16,0 0 26-16,0 0-31 15,-5 7-5-15,-8 13 9 16,-5 4-17-16,3 1 1 16,3 2-2-16,6-2 1 0,5-2 2 15,1-3-6 1,0-3 0-16,9-6-1 0,10-2 1 16,0-5-21-16,2-4-4 15,2 0-26-15,-3 0-30 16,0 0-79-16,-2-4-32 15,-8-6-49-15,-3-3-226 16</inkml:trace>
  <inkml:trace contextRef="#ctx0" brushRef="#br1" timeOffset="211667.96">17817 7858 1005 0,'0'0'100'0,"0"0"-10"16,0 0 59-16,0 0-59 0,0 0-20 15,0 0-19-15,-31 14-1 0,26 2-27 16,4 4-4 0,1 1-6-16,0 1-7 0,0-3 7 15,0-1-13 1,0-1 0-16,0-4 4 0,3-1-4 15,1-7-2-15,1 0 1 16,1-4-16-16,4-1 16 16,1 0-11-16,5 0-12 15,-1-4 22-15,3-5-23 16,-3 2 8-16,-2 1-33 16,-2 4 0-1,-5 0-21-15,-3 2-79 0,-3 0 1 16,0 0-46-16,0 0-154 15</inkml:trace>
  <inkml:trace contextRef="#ctx0" brushRef="#br1" timeOffset="212156.76">18007 7812 1090 0,'0'0'49'0,"0"0"-2"16,0 0 69-16,0 0-63 15,0 0 13-15,0 0 9 16,-10 71-35-16,12-49 3 16,6 0-32-16,-2-4-10 15,-1 0 12-15,-2-4-13 16,-1-1-3-16,-2-5-27 15,1-2-26 1,2-2-26-16,3-4-68 0,5 0 18 16,5-1 57-16,5-16-30 15,2-8-64-15,5-5-45 16,-1-4 113 0,-5 3 89-16,-7 7 12 15,-8 9 120-15,-7 7 47 0,0 8 19 16,-7 0-65-1,-11 10-71-15,-7 9 27 16,-2 3 8-16,2 2-12 16,5 0-28-16,5-2-5 15,9-3-32-15,6-2 1 16,0-4-9-16,11-2-4 0,13-5 1 16,5-1-45-16,6-3-46 15,-2-2-65-15,-4 0-195 16</inkml:trace>
  <inkml:trace contextRef="#ctx0" brushRef="#br1" timeOffset="213227.91">17414 8402 848 0,'0'0'109'0,"0"0"-5"16,0 0 13-16,0 0-23 16,0 0 4-1,0 0-41-15,-21 0-28 0,21 0-18 16,2 0 8-16,13 0-8 15,1 0-8-15,7 0-3 16,-1 0-21-16,1-4-92 16,0-3-59-16,0-1-74 0,-4-2-326 15</inkml:trace>
  <inkml:trace contextRef="#ctx0" brushRef="#br1" timeOffset="213528.19">17712 8200 859 0,'0'0'245'0,"0"0"-187"16,0 0 54-16,0 0 35 16,0 0-61-16,0 0-20 15,0-24-10-15,0 31-33 16,0 12-9-16,0 5 7 15,0 1-15 1,0 1 10-16,2-4-16 0,-1-2 0 16,1-4 9-16,1 0-9 15,-2-3-3-15,3 0-11 16,-3-2-31-16,-1-2-58 16,2-4-98-16,1-4-56 15,-2-1-253-15</inkml:trace>
  <inkml:trace contextRef="#ctx0" brushRef="#br1" timeOffset="213715.51">17707 8302 1075 0,'0'0'99'15,"0"0"32"-15,0 0 0 0,0 0-78 16,0 0-19-16,0 0-34 15,8-17 7-15,15 11-7 16,1 2-30-16,-2-3-115 0,-3-2-105 16,-6-1-249-16</inkml:trace>
  <inkml:trace contextRef="#ctx0" brushRef="#br1" timeOffset="-214736.44">17941 8292 1059 0,'0'0'88'16,"0"0"33"-1,0 0 8-15,0 0-51 0,0 0-12 0,0 0-23 16,0 62-32-16,0-56 12 16,0-3-21-16,0 1-2 15,-5-1 0-15,1-3-12 16,-4 0 6-16,1 0-17 15,1 0-7 1,0 0 18 0,1-5-11-16,2-5 15 15,3-1 4-15,0-3-7 16,0-1 8-16,0-2-6 16,8 0 9-16,4 0-8 0,3 2 8 15,-2 6-1-15,2 3-1 16,-3 2 4-16,0 4-3 15,1 0 1-15,1 0 0 16,-1 0 15-16,-2 10-2 16,-2 1 25-16,-2 5-2 15,-2-1 1-15,-2 2-7 16,-3 0-15-16,0-3-5 16,0-1 22-16,0-3-31 15,-2-2-1-15,1-4 5 16,1-1-4-16,0-3 3 0,0 0-4 15,0 0 0 1,0 0 8-16,0-1-6 0,0-13-2 16,0-5 0-16,0-3 0 15,0-1-1-15,6 1-18 16,3 0 0-16,2 5 16 16,3 4-12-16,1 3 2 15,-2 3 9-15,4 1 2 16,-4 4-8-16,2 2 7 15,-5 0 3-15,0 10-2 0,-6 9 2 16,-1 4 0 0,0 3 1-16,-3-2 2 15,0-3 8-15,0-3-9 0,0-5 1 16,0-3 22-16,0-3-23 16,0-4-2-16,3 1 2 15,1-2 0-15,5-2 5 16,3 0-7-16,5 0-8 15,0-10 1-15,2-7-13 16,-3-7-10-16,-1-4-3 16,-3-4-16-16,-5 3-6 15,-5 7 4-15,-2 9 51 16,0 7 9-16,0 5 17 0,0 1-4 16,0 0 2-16,-6 7-18 15,-2 7 4-15,2 1-1 16,5 2-5-16,1 0 18 15,0 2-18-15,0-4 2 16,1-1 5-16,7-1-10 16,2-4-1-16,-1 1 0 15,4-5 0-15,4-3-7 0,1-2 7 16,0 0-25-16,-2-1-7 16,-2-12 11-1,-4-1 17-15,-3 0-3 0,-1 0 7 16,-2 3-4-16,-1 5 4 15,-2 5 0-15,2 1-3 16,0 0 8-16,4 0-9 16,4 0 4-16,-1 3-1 15,4-2-7-15,-1-1-16 16,3 0-61-16,-3 0-128 16,-3-7-422-16</inkml:trace>
  <inkml:trace contextRef="#ctx0" brushRef="#br1" timeOffset="-213966.69">18570 8169 601 0,'0'0'402'15,"0"0"-332"-15,0 0 15 0,0 0 25 16,0 0-6-16,-70 90-28 16,63-64-6-16,5-3-49 15,2-7-13-15,0-2 4 16,8-4-12-16,7-5-6 0,1-4 2 15,3-1 4 1,1 0-9-16,-2-7 0 0,-5-9 9 16,-4-2 0-16,-7-3 0 15,-2-2 0-15,0-1-18 16,-11 6-7-16,-10 4-19 16,-2 9-87-16,-3 5-28 15,2 0-216-15</inkml:trace>
  <inkml:trace contextRef="#ctx0" brushRef="#br1" timeOffset="-212373.42">18218 8975 110 0,'0'0'202'0,"0"0"-92"16,0 0 6-16,0 0-22 16,0 0 5-16,0 0-38 0,-16 3-5 15,14-3-13-15,1 0-10 16,-2 0 22-16,3 0-5 16,0 0-21-1,-1 0 10-15,1 0-27 0,-2 0 9 16,2 0 0-16,-1 0-16 15,-1 0-1-15,2 0-3 16,-1 0 12-16,1 0 24 16,0 0-17-16,0 0 10 15,0 0 9-15,0 0 5 0,0 0-14 16,0 0-29 0,0 0 10-16,6 0-4 0,8-2-4 15,3 1-3-15,5 0 4 16,3-1-3-16,1 1 8 15,2-2-9-15,0 3 0 16,5 0 6-16,5-2-6 16,1 2 0-1,4 0 1-15,-2-1 1 0,1 1 1 16,-3 0-3 0,-3 0 0-16,-3 0-4 0,-4 0 5 15,0 0-1-15,-1 0 0 0,0-1 3 16,1-4-3-16,-5 0-2 15,0 0 2 1,-4 1 4-16,-4 0-4 16,-3 1-1-16,-7 2 1 0,-3 1 1 15,-3 0 4-15,0 0-5 16,0 0 5-16,0 0 5 16,0 0-9-16,0 0 1 15,0 0 1-15,0 0-2 0,0 0 0 31,0 0-1-31,0 0 0 0,0 0-6 0,0 0 6 32,0 0-42-32,-2 0-32 0,-1 0-32 0,-1 0-27 31,-1 0-34-31,0-2-204 0</inkml:trace>
  <inkml:trace contextRef="#ctx0" brushRef="#br1" timeOffset="-211948.8">18909 8833 898 0,'0'0'66'15,"0"0"-12"-15,0 0 30 16,0 0-34-16,0 0-3 16,0 0 8-16,-22 4 0 0,20 3-1 15,2 1-14 1,0 0-12-16,2 2 30 0,14-1-28 16,2-1-9-16,6 1-4 15,1 0-10-15,2-1 0 16,-3-1-7-16,-2 3 0 15,-4-2 8-15,-6 0-8 16,-4 0-2-16,-5-4 2 16,-3 0 0-16,0 0 7 15,0 2 5-15,-14 3 5 16,-8 1 16-16,-3 2-29 16,-1 2 8-16,1 3-3 15,2 3-8-15,8 1-1 16,5 0-48-16,7-1-114 15,3-5-131-15,0-5-413 0</inkml:trace>
  <inkml:trace contextRef="#ctx0" brushRef="#br0" timeOffset="-203484.38">16964 8989 755 0,'0'0'91'0,"0"0"-16"15,0 0 19-15,0 0-11 16,0 0-12-16,0 0-36 15,0 0-2-15,-30 0-8 16,30 0-19-16,0 0 22 16,0 0-27-16,0 0 1 15,0 0 6-15,9 0 15 0,4 0 6 16,1 0-13-16,4 0-6 16,-2 0 14-16,5 0-19 15,4 0 3-15,4-1 5 16,2-2-4-16,2 0 3 15,0 2-10-15,-1-1-2 16,-2 2 10-16,2 0-10 16,-1 0 0-16,-1 0 4 15,1 0-3-15,0 0 0 16,2 0-1-16,2 0 0 16,-1 0 12-16,0-4-11 0,-3 3 3 15,-5-2 9-15,-2 1-8 16,-2 2 2-16,-1-1-7 15,-2-1 3-15,1 1 1 16,0 1-4-16,-1-1 0 16,1 1 1-16,1 0 1 15,0 0 1-15,-2 0-3 16,0 0 1-16,-2 0-2 16,0 0 1-16,-2 0-1 15,1 0 1-15,-2-2 1 0,0 1 0 16,1-2-1-16,3 1 0 15,-1 0 7-15,2 0-7 16,-2 2-6-16,0 0 6 16,0 0 1-16,1 0-1 15,1 0 0-15,-2 0 0 16,5 0 2-16,0 0-2 16,2-1 0-16,0 1 5 0,-2 0-5 15,-2 0 1-15,-5 0-2 16,1 0 2-16,-2 0-4 15,2 3 3-15,-1 1 0 16,3-1 0 0,-2-2 1-16,5 1 0 15,1-2-1-15,1 0 0 0,5 0 3 16,-1 0-3 0,-3 0 0-16,-2 0 0 0,-7 0 3 15,0 0-3-15,-3 0-3 0,-3 0 3 16,3 0 1-16,-2 0 1 15,5 0-2 1,0 0 1-16,4 0 0 0,0 0 3 16,3 0-4-16,0 0 3 15,-2 0 4-15,-1 0-5 16,-5 0-2-16,-1 0 2 16,-3 0-2-16,2 0 1 15,-3 0-1-15,2 0 0 16,0 0 2-16,3 0-2 15,2 0 0 1,2 0 4-16,2 0 3 0,-4 0-3 16,-1 0-4-16,-1-2 0 0,0 2 4 15,0 0-4-15,-1 0 0 16,-1 0 1 0,-1 0 2-16,3 0-3 15,7 0 0-15,-1 0 0 0,1 0 7 16,-1 0-7-16,-6 0 2 15,-2 0-2-15,-2 0 2 16,-2 0 2-16,-2 0-4 0,0 0 0 16,-1 0 11-16,-2 0-11 15,1 0 6 1,-4 0 4-16,0 0-9 0,0 0 13 16,0 0-5-16,0-1-3 15,0 1 23-15,0 0-26 16,0 0 3-16,0 0 0 15,-4 0-5-15,-1 0-1 16,-1 0-3-16,3 0 3 16,1 0-10-16,2 0 3 15,-1 0-12-15,-1 0-22 16,-2-5-86-16,-5-2-192 16,-6-1-536-16</inkml:trace>
  <inkml:trace contextRef="#ctx0" brushRef="#br0" timeOffset="-202662.15">18940 8797 809 0,'0'0'71'0,"0"0"30"0,0 0-1 16,0 0-10-16,0 0 7 15,0 0-25-15,-6-4-39 32,-4 4-17-32,2 0 1 15,-1 3 29-15,2 1-17 16,3-1 3-16,2 0 1 0,2 0-9 15,0 1-6-15,0 3-10 16,10 1 3-16,4 2 19 16,5 1-29-16,4 2 8 15,1 2 3-15,-2 1-10 16,2 0 3-16,-5-2-5 16,4 0 0-16,-4 0 3 15,1-4-3-15,-3-2 0 16,-5-2 0-16,-2-3 1 15,-6-2 4-15,-4 1-5 16,0-2 0-16,0 1 13 16,0-1-10-16,0 3 10 0,-7 1 3 15,-3 3-10-15,-2 2 9 16,-2 1-7-16,-3 2-4 16,-4 1 19-16,-3 1-19 15,2 2-2-15,-4 1 3 16,3-1-4-16,3 0 3 15,5-4-4-15,5 0 0 16,3-5-3-16,2-3 3 16,3-1-2-16,2-3 2 15,0 0 0-15,0 0-3 16,0 0 0-16,0 0-1 0,0-3-2 16,10-12-2-16,1-7-10 15,0-7-6-15,-2-7 2 16,1-4 13-16,-2-3 0 15,-4 5 9-15,-4 9-6 16,0 7 7-16,0 11-1 16,0 5 7-16,0 6 8 15,0 0 2-15,-1 0-17 0,-2 10 0 16,-2 10 3-16,2 3-2 16,3 1 3-1,0 2-1-15,0 2-3 0,0-1 0 16,0 0-8-16,2-1-48 15,1-2-127-15,-2-6-150 16,-1-7-326-16</inkml:trace>
  <inkml:trace contextRef="#ctx0" brushRef="#br0" timeOffset="-199950.21">18402 11245 994 0,'0'0'68'32,"0"0"0"-32,0 0 38 15,0 0-2-15,0 0-29 16,0 0-31-16,1-14-26 16,13 21 3-16,-4 6 35 15,-2 3-34-15,-4 6 4 16,-4 3 6-16,0 5-13 15,0-3 22-15,-4 1-18 16,-2-3-17-16,3-5 23 16,1-4-25-16,2-2-2 15,0-3-2-15,0-4 4 16,3-3-7-16,3-1 3 0,2-3-8 16,2 0 2-16,-1-4-25 15,-1-10-46-15,-4-4-119 16,-4-5-117-16,0-3-153 15</inkml:trace>
  <inkml:trace contextRef="#ctx0" brushRef="#br0" timeOffset="-199368.37">18491 11146 830 0,'0'0'173'0,"0"0"-82"0,0 0-9 16,0 0 0-1,0 0-7-15,0 0 5 0,-82 39-1 16,73-25-45-16,0 1-8 16,2 2-2-16,-3 0-15 15,0-2 7-15,3 0-14 16,-2-4-2-16,3-1 11 16,0-6-11-16,3-1 0 15,3-3 2-15,0 0 1 16,0 0-2-16,0-5-1 15,3-14 0-15,11-3 3 16,2 0-1-16,-1 1-4 0,-2 3 0 16,-1 4 0-1,0 2 0-15,-4 3-1 0,-1 5-2 16,-2 3 0-16,-1 1 5 16,2 0-4-16,0 0 0 15,3 7 8-15,3 3-3 16,1 1-1-16,2 1 0 15,3-1 3-15,0 0 1 16,-1-4-4-16,-4 0 0 16,-4-3 2-16,-3-1-3 15,-5-3 1-15,-1 0 0 16,0 0 1-16,0 0 1 16,2 0-2-16,-2-4 0 0,0-3 6 15,0 2-7-15,0 0 1 16,0 5 0-16,0-1-1 15,-9 1 5-15,-6 0-7 16,-3 0 4-16,-6 0-1 16,-6 4 4-16,-3 0-4 15,4 3 0-15,5 0 1 16,9-1-1-16,9 1-54 16,6-6-242-16,0-1-611 15</inkml:trace>
  <inkml:trace contextRef="#ctx0" brushRef="#br0" timeOffset="-194255.87">19274 8409 656 0,'0'0'163'0,"0"0"-107"0,0 0-3 0,0 0 25 15,0 0-43-15,0 0-3 16,0 0 16-1,-11-11-18 1,11 11-10-16,0 0 4 16,0 0-13-16,0-1 20 15,0 1-5-15,0 0-8 16,0 0 26-16,0 0-10 16,0 0-11-16,0 0 0 15,0 0 3-15,0 0 9 16,0 0-26-16,0 2-2 0,0 9 41 15,0 5-30-15,4 4 4 16,3 0-10-16,-1 1-1 16,0 1 14-16,-1 2-25 15,-2 2 0-15,-1 0 15 16,-2 4-14-16,1 0 4 16,-1-1-5-16,0 1 5 15,0-3 4-15,0 0-9 16,0-4 0-16,0 2 3 15,0-3 3-15,0-2-2 16,0-2-4-16,0-2 1 16,3-2 9-16,0 3-10 0,-3-3 0 15,0 0 6-15,0 0-5 16,0-1-2-16,0 0-1 16,0 0 2-16,0-1 7 15,0 1-6-15,0-1-1 16,0 1 2-16,0-2-1 15,0 1-1-15,0-1 2 16,0 2 3-16,0-2-2 16,0 0-3-16,0 0 2 0,0-1-4 15,0 0 3-15,0-1-1 16,0-1 0-16,0-1 9 16,0 2-6-16,0-1-3 15,1-1 1-15,1 0 1 16,-2 2-1-16,0 0 3 15,1 1-2-15,-1 2 3 16,0-1 6-16,0 1-11 16,0-1 0-16,0 0 12 15,0 0-12-15,0 3 0 16,0-1-2-16,0 1 12 16,0 1-10-16,0-1 1 0,0-2-1 15,0 1 11-15,0-2-10 16,0-1-1-16,0 3 0 15,0-2 3-15,0 0 7 16,0 2-10-16,0-3 0 16,0 2 10-16,0-2-9 15,0-1 1-15,0 1-2 16,0-2 2-16,0 1 3 16,0 1-5-16,0-2 0 0,0 2 1 15,0-3 1 1,0-2-2-16,0 0 0 0,0-4 0 15,0 1 0-15,0-1 0 16,0-1-8-16,0 0 6 16,0 0-38-16,0-3-25 15,6-19-112-15,3-15-256 16</inkml:trace>
  <inkml:trace contextRef="#ctx0" brushRef="#br0" timeOffset="-191980.78">19379 8378 693 0,'0'0'82'0,"0"0"-40"0,0 0 65 15,0 0-7-15,0 0-49 16,0 0 9-16,-12-1-10 16,12 1 4-16,0 0-32 15,0 0-4-15,0 0 14 16,0 0-27 0,1 0-3-16,10 0 12 0,7 0-3 15,3 0 17-15,3 0-19 16,1 0 7-16,2 0 0 15,3 0-11-15,1 0-4 0,3 0-1 16,7-3 6-16,3 0-4 16,3-1-2-16,3 0 0 15,-1-2-1-15,-1 0 6 16,-2 2-8-16,-4 0 3 16,-6 2 0-16,-2 2 5 15,-2 0-5-15,-1 0 0 16,2 0 5-16,1 0-5 31,0 0 0-31,2 0-1 0,-1-3 1 16,-3 2 4-16,-2-3-4 15,-3 1 0-15,-3 0 11 16,0 0-9-16,3 2-2 16,-2 1 1-16,2-1 1 15,-2 1 8-15,0 0-10 16,7 0 0-16,4 0 8 15,4 0-6-15,3-2 0 16,-6 2-2-16,-7 0 0 16,-3 0 1-16,-4 0-1 0,1 0 0 15,-2 0 0-15,3 0 1 16,-1 0-1-16,0 0 0 16,1 0 0-16,-2 0 8 15,2 0-8-15,3 0 0 16,2-3 10-16,1 1-1 15,-2 0-6-15,0-2-3 16,1 0 0-16,5 1 4 16,1 0-4-16,-4 2 0 0,0-1 3 15,-5 1-3 1,-5 0 0-16,-4 1 0 0,-2-2 3 16,1 1-3-16,1-1 0 15,0 1 0-15,-1-2 0 16,1 0 3-16,-3 0-3 15,3 1 0-15,-3 0 1 16,4 2 0-16,0 0-1 16,0-1 0-16,4-1 7 15,4 1 5-15,5-1 0 0,-1 2 11 16,2 0-20 0,-2 0 5-16,-3 0-8 0,-1 0 0 15,-4 0 3-15,-2 0 5 16,-2 0-8-16,-5 0 0 15,-1 0 1 1,-4 0 0-16,-2 0-1 0,4 0 0 16,1 0 0-1,0 0 3-15,1-1 2 0,-2 1-5 16,2-1 3-16,-1 1-4 16,0 0 1-16,1 0 0 15,-2 0 1-15,-2 0 1 0,-3 0-2 16,-1 0 0-16,-5 0 1 15,0 0 7-15,0 0-1 16,0 0 4-16,0 0 17 16,0 0-7-16,0 0-7 15,0 0-1-15,0 0-3 16,0 0 7-16,0 0-17 16,0 0-2-16,0 0-1 15,0 0 3-15,0 4 0 16,0 4 4-16,0 5-3 15,0 3 9-15,2 3-10 0,-1 1 0 16,2 1 16-16,1 1-15 16,-3-2 2-16,1 3-3 15,1-2 0-15,-3 1 6 16,3-1-6 0,-2 1 0-16,1 1 5 0,1 1-4 15,1 0 1-15,0 0 1 16,-1-2 3-16,2 0 5 15,-1-3-11-15,-1-2 0 16,0 0 6-16,-3-3-6 16,0 1 0-16,0 0 0 0,0 0 0 31,0 1 10-31,0-1-10 0,0-2 0 0,0 1 2 16,0-1-2-16,0-2 0 15,0 0-1-15,0-1 4 16,0 0-1-16,0 0-2 15,0 0 0-15,0 0 4 16,0 1-4-16,0 3 0 16,0 0-2-16,0 2 4 15,0 1 9-15,0-1-11 16,0 0-1-16,5 2 0 0,1-1 2 16,-2 2 0-16,1 0 4 15,-1-3 1-15,-2-1 2 16,-1 0-7-16,1-2-1 15,-2-2 3 1,0 0-2-16,1-1 1 0,-1 1-2 16,0 0 5-16,0 2-4 15,0 3-1-15,0-2 0 16,0 2 8-16,0-1-8 16,0-1 0-16,0 0 0 0,3-3 6 31,0 1-10-31,0-2 4 0,-2 1 0 0,1 0 3 15,-2-1-2-15,0 1-1 16,0-1 0-16,1-1 0 16,-1-1 2-16,0-1-2 15,2-2 0 1,-2 2 6-16,0 1-6 16,0 1 1-16,1 0-5 0,-1 1 10 15,0 0-12-15,0 0 8 0,0 0-3 16,0-3 2-16,0 0-1 15,0-3 4-15,0 1-4 16,0-3 0-16,-3 1-9 16,0 0 9-1,-1-3-5 1,0 0 3-16,-7 0-46 0,-5-6-51 0,-2-9-179 16,-4-4-390-1</inkml:trace>
  <inkml:trace contextRef="#ctx0" brushRef="#br0" timeOffset="-190469.65">19485 9603 859 0,'0'0'60'0,"0"0"-44"15,0 0 12-15,0 0 41 16,-85 0 6-16,79 0 3 15,4 0-33-15,2 0 20 16,0 0-29-16,0 0-9 0,0 0 13 16,0 0 13-1,0 1 4-15,0-1-25 0,0 2-8 16,0-2 31-16,0 0-34 16,11 0-6-16,11 0 13 15,6 0-11-15,7 0-12 16,4 0 0-16,3 0 0 15,8-2 1-15,7 1-6 16,7-3 0-16,5 2 1 16,3 1-1-16,0 0 0 15,-3-2 0-15,-3-3 0 16,2 0 6-16,1 1-6 0,-2-1 0 16,-4 0 4-16,-4 2-3 15,-2 1-1-15,-2 2 0 16,-3 1 1-16,-1 0 7 15,-8 0-8-15,-1 0-7 16,-6 0 4-16,-2 0 6 16,-1 0-6-16,3 0 1 15,4 0 2-15,5-7 7 16,4-3-7-16,0 2 0 16,2 1-1-16,-4 2 2 0,-3 1-1 15,-1 3 0-15,0-1 0 16,-4 2 0-16,-1-1 0 15,-4-1 0-15,0 0 3 16,-1-1-2-16,-2 0-1 16,-3 0 0-16,-2 2 0 15,-2-1 2-15,-3 1-2 16,-6-1 0 0,0 2 3-16,-3 0-3 0,-1 0 0 0,3 0-1 15,1 0 1 1,-2 0 2-16,3 0-2 0,0 0 0 15,1 0 6-15,0 0-6 16,1 0 0-16,-3 0 0 16,3 0 0-16,-3 0 3 15,2 0-3-15,4 0 0 16,-3-1 1-16,3-2 0 16,0 0 4-16,-6-1-5 15,1 0 0-15,-2 2 2 16,-2 1-2-16,1-1 0 15,-1 2 3-15,3-1-1 16,-2 1-2-16,-1 0 0 0,-1 0 0 16,-5 0 11-16,0 0-8 15,-3-1-3-15,4 1 6 16,0-2-1-16,3 1 4 16,3 0-7-16,0-1 4 15,0 2 6 1,-3 0-12-16,0 0 0 0,-2 0 6 15,3 0-6-15,-3 0 0 16,0 0-1-16,-2 0 1 16,-5 2 5-16,2-2-5 15,-3 0-4-15,0 0 4 16,0 0-19-16,-15-7-44 0,-4-3-59 16,-4-4-190-16,-8-2-332 15</inkml:trace>
  <inkml:trace contextRef="#ctx0" brushRef="#br0" timeOffset="-189304.45">19852 8545 896 0,'0'0'66'16,"0"0"-11"-16,0 0 27 16,0 0-6-16,0 0 9 15,0 0-7-15,0 0-12 16,0-6-35-16,0 6 5 16,0 0-6-16,1 16 29 15,1 3-4-15,-2 5-19 16,1 3-16-16,1-1 13 0,1-3-22 15,1 0 2-15,2-2 12 16,-1-2-18 0,2-1 4-16,-3-3-2 0,1-1-8 15,-2-4 11-15,-1-3-12 16,-1-2 0-16,1-4 4 16,-2-1-2-16,0 0-2 15,0 0-8-15,0 0-13 16,0 0-1-16,0-3-49 15,0-12-116-15,0-5-70 16,0-5-65-16</inkml:trace>
  <inkml:trace contextRef="#ctx0" brushRef="#br0" timeOffset="-188610.36">19900 8503 694 0,'0'0'87'0,"0"0"-21"16,0 0 9 0,0 0 0-16,0 0-40 0,0 0-8 0,34-13-1 15,-16 13 7-15,-2 0-11 16,2 1 8-16,-2 9 5 16,-4 2 4-16,-3 1-14 15,-6 0 16-15,-3 0 7 16,0 0-6-16,-1-2-2 15,-14 0-16-15,-4-1 3 16,-5-2-5-16,1-1-20 0,1-3 3 16,3-1-2-16,6-1-6 15,4-2-3-15,8 0-67 16,1 0-69-16,0 3-21 31,0-2-182-31</inkml:trace>
  <inkml:trace contextRef="#ctx0" brushRef="#br0" timeOffset="-188199.09">20069 8645 428 0,'0'0'588'0,"0"0"-551"16,0 0 33-16,0 0 11 16,0 0-23-16,0 0-13 15,-4 22 50-15,4-4-38 16,0 2-4-16,0-2-34 16,0-1 5-16,0-4-5 15,0 0-4-15,0-3 1 0,0-2-16 16,0-1 3-16,0-1 15 31,-3-2-14-31,0-2-2 16,0-2 9-16,3 0-7 15,0 0 9-15,0-2-13 0,0-13 8 16,12-9-16 0,8-3 3-16,6-4-26 15,3 1-36-15,-4 4-53 16,-1 6-39-16,-6 10-34 0,-6 7-189 15</inkml:trace>
  <inkml:trace contextRef="#ctx0" brushRef="#br0" timeOffset="-187836.39">20237 8721 860 0,'0'0'83'16,"0"0"-58"-16,0 0 21 15,0 0 15-15,0 0-18 0,0 0-24 16,53-13-10-16,-32 3-8 16,-4-1-1-16,-3-2-25 15,-6 2-9-15,-5 1 10 16,-3 2 13-16,0 4 11 16,0 1 16-16,-14 3 21 15,-3 0 14-15,-4 0 7 16,-2 11 21-16,-1 5 11 15,4 2-35-15,5 0-3 16,4 2-6-16,7-3-24 0,4-2-10 16,0-1-12-1,6-1 0-15,10-3 3 0,5-3-1 16,2-3-4-16,0-2 2 16,0-1-63-16,-5-1-43 15,-2 0-41 1,-4 0-22-16,0-3-220 0</inkml:trace>
  <inkml:trace contextRef="#ctx0" brushRef="#br0" timeOffset="-187474.53">20529 8624 850 0,'0'0'214'15,"0"0"-144"-15,0 0 40 16,0 0 19-16,0 0-85 16,0 0-19-16,-45-5 10 15,32 14-25-15,0 2-10 16,2 1 4-16,3 2-7 16,5 1 3-16,3 3-10 15,0-1 0-15,0 2 8 16,8-2-28-16,6-2-7 0,2-2 12 15,-4-2 9-15,-3-2 5 16,-5-4 2-16,-2-2 9 16,-2 1-5-1,0 1 2-15,-5-1 3 0,-11 0 7 16,-1-1-5-16,1 0-4 16,1 1-15-16,0-1-91 15,5-2-35-15,4-1-173 0</inkml:trace>
  <inkml:trace contextRef="#ctx0" brushRef="#br0" timeOffset="-187125.96">20793 8666 681 0,'0'0'367'16,"0"0"-331"-16,0 0 61 16,0 0-20-16,0 0 17 0,0 0 6 15,-57-13-31-15,42 22-21 16,2 5-28-16,-3 1-6 16,2 4 10-16,1-1-8 15,5-1-10 1,5-2 3-16,3-2-9 0,0-2 0 15,0-2-1-15,0-2-11 16,11-3-10-16,7-4-65 0,5 0-12 16,7 0-31-1,1-7-6-15,4-9-55 16,2-3-190-16</inkml:trace>
  <inkml:trace contextRef="#ctx0" brushRef="#br0" timeOffset="-186070.47">21018 8652 884 0,'0'0'158'16,"0"0"-84"-16,0 0 7 16,-95 39 5-16,72-23 18 15,9-3-24-15,3-1-39 16,8 0-30-16,3-5 4 16,0 0-15-16,0-2-5 15,0-2 1-15,9-3-13 0,7 0-17 16,3 0-45-16,3-7-11 15,-1-4-11-15,-3 0-1 16,-2-1 62-16,-5 2 26 16,0 2 14-1,-3 2 6-15,-4 3 13 0,2 3 26 16,-3 0 1-16,4 0-6 16,0 0-17-16,0 5-10 15,-1 2-2-15,4 1 6 16,-1-1-17-1,2 0 0-15,4 1 10 16,0-4-9-16,3-3-1 0,-2-1 3 16,0 0 0-16,-2-3-3 0,-1-7-24 15,-4-4-27-15,-1-1 1 16,-4-4-6 0,0 0 38-16,-1-7 18 15,1-1 0-15,-1-4 1 0,-3-1 0 16,0 2-1-16,0 2 38 15,0 6 9-15,-3 4 28 16,-4 6 8-16,-1 6-10 16,3 2-14-16,2 4-20 0,0 0 10 15,0 0 2-15,-1 12-36 16,-1 10 12-16,3 5 5 31,2 1-14-31,0 3 1 0,0 0-19 16,2 1 6-1,6-2-5-15,-1-3 3 0,1-3-6 16,2-3 4-16,-1-5-1 0,0-5-1 16,1-4-11-16,1-4-12 15,3-3 16-15,0 0-16 16,3 0 9 0,4-9-3-16,-1-2-9 15,-1 0 10-15,-2-1-55 16,-3-1 0-16,-4 2 62 15,-2-1 4-15,-2-1-3 16,-3 2 5-16,1-2 6 16,-2 4-6-16,2 2 6 15,-3 3-3-15,-1 3 39 16,0-1-20-16,0 2 7 16,0 0 8-16,0 0-6 0,0 0-6 15,0 0-22-15,0 0 5 16,0 0 0-16,0 0-5 15,0 0 0-15,0 0 4 16,0 0-4-16,0 0 0 16,0 0-2-16,0 0 2 15,0 0-4-15,0 0 4 16,0 0 0-16,0 0 0 16,0 0 2-16,0 0-1 15,2 0-1-15,-2 0 0 16,1 2 0-16,-1-2 0 0,0 1-1 15,0 0 0-15,0 2-7 16,0-1 6-16,0 2-7 16,0-1 9-16,0-2 2 15,0 2-2-15,0-3-5 16,0 0 2-16,0 0-2 16,0 0 1-16,0 0-38 15,0 0-20-15,0 0-21 16,0 2-72-16,0-2-80 15,0 0-239-15</inkml:trace>
  <inkml:trace contextRef="#ctx0" brushRef="#br0" timeOffset="-185026.61">21521 8572 958 0,'0'0'58'0,"0"0"8"16,0 0 22-1,0 0-6-15,0 0-21 0,0 0 3 16,0 0-4-16,-20-7-43 16,7 7 22-16,0 7-17 15,-2 6 0-15,3 4 12 0,-1 3-11 16,5 2-4-16,4 0-6 16,2 0-10-1,2 1 16-15,0-3-19 0,9-3 0 16,7-5-1-16,3-5 1 15,4-5-1-15,9-2-14 16,1 0-54-16,1-17-51 16,-4-4-188-16</inkml:trace>
  <inkml:trace contextRef="#ctx0" brushRef="#br0" timeOffset="-183988.3">20430 9050 729 0,'0'0'128'16,"0"0"-5"-16,0 0-16 15,0 0-17-15,-102 17-2 16,72 0-3-16,-3 4 0 16,3 0-4-16,3 0-33 15,6-2-15-15,5-2-10 16,7-2-21-16,4-1 10 0,4 0-12 15,1-3 0-15,4-2-6 16,22-3 4-16,11-6-28 16,8 0-38-1,9 0-42-15,1-10-37 0,0-3-6 16,-3-3-62 0,-4 1-172-16</inkml:trace>
  <inkml:trace contextRef="#ctx0" brushRef="#br0" timeOffset="-183704.06">20572 9166 785 0,'0'0'156'0,"0"0"-64"16,0 0-21-16,0 0-7 16,-94 42-6-16,82-31 27 15,8 0-36-15,4-1-26 16,0-1-15-16,7-2-1 16,19-3-7-16,9-1 0 15,9-3 3-15,3 0-8 16,-3 0-24-16,-7-7 13 15,-8-3 11-15,-12-1 5 16,-6-2 0-16,-11 0 1 16,0 2 2-1,-11 3 15-15,-14 3-17 0,-2 3 1 0,2 2 16 16,4 0-18-16,8 0 0 16,7 0-13-16,6 2-41 15,0 3-63 1,6-4-96-16,14-1-149 15</inkml:trace>
  <inkml:trace contextRef="#ctx0" brushRef="#br0" timeOffset="-183183.89">20902 9103 948 0,'0'0'111'16,"0"0"-14"-16,0 0 11 15,0 0-4-15,0 0-19 16,0 0-35-16,-12-2 18 16,8 14-36-16,2 2-13 15,2-1 5-15,0 0-16 16,0 0 0 0,0-3-8-16,0-1 6 0,0 1-2 0,0-2-4 15,7-1 0-15,1-2-5 16,3-1 1-16,0-3-23 15,3-1-20-15,3 0-21 16,3-8 37-16,2-9-39 16,1-2-8-1,-5-4 41-15,-2 1-4 0,-7 4 34 16,-4 1 4-16,-5 5 3 16,0 3 44-16,0 2 13 15,-2 4 7-15,-2 3 12 16,-4 0-17-1,4 0-24-15,-4 6-19 0,4 8-13 16,1 2 18 0,3 0-14-16,0-2-3 15,0 1 22-15,0-2-25 16,0-4 2-16,4 1-4 16,7-3 6-16,-4-1-10 15,4-2-1-15,2-4-34 16,2 0-8-16,4 0-61 15,2-10-92-15,-1-5-84 16,-1-4-213-16</inkml:trace>
  <inkml:trace contextRef="#ctx0" brushRef="#br0" timeOffset="-182187.9">21214 9099 877 0,'0'0'182'0,"0"0"-120"16,0 0 89-16,0 0-64 15,0 0-5-15,0 0-14 16,9 50-14-16,-5-45-19 15,1 1-15-15,-2-3-16 16,0 0 16-16,0-2-20 16,0-1 0-16,4 0 5 0,3 0 0 15,1-13-5-15,4-4-16 16,-2 1-5-16,1 3 9 16,-2 1-7-16,-5 7 19 15,-1 4-2-15,0 1 2 16,0 0-1-16,0 0 1 15,-2 1 0-15,1 7 0 16,0 2 0-16,-1 0 0 16,2 0 4-16,-2-3-4 15,1 0 0-15,-2-3-1 16,1-1 2-16,2-3 3 16,3 0-4-16,0 0-12 15,2-7 9-15,0-7-18 0,-2-3-2 16,1-3 17-16,0-1 0 15,-3 2-2-15,-1 8 8 16,-3 4 0-16,-3 7 3 16,0 0 7-16,0 0-10 15,0 8-10-15,0 8 10 16,0 0 18-16,0-2-18 16,0 0 0-16,0 1 11 15,0-1-5-15,0 2-2 0,2-2-2 16,5-2 1-16,2-4 1 15,3-5-4-15,4-3 0 16,3 0 2-16,3-1 2 16,1-12-4-16,-1-4-4 15,-3-5-17-15,-4-3 18 16,-8-3-22-16,-4-3 9 16,-3-1 16-16,0-2 0 15,0-1 0-15,-1 4 0 16,-5 1 0-16,-3 8 34 0,3 7-1 15,0 7-13 1,3 5 11-16,0 3-4 0,0 0 5 16,-4 7-12-16,1 14-16 15,0 10 17 1,4 3-19-16,2 4-2 16,0-1 10-16,0-4-10 15,2 0 1-15,5-6-1 0,3-8 0 16,-1-3-2-16,2-8 2 15,1-3-4-15,0-5-1 0,4 0 1 16,4-3-4 0,2-10-11-16,-1 2-14 0,-3 1 23 15,-5 4-21-15,-8 4 31 16,-1 2 0-16,1 0 0 16,-2 0 1-16,1 0 5 15,-1 2-6-15,0 1 8 16,-2 0-8-16,-1 0 0 15,2-3-3-15,-2 0 3 16,1 0-54-16,5 0-25 16,2-4-53-16,4-9-12 0,0 0-23 31,3 1-44-31,1 0 156 0,3 1 43 0,-1 2 12 16,-1 2 10-16,-1 0 23 15,0 2 67-15,0 2-51 16,-3 0-36-1,-7 3-13-15,-6-1-26 16,0-2-394-16</inkml:trace>
  <inkml:trace contextRef="#ctx0" brushRef="#br0" timeOffset="-179026.73">20605 7505 570 0,'0'0'211'0,"0"0"-154"0,0 0 44 16,0 0-9-16,0 0-2 15,0 0-11-15,0 0-10 16,-30-50 40-16,30 49-42 15,0 1-24-15,0 0-5 16,0 0-6-16,0 0-3 16,0 0-3-16,-1 0-5 15,-1 0 17-15,1 0-31 16,-1 2 16-16,-1 13-11 0,3 3 7 16,0 6 3-16,0 3-13 15,0 2-7-15,2 3 21 16,4-2-23-16,-2 3 1 15,2 0 7-15,-4-1-6 16,-1 1 5-16,-1-3-7 16,2 1 0-16,-2-1 9 15,0-3-6-15,0 0-3 16,0-2 3-16,0-1-2 16,0-1 3-16,0-5-4 15,0-4 0-15,1-4 1 16,1-1-1-16,-1-5 0 15,-1 0 0-15,2-1 1 0,-2 0 0 16,0 1-1-16,0 0 0 16,0 2 4-16,0-2-4 15,0 1 0-15,0-2 0 16,0 0 2-16,0-2-6 16,0 1-2-16,0-2 1 0,0 1-4 31,0-1-3-31,0 0-16 0,0 0-2 0,0 0-21 15,0 0-22-15,1 0-53 16,4 0-100-16,1 0-27 16,-2-7-414-16</inkml:trace>
  <inkml:trace contextRef="#ctx0" brushRef="#br0" timeOffset="-178603.91">20487 8055 861 0,'0'0'167'0,"0"0"-94"0,0 0 43 16,0 0 7-16,0 0-10 15,0 0-36-15,-15-11-33 0,15 16-11 32,0 9-15-32,14 5 4 0,5-2-3 0,3 0-2 31,-2 0 3-31,1-3-16 0,-2-1-3 0,-4-3 12 16,-2-2-13-16,-2-4 0 31,-2-1 5-31,0-2-4 15,0-1 8-15,-5 0-9 16,4 0 0-16,-2-7 7 16,4-9-6-16,2-6-1 15,4-6 0-15,3-6-7 0,3 0-12 16,5 0-42-16,2 7-47 16,0 8-73-16,-2 3-171 15</inkml:trace>
  <inkml:trace contextRef="#ctx0" brushRef="#br0" timeOffset="-177202.17">19140 6786 882 0,'0'0'61'16,"0"0"37"-16,0 0-1 15,0 0-6-15,0 0-2 16,0 0-27-16,-10-14-27 15,10 14-3-15,0 0-30 16,0 1-1-16,0 15 62 16,0 6-9-16,0 4-9 15,0 9-12 1,0 5-11-16,0 3 8 0,0 3-21 0,0-1 2 16,0 1 16-16,0-2-24 15,0-4 3-15,0-4-3 16,0-4-3-16,0-9 5 15,0-3-5-15,0-1 0 16,0-6 2-16,0-2-2 16,-2-3-1-16,2-2 0 15,0-3-9-15,0-1-1 16,0 0-35-16,0 2-31 0,11-4-30 16,2 0-85-1,-1 0-57-15,-3-7-368 0</inkml:trace>
  <inkml:trace contextRef="#ctx0" brushRef="#br0" timeOffset="-175711.98">19161 6697 928 0,'0'0'87'0,"0"0"-67"15,0 0 40-15,0 0 7 16,0 0-15-16,0 0-21 15,-18-6-12-15,18 6-9 16,12 0-1-16,8 0 9 16,8-1 2-16,9 0-11 0,3-1 7 15,5 1-16-15,0 1 0 16,-5 0 3-16,2 0-2 16,-2 0-2-16,4 0-1 15,5 0 2-15,0 0 4 16,5-4-4-16,1 0 0 15,0 1-1-15,-1 0 2 16,-5 0-2-16,2 2 1 16,-3-2 0-16,4 0 1 15,0 2-1-15,3-2 0 0,-1 0 3 16,1 2-3-16,-3 1 0 16,-3 0 1-16,-5 0 0 15,-1 0 3-15,2 0-4 16,-3 1 0-16,2-1-2 15,-2 0 2-15,1 0-2 16,0 0 2-16,1 0 0 16,0 0-1-16,-2-1 1 15,0 1 0-15,1 0 3 16,-1 0-3-16,3 0-4 16,-2 0 4-16,5-3 0 0,-3 0-2 15,2 2 2-15,-3-2 0 16,-1-1 0-16,-3 1 0 15,-3-1-4 1,1 1 3-16,-1-1 2 16,3 0 0-16,-1 1-1 0,0 0 0 15,-1 2 7-15,-5 1-6 16,-6 0-1-16,-6 0-2 16,-1 0 2-16,-5 0 12 15,-1 0-12-15,0 0 0 0,2 0 14 16,-1-3-8-1,2 0 3-15,2 1 2 0,-3-1 0 16,4 0 17-16,-4 2-28 16,-3 1 1-16,1-2-1 15,-1 2 0-15,-1 0 0 16,1 0 0-16,-2 0 1 16,1 0-1-16,1 0 0 15,0 0 0-15,-1 0 9 16,-2-1-6-16,-4 1-2 15,-2 0-1-15,-2-1 2 0,-1 1-4 16,-1 0 5-16,0 0-3 16,0 0 29-16,0 0-5 15,0 0-1-15,0 0-4 16,0 0-15 0,0 0 17-16,0 0-21 0,2 0 3 15,1 0 0-15,2 0-3 16,-3 0 0-16,1 4-2 15,-1 0 7-15,-2 1 7 16,1 2-8-16,1 3-1 0,-1 1 19 16,-1 3-14-16,0 7 10 15,2 1-10-15,-1 7-3 16,-1 3 23-16,3 3-26 16,-1 1 0-16,1-1 20 15,-2-2-19-15,-1-4 1 16,0 2-3-16,0-2 0 15,0-4 20-15,0 4-15 16,0-1-5-16,0-1 20 16,0 0-15-1,0-3 4-15,0 0-10 0,0-4 4 16,0 3 1-16,2-2-5 0,-2-4 0 16,1-2-2-16,-1-2 5 15,0 1-3-15,0 0 0 16,0-1 1-16,-4 1 8 15,-2-1-9 1,4-1 0-16,1-3 4 0,1 1-4 16,0-5-6-16,0 1 4 15,0-5 1-15,0 1-11 16,0-2-10-16,0 0-29 0,0 0-6 16,-5 0-107-16,-5-4-182 15,-5-12-420-15</inkml:trace>
  <inkml:trace contextRef="#ctx0" brushRef="#br0" timeOffset="-174072.63">19303 7426 768 0,'0'0'37'16,"0"0"-24"-16,0 0-7 16,0 0 78-16,-82 7-41 0,76-5 32 15,6-2-37-15,0 0-1 16,0 0 12-16,0 0-14 15,7 0-6-15,9 0 16 16,1 0-19-16,5 0 12 16,2 0-33-16,6 0 17 15,4-2 12-15,5-1-16 16,3-1-1 0,3 1 10-16,0 0-21 0,1 2 28 15,2 1-33-15,2-2 2 16,2 2 2-16,-1 0-3 0,-2 0-2 15,-1 0 0-15,-6 0 1 16,0 0 4-16,-1 0-5 16,0 0 0-16,1 0 7 15,1 0-2-15,-1 0 4 16,2 0-6-16,-2 0 0 16,-2 0 6-16,3 0-9 15,-1 0 0-15,2 0 8 0,2 0-7 16,-4-2 0-1,1 2-1-15,-3-3 1 16,-4 1 1-16,-2 2-2 0,-1-2-6 16,-1 0 5-1,-3 1 2-15,5-3 0 16,-5 2-1-16,3-2 0 16,0 2-5-16,1-1 5 15,0 2 0-15,1 1 2 0,0-2-2 16,1 2 0-16,-2 0-2 15,-1 0 5-15,1 0-4 16,4-1 2-16,1-2-1 16,2 0 0-16,-1-1 1 15,-1 0-1-15,-3-3 0 0,-2 4 1 16,-1-1 1-16,0 0-2 16,-4 1 0-16,-4 1 0 15,-4 1 1-15,-3 1-1 16,-2-1 0-16,2 1 0 15,-1-3 0-15,3 1 0 16,2 0 0-16,0-1 3 0,2 1-3 16,0 0 1-16,1-1-2 15,-1-1 2 1,-1 2 4 0,-1-1-5-16,-3 0 0 0,-2 0 0 0,-2 2 0 15,-4 0 0 1,-1 1 0-16,2 0 1 0,0 0-4 15,4-2 3 1,6 1-1-16,0-1 1 0,0 0 0 16,0 0 0-16,-3 1-1 0,-5-2 1 15,-2 1 0 1,-1 2 0-16,-4-1-1 16,0 1 1-16,-1 0 0 15,-1 0 2-15,-1 0 9 16,1-1-8-16,-2 1 21 0,1 0-24 15,1 0 0 1,1 0 9-16,2 0-6 0,4-2-3 16,-1 2 0-16,2-1 4 15,-3 1-2 1,-5 0-2-16,-2 0 0 16,-2-3-3-16,0 3-1 15,-6-3-58-15,-15-1-170 16,-9 1-21-16,-6-4-454 15</inkml:trace>
  <inkml:trace contextRef="#ctx0" brushRef="#br0" timeOffset="-173175.47">20011 6930 588 0,'0'0'99'0,"0"0"-22"15,0 0 61-15,0 0 1 16,0 0-43-16,0 0-6 0,5-11-6 16,-5 11 16-16,0 0-37 15,0 0-20-15,0 14 4 16,0 8 20-16,0 3-7 15,0 0-39-15,0 0 0 16,0-2 17-16,0-2-30 16,1-3 1-16,4-2 1 15,-1-2-5 1,0-3-2-16,0-2-3 0,-3-5 3 16,-1-1-14-16,0-1 11 15,0-2-44-15,0 0 6 0,0 0-47 16,-12-11-126-16,3-10-42 15,3-8-3 1,5-6-177-16</inkml:trace>
  <inkml:trace contextRef="#ctx0" brushRef="#br0" timeOffset="-172953.71">20011 6930 781 0,'44'-48'87'16,"-25"46"-56"-1,3 2 95-15,2 0-45 0,2 0-21 16,-2 10 6-16,-2 1 3 0,-6 0-24 15,-5 3 2-15,-8-3-32 16,-3 2 10-16,-2-2-6 16,-17 1-7-16,-6 1 3 15,-5-5-15-15,0-1 0 16,3 0-5-16,7 0-16 16,7-3-36-1,7 3-45-15,6-1-67 0,0-1-16 16,0 0-241-16</inkml:trace>
  <inkml:trace contextRef="#ctx0" brushRef="#br0" timeOffset="-172321.01">20381 6940 1029 0,'0'0'110'0,"0"0"-35"16,0 0 62-16,0 0-61 16,0 0-14-16,0 0-24 0,-1 7 12 15,1 10 7 1,0 2-35-16,0-1 2 0,0 3-1 16,3-1-9-16,0-4 1 15,-2-2-15-15,1-3 2 16,-2-4 5-16,0 0-7 15,0-3 0 1,0-4 0-16,0 0 0 0,0 0 7 16,0 0-7-1,-5-9-9-15,-2-7 5 16,1-7-14-16,4-4-4 0,2-5 1 16,0-1-2-16,15 2 0 15,5 9-11-15,1 6 16 16,1 6 13-16,-1 6-1 0,-5 4 3 15,1 0 2-15,-8 0 1 16,-3 9-1-16,-5 2-5 16,-1 3 2-1,0 0 4 1,-10-1 3-16,-11-1 8 0,-2-1 12 0,-4-1-13 31,-2-2-5-31,3-1-5 16,4-4 0-16,10-1 7 0,4 0-7 15,4-2 0-15,4 0-3 16,0 0 1-16,0 0-1 16,16 0 1-16,4 0 2 15,2 4 6-15,5 10-6 16,-1 9 0-16,0 4 0 16,-2 8 2-16,-4 0-1 15,-4-5-1-15,-8 0-13 16,-5-5-85-16,-3-5-177 15,-5-6-421-15</inkml:trace>
  <inkml:trace contextRef="#ctx0" brushRef="#br0" timeOffset="-167184.67">20666 7657 819 0,'0'0'44'0,"0"0"47"16,0 0-27-16,0 0-21 15,0 0 13-15,0 0-26 16,0 0 6-16,-45 33-4 16,35-19 0-16,-5 1 8 15,-7 3-37-15,-2 1-3 16,0-2-3-1,-3 0-129-15,2-8-293 0</inkml:trace>
  <inkml:trace contextRef="#ctx0" brushRef="#br0" timeOffset="-165170.67">22285 8944 561 0,'0'0'153'16,"0"0"-28"-16,0 0-7 0,0 0-16 15,0 0-35-15,0 0-1 16,-5 0-12-16,5 0-6 15,0 0 2-15,0 0-10 16,0 0-20 0,0 0 16-16,0 0-19 0,0 0 5 15,0 0 1-15,0 0-1 16,0 0-1-16,0 0-4 16,0 0-11-16,2 0 10 15,11 0-16-15,4 0 12 0,2 0-6 16,2 0 0-1,1 0-2-15,4 0-8 0,2 0 10 16,8 0-6-16,3 1 0 16,7 0 0-16,0-1 1 15,0 0 2-15,-1 0-4 16,-2 0 1-16,-5 0 0 16,-7 0 3-16,-4 0-3 15,-3 0 0 1,-5 0 1-16,0 0-1 15,2 2 2-15,2-2-2 0,1 0 5 16,2 0-3-16,4 0-2 16,2 0 0-16,-1 0 1 0,0 0 0 15,-4 0-1-15,-5 0 0 16,-3 0 0 0,-6 0-3-16,-6 0 3 0,-1 0-4 15,-1 0 3-15,2 0 2 16,1 0 3-16,-1 0-4 15,1 0 0-15,0 0 18 16,-2 0-18-16,-3 0 0 16,-1 0 7-16,-2 0-2 15,0 0 1-15,0 0-6 0,0 0 2 16,0 0-4-16,0 0 5 16,0 0-3-16,0 0 0 15,1 0 0-15,-1 0-6 16,0 0-41-16,0 0-80 15,0 0-49-15,0-3-97 16,-3-2-310 0</inkml:trace>
  <inkml:trace contextRef="#ctx0" brushRef="#br0" timeOffset="-164679.2">23116 8859 792 0,'0'0'91'0,"0"0"38"16,0 0-21-16,0 0-14 15,0 0-15-15,0 0-11 16,0 0-21-16,-6-3-2 0,6 3-16 15,0 0 1 1,0 0-12-16,0 0 8 0,0 0 4 16,0 3-2-16,0 4-4 15,4 0-4-15,10 0-16 16,-2 2 30-16,5-2-34 16,3 2 1-16,2-1 4 15,4 0-2-15,-1 2-1 16,-1-1-2-16,-3-1 0 15,-2-2 4-15,-4-2-4 0,-2-1 0 16,-4-2-1 0,-5-1 5-16,-3 0-4 0,-1 0 0 15,0 2 3 1,0-1 17-16,0 2-4 0,-15 3-14 16,-7 2 6-16,-7 5-7 15,-2 1 2-15,0 3-3 16,2 2-27-16,6 4-27 15,3 3-114-15,4-3-139 16,4 0-208-16</inkml:trace>
  <inkml:trace contextRef="#ctx0" brushRef="#br0" timeOffset="-152547.02">18396 9889 845 0,'0'0'91'16,"0"0"-54"-16,0 0 6 16,0 0 32-16,0 0 1 15,0 0-28-15,0 0-28 16,-25 0-18-16,25 0-1 16,0 0 47-16,0 3 5 15,0-3 6-15,0 0 6 16,3 2-15-16,3-2 1 0,5 0-22 15,6 0-7-15,7 0 11 16,7 0-24-16,5 0-8 16,5-5 0-16,1 3 10 15,-1-2-10-15,-1 2-1 16,-7 2 2-16,-4 0-3 16,-7 0 1-16,-6 0-2 15,-7 0 1-15,-5 0 2 16,-2 0 1-16,-2 0-2 15,0 0 2-15,0 0 8 0,0 0-9 16,0 0 2-16,0 0 1 16,0 0 4-16,2 0-2 15,-2-3-2-15,0-2 2 16,0-1-8-16,0 0 2 16,0-1 0-16,0-1 1 15,3-2-1-15,-1-2 3 16,0 0-3-16,-1-4 0 15,-1-1-1-15,2-1 1 16,-1-2 0-16,-1-1 7 16,2-1-6-16,-1-3-1 0,1 1 0 15,-1-1 0 1,1-2-6-16,-2 2 11 0,0-2-5 16,0 3 3-16,0 3-3 15,0 2 0-15,0 5-4 16,0 2 4-16,0 2 0 15,0 3 0-15,0-1 0 16,0 3 1-16,0 0 0 16,0 0 1-16,0 4-2 15,0-1 0-15,0 2 0 0,0 0 0 16,0 0-1-16,0 0 1 16,0-1 1-16,0 1-1 15,0 0 0-15,0 0 0 16,0 0 8-16,0 0-8 15,0-1-5-15,0-4 5 16,0 1 0-16,0-2 0 16,0 5 0-16,0-3 0 15,0 2 0-15,0 2 0 16,0-1 0-16,0 1 2 16,0 0-2-16,0 0 0 0,0 0-1 15,0-2 1 1,0 2 2-16,0 0-2 0,0 0 0 15,0 0 0-15,0 0 1 16,0 0-1-16,0 0 0 16,0 0 0-16,0 0 0 15,0 0 0-15,0 0 0 16,0 0 0-16,3-2 8 16,4 2-8-1,6 0-5-15,1 0 5 0,5 0 3 0,4-2-3 16,2 1 0-1,1-2 0-15,3-1 2 0,0-2-2 16,-1 1 0-16,-4 1 0 16,-7 2 0-16,-7 2 0 15,-7 0 0 1,-3 0-5-16,0 0 5 0,0 0-1 16,0 0-2-16,-11 0-14 15,-1 0 16-15,2 2-52 16,-1 0-37-16,-1 3-91 15,0-1-73-15,-2 1-355 16</inkml:trace>
  <inkml:trace contextRef="#ctx0" brushRef="#br0" timeOffset="-151494.03">18848 9548 547 0,'0'0'208'16,"0"0"-136"-16,0 0 6 0,0 0 11 15,0 0-29-15,0 0-31 16,-43 14 2-16,38-4-17 16,-1 0 14-16,-3 3 3 15,-4-2-4-15,-1 0 6 16,-2 0-8-16,4-5 0 16,-1-1 6-16,5-2-24 15,1 0 10-15,2-2-11 16,4-1-5-16,1 0 9 0,0 0-10 15,0 0 0 1,0-1 21-16,0-9-21 16,4-1 1-16,4-3-1 0,-1-1 1 15,2 0-4-15,-2 0 0 16,3 3 3-16,0 0-3 16,-1 5-1-16,0 1-4 15,-2 5 7-15,0 1 0 16,-2 0-1-16,0 0 2 15,-1 0 0-15,-1 6 10 16,0 1-8-16,2-3 0 16,-1 0-2-16,-1-1 0 0,1-1 21 15,1 0-10-15,1-1 5 16,0 2 13-16,1 0-29 16,1 0 11-16,-1 1 1 15,5 0-6-15,3-1 16 16,0 1-22-16,1 1 4 15,-2-3 15-15,-4 3-13 16,-4-1-6-16,-3 0 0 16,-1 0 6-16,-2 1 8 15,0-1-14-15,0 0 2 16,0-1 6-16,0 0-6 0,0 0 7 16,0-1-9-1,0 1 0-15,0 0 11 0,-5-2-11 16,-4 1 0-16,-5-1 8 15,-3-1-6 1,-7 0-2-16,-3 0 0 0,0 0-8 16,-1 0 5-16,3 0-43 15,5 0-15-15,3 0-30 16,6 7-88-16,-1 1-212 16</inkml:trace>
  <inkml:trace contextRef="#ctx0" brushRef="#br0" timeOffset="-149746.99">18819 9500 488 0,'0'0'226'0,"0"0"-176"15,0 0-2-15,0 0 8 16,0 0 5-16,0 0-26 16,0-4 5-16,0 4 1 15,0 0 7-15,0 0-24 0,-4 0 25 16,-2 4-15-1,-1 6 23-15,-4 3-8 0,0 1 1 16,-2 2-10-16,0 1-11 16,0 0-17-16,0-1 13 15,4-2-23-15,2-1 0 16,4-5-1-16,2-1 0 16,1-4 4-16,0 0-5 15,0-3 2-15,0 0-3 16,0 0 8-16,0 0-6 15,11-7 4-15,3-6-3 16,1-2-2-16,3-2-3 16,1-2-23-16,-1-2 19 0,-2 0-10 15,-3 1-4 1,-7 3 2-16,-1 4 14 0,-5 5 5 16,0 5-5-16,0 2 5 15,0 1 14-15,0 0-9 16,0 0-9-16,-4 10 8 15,1 0-4-15,3-2 4 16,0-1-4 0,0 0 2-16,0 1 6 0,0-1-7 15,0 1 8-15,7-1-6 16,-1 1 3-16,2 2 5 0,2 2-10 16,1-3 7-1,-1 3 11-15,1-2-18 16,0-2-1-16,0 1-1 0,2-2 1 15,2-2 8 1,1-1-8-16,0-1 4 0,-3-2-5 16,-6 1 3-16,-2-1-2 15,-4-1 2-15,-1 2 1 16,0-2 5-16,0 0-7 16,-1 0-1-16,-11 0 8 15,-3 0-8-15,0 0 0 16,-1 0 2-16,1 0-1 0,-3 0-2 31,-3 0-1-31,0 0-8 0,-6 5 5 0,-4 4-50 16,-6-1-20-16,4 4-55 15,5-1-1-15,10-4-121 16</inkml:trace>
  <inkml:trace contextRef="#ctx0" brushRef="#br0" timeOffset="-140597.64">19306 15910 768 0,'0'0'89'16,"0"0"-71"-1,0 0 12-15,0 0 56 0,0 0-24 16,0 0 8-16,0 0-45 0,-52 0-7 16,50 0-14-16,2 0 6 15,0 0 12-15,0 0-22 16,0 0 1-16,0 0 16 16,0 0-9-16,0 0 3 15,0 0-10-15,0 1 1 16,5 2 20-16,11-2-11 15,5 1 0-15,6-2 2 16,6 0-13-16,5 0 6 16,4 0-6-16,5 0 0 15,3 0 5-15,5 0-5 16,5 0 0-16,4 0 0 0,6 0 1 16,6 0-2-1,0 0-3-15,5 0 4 0,1 0 1 16,0 0-1-1,2 0 0-15,-3 0 2 0,-1 0 3 16,2 0-5-16,0 0-3 16,-2 0 3-1,1 0 5-15,-5 0-5 0,0 0-6 16,-1 0 6-16,2 0 0 0,-1 0 0 31,0 0-1-31,-1 0-3 0,-1 0-2 0,0 0 6 16,0 0 0-16,-4 0-2 15,-3 0 2-15,-1 0 0 16,0 2-5-16,1 0 5 16,0 0 1-16,2-2 0 15,-5 0-1-15,-2 0 0 16,1 0-4-16,0 0 4 16,1 0 0-1,0-6 2-15,1 3 1 16,-2 0-3-16,-3 3 0 15,-2 0 2-15,0 0-1 0,2 0-2 0,0 0-2 16,-1 0 3-16,3 0 8 16,-1 0-6-16,4 0-2 15,7 0 5 1,-1 0-4 0,1 0 0-16,-2 0-1 15,-6 0 3-15,0 0-10 16,-1-1 9-16,1-1-2 15,-1 1 2-15,-2-1 0 16,-3 2-1-16,-1 0-1 16,3 0 0-16,-1 0 2 0,4 0-2 15,1-1 0-15,2 1-1 16,-1-3 2-16,0 2-1 16,3-1 0-16,1 2 1 15,-2 0-4-15,0 0 3 16,-4 0 0-16,1 0-2 15,3 0 2-15,1 0 2 16,3 0-2-16,-1 0 0 16,0 0 2-16,-2 0-2 15,0 0-2-15,-3 0 0 16,-2 0 2-16,-3-1 1 0,-4 1-1 16,-1 0 4-16,-1-3-5 15,3 2 1-15,1-2 0 16,6-2 1-16,-1 3-1 15,-1-2 0-15,-4 1-1 16,-6 0 1-16,-2 2-2 16,-5 1 2-16,1 0 0 15,-2 0-1-15,-3 0 1 16,-2 0 2-16,-3 0-2 16,0 0 0-16,0 0 3 0,0-3-3 15,2-1-1-15,-4 1 1 16,1-1 0-16,-3 1 1 15,0-1-1-15,-4 2 0 16,-1 1 1-16,0 0-1 16,-1 1-1-16,3 0 1 15,-1 0 0-15,-2 0 0 16,1 0 0-16,-2 0 0 16,-1 0 0-16,-1 0 1 0,-1-3-1 15,-2-1 2 1,4 1-2-16,1-1 7 0,1 0-7 15,-2 1 0 1,0 2 10-16,-2 1-6 0,3 0 2 16,1 0 12-16,1 0-5 15,0 1-3-15,-2 6-10 16,-1-1 0-16,-1-1 4 16,0 0-4-16,1-3 0 15,1 1 2-15,-1-3 0 16,-3 0 4-16,-2 0-6 0,-2 0 2 15,-5 0 4-15,0 0-5 16,1-5 2-16,2 0 8 16,6-2-2-16,7 1 5 15,0 0-7-15,4 3-7 16,-4 3 11-16,-4 0-11 0,-3 0 0 16,0 0 0-16,-2 0 0 15,1 0-1-15,-1 0-2 16,-2 0 3-16,0 0 10 15,2 0-7-15,1-1-2 16,2-2 3-16,2 0 3 16,0 0 2-16,-1-1-7 15,-1 3-2-15,-3-1 15 16,-2 1-13 0,2 1 3-16,1 0 8 0,4 0-13 0,1 0 19 15,0 0-17-15,2 0 0 16,0 0 8-1,1 0-9-15,5 0 1 0,3 0-1 16,0 0 6 0,-1 0 3-16,-2 0-10 0,-4 0 4 15,-3 0 1-15,-2 0-5 16,-2 0-2-16,0 0 0 16,0 0 4-16,0 0-4 15,2-3 2 1,3 3 0-16,2-3 5 0,3-1-5 0,4 4 0 15,-3-2 0-15,2 0 2 16,0 2-8-16,-2 0 6 16,0 0 0-16,-2 0 1 15,2 0 2-15,-2 0-5 32,2 0 2-32,-2 0 0 15,1 0 2-15,-4 0-2 16,2 0 0-16,-2 0 1 15,-1 0 3-15,1 0-8 16,-3 0 10-16,1 0-6 16,-5 0 0-16,1 0-4 15,-1 0 4-15,-3 0 7 0,1-3-7 16,-2 3 0-16,2-2 0 16,2 0 1-16,-1 2 0 15,2 0-1-15,0 0 0 16,2 0-1-16,-3 0 2 15,3 0-1-15,-2 0 0 16,2 0 1-16,0 0-2 16,3 0-1-16,1 0 2 0,2 0-1 15,-2 0 1 1,1 0 0-16,0-3 0 16,0 3 0-16,-1 0 9 0,-4 0-9 15,-4 0 0-15,-3 0 2 16,-3 0 1-16,-2 0-3 15,-3 0 0-15,0 0 1 16,4 0 2-16,4 0-3 16,3 0 0-16,6-4-1 15,3 0 4-15,3-1-6 16,1 3 6-16,-1-1-1 16,-3 3 2-16,-7 0-4 15,-4 0 0-15,-2 0-3 16,0 0 4-16,0 0-2 0,0 0 1 15,4 0 0-15,-1 3 8 16,1-3-8-16,0 0-1 16,1 0-4-16,-1 0 10 15,0 0-8-15,-1 0 3 16,0 2 0-16,-2 0 0 16,0 1 0-16,-2-2 0 15,-2 2 7-15,2-3-7 16,-1 0-4-16,0 0 3 15,0 0 1-15,1 0 6 0,4 0-6 16,4 0 0-16,-1 0 4 16,1 0-4-16,-3 0 0 15,4 0-5-15,3 0 5 16,1 0 4-16,4 0-4 16,0 0 0-16,0 0-1 15,-5 0 6-15,-2 0-10 16,-2 0 5-16,-4 0 0 15,-2 0-1-15,-3 0 1 16,1 0 0-16,0 0 10 0,2 0-9 16,0 0 8-16,4 0-4 15,0 0-1-15,2 0 10 16,2 0-14-16,-3 0 1 16,1 0 4-16,2-2-2 15,2 1-3-15,3 1 0 16,-4 0 1-16,1-1 14 15,-9 1-15-15,-3 0 1 16,-4 0 4-16,-7 0-2 0,3 0-3 16,-4 0 0-16,0 0 0 15,-1 0 6-15,1 0-6 16,-1 0 0-16,2 0-2 16,-1 0 10-16,3 0-11 15,3 0 3-15,0 0 0 16,0-3 15-16,1 3-15 15,-1-2 0-15,0 0 3 16,4 2-2-16,3-3-1 16,-2 3 0-1,0 0 0-15,-4-2-1 0,-4 0 1 16,-4 2-32-16,-2-5 6 16,0 0-85-16,-9-4-237 0,-9-1-229 15</inkml:trace>
  <inkml:trace contextRef="#ctx0" brushRef="#br0" timeOffset="-139900.24">31235 15646 863 0,'0'0'150'0,"0"0"-47"16,0 0 34-16,0 0 23 16,0 0-33-16,0 0-85 15,0 0-17-15,-3-4 8 16,-1 4-14-16,1 0-3 16,-2 0-8-16,1 0-2 15,3 0 17-15,1 0-23 16,0 0 0-16,0 2 9 15,0 5-4-15,0 2 2 16,10 0-3-16,3 2-1 0,4 1 11 16,-2 0-14-16,2-1 0 15,0 0 1-15,1-2 5 16,0-1-5-16,-2-3-1 16,0-2 0-16,-3-1-1 15,-6-2 4-15,-4 0-3 16,-3 0 1-16,0 0 2 15,0 0 4-15,0 0-7 16,0 0 5-16,0 0 5 16,0 0-10-16,0 0-3 15,-10 0-1-15,-7 5 8 0,-4 6-3 32,-3 0-1-32,1 3 0 0,-3-1 2 0,4-2-2 15,-1-4-2-15,6-1 0 16,5-2 1-1,2-2-8-15,3-2-7 0,3 0-19 16,-1 0 15-16,5 0-45 16,0-8-72-16,6-6-104 15,14-7 78-15,3 0 37 16,-1-2 78-16,1 2 48 0,-5 4 22 16,-7 9 46-16,-5 5 45 31,-6 3-4-31,0 0 29 0,-9 11-67 0,-8 7-9 15,1 1-46-15,4-3-16 32,0-2-27-32,4-6-231 15,-2-8-486-15</inkml:trace>
  <inkml:trace contextRef="#ctx0" brushRef="#br0" timeOffset="-138380.14">19230 14344 587 0,'0'0'125'0,"0"0"-66"16,0 0 41-16,0 0 32 15,0 0-69-15,0 0-24 0,-15 0-18 16,15 0 0-16,0 0 18 15,0 0-19-15,3 0 3 16,9 0 18-16,9 0-30 16,7 0-11-16,9 0-6 15,11 0-69-15,1 0-49 16,-1 0-273-16</inkml:trace>
  <inkml:trace contextRef="#ctx0" brushRef="#br0" timeOffset="-138122.5">19886 14372 956 0,'0'0'111'0,"0"0"-111"15,0 0 6-15,0 0 40 16,0 0-7-16,0 0-27 16,18 7-10-16,3-3-2 0,7-4-5 15,7 0-58 1,7 0-84-16,3 0-211 0</inkml:trace>
  <inkml:trace contextRef="#ctx0" brushRef="#br0" timeOffset="-137882.22">20554 14401 476 0,'0'0'549'16,"0"0"-512"-16,0 0-24 15,0 0 74-15,0 0-19 16,0 0-27-16,26 0-17 16,2 0-24-16,5 0 0 15,6 0-89-15,1 0-65 16,0 0-212-16</inkml:trace>
  <inkml:trace contextRef="#ctx0" brushRef="#br0" timeOffset="-137672.24">21396 14385 1006 0,'0'0'67'0,"0"0"-47"15,0 0 85-15,0 0-1 16,0 0-76-16,0 0-28 0,10 0-18 15,29 0-47-15,1 0-79 16,8-6-365-16</inkml:trace>
  <inkml:trace contextRef="#ctx0" brushRef="#br0" timeOffset="-137462.18">22309 14353 1083 0,'0'0'62'0,"0"0"-51"0,0 0 13 16,0 0 12 0,0 0-33-16,0 0-3 0,103-15-12 15,-56 15-108 1,2-1-219-16</inkml:trace>
  <inkml:trace contextRef="#ctx0" brushRef="#br0" timeOffset="-137261.47">22999 14297 1062 0,'0'0'29'0,"0"0"-29"16,0 0 0-16,0 0 13 16,0 0-6-16,91 0-7 15,-50 1-89-15,1-1-227 16</inkml:trace>
  <inkml:trace contextRef="#ctx0" brushRef="#br0" timeOffset="-137061.89">23725 14276 937 0,'0'0'122'16,"0"0"-108"-16,0 0 6 15,0 0 24-15,0 0-33 0,0 0-11 16,64 0-1-16,-29 0-70 15,7 0-135-15,9 0-322 16</inkml:trace>
  <inkml:trace contextRef="#ctx0" brushRef="#br0" timeOffset="-136880.52">24589 14292 546 0,'0'0'371'0,"0"0"-259"16,0 0-56-16,0 0-7 16,0 0-40-16,0 0-9 15,36-7-82-15,14 5-62 16,11 2-313-16</inkml:trace>
  <inkml:trace contextRef="#ctx0" brushRef="#br0" timeOffset="-136705.21">25550 14324 217 0,'0'0'704'15,"0"0"-644"-15,0 0 25 0,0 0 41 16,0 0 4 0,0 0-73-16,27-3-57 0,-5-1-36 15,8 2-41-15,8 0-36 0,5-3-187 16</inkml:trace>
  <inkml:trace contextRef="#ctx0" brushRef="#br0" timeOffset="-136502.39">26333 14305 959 0,'0'0'93'16,"0"0"-28"-16,0 0 18 15,0 0 52-15,0 0-78 0,0 0-30 16,33 0-23-16,-2 0-4 16,7 0-42-1,11 0-55-15,7 0-31 0,3 3 25 16,4-3-182-16</inkml:trace>
  <inkml:trace contextRef="#ctx0" brushRef="#br0" timeOffset="-136322.1">27216 14254 1178 0,'0'0'60'16,"0"0"-47"-16,0 0 69 16,0 0 11-16,0 0-53 15,0 0-40-15,48 0-5 16,-22 0-87-16,0 0-198 0,0 0-426 15</inkml:trace>
  <inkml:trace contextRef="#ctx0" brushRef="#br0" timeOffset="-136132.23">28027 14249 1200 0,'0'0'140'0,"0"0"-89"16,0 0-28 0,0 0 36-16,0 0-15 0,0 0-44 15,67-14-23-15,-37 13-98 16,4-2-186-16</inkml:trace>
  <inkml:trace contextRef="#ctx0" brushRef="#br0" timeOffset="-135940.04">28974 14296 300 0,'0'0'1072'15,"0"0"-1072"-15,0 0-9 16,0 0-24-16,0 0-33 15,0 0-128-15</inkml:trace>
  <inkml:trace contextRef="#ctx0" brushRef="#br0" timeOffset="-135732.24">29317 14276 1150 0,'0'0'259'16,"0"0"-195"0,0 0-40-16,0 0 25 0,0 0-26 15,0 0-8-15,52 0-15 16,-16 2-22-16,7-1-111 16,4-1-144-16,3 0-110 15</inkml:trace>
  <inkml:trace contextRef="#ctx0" brushRef="#br0" timeOffset="-135532.46">29929 14294 1019 0,'0'0'57'15,"0"0"-20"-15,0 0 42 16,0 0 57-16,88 0-65 0,-52 0-30 15,5 0-30 1,-1 2-11-16,2-2-62 0,3 0-95 16,-5 0-128-16</inkml:trace>
  <inkml:trace contextRef="#ctx0" brushRef="#br0" timeOffset="-135322.15">30689 14330 269 0,'0'0'978'0,"0"0"-937"15,0 0-40-15,0 0 68 16,106 0-19-16,-55 0-43 16,3 0-7-16,1 0-82 15,1 0-5-15,3 0-29 16,-1 0-157-16,-3 0-157 15</inkml:trace>
  <inkml:trace contextRef="#ctx0" brushRef="#br0" timeOffset="-135219.2">31426 14372 501 0,'0'0'114'16,"0"0"87"-16,0 0-69 16,0 0-83-16,0 0-3 0,0 0-46 15,-32-17-302 1</inkml:trace>
  <inkml:trace contextRef="#ctx0" brushRef="#br0" timeOffset="-133076.7">17956 14148 730 0,'0'0'140'0,"0"0"-31"16,0 0-19-16,0 0 18 15,0 0 31-15,0 0-28 0,1-27-52 16,-1 27-18-1,0 0-22-15,0 5-7 0,0 13 22 16,0 7-4 0,-6 7 5-16,0 1-4 0,3 2-6 15,-1 0-7 1,1-1-7-16,3-3-9 16,0-6 15-16,0-7-17 15,0-6 0-15,0-3 2 0,0-5-2 16,0-1 0-16,0-3-2 15,0 0-3-15,0-3-4 16,0-14-4-16,0-7-19 16,0-3 11-16,-3-7-16 15,-5-3-3-15,1-2-9 16,3 1-8-16,4 6 27 16,0 6 2-16,3 8 26 15,16 8-1-15,3 3-7 0,4 3 10 16,2 4-1-16,-3 0 1 15,-2 0 26-15,-8 4-20 16,-7 6 5 0,-8 1 9-16,0 2-9 0,-19 1 11 15,-8 2-15 1,-4-3-2-16,1 3 1 0,2 0-6 16,5-2-22-1,4 1-30-15,4-1-45 0,8-2-86 16,5-3-65-16,2-9-242 15</inkml:trace>
  <inkml:trace contextRef="#ctx0" brushRef="#br0" timeOffset="-132512.3">18320 14152 475 0,'0'0'559'0,"0"0"-487"0,0 0-44 16,0 0 32-16,0 0 11 16,0 0 14-16,-31 51-29 15,31-28-30-15,0 0 14 16,0-1-13-16,0-3-5 16,4-5-5-16,-4-3-3 15,0 0 0-15,0-4-11 16,0-2-2-16,0 1 12 15,-9-6-8-15,2 0-8 16,-3 0 3-16,4 0-5 16,1-17 2-16,5-6-27 0,0-9 0 15,0-5 29-15,8-1-15 16,8 4-6 0,0 6 3-16,2 8 19 0,3 8-4 15,1 5 0-15,-1 5 4 16,-3 2-2-16,-5 0 11 15,-4 16-9-15,-9 0 9 16,0 0-6-16,-9 2 12 16,-10-2-5-16,-4 0-10 15,-2-3 14-15,1-1-8 16,2-3-5-16,3-4-1 0,3-2 9 16,6-3-9-1,4 0-4-15,6 0 4 0,0 0 5 16,0 0-1-16,2 0-4 15,15 4 6-15,8 3 4 16,9 10-1-16,0 4-9 16,2 8-12-16,-3 6-33 15,-7 1-148-15,-6 1-204 16</inkml:trace>
  <inkml:trace contextRef="#ctx0" brushRef="#br0" timeOffset="-125777.49">19279 15897 561 0,'0'0'82'0,"0"0"-40"16,0 0 5-16,0 0 23 16,0 0-3-16,0 0-19 15,0 0-29-15,0 0 11 16,0 0-2 0,0 0 17-16,0 0-5 0,0 0-5 15,0 0-11-15,0 0 5 16,0 0-5-16,0 0 24 15,0 0-6-15,0 0-10 0,0-4-8 16,0-4-21 0,0-1 4-16,0 0-6 0,0-3 3 15,0 1 13 1,0-2-9-16,0 0-2 16,0-1 10-16,0-3-10 15,0 2-1-15,0 1-5 16,0 5 2-16,0 3 5 0,0 0-7 15,0 4 0 1,0 0 4-16,0 1-2 0,0 1 3 16,0 0 2-16,0 0-4 15,0 0 19-15,0 0-22 16,0 0 1-16,0 0 7 16,0 0-5-16,0-2 1 15,0 2-4-15,0-1 2 16,0 1 5-16,0-3-7 0,0 2 0 15,0-2 8-15,0 0-3 16,1 3-5 0,1 0 0-16,-1 0 2 0,4 0 0 15,0 0-2-15,5 0 0 16,0 0 4-16,4 0-2 16,5 0 2-1,2 0-4-15,0 0 1 0,1 0 1 16,1 0-2-16,0 0 0 15,2 0 2-15,1 0 0 16,4 0 2-16,-2 0-4 16,-1-4 0-16,-1 1-6 15,-6 1 6-15,0 0 0 0,1 2 4 16,-5 0-3 0,2 0 1-16,-6-3-2 15,0 2 0-15,-6-2-3 16,-2 3 4-16,-2 0-1 0,-2 0 1 15,0 0 9-15,0 0 1 16,0 0-3-16,0-2-2 16,0 2 12-16,1 0-18 0,-1-1 0 15,0 1 6 1,0-1-1-16,0-2-5 16,0 3 0-16,0 0 0 15,0-2 4-15,0 0-4 0,0-1-5 16,0 3 5-16,0-4 1 15,0 1 2 1,0 3-3-16,0 0 0 0,0-1 0 16,0 1 0-16,0-3 0 15,0 3 2-15,0-3 0 16,0-1-3-16,0-1 1 16,0-1 0-16,0 1 3 15,0-2-3-15,0 0-1 0,0-2 1 16,0-2 0-1,0 3 2-15,0-5-2 0,0 2 0 16,0-5 1 0,-1 0 0-16,-1-2-1 0,1 0 0 15,-2 4 1 1,0 6-4-16,0 0 2 0,3 6 1 16,0 0 0-1,-2 2 3-15,2 0-4 0,0 0 2 16,0 0-1-16,0 0 0 15,0 0-2-15,0 0 2 16,0-2 3-16,0 1-3 16,0-1-3-16,0 0 3 15,0 0 2-15,0 1-2 16,0 1-1-16,0 0 1 16,0 0 2-16,0 0-2 15,0 0 0-15,0 0-1 16,0 0 3-16,0 0-4 15,0 0 2-15,0 0 0 16,0 0 2-16,0 0-2 16,-1 0 0-16,1 0 2 0,0 0 1 15,0 0-1-15,0 0-2 16,0 0 2-16,0 0-1 16,0 0-1-16,0-2 0 15,0 1 0-15,0-2 3 16,0 3-1-16,0-1-2 15,0 1 0-15,0 0 1 16,0 0 0-16,0-2-1 16,0 2 1-16,0 0 0 15,0 0 2-15,0 0-3 0,0 0 2 16,0 0-1 0,0 0-1-16,0 0-1 0,0-1 1 15,1-2 1 1,10 2 7-16,4-2-8 0,0 2 0 15,2-1 2-15,2 1-2 16,0 1-2 0,2 0 2-16,-2 0 4 0,2 0-3 0,0 0-1 15,-5 0 0 1,1 0-1-16,-4 0 1 16,3 0 0-16,0 0-1 15,0 0 4-15,0 0-3 16,-1 0 0-16,-3 0 0 0,-1-3 1 15,-3 3-1 1,-3 0 0-16,-4 0 1 0,1 0-1 16,-2 0 0-1,0 0-3-15,0 0 3 0,0 0 5 16,0 0-5 0,0 0 0-16,0-3 0 0,0 3 2 15,0 0-1-15,0-1-1 0,0 1 0 16,0 0 5-1,0 0-3-15,0 0-4 0,0 0 4 16,0-3 1 0,0-1-3-16,0 0 0 0,0-2 0 15,0-1-3 1,0 3 3-16,0-3 0 0,0 0 0 16,0 0 2-1,-2 0 1-15,-1-1-3 0,2-3 0 16,-1 1-6-16,1-1 10 15,-1-3-4-15,1 0 0 16,-2 0 2-16,2-1-4 16,1 0 2-16,0-3 0 15,0 1 2-15,-2-1-2 16,1 1 0-16,-1 3-2 16,1 5 2-16,-1 3 0 15,2 2 0-15,0 4 0 16,0 0-3-16,0 0 7 15,0 0-4-15,0 0 0 0,0 0 0 16,0 0 1 0,0 0-1-16,0 0 0 15,0 0 0-15,0 0 1 16,0 0-2-16,0 0 0 0,-1 0 1 16,-1 0 0-1,2 0 0-15,0 0 0 0,0 0-2 16,0 0 5-16,0 0-6 15,0 0 5-15,0 0-2 16,0 0 0-16,0 0 0 16,0 0 0-16,0 0-1 15,0 0 2-15,0 0-2 16,0 0-1-16,0 0 2 16,8 0 1-16,3 0-1 0,0 3 0 15,4-2 1 1,-3-1 0-16,3 3-2 0,3-3-4 15,1 0 5-15,4 0 6 16,0 0-6-16,3 0 0 16,-6 0 2-16,-1 0-2 15,-3 0 0-15,-3 0-3 16,4 0 3-16,-1-4-5 16,0 1-2-16,-2-1 3 15,-2 1 3-15,-3-1-12 16,-3 1 3-16,-3 3 9 0,0-1 2 15,-3 1-6 1,0 0-1-16,0 0 6 0,0 0 1 16,0 0 0-1,0 0-1-15,0 0 0 0,0 0 0 16,0 0 0 0,0 0 0-16,0 0 0 0,0 0 2 15,0 0 0-15,0 0-3 0,0-3 1 16,0 0 0-1,0-1 1-15,0 1-1 0,0-1 0 16,0 1 2 0,-2-1-2-16,1-3 0 0,-1 0 0 15,1-1 2 1,-1-2-5-16,1-1 3 0,-1 0 0 16,1 0 0-1,-1-3 1-15,2-1-1 0,-1 1 0 16,-1-3 0-16,2-1 1 15,0 3-1-15,0-2 0 16,-1 2-2-16,1 2 4 0,-3 1-2 16,1 5 0-1,1 0 0-15,-3 0 0 16,2 4 0-16,2 2 0 16,0 1 1-16,0 0-1 15,0-3 0-15,0 3-1 16,0 0 1-16,0 0 1 15,0 0-1-15,0 0 0 0,0 0 2 16,0 0-2 0,0 0 0-16,0 0 0 0,0 0 0 15,0 0 1 1,0 0-1-16,0 0 0 16,0 0-1-16,0 0 1 15,0 0 0-15,0 0-2 0,0 0 2 16,0 0 0-16,0 0 0 15,0 0 0-15,0 0 2 16,0 0-1-16,0 0-2 16,0 0 0-16,0 0 1 15,0 0-6-15,0 0 5 16,0 0 1-16,4 0-1 16,7 0 3-16,2 0-4 0,5 0 2 15,-1 0 0-15,4 0 3 16,-1 0-3-16,3 0 0 15,-2 0 4-15,1 0-4 16,-1 0-3-16,-3 0 2 16,0 0 1-16,-2-1 1 15,-1-2-1-15,-4 0-6 16,-4-1 0-16,0 1 6 16,-4 3-2-16,0-4-5 15,-3 4 7-15,0 0-1 16,2 0 1-16,-2 0 0 0,0 0-1 15,0 0 4 1,0 0-6-16,0 0 2 0,0 0 1 16,0 0-1-1,0 0 1-15,0 0 0 0,0 0 2 16,0 0-1-16,0 0-2 16,0 0-1-16,0 0 2 15,0 0-2-15,0 0 2 16,0 0 0-16,0 0-4 15,0 0 5-15,0 0-1 0,0 0 0 16,0 0 0 0,0 0-2-16,0 0 2 0,0 0 0 15,0 0 0 1,0 0 3-16,0 0-4 0,0 0 1 16,0 0 0-1,0 0 11-15,0 0-11 0,0-3 0 16,0 2 12-16,0-2-12 15,0 0-1-15,0-1 0 16,-2-2 2-16,-2-1-1 16,-2 1 0-16,-1-1 0 15,2-3 2-15,2 3-1 16,0 0-2-16,1-1-1 16,2 1 2-16,-1 0 3 15,1-2-3-15,0 2 0 16,0 2-2-16,0-1 7 15,0 1-8-15,0-2 3 0,0 3 0 16,-2-3 1 0,-1 3-1-16,-1-3-1 0,-2 4 1 15,5-1 0 1,-2 1 0-16,1 3 0 0,-1 0 0 16,2 0 2-16,1 0-2 15,0 0 0-15,-2 0 0 16,-1 0 2-16,-1 0-4 0,-1 0 2 15,1 0 0 1,1 0 1-16,1 0-1 16,2 0 0-16,0 0-1 15,0 0 3-15,0 0-4 16,0-2 2-16,0 2 0 16,0-2-1-16,0 2 1 15,0 0 0-15,0 0 1 16,0 0-1-16,0 0 0 0,0 0-1 15,0 0 1-15,0 0-2 16,0 0 2-16,0 0 0 16,9 0 0-16,0 0 0 15,2 0 0-15,0 0-2 16,3 0 2-16,4 0 5 16,0 0-5-16,1 0 0 15,2 0-1-15,-5 0 3 0,2 0-4 16,-1 0 2-16,2 0 0 15,-1 0 0 1,3 0 0-16,-2 0 0 0,-1 0 4 16,0 0-4-1,3 0 0-15,-1-3-1 0,0-1 1 16,1 1 4 0,-4 0-4-16,-4 2-2 0,-4-2 0 15,-5 2 3-15,-1 1-1 16,-1 0 0-16,0 0 0 0,-2 0 7 15,0 0-7-15,0 0 0 16,0 0 4 0,0 0-1-16,0 0-4 0,0 0 1 15,0 0 0-15,-4 0 6 16,1-3-6-16,2 1 0 16,-1 1 3-16,1 0-2 15,1 1 0-15,-2-3-1 16,1-1 0-16,1 0 1 15,-2-2-1-15,1 0-2 0,-1-3 2 16,2-2 3-16,-1-1-3 16,-2-1-1-16,3-4 1 15,0 2-1-15,-1-1 1 16,1 0 0-16,-2 2 1 16,1 3-1-16,-1-2 0 15,1 5-3 1,-2-1 3-16,-2 4 5 0,-1-1-5 15,1 2-2-15,0-1 2 16,2 1 0-16,1 1 2 16,1 3-4-16,-2-3 4 0,3 2-4 15,-2 1 2-15,1-3 0 16,1 3 1 0,0 0 0-16,0 0-1 0,0 0 0 15,-2 0 0-15,2 0 0 16,0 0 0-16,0 0 0 15,0 0 0-15,0 0 0 16,0 0 0-16,0 0 0 16,0 0 0-16,0 0 0 15,0 0 0 1,0 0-1-16,0 0-2 0,0 0 5 0,0 0-2 16,0 0 0-16,0-2 1 15,0 2-4-15,0-2 3 16,0 2 0-16,0 0-1 15,6 0 2-15,3 0-2 16,3-3-2 0,3 3 3-16,3-2 5 15,3 0-5-15,1 2 0 16,1 0-1-16,-1 0 2 0,-4 0-2 16,1 0 1-16,-1 0 0 0,-3 0-4 15,1 0 7 1,3 2-6-16,0-2 6 15,4 0 1-15,0 0-4 16,6 0-4-16,-4 0 4 0,-1 0 2 16,-4 0-1-16,-6 0-2 15,-2-2 1-15,1-1 0 16,-4 1 0-16,4 0 0 16,-2 2 0-1,0-4 0-15,-3 4 0 16,0-3 0-16,-4 3 1 0,1-3 0 0,0 2-1 15,-2 1-1-15,1-3 1 16,-4 3 2 0,0 0-2-1,0 0 0-15,0 0 0 16,0 0 3-16,0 0-1 16,0 0-2-16,0 0 2 15,0 0 3-15,0 0-5 16,0 0 0-16,0 0 3 15,0 0-3-15,0 0 0 16,0 0-2-16,0 0-1 0,-3 0-2 16,0 0-34-16,0 0-71 15,-3 0-157-15,-6 0-322 16</inkml:trace>
  <inkml:trace contextRef="#ctx0" brushRef="#br0" timeOffset="-123932.7">18095 15894 144 0,'0'0'26'0,"0"0"-21"15,0 0-5-15,0 0 29 16,0 0-29-16,0 0-119 16</inkml:trace>
  <inkml:trace contextRef="#ctx0" brushRef="#br0" timeOffset="-123579.08">18095 15894 472 0</inkml:trace>
  <inkml:trace contextRef="#ctx0" brushRef="#br0" timeOffset="-123129.74">18095 15894 472 0,'-26'-40'102'0,"26"34"-76"0,0 2 23 0,0 4 57 0,0-4-52 0,0 3 10 15,0 1-17-15,0-2 24 16,0 0-6-16,0 0-4 16,0 1-6-16,0 1 1 15,0 0 32-15,0 0-24 0,0 0-8 16,0 0 11-16,0 0-22 15,-4 0-15-15,-1 1-17 16,1 10-6-16,-2 1 12 16,4 1-15-16,2 1 3 15,0 0 16-15,0 3-17 16,0 0 9-16,0 1-4 16,0 2-1-16,0 0 12 15,0-3-22-15,0-4 2 16,0 1 7-16,0-7-5 15,0-2-4-15,0-1 0 0,0-2 1 16,0-2 1-16,0 0-2 16,0 0 0-16,0 0 1 15,0 0-1 1,0 0 0-16,0 0 0 0,2 0 0 16,-2 0-3-16,0 0 3 15,0 0-7-15,0-7 1 16,0 1 5-16,0 3-2 15,0 1 1-15,0-1 0 16,0 3-7-16,0-1 3 0,0-2-21 16,0 3-12-16,0 0-53 15,0 0-60-15,0-2-39 16,0 1-1-16,0-1-190 16</inkml:trace>
  <inkml:trace contextRef="#ctx0" brushRef="#br0" timeOffset="-122657.39">18053 15840 870 0,'0'0'115'0,"0"0"-70"16,0 0 20-16,0 0 47 0,0 0-14 16,0 0-65-16,29-35-25 15,0 31 3-15,1 2-2 16,-6 2-4-16,-2 0 18 15,-4 0-22-15,-6 6 10 16,-5 0 13-16,-5 2-13 16,-2 2 16-16,0 3 10 15,-3 1-7 1,-11-1-4-16,0 1-24 0,0 0-1 16,2-3 7-16,-4 2-5 15,-1-1-3-15,1-3 0 16,-8 0-23-16,3-2 2 0,0 0-38 15,0-5-28 1,6-2-24-16,4 0 4 0,6-2-65 16,5-12-201-16</inkml:trace>
  <inkml:trace contextRef="#ctx0" brushRef="#br0" timeOffset="-122173.87">18557 15856 613 0,'0'0'124'16,"0"0"-39"-16,0 0 62 15,0 0-32-15,0 0-23 0,0 0-6 16,-18-37-10 0,12 35-3-16,0-1-15 0,0 0-32 15,-1 3 19-15,-5 0-29 16,-6 0-10-16,-4 6 14 15,-5 10-6-15,-2 2 1 16,4 3 6-16,5 1-11 16,6-2 22-16,9 1-29 15,5-2 2 1,0-4-5-16,15-4 1 0,8-2-2 16,6-6 1-16,8-3 0 15,2 0-3-15,2 0-9 0,-4-12-41 16,-3 1-62-16,-8-4-101 15,-6-1-72-15</inkml:trace>
  <inkml:trace contextRef="#ctx0" brushRef="#br0" timeOffset="-115420.68">19121 17041 521 0,'0'0'178'0,"0"0"-90"16,0 0 7-16,0 0 16 16,0 0-40-16,0 0-15 15,-2 0-41-15,2 0-10 16,0 0 9-16,0 0-6 0,2 0 3 15,4 0 2-15,4 0-3 16,3 0 19-16,1-1-17 16,5-2 1-16,0 0 12 15,0 0-21-15,-2 2 0 16,-1 1-4-16,-3-2 0 16,0 2 3-1,-4 0-3-15,2 0 0 0,-4 0 3 16,-2 0 0-16,-2 0 5 15,-2-1 10-15,-1 1-4 0,0 0 8 16,0 0-10-16,0 0 3 16,0 0 11-16,0 0-17 15,0 0-3-15,0-1-3 16,2 1 1-16,-1 0 15 16,-1 0-19-16,0 0 0 15,0 0-1-15,2-2 7 16,-1 2-12-16,1 0 5 15,-1 0 1-15,-1 0-1 16,0 0-3-16,0 0 4 16,2 0 4-1,-1 0-2-15,3 0-2 0,1 0 0 0,-2 0 0 16,2 0 3-16,-1 0-3 16,1 0-1-16,-1 0-1 15,0 0 2-15,-1 0 0 16,0 0 3-1,-3 0-2-15,2 0 17 16,-1 0-18-16,-1 0 0 0,5 0 7 16,-1 0-4-16,4-1-2 15,2 0-1-15,-4-2 0 0,0 3 6 16,-3-2-6 0,-3 2 0-16,2 0 0 15,-2-1 0-15,0 0 14 0,0-1 1 16,0-1-3-16,0 1-2 15,0-4-3-15,-2 2-7 16,-1 0 7-16,-1-2-7 16,-1 0 0-16,4 2-2 15,-1-2 2-15,1 2 3 16,1-2-3-16,0 1 0 16,0-2-5-1,0-2 8-15,0-1-6 0,0 2 3 16,0-2 0-1,0-2 3-15,0-1-3 16,0-3 0-16,0 0 1 0,0 2-1 0,0 0 0 16,0-1-3-1,0 2 3 1,0 0 1-16,0 1-1 16,0 0 0-16,0 0 0 15,0-1 0-15,0 1 0 16,0-1 0-16,0 0 1 0,0-3-2 15,0 4 1-15,0-1 0 16,0 2 2 0,0 1-1-16,0 2 0 0,0 3-1 15,0 1 0-15,-2 1 6 16,1 0-6-16,-1 2 0 16,2-1 0-16,0 1 1 15,0 0 0-15,0-2-1 16,0 1 0-16,0 1-1 15,0-2 1-15,-1 0 0 16,-2 0 1-16,3 0 1 16,-1 2-2-16,1 1 0 0,0 0 0 15,0 0-1-15,0 0 1 16,0 0 0-16,0 0 4 16,0 0-4-16,0 0 1 15,0 0-1-15,0 0 0 16,0 0-6-16,0 0 6 15,0 0-6-15,4 0 6 16,3 0 3-16,1 0-3 16,1 1-1-16,1 1 1 15,2-1-3-15,3-1 3 16,3 0 0-16,3 0 0 0,-2 0 0 16,2 0-1-16,-3 0-8 15,-3 0 8-15,-3 0-12 16,-3 0 3-16,-3 0-4 15,-3 0 13-15,-2 0 1 16,1 0-2-16,-2 0 1 16,3 0 1-16,2 0 1 15,1 0-1-15,2 0 0 16,0 0 1-16,-1 0-1 16,0 0 0-16,-4 0-2 15,-1 0 2-15,-1 0 1 0,-1 0-1 16,0 0 0-1,0 0 1-15,0 0-1 0,0 0 3 16,2 0-2-16,-2-1 3 16,1 1 2-16,1 0-6 15,-1 0 3-15,-1 0-3 16,2 0 2-16,-2 0-2 16,0 0 0-16,0 0 1 15,0 0 4-15,0 0-2 16,0 0-3-16,0 0 6 15,0 0 2-15,0 0 1 0,0 0-9 16,0 0 0-16,0 0 8 16,0 0-8-16,0 0 0 15,0 7 2-15,0 4 1 16,0 2 1-16,0 2-4 16,0-2 2-16,-2 1 3 15,1 0-5-15,-1 2 0 16,2 0 3-16,0 1 0 15,0-2-1-15,0 2-2 16,-1-2 0-16,-1 0 6 0,2-1-4 16,0-1-2-16,0-2 4 15,0-3-1 1,-1 1 3-16,1-1-3 0,-2-1-3 16,1 0 15-16,-1 2-15 15,1-2 0-15,-1-1 4 16,2-1 2-16,0 0-8 15,0-3 2-15,0 3 0 16,0-3 2-16,0 1 1 16,0-1-6-16,0-1 3 15,0-1 0-15,0 1 1 0,0 1-1 16,0-2 0-16,0 1 0 16,0 2 0-16,0-2 0 15,0 3 1-15,0-1 0 16,0 0 2-16,0 0-3 15,0 0 2-15,0-1-2 16,0 1 0-16,0 2-3 16,0-1 3-1,0 0 0-15,-4 2 3 0,3-2-3 16,1 0 0-16,-2 1 5 0,2-1-5 16,0-3-2-16,0-1 0 15,0 0 2-15,0 0 1 16,0 0-1-16,0 0 0 15,0 0 4 1,0 0-4-16,0 0 0 0,0 2 1 16,0-1 1-16,0-1-2 15,0 2 0-15,0-2 4 16,0 1-5-16,0-1 6 16,0 3-9-16,0-3 9 0,0 1-2 15,0 1-3-15,0 1-5 16,0-2 5-1,0 2 2-15,0-3-1 16,0 2-1-16,0 1 0 0,0 1 2 16,-1 1 2-16,-1 0-4 15,1 1 5-15,1-2-5 16,-2-1 0-16,2-2-3 16,0 1 3-1,0-1 4-15,0-1-2 0,0 0-4 16,0 0 4-16,0 0-7 15,0 0 5-15,0 1 0 16,0 1 1-16,0-2 2 0,0 0-5 16,0 0 2-16,0 0 0 15,0 0 0-15,0 0 6 32,0 0-9-32,0 0 3 0,0 0 0 0,0 0 0 15,0 0-2-15,0 0 2 16,6 0 6-16,4 0-6 15,4 0-2-15,2 1-3 16,-1-1 5-16,1 0 0 16,0 0-1-1,0 0 1-15,-3 0-3 0,2 0 3 0,0 0-1 16,1 0-6-16,-2 0 3 31,-1 0-2-31,-4 0 3 16,-1 0 3-16,-4 0-3 15,-2 0 3-15,-2 0-2 16,0 0 2-16,0 0 1 16,0 0 2-16,0 0-3 15,0 0 3-15,2 0-8 16,-1 0 8-16,1-1-6 16,0 1 3-16,1-2 0 0,-1 1 2 15,-1 1-2 1,-1-1 0-16,0 1 1 0,2 0 3 15,-2 0-5-15,0 0 2 16,0 0 1-16,0 0-2 16,0 0-1-16,0 0 1 15,0 0 14-15,0-2-13 16,0 1-1-16,0-2 5 16,0-1-1-16,0 1-3 15,0-3-1-15,0-1 0 0,0-1 3 16,0-2 1-16,-2-4-8 15,1-2 5-15,1-4-1 16,0 0 0-16,-2-3-1 16,2 2 1-16,-1 2-5 15,-3 1 5-15,2 4 0 16,1 3-1-16,-3 0 4 16,3 1-9-16,-2 0 6 15,1-2 0-15,1 1 0 16,1-2 0-16,0 1 0 15,0-1 0-15,0 0 1 0,0 2-2 16,0 0-2-16,0 1 3 16,0 1 4-16,0 4-4 15,0-1 0-15,0 2-5 16,0 0 11-16,0-2-11 16,0 1 5-16,0-4 0 15,0 2-1-15,0-2 2 16,0-1-2-16,0 2 1 15,0-2 0-15,0 3 3 16,0 1-3-16,0-1 0 0,1 5 1 16,-1-3-1-16,0 1 0 15,0 3-4-15,0-2 8 16,0 3-8-16,0 0 4 16,0 0 0-16,0 0-3 15,0 0 3-15,0 0 0 16,0 0-3-1,0 0 3-15,0 0-1 0,0 0 1 16,0 0 0-16,0 0-5 16,0 0 5-16,2 0 0 15,1 0-7-15,3 0 7 16,1 0-1-16,2 0 1 16,-1 0 0-16,-1 0 0 0,3 0 3 15,0 0-5-15,-1-1 4 16,2 1-2-16,0 0 0 15,0 0-2-15,0 0 2 16,0 0-1-16,2 0 1 16,-1 0-1-16,0 0-3 15,-2 0 0-15,-1 0 3 16,-3 0-12-16,2 0 13 0,-1 0-6 16,-1-2 7-16,-1 1-1 15,-1 1 1 1,-2 0-1-16,-1-2 0 0,1 2-2 15,-1 0 2-15,2 0 0 16,4 0 1-16,1 0-1 16,1 0 0-16,3 0 1 15,0 0-2-15,-2 0 1 16,1-1 0-16,-4 1 1 16,-4-1-1-16,-1 1 0 15,-2 0-2-15,0 0 2 16,0 0 3-16,0 0-3 15,0 0 0-15,0 0 9 0,0 0-5 16,0 0-6 0,0 0 2-16,0 0 0 0,0 0 9 15,0 0-9-15,0 0 0 16,0 0 1-16,-3 2 3 16,0 3-5-16,0-3 1 15,1 1 0-15,-1 0 0 16,2 0 0-1,-1 0 0-15,-2-1 1 0,2 0-1 16,-1 1 0-16,2-1 0 0,1-2 0 16,-2 2-5-1,2-1 2-15,-1 3 3 0,-1 2 5 16,-1 4-5-16,0 4-2 16,0 3 1-16,2 2 2 15,1-1 2-15,0-3-3 16,0 2 0-16,0-3 5 15,0 1-3-15,0 0-2 16,-2 0 4 0,-1 1-4-16,-1-1 15 15,3 1-15-15,-1 0 0 0,1 0 15 16,-1-2-15 0,1 2 6-16,-1-3 0 0,1-2-4 0,-1-1 11 15,2-3-13 1,0-3 0-16,0-2 8 0,0-1-6 15,0-1-2-15,0 0 0 16,0 0 0-16,0 0 5 16,0 0-5-1,0 0 0-15,0 0 2 0,0 0 1 16,0 0-3-16,0 0 0 0,0 0 0 16,0 0-4-16,0 0 4 15,0 0 0 1,0 0-2-16,0 0 2 0,0 0-1 15,8 0 0-15,5 0 1 16,0 0 2-16,5 0-2 16,6 2 0-16,2-2-10 15,5 0 9-15,-1 0-15 16,1 0-10 0,-3-3-4-16,-2-3 14 15,-7 2-30 1,-7 1-28-16,-4 0-11 0,-6 3-35 15,-2 0 23-15,0 0-24 0,0 0-140 0,0 0-211 16</inkml:trace>
  <inkml:trace contextRef="#ctx0" brushRef="#br0" timeOffset="-114617.64">20504 16991 962 0,'0'0'90'0,"0"0"-77"16,0 0 40-16,0 0 53 16,0 0-17-16,0 0-47 0,0 0-37 15,-6 3 8-15,6-2-13 16,0-1-41-16,4 0-56 16,7 0-49-16,2 0-140 15</inkml:trace>
  <inkml:trace contextRef="#ctx0" brushRef="#br0" timeOffset="-114412.67">20905 16955 996 0,'0'0'95'16,"0"0"-95"-16,0 0 7 15,0 0-7-15,0 0 6 16,0 0-6-16,37 0-30 16,-13 0-83-16,1-1-149 15</inkml:trace>
  <inkml:trace contextRef="#ctx0" brushRef="#br0" timeOffset="-114224">21305 16940 771 0,'0'0'181'16,"0"0"-156"-16,0 0-24 16,0 0-1-16,0 0-12 15,0 0-128-15,82 0-385 16</inkml:trace>
  <inkml:trace contextRef="#ctx0" brushRef="#br0" timeOffset="-114066.18">21655 16950 1136 0,'0'0'107'15,"0"0"-43"-15,0 0 6 16,0 0-60-16,0 0-10 15,0 0-226-15</inkml:trace>
  <inkml:trace contextRef="#ctx0" brushRef="#br0" timeOffset="-112163.89">19370 16776 122 0,'0'0'129'0,"0"0"-122"16,0 0 1-16,0 0 38 0,0 0 11 15,0 0 35-15,1-1-28 16,-1-1 10 0,0 1 54-16,0-1-54 0,0-1-14 15,0 2 5-15,0 0-12 16,-1-1 13 0,1 1-28-16,-3-1 5 0,3 1 33 31,0 1-20-31,0-1 13 15,0 1-21-15,0 0-13 16,0 0-3-16,0 0-16 0,0 0-9 16,0 0 13-16,-3 2-13 15,-3 8 14-15,2 0 0 16,-1 0-15-16,-2-1 6 16,0 1-12-16,-1-2 0 15,-3 1 3-15,2-4-3 16,-2 1-1-16,4-3-3 15,4-2-3-15,2-1-1 16,1 0-6-16,0 0-3 0,0 0 12 16,0 0-6-1,4-6 11-15,7-3-3 0,-1-2-3 16,1-2-10-16,-1 0-17 16,-1 1 3-16,-3 1 14 15,0 3 3-15,3-1 13 16,-5 2-2-16,1 3 7 15,-2 1-7-15,-3 3 2 16,0 0 0-16,0 0 11 16,0 0-11-16,0 0-8 15,3 0 8-15,-3 7 8 16,3 2 1-16,-2-1-6 0,3 0 2 16,3 4 17-16,0-2-10 15,1 0-2 1,2-2-3-16,-1 0-3 0,-1-1 1 15,-1-3-5-15,-2 0 0 16,-1-1 1-16,-1-1 1 16,-2-2-2-16,-1 0 0 15,2 0 1-15,-2 0 12 16,1 0-10-16,2 0-3 16,-1 0 18-16,1 0-17 15,-3-2-1-15,0 2 0 0,0 0-8 16,-9 0-12-16,-15 0-60 15,-10 12-22-15,-8 2 17 16,5 0-47-16,4-4-152 16</inkml:trace>
  <inkml:trace contextRef="#ctx0" brushRef="#br0" timeOffset="-111170.67">17789 16896 886 0,'0'0'140'16,"0"0"-87"-16,0 0-28 15,0 0 93-15,0 0-5 0,0 0-57 16,-5 10-27-16,2 8 13 16,2 2 10-16,1 0-26 0,0 0-10 15,0-3 6 1,0-5-17-16,0-1 8 0,0-1-7 15,0 2-5-15,0-4 7 16,0-2-8-16,0 0-3 16,0-2 2-16,-6-3-10 15,-3-1-13-15,1 0-11 16,2 0 6-16,0-10 8 16,3-8-48-16,2-6 18 15,1-4 10 1,0-6 2-16,9 1 3 0,11 5 7 0,5 5 3 15,5 6 23 1,2 8-4-16,3 7 7 0,-1 2 14 16,-7 0 14-16,-6 10-5 15,-12 4-21-15,-9 3 0 16,0-1 26 0,-8-1-5-16,-16-2-10 15,-1-2 7 1,-5-1-12-16,2-3-7 0,2-1-1 0,6-3-13 15,6-2-44-15,9-1-37 0,5 0-32 32,3 0-188-32</inkml:trace>
  <inkml:trace contextRef="#ctx0" brushRef="#br0" timeOffset="-110839.14">18220 16901 500 0,'0'0'390'0,"0"0"-353"16,0 0-31-16,0 0 104 16,0 0 3-16,0 0-52 0,13-28 6 15,-29 28-54 1,-8 15 20-16,-3 3 8 0,0 3 13 15,0 0 9-15,5 2-39 16,4-3 2-16,9-5-1 16,8-1-24-16,1-4-1 15,4-2 0-15,18-3-7 16,8-4 2-16,3-1-30 16,2 0-33-16,-3 0-26 15,-3-6-47-15,-4-2-29 0,-1-3-91 16,-5-3-148-16</inkml:trace>
  <inkml:trace contextRef="#ctx0" brushRef="#br0" timeOffset="-110414.96">18393 16873 937 0,'0'0'103'0,"0"0"-40"16,0 0 36-16,0 0 65 15,-21 81-78-15,21-64-48 0,0-1 14 16,0-2-30 0,0-2-14-16,0 2-3 0,0-3 2 15,-3 1-1 1,-2-2-6-16,2-3-2 0,2-3 0 16,1-2-23-16,0-2-10 15,0 0-28-15,4 0-5 16,13-5 24-16,5-7-32 15,4-3 14-15,0 0 11 16,3 1-14-16,-4 3 20 16,-4 1 23-16,-5 4 22 15,-5 3-1-15,-6 3 5 0,-4 0-2 16,2 0 21-16,-2 0 19 16,-1 0 10-16,2 5 4 15,-2 2-37-15,1 0 16 16,-1-5-35-16,0 3 0 15,0-3-3-15,0-2-25 16,0 0-51-16,0 0-64 16,0 0-134-16</inkml:trace>
  <inkml:trace contextRef="#ctx0" brushRef="#br0" timeOffset="-110029.59">18684 16858 794 0,'0'0'170'0,"0"0"-100"0,0 0 21 16,0 0 9-16,0 0-12 15,0 0-36-15,-26 4-18 16,26 12-1-16,0 1 28 16,0 3-25-16,0-1-11 15,0 1 5 1,0 0-22-16,0-3 2 0,0-2-10 16,-2-2 0-16,-3-4 0 15,2-3 0-15,2-2-32 16,1-2-9-16,0-2-42 15,0 0-51-15,0-3-4 16,7-12 26-16,8-6-58 0,0-3-101 16,1-5-51-16</inkml:trace>
  <inkml:trace contextRef="#ctx0" brushRef="#br0" timeOffset="-109795.11">18684 16858 650 0,'103'-20'155'0,"-103"20"-42"0,0 0 14 16,0 9-20-16,-4 9 9 15,-10 2-41-15,-1 1-42 16,-1-1 10 0,0-4-18-16,5 0 0 0,3-3-16 15,2-3 3-15,3-3-12 16,0 2 0-16,3-1 2 0,0 2-4 16,0-1 2-16,5 0-11 15,13-1 11 1,7-3 0-16,6-3-3 0,2 1-22 15,2 2-101-15,-6 2-84 16,-3 3-318-16</inkml:trace>
  <inkml:trace contextRef="#ctx0" brushRef="#br0" timeOffset="-104178.58">21429 14462 489 0,'0'0'71'0,"0"0"-21"15,0 0-10-15,0 0-9 16,0 0-5-16,0 0-12 15,0 0-10-15,19-2-4 16,-18 2 4-16,-1 0 3 0,2-2 14 16,-2 2 27-16,1 0 12 15,-1 0 1-15,0 0-6 16,0-3-2-16,0 3-16 16,0 0 10-16,0 0-36 15,0 0-5-15,2-1 5 16,-1-2-9-16,4 0 6 15,-2 2-6-15,0-2 4 16,1 0 28-16,-2 2-18 16,-2 1 11-16,0 0 5 15,0 0 2-15,0-3-11 16,0 3-18-16,1 0-4 16,-1 0 30-16,0 0-23 0,0 0-1 15,0 0 4-15,0 0 2 16,0 0 3-16,0 0-1 15,0 0-6 1,0 0 11-16,0 0-16 0,0 0 2 16,2 3 1-16,-1 8 9 15,1 3 1-15,-2-3-3 16,1 3-12-16,-1 4 15 16,0 0-13-16,0 3-4 15,0 1 9-15,0-3 0 0,0 1-4 16,0-2-3-16,0-4-2 15,0 1 14-15,-3-1-14 16,0-2 0 0,2 1 4-16,-1-2-2 15,2 3-1-15,0-4 0 0,0 1-1 16,0 0 2-16,0 0 2 16,0-3-6-16,0 1 2 15,0-1 0-15,0-1 9 16,0 3-9-16,0-3 0 15,0 0-1-15,0 1 5 0,0-1-4 16,0 0 0-16,0 0 2 16,0 0-2-16,0 0 0 15,0 0 2-15,0 1 10 16,0-4-10-16,0 3 3 16,0 0-4-16,0 0-1 15,0 0 4-15,0 0-4 16,0 0 0-16,0 2 10 15,0 3-10-15,0-4 0 16,0 3 0-16,0-1 4 16,0-2 3-16,0 3-7 0,0 2 0 15,0-5 14-15,0 5-14 16,0-4 8-16,0 2-8 16,0 2 6-1,0-2-2-15,0 0-4 16,0 0 1-16,0-1 6 0,0-3-7 15,0 0 0-15,0 0 5 16,0 0-4-16,0 3 5 16,0-2-6-16,0 3 0 15,0 0 7-15,0 3-2 0,0-2-4 16,-1 1 0-16,-2 0 5 31,2-4-6-31,-1 1-3 0,2-3 3 0,-1 1 10 16,1-1-10-16,0 0 0 15,0 0 0 1,0 0 3-16,-2 3-3 0,2-3 0 16,0 2 4-1,0 1-10-15,0 0 13 0,0-2-12 16,0-1 7 0,0 0-2-16,0 0 4 0,-2 0-4 0,2 3 3 15,-1-2-1-15,-1 0-2 16,1 2-3-16,-1-3 3 15,1 0 2-15,-1-3 1 16,2 3-3 0,-1-3 0-16,1 3 8 0,0-4-8 15,-2 4-3-15,2-3 3 16,0 3 4-16,-1 1-2 16,1 1-4-16,-2-2 5 15,1 2-2-15,-1 1-1 0,-2-3 0 16,3 0 0-16,1 0 1 31,-2-3 0-31,2 0-1 0,0 2 0 0,0-5 0 16,-1 2 0-16,1 1-5 15,0-1 5 1,0 0 0-16,0 0 0 0,0 1 0 16,0-1 0-1,0 1 7 1,-2 0-7-16,2-1-6 15,0-1 6-15,0 1 0 16,0 1 7-16,0-4-7 16,0 3 0-16,0-1-1 0,0 0 1 15,0-2 0-15,0 3 0 16,0-1 1-16,0 0 0 16,0 2-2-16,0 3 2 15,0-1-2-15,0-2 1 16,0 4-6-16,0 1 6 15,0-1 1-15,0-1 4 16,0 0-5-16,0-1 0 16,0-1 1-16,0 3-1 15,0-2 0-15,0-2 0 16,2 3 0-16,-1-5 0 16,-1 4-6-16,0-3 6 0,2 4 1 15,-2 0-1-15,1 1 0 16,2 1 6-16,-3-1-6 15,1 0 0-15,1-5-5 16,-1 1 5-16,1-1-1 16,-2-1 7-16,1 0-6 15,-1-2 0-15,0 3 1 0,0-3-1 16,0 2 0 0,0 0 0-16,0-2-5 0,0 4 11 15,0-3-6-15,0 1 0 16,0 2 1-16,0-1-2 15,0 1-3-15,0-1 4 16,0 1 8-16,0 1-8 16,0-3-6-16,0 2 6 15,0-1 6-15,0 0-6 16,-1 0-6-16,1 0 6 16,0-1 2-16,0 1-2 15,0 0 0-15,0 1 0 16,0 0 1-16,0 0 14 0,0 3-15 15,0 0 0-15,0-2 17 16,0 1-13-16,0 1 4 16,1 0 0-16,2-2 5 15,-1-3-12-15,-1-2-1 16,-1 2 0-16,0-2 8 16,0 0-8-16,0 0-6 15,2 0-3-15,-2 0-5 16,3-2-9-16,0-19-38 15,6-12-46-15,-3-11-178 16,-3-4-428-16</inkml:trace>
  <inkml:trace contextRef="#ctx0" brushRef="#br0" timeOffset="-95202.45">19125 13000 229 0,'0'0'53'0,"0"0"-15"0,0 0 32 0,0 0 9 15,0 0-28-15,0 0-10 16,0 0-12-16,0 0-1 16,0 0 3-16,0 0 15 15,0 0-16-15,0 0 18 16,0 0-25 0,0 0 15-16,-1 0 7 0,-1 0 12 0,1 0-20 15,-1 0-5-15,-1 0 4 16,1 0 7-16,-3 0-16 15,0 0 5-15,1 0-7 16,-1-3 0-16,1 1 9 16,1 0 5-16,-1 1-11 15,2 1 9-15,1 0-32 16,1 0 6-16,0 0-5 16,0 0-4-16,0 0-2 15,0 0-5-15,0-2 5 0,11 1 2 16,6-1-1-1,5 2-1-15,1 0 8 0,2 0-7 16,1 0-1-16,2 0-2 31,3 0 2-31,2 0-8 0,2 0 8 0,1 0-9 32,-3 0 3-32,-1 0-9 15,-4 0 14-15,-1 0-6 16,-3 0 7-16,1 0-9 15,-3 2 9-15,2-1-4 0,-2-1 2 16,3 2 2-16,0-2-1 16,2 1-3-16,1-1-1 15,0 0-4-15,5 0 6 16,3 0 3-16,5 0 5 16,5 0-3-16,-1 0 0 15,4 0-2-15,-2 0 0 16,1 0 0-16,1 0 0 15,-1 0 0-15,3 0-5 0,-1 0 10 16,-3 0-5-16,-1 0 0 16,-6 0-1-16,-1 0-3 15,0 2 2-15,-1-1-5 16,0 2 3-16,-1-2-6 16,-2 1 7-16,-3-1-6 15,1 1 4-15,-6-1-2 16,1-1 6-16,-2 1-4 15,-3-1 3-15,1 2 2 16,-3-1-5-16,3 1 5 16,0-1 0-16,1 2 3 0,0-2-3 15,1-1-3-15,1 0 3 16,1 0 0-16,2 2 0 16,2-2-1-16,-1 0 0 15,2 1-6-15,0-1 6 16,0 2 0-16,0-1-6 15,0-1 7-15,0 2 0 16,0-1-10-16,0 0 10 16,-2 1-2-16,3-2 1 0,1 0 1 15,-1 0 0 1,5 0 2-16,-4 1-3 16,3-1 1-16,-1 2 0 0,1-1-2 15,3 2 2-15,3-3 0 16,3 1-2-16,1-1 2 15,3 0 1-15,-1 2-1 16,-2-2 0-16,0 1-5 16,0 1 7-16,2-1-2 15,2-1 0-15,1 1 1 16,2 1-2-16,-3-1 1 0,2 1-2 16,-3-1-3-16,1 0 5 15,0-1 0-15,0 2 0 16,2-2 0-16,1 0 0 15,-1 1-8-15,-1 1 8 16,-2-1 3-16,3 0-2 16,0 1-1-16,4 0 0 15,1 1 0-15,1-1-2 16,-3-1 2-16,1 0-5 16,-3 1 2-16,2-1 4 15,1 1-1-15,0-1 0 0,0-1 0 16,-2 0-1-16,1 0 1 15,-2 0 0-15,-2 0-3 16,1 0 4-16,0 0-2 16,-1 0 1-1,1 0 0-15,-2 0 4 0,-2 0-4 16,0 0 0-16,1 0 1 16,0 0 0-16,4 0-2 15,1 0-3-15,0 0 4 16,0 0-1-16,-5 0-3 0,1 0 4 15,0 0 3-15,-2 0-3 16,2 0-3 0,0 0 1-16,-1 0 2 0,0 0 3 15,-2 0-3-15,-1 0 0 16,2 1 0-16,-2-1 0 16,3 0 0-16,-1 0-2 15,1 0 4-15,1 2-5 16,-1-2 3-16,0 1 0 15,-2 1 2-15,5 1 3 16,1-2-10-16,2 0 5 0,0-1 0 16,-1 2 0-16,1-2 0 15,-4 0-1-15,0 0-4 32,2 0 8-32,3 0-5 15,0 0 2-15,0 0 0 16,-3 0 0-16,1 1 0 0,-4 2 0 15,0-2-10 1,0 1 6-16,-1-1 0 0,1 1 4 16,0-2 0-16,0 0-4 15,-2 0 4-15,2 0 0 16,2 0-3-16,3 0 3 16,4 0 0-16,4 0-2 15,1 0 2-15,-5 0 0 16,-1 0 0-16,-5 0 0 15,2 0-4-15,1 0 5 16,2 0-2-16,-1 0 1 16,1 0 0-16,0 0-5 15,-1 0 5-15,-1 0 0 16,2 0 1-16,0 0 2 16,-2 0-3-16,0-2 0 0,-2 1 0 15,-3 1 8-15,1 0-8 16,-2 0 0-16,0 0 3 15,-1 0-3-15,-4 0-4 16,-2 0 2-16,-3-2 2 16,-2 0-2-16,-1-3 2 15,3 1 0-15,4 0 0 16,2-3 3-16,4 1-3 16,0-1 0-16,-1 2 2 15,3 1 2-15,-3 1 1 0,-2 1-3 16,-3 2 14-16,0 0-15 15,-4 0-1-15,-2 0 0 16,-2 0 6-16,0 0-5 16,1 0-1-16,0 0 0 15,4-1 3-15,2-2-3 16,4 2 5-16,-1-1-3 16,4 1-1-16,3-2 29 15,2 0-24-15,1 2 1 16,-2-1 14-16,2 2-18 0,-2 0 1 15,1 0 4-15,-3 0-8 16,-6 0 13-16,-1 0-11 16,-3 0-2-16,0 0 1 15,-2 0 8-15,-5 0-9 16,-4 0 0-16,-3 0 2 16,-3 0 2-16,-3 0-4 15,-1 0 0-15,1 0 3 16,-3 0 4-16,2 0-4 0,-3 0-3 15,0 0 0 1,2 0 9-16,1 0-5 0,0 0-4 16,2 0 18-16,3 0-13 15,2 0 1-15,3 0-5 16,2 0 6-16,1 0 7 16,1 0-14-16,1 0 1 15,-1 0 7-15,-4 0 0 16,-6 0 3-16,-5 0 5 15,-4 0-9-15,-8 0 15 16,1 0-21-16,-1 0 3 16,-1 0 10-16,0 0-3 15,3 0-5-15,-3 0-2 0,3 0-2 16,-2 0 18-16,-2 0-20 16,-4 0 1-16,-1 0 4 15,-1 0 7-15,-2 0-6 16,0 0-2-16,0 0-2 15,0 0 16-15,0 0-18 16,0 0 0-16,3 0-2 16,5 0 4-16,3 0-4 15,3 0 2 1,-1 0 0-16,-1 0-5 0,0 0 4 16,-5 0-19-16,-2 0 9 15,-5 0-29-15,0 0-39 16,0 0-37-16,-14 0-18 0,-7 0-216 15</inkml:trace>
  <inkml:trace contextRef="#ctx0" brushRef="#br0" timeOffset="-94463.39">30976 12878 137 0,'0'0'860'0,"0"0"-819"15,0 0-7 1,0 0 54-16,0 0 15 0,0 0-40 16,0 0-38-16,-23-14-11 15,35 19 16-15,12 7 20 16,8 0-7-16,3 2-31 15,1-1-6-15,3 1 5 16,-5 3-1-16,-7-1-1 16,-9-1-8-16,-6-1 5 15,-6-1-8-15,-5-5 3 0,-1 0-1 16,0-4 3-16,0-3-3 16,0 1 8-16,0-2-8 15,0 0 0-15,0 0 2 16,0 0-2-16,0 1 0 15,0-1 0-15,0 0 1 16,0 4-2-16,0 2 1 16,0 4 0-1,-13-1 1-15,-2 3 6 0,-4 0-7 0,-2 0 5 32,-5 1-4-32,0-1 3 0,-1 0-4 0,5-1 0 15,3 0 0 1,6-3 0-16,3 1 0 15,3-5 0-15,3 0 2 16,2-1-2-16,1-1 0 0,-2-2 0 16,2 0-10-16,-2 0 8 0,0 0-3 15,-2 0-1 1,1-6-7-16,1-7 11 16,0-6-3-1,3-5 5-15,0-8-7 16,0-1 7-16,3-1 0 15,4 5 0-15,1 11 1 16,-5 10 9-16,-2 5-8 16,-1 3 0-16,0 1 7 0,0 20-5 15,0 12 2-15,0 2-2 16,0 3-3-16,0-1-1 16,0-3-50-16,0-3-139 15,-3-5-114-15</inkml:trace>
  <inkml:trace contextRef="#ctx0" brushRef="#br0" timeOffset="-91681.88">18463 12835 802 0,'0'0'106'0,"0"0"-36"16,0 0-19-1,0 0 48-15,0 0-30 0,0 0-34 16,-12-7-15-16,12 20 20 31,4 3-11-31,1 1 23 0,-2-1-21 0,-3 3-2 16,0-2-13-16,0-2-8 15,0 0 0 1,0-4-8 0,-6-2 4-16,1-3-5 15,4-2 1-15,-1-1-20 16,2-3-35-16,0 0-61 15,0 0-8-15,0 0-120 16,0-6-396-16</inkml:trace>
  <inkml:trace contextRef="#ctx0" brushRef="#br0" timeOffset="-91447.57">18309 12824 907 0,'0'0'73'15,"0"0"-44"-15,0 0 1 16,0 0 19-16,0 0 13 16,0 0-27-16,109-56-21 15,-76 50-14-15,-5 3 0 16,-7 3-31-16,-4 0-52 15,-4 0-86-15,-4 0-158 16</inkml:trace>
  <inkml:trace contextRef="#ctx0" brushRef="#br0" timeOffset="-91130.34">18725 12771 632 0,'0'0'280'0,"0"0"-224"15,0 0-34-15,0 0 62 16,0 0-18-16,0 0-54 16,-52 23 5-16,46-2 2 0,-3 2-8 15,1 0 2-15,0-1-10 16,2-2-3-16,0-2 21 15,3 1-18-15,0-3-2 16,3-3-1-16,0-1 3 16,9-6-3-16,16-4-14 15,10-2-42-15,10-2-52 16,5-14-312-16</inkml:trace>
  <inkml:trace contextRef="#ctx0" brushRef="#br0" timeOffset="-89134.9">19131 12989 599 0,'0'0'149'0,"0"0"-114"0,0 0-1 16,0 0 76-16,0 0-47 15,0 0-13-15,-1-2-31 16,1 2-10-16,0 0 22 15,0 0-15 1,0 0-8-16,0 0 14 0,0 0-4 16,3 0 7-16,3 0-1 15,5 0-5-15,2 0 7 16,3 0-16-16,2 0 7 0,4 0 1 16,5 0-15-16,3 0 7 15,3 0-10-15,4 0 2 16,2 0-5-16,2 0 4 15,0 0-1-15,-2 0 1 16,-5 2 0-16,-2-1-1 16,-4-1 0-16,2 2 2 15,1-2-7 1,6 0 6-16,0 0-1 0,1 0 0 16,-4 0 7-1,-1 0-8-15,-3 0 1 0,1 0 0 16,-1 0 1-16,0 0-1 15,1 0 0-15,0 0 3 0,1 0-3 16,1 0-5-16,-1 0 5 16,4 0 0-16,-5 0 9 15,1 0-9 1,-4 0 0-16,-4 0 1 0,1 0 1 16,1 4-2-16,-1-1 0 15,2-2 0-15,-3-1 0 16,3 0 0-16,1 0 0 15,2 0 3-15,-2 0 0 16,-4 0-2 0,-2 0-1-16,-4 0 0 0,0 0 2 0,-1 0-2 15,-3 3 0-15,0-1-5 16,1-1 6 0,1 0-1-1,4-1 0-15,2 0 1 0,1 0-1 0,0 0 0 16,1 0 0-16,-3 0 3 15,-3 0-2 1,1 0-2-16,-4 0 1 0,0 3 0 0,-1 0-2 16,0-1 2-1,3-1 0-15,2-1 21 0,5 0-7 16,1 0-1-16,4 0-13 31,-4 0 3-31,2 0 10 0,-6 0-13 16,-2 0 0-1,-2 0 4-15,-3 0 1 16,3 0-8-16,2 0 3 16,1 0 0-16,1 0 11 15,-4 0-11-15,-3 0 4 16,-5 0-2-16,-3 0 3 16,-3 0-3-16,-3 0-2 0,0 0 0 15,0 0 2-15,0 0-2 16,0 0 0-16,0 0 2 15,1 0-2-15,4 0 0 16,4 0 8-16,0 0 11 16,1 0 25-16,-1 0-44 15,-3 0 5-15,-1 0 6 16,0 0-8-16,-3 0-2 16,0 0-1-16,2 0 0 15,1 0 32-15,4 0-32 16,4-1 17-16,0-2 2 0,2 1-15 15,0 1 10-15,-2-1-14 16,-2 2 4-16,-2 0 2 16,-6 0-6-16,-1 0 0 15,-2 0 1-15,0 0 0 16,1 0 0-16,-1 0-1 16,0 0 2-16,3 0-6 15,3 0 4-15,3 0 0 16,2 0 12-16,2 0-6 15,-3 0-1-15,-1 0-5 0,-2 0 7 16,-5 0-11 0,0 0 8-16,-2 0-4 0,0 0 1 15,0 0 3-15,0 0-3 16,1 0-1-16,2 0 0 16,3 0 2-16,3 0-2 15,3 0 0-15,-5 0 0 16,0 0 0-16,-6 0 3 15,-1 0-3-15,0 0-13 16,0 0 10-16,0 0-45 16,-9 0-37-16,-3 0-27 15,-1 0-33-15,1 0-17 16,-3 0-158-16</inkml:trace>
  <inkml:trace contextRef="#ctx0" brushRef="#br0" timeOffset="-88319.56">21500 12783 478 0,'0'0'16'15,"0"0"17"-15,0 0 107 16,0 0-10-16,0 0-26 16,0 0-14-16,-7-38-25 0,7 34-10 15,0 1 5-15,0 0-11 16,0 0 0-16,0 0 1 16,0 0-11-1,0 3 7-15,0 0-6 0,0-1-17 16,0 1 11-16,0-1-11 15,0-1-4-15,0 2 8 16,0 0-14-16,0 0 7 16,0 0-13-16,0 3-7 15,0 13 22-15,0 7-21 16,0 0 16-16,0 2-1 0,0-2-1 16,0 0 13-16,3-2-25 15,1-3 3-15,-3-1 20 16,2-2-24-16,-3-4 6 15,2-1-2 1,-2-3-2-16,0-2-3 16,0 0-1-16,0-1 0 0,0-1 4 15,0-1-2-15,0 1-4 16,0-1 0-16,0-1-9 16,0-1 9-16,0 0-24 0,0 0-7 15,-3 0-3 1,-3 0-61-16,3 0-136 15,-1-8-77-15</inkml:trace>
  <inkml:trace contextRef="#ctx0" brushRef="#br0" timeOffset="-86295.69">21526 12704 16 0,'0'0'678'15,"0"0"-589"1,0 0-47-16,0 0 61 0,0 0-46 16,0 0 5-16,-8-17-26 15,5 17-8-15,3 0 8 16,0 0 6-16,0 0 0 15,0 0-17 1,0 0 16-16,0 0 19 0,0 0-35 16,0 0 6-1,0 0 0-15,0-1-11 0,3 1 4 16,6-1-6-16,3-1-17 0,-3 2 21 16,2 0-21-16,-1 0 4 15,-1 0-4-15,1 0 0 16,0 0 4-16,0 0-5 15,0 0 0 1,3 0 14-16,1 0-11 0,2 0 2 16,-1 0 1-16,2 0 3 15,-2 0-7-15,-1 0-2 16,-2 0 0-16,2 0 9 16,-2 2-9-16,1-1 0 0,2 0-1 31,-1 1 4-31,0 1-2 0,0-3-1 0,2 1 0 31,1-1 1-31,4 0 0 0,-1 1-2 0,-3 1-2 31,-1-1 3-31,-4 1-3 16,1-1 3-16,-2 2 0 16,0 0 3-16,0-2-3 15,1 2-2-15,2-1 1 16,-5-2 1-16,1 2-1 15,0-2 1-15,-1 0 0 0,4 0 3 16,1 0-3-16,3 0-3 16,2 0 3-16,5 0 0 15,0 0 3-15,3 0-3 16,4 0 0-16,2 0-1 16,3 0 1-16,-4 0-1 15,-3 1 1-15,-5 1 0 16,-2 0-1-16,2-2 1 15,1 2 0-15,-2-2 7 16,-2 0-7-16,-4 0 0 0,-3 0-3 16,-1 0 6-1,-2 0-7-15,1 0 4 0,0 0 0 16,-2 0 5-16,5 0-4 16,-1-2-1-16,3 0-5 15,1 0 5-15,8 1-1 16,2 1 1-16,0 0 0 15,4 0-1-15,-3 0 4 16,0 0-3-16,-4 0 0 16,-5 3 3-16,-4-2-5 15,-5 0 2-15,-2-1 0 0,2 0-6 16,1 0 14 0,3 0-15-16,0 0 7 0,0 0 0 15,0 0 8-15,3 0-8 16,-2 0 0-16,4 0 4 15,-4 0-4-15,2 0 0 16,0 0-3-16,-2 0 7 16,4 0-9-16,2 0 5 0,1 2 0 15,0 2 8-15,-2-3-8 16,-4 2 0 0,-1-3 0-16,-1 0 2 0,-2 2-1 15,-2-2-1-15,-2 0 0 16,-1 0 0-16,-3 0 4 15,0 0-8-15,-1 0 3 16,2 0 1-16,0 0 0 16,4 0 0-16,-1 0 0 15,2 0 4-15,-1 0-4 16,1 0-2-16,2 0 1 0,-2 0 1 16,1 0 3-1,-1 0-3-15,-2 0 0 0,-2 0 0 16,-4 0 0-16,-2 0 0 15,1 0-2-15,-1 0 2 16,3 0 2-16,-1 0-2 16,5 0 0-1,1 0 1-15,2 0 4 0,0 0-6 16,0 0 1-16,-3 0 0 16,-2 0 0-16,0 0 0 15,0 0 0-15,1 0 7 16,3 0-7-16,0 0-1 0,1-3 0 15,2 1 1 1,-2 1 13-16,0 1-13 0,-3 0 0 16,-2 0 3-16,-2 0 3 15,1 0-3-15,2 0-3 16,-1-1 4-16,0 1 4 16,0 0-8-16,-1 0 0 15,-1 0 8-15,2 0-8 16,0 0-2-16,0 0 0 15,2 0 2-15,-2 0 10 16,2 0-10-16,-3 0 0 0,-2 0 2 16,0 0 0-16,-2 0 6 15,-1 0-8 1,2 0 0-16,-2 0-3 0,2 0 3 16,-1 0 0-1,4 0 5-15,0 0-4 0,1 0-1 16,3 0 0-16,2 0 0 15,2 0 6-15,-1 0-6 16,1-5 0-16,-2 4 2 16,0 0 2-16,-3-1 6 0,-3 2-10 15,-2 0 0-15,-2-1 19 16,-1 1-19-16,0 0 2 16,0 0 1-16,0 0-3 15,0 0 1-15,0 0-5 16,0 0 9-16,0 0-3 15,2 0-2-15,-2 0-3 16,1 0 3-16,1 0 0 16,-1 0 7-1,1 0-7-15,-2 0 0 0,0 0 1 16,0 0 1 0,0 0-2-16,0 0 0 0,0 1-6 0,0 1-2 15,0-2-10-15,0 1-13 16,0 2-16-16,-8 0-91 15,-9-3-163 1,-6 0-448-16</inkml:trace>
  <inkml:trace contextRef="#ctx0" brushRef="#br0" timeOffset="-85428.52">23938 13144 707 0,'0'0'82'16,"0"0"-8"-16,0 0 16 16,0 0 1-16,0 0-8 15,0 0-7-15,11-18-28 16,-11 18-37-16,0 6-8 16,0 5 0-16,0 2 10 15,0 3-13-15,0 3 0 0,0 4 0 16,0 2-17-16,-3 2-26 15,-2 0-41-15,2-3-72 16,1-2-132-16</inkml:trace>
  <inkml:trace contextRef="#ctx0" brushRef="#br0" timeOffset="-85112.08">23938 13485 449 0,'0'0'104'16,"0"0"-76"-16,0 0-28 16,0 0-304-1</inkml:trace>
  <inkml:trace contextRef="#ctx0" brushRef="#br0" timeOffset="-84640.39">23954 13204 522 0,'0'0'9'16,"0"0"-6"-16,0 0 8 16,0 0 76-16,0 0 42 0,0 0-26 15,-5 0-35 1,5 0-13-1,0 0-4-15,0 3-5 0,0 2-10 0,0 5-24 16,0 3-1-16,0 5-11 16,0 6-30-16,0 5-88 15,0 1-219-15</inkml:trace>
  <inkml:trace contextRef="#ctx0" brushRef="#br0" timeOffset="-84436.3">23965 13723 964 0,'0'0'58'16,"0"0"-49"-16,0 0 31 16,0 0-16-16,0 0-14 15,0 0 0-15,-8 46-10 16,-1-26-27-16,-6 3-72 15,3 2-269-15</inkml:trace>
  <inkml:trace contextRef="#ctx0" brushRef="#br0" timeOffset="-84248.21">23968 14183 109 0,'0'0'781'15,"0"0"-704"1,0 0-55-16,0 0 77 0,-35 86-61 16,26-68-26-16,3 0-10 15,3 1-2-15,3 1-53 16,0-6-177-16</inkml:trace>
  <inkml:trace contextRef="#ctx0" brushRef="#br0" timeOffset="-84043.64">23899 14655 948 0,'0'0'66'0,"0"0"-11"15,0 0 28-15,0 0-14 16,0 0-35-16,0 0-28 15,-19 74-1-15,23-63-10 16,5 3-51-16,0 1-80 16,-4-1-144-16,-2 0-138 0</inkml:trace>
  <inkml:trace contextRef="#ctx0" brushRef="#br0" timeOffset="-83885.06">23862 14969 420 0,'0'0'246'16,"0"0"-136"-16,0 0-20 16,0 0-9-16,0 0-19 15,-5 72-62-15,8-55-12 16,3-3-112-16,-3 1-167 16</inkml:trace>
  <inkml:trace contextRef="#ctx0" brushRef="#br0" timeOffset="-83694.18">23911 15312 476 0,'0'0'27'0,"0"0"26"15,0 0-15-15,-4 85-37 16,14-67-2-16,0 0-23 15,5-3-218-15</inkml:trace>
  <inkml:trace contextRef="#ctx0" brushRef="#br0" timeOffset="-83487.21">23968 15560 670 0,'0'0'135'15,"0"0"-43"-15,0 0-28 16,0 0 31-16,-3 83-39 0,3-62-13 15,6 0-7 1,4-1-11-16,0-2-12 0,0-1-7 16,-3-4 18-16,-4-4-15 15,-3-2-9-15,0 0-24 16,-7-3-36 0,-7-4-121-16,-1 0-293 0</inkml:trace>
  <inkml:trace contextRef="#ctx0" brushRef="#br0" timeOffset="-77573.6">21536 15758 716 0,'0'0'77'16,"0"0"-51"-16,0 0 62 15,0 0 36-15,0 0-58 16,0 0-26-16,-33 0-30 16,33 0-4-16,0 0 27 15,0 0-14-15,6 0-4 16,6 0 0-16,7-3 5 15,4 3-4-15,2-2-9 16,5 2-4-16,6 0 11 0,1 0-13 16,5-2 0-16,4 2 1 15,0 0 0-15,-3-1 7 16,-5 1-9 0,-11 0 0-16,-11 0-7 0,-6 0 7 15,-7-1 0-15,-3 1 0 16,0-3 9-16,0 0 27 15,0-1-36-15,-4-2 1 16,-3 1 3-16,4-4-4 16,0-2-1-16,1-3 0 15,2-1 1-15,0-4-3 0,0 3 3 16,0 1 0-16,0 1-4 16,0 4 4-1,0-1 0-15,-3 4 0 0,0-2 5 16,2 0-3-16,-1 1-2 15,1-2 0-15,-1-1 3 16,1 1 0 0,-1-1-6-16,2 3 3 0,0 1 0 15,0 0 0-15,0 4 0 16,0 0 0-16,0 1 0 16,0 0 8-16,0 2-11 0,0-2 3 15,0 2 0-15,0 0 16 16,0 0-16-1,0 0 0-15,5 0 16 0,5 0-8 16,5-2 8-16,0 2-4 16,6 0-12-16,0 0 23 15,7 0-20-15,1 0-1 16,0 0 8-16,-2 0-10 0,-3 0 0 16,0 0-3-1,-1 0 6-15,-1 0 1 0,3 0-4 16,-1 0 0-16,1 0-7 15,-4-1 13 1,-2-2-7-16,-3 2 1 0,-8-1 0 16,-3 2 3-16,-4-1-3 15,-1 1 0-15,0 0 7 16,0 0-6 0,0-2 1-16,0 0-2 0,0-1 3 0,-1-1-1 15,-2-2-2 1,1 2 0-16,1-3 2 15,-3-3-2 1,-1-1-5-16,2 0 2 0,-1-3-2 0,1-3 2 16,-2 1-3-1,0-5 6 1,2 4 2-16,3-4 0 16,0 3-2-16,0 3 0 15,0 1 0-15,0 3 3 16,2 1-3-16,1 6 0 15,-3 3 0-15,1-2 0 0,-1 3-1 16,0 0 0-16,0 0 2 16,0 0-6-16,0 0 5 15,0 0-1-15,0 0-1 16,0 0 2-16,2 0-6 16,-2 0 6-16,3 0 0 15,-1 0 0-15,1 0 0 16,1 0 0-16,2 0 2 15,1 4-2-15,2-4 0 16,5 3 0-16,2-3 4 0,5 0-6 16,0 0 2-1,1 0 0-15,4 0 3 0,-1 0-2 16,-1 0-1-16,4 0 0 16,1 0 0-16,-4-3-3 15,-4 2 3-15,-6-2 0 16,-3 3 4-16,-3-3-3 15,-3 3-2-15,-2 0-4 16,-2 0 5-16,-2 0 7 0,0 0-7 16,0 0 0-1,0 0 7-15,0 0-5 0,0 0 1 16,0 0-3-16,0 0 1 16,0 0 7-16,0 0-6 15,0-3-2-15,0 2 8 16,0-4-8-16,0 0 0 15,-5 1-3-15,1-1 3 16,-1-1 6-16,2-1-6 16,-1 0-1-16,1-1-1 15,1-5 2-15,-1 2-2 16,3-5-2-16,0 2 4 0,0 0-7 16,0 3 7-16,0-2-3 15,0 5 2-15,6 1-3 16,-3 0 2-16,0 3 2 15,2-2 0-15,-2 3-3 16,-2 2 3-16,1-5 0 16,-2 2 0-16,1 0 0 15,-1 1 3-15,0 3-3 16,2 0 0-16,-2-1 1 16,0 1-1-16,0 0-2 15,0 0 0-15,0 0 2 0,0 0-2 16,0 0 0-1,0 0 2-15,0 0-4 0,1 0 4 16,2 0-3-16,6 0 3 16,3 0 2-16,6 0 1 15,1 0-3-15,4 0 3 16,0 0 5-16,3 0-8 16,-2 0-1-16,1 0 1 15,1 0 1 1,-6 0-1-16,-3 0 0 15,-2 0 0-15,-2 0 2 0,2 0-2 0,0 0-1 16,1-3 1-16,-1 2 0 16,2-2 2-16,-2-1-2 15,-2 1 0-15,-1-1 0 16,-3 1 0-16,-2 2 0 16,-2-2 2-16,-5 3-2 15,1 0 0-15,-1 0 0 16,0 0 0-16,0 0-3 15,0 0 5-15,0 0-2 16,-1 0 7-16,-2-3-7 0,0 2 4 16,0-5-4-16,3 2 0 15,-3 0 5-15,3-3-5 16,0 3-2-16,0-6 1 16,-3 3 1-1,0-4-2-15,0 1-5 0,0-2 7 16,1-2-9-16,1 0 9 15,1-1-6-15,0-5 5 16,0-1-2 0,0-2 1-16,1-5-8 0,3 0-1 0,-1 6 4 15,-2 7 6-15,1 9 1 16,-2 6 3-16,0 0-1 16,0 0 1-16,0 3-3 15,0 8 0-15,4 6 7 16,2-3-5-16,1-2-2 15,-1-2 1-15,2-2-1 16,0-2 2-16,0-2-2 16,-2 0 1-16,0-4 4 0,-1 0-5 15,0 0 0 1,4 0 3-16,1 0-2 16,3-4 0-1,2 0-1-15,3-3 0 16,1 4-1-16,2-1 1 0,1 1-13 0,-2 3 13 15,2 0-11 1,-3 0 11-16,0 0-10 0,1 0 10 16,-1 0-8-1,6 0 8-15,2 0 0 0,1 0 3 16,0 0 0 0,-3 0-2-16,-4-4-1 15,-3 1 0-15,-5 0 2 16,-5 0-2-16,-2 1 0 15,-6 0 7-15,2 1 8 16,-2 1-4-16,0 0-10 16,0 0 4-16,0 0-3 15,0 0-1-15,0 0-2 16,0 0 1-16,0 0 0 16,0 0 4-16,0 0-2 15,0-1 0-15,0-2 4 0,0 1-6 16,0-2 0-1,-2-1 1-15,-1-2-1 0,2 0 0 16,-2-4-3-16,1-1 3 16,2-1 2-16,0-4-2 15,0-3-6-15,2 0 5 16,7-1 1-16,0 4-2 16,-4 5 2-16,-2 3 0 15,-1 4 3-15,-2 1-3 16,0 4-1-16,0-3 1 15,0 3 1-15,0-2 0 16,0 0-1-16,0 2 0 0,0 0 0 16,0-3 1-16,0 3-1 15,0 0 2-15,0 0-2 16,0 0 0-16,0 0-4 16,0 0 4-16,0 0 3 15,0-2-3-15,0-3-3 16,0 1 3-16,0 0 1 15,0-2-1-15,0 2-5 16,0 0 5-16,0-1 1 16,0 0 1-16,0 1-4 15,0 0 2-15,0 1 0 16,0-1 4-16,0 1-4 16,0 3 0-16,0 0 1 0,0 0 1 15,0 0-2-15,0 0 0 16,0 0-2-16,0 0 2 15,0 0-11-15,0 0 11 16,0 0-2-16,0 0 2 16,1 0 0-16,2 0 5 15,3 0-3-15,4 0 6 16,4 0-5-16,1 0-3 0,6 0 14 16,3 0-11-1,3 0-2-15,-1 0 5 0,-3 0-5 16,-4 0 0-16,-6 0-1 15,-6 0 0-15,-6 0-2 16,-1 0 3-16,0 0-2 16,0 0 1-16,-3 0 0 15,-5 0 1-15,0 0-1 16,5 0 0-16,3 0 1 16,0 0-1-16,0 0 0 15,0 0-1-15,0 0 2 0,0-3-2 16,0-4-3-1,0 2 4-15,0-4-7 0,0-1 7 16,0 1-10-16,-3-2 10 16,0 0-1-16,0 1-6 15,-3 0 6-15,5 2-14 16,-2-2 13-16,0 2-5 16,3 1 7-16,0-2-2 15,0 2 2-15,0-2-3 16,0 5 3-16,0-3 0 0,0 4-5 15,0 2 4-15,1 0-1 16,2 1 1-16,3 0 0 16,0 0-6-16,0 0 7 15,3 0 0-15,1 0 2 16,2 0-2-16,3 0 0 16,5 0 0-16,0-2 0 15,0-1 6-15,-1 0-6 16,-3 2 0-16,-5-2 3 15,-5 3-1-15,-4-1 6 16,-2 1 6-16,0 0-1 0,0 0 16 16,0 0-23-16,0 0-4 31,0 0 3-31,-2 0 2 0,1 0-8 0,1 0 1 16,0 0 0-16,0 0 1 15,0 0 1-15,0 0-2 16,0 0 10-16,0 1-9 15,-2 9 0-15,-1 1 5 16,-2 7-1-16,1 3 13 16,-2 4-9-16,2 0-6 15,1 2 11-15,1 0-10 16,1 3 2-16,-1 0 8 0,1 2-10 16,-2 4 7-16,1 0-11 15,-2 0 7 1,1 1 6-16,-3-2-7 0,3-4-2 15,0-3-4-15,0-2 9 16,1 2 1-16,-1 1-10 16,0 3 0-16,0 0 5 15,0-3-2-15,-1-1 3 16,-2-3-6-16,3-3 10 0,-1-1 4 16,-1-2-7-1,-1-2-7 1,1 0 21-16,0-5-19 0,-1 2 2 0,3-1-1 15,0-2-2-15,1 0 6 32,2 0-7-32,0 0 0 0,0 3 0 0,0 1 3 31,0 2-3-31,0-2 0 0,0 2 1 0,0-2 3 16,-1 3-4-1,-4-1 0-15,1 1 0 16,-2 0 9-16,5 0-10 0,-1 0 3 0,2 2-1 15,0-5 11-15,0 0-12 16,0-4 0-16,0 0 4 16,0 2-3-16,0-2-1 31,2-1 0-31,-1 2 2 0,-1-1 1 0,3 1-3 16,-2 1 0-16,2 1 13 15,0 0-12-15,0 0 1 16,2-1-2-16,-2 1 2 15,-2-1 0 1,2 1-2-16,-1 2 0 0,-2-1-3 16,0-1 10-16,0 2-7 0,0-2 0 15,0-3 0-15,0 3 6 32,0-4-6-32,0-3 0 15,0-1-6-15,0-2 14 16,0-1-9-16,0 1 1 15,0 0 0-15,0 1 2 16,0 5-2-16,0-3 0 16,0 1-2-16,0 2 7 15,0-2-6-15,0-1 1 0,0-1 0 16,0-2 2-16,0-3-2 16,0-1-2-16,0 0-4 15,0 0-6-15,0 0-13 16,0 0-28-16,0-1-52 15,0-20-105-15,4-7-333 16</inkml:trace>
  <inkml:trace contextRef="#ctx0" brushRef="#br0" timeOffset="-76377.07">23990 12683 678 0,'0'0'160'0,"0"0"-51"0,0 0-39 16,0 0 26-16,0 0-12 15,0 0-8-15,0 0-3 16,-34-3-41-16,34 3-26 16,0-1 36-16,0 1-35 15,0-2 13-15,0 0 21 16,0-6 1-16,0-3-2 0,0-3-28 15,0-3-7 1,0-2 23-16,0-3-27 16,0-3 5-16,0-3 6 0,0-6-6 15,0-2-3 1,0-1-3-16,0 1 7 0,0 6-8 16,0 10 13-16,0 5-11 15,0 8 6-15,0 3-1 16,0 2-1-16,0 2-5 15,0 0 0-15,0 0-8 16,0 0 5-16,0 0-28 16,6 0-19-16,4 5-43 15,8 0-105 1,3-2-55-16,-6-3-616 0</inkml:trace>
  <inkml:trace contextRef="#ctx0" brushRef="#br0" timeOffset="-74782.26">24056 12328 625 0,'0'0'124'15,"0"0"-77"-15,0 0 29 16,0 0 64-16,0 0-66 15,0 0-28-15,-63 1-9 0,63-1 3 16,0 1 6-16,0-1-19 16,0 0-19-16,0 0 13 15,1 0-19-15,13 0 0 16,1 0 1-16,2 2 2 16,5 1-5-16,1-3-1 15,3 0 1-15,2 0 10 16,5 0-9-16,6 0-1 15,7 0 2-15,5 0-1 16,5 0-1-16,0 0-2 0,-3 0 2 16,-1 0-4-16,-2 0 4 15,2 0 0-15,-3 0 1 16,2 0 0-16,-5 0-1 16,-1 0-2-16,-1 0 2 15,0 0 1-15,1 0 1 16,4 0-2-16,-2 0 0 15,1 0 1-15,-2 0 1 0,-2 0-2 16,-1 0 3-16,-4 3 1 16,-3 1-4-16,-7-2 3 15,-5 0-8 1,-3-1 10-16,-3-1-4 0,1 0-1 16,1 0 0-16,4 0 10 15,3-3-8-15,2-1 2 16,3 0 12-16,-1 1 3 15,-6 3-9-15,-1 0-10 16,-4 0 0-16,-1 0 1 16,-4 0-1-16,-2 0-3 0,-1 0 1 15,2 0 4 1,1 0-1-16,2 0-1 0,2 0 0 16,0 0 2-1,3 0-1-15,-2 0-2 0,2 0 2 16,0 0 5-16,-3-1 12 15,0 1-18-15,-3 0 6 16,4 0 5-16,2 0-10 16,0-2-1-16,2 1 9 15,2 0-4 1,-1-2 11-16,-3 1-15 0,-4 1 1 16,-1-1 23-16,-5 1-15 0,-1 1-6 15,-2-1-4-15,2 1 3 16,-1 0 2-16,-1-2-5 15,0 2 0-15,1 0 3 16,1 0 0-16,0 0-3 16,2 0 20-16,-4 0-14 15,-2 0-5-15,-2 0 2 16,1 0-3-16,-5 0 9 0,-1 0-7 16,0 0 2-16,0 0-1 15,0 0-3-15,0 0 7 16,0 0-7-16,-10 0 0 15,1 0-7-15,0 0-28 16,0 0-59 0,2 0-92-16,-2 0-195 15</inkml:trace>
  <inkml:trace contextRef="#ctx0" brushRef="#br0" timeOffset="-74262.91">26325 12094 129 0,'0'0'427'0,"0"0"-381"16,0 0 15-16,0 0-3 15,0 0-14 1,0 0-12 0,0-40 4-16,0 40-29 15,0 0 15-15,0 0 24 16,0 4-12-16,0 3 3 15,0 2 2-15,0 2 2 16,0 1-16-16,0 8-11 16,0 3 9-16,0 2-23 15,0 3 0-15,0-1-39 16,0-1-246-16</inkml:trace>
  <inkml:trace contextRef="#ctx0" brushRef="#br0" timeOffset="-74073.49">26336 12540 936 0,'0'0'70'0,"0"0"-59"16,0 0 6-16,0 0 39 15,0 0-35-15,0 0-21 0,2 61-7 16,-1-45-127-16,-1 0-317 15</inkml:trace>
  <inkml:trace contextRef="#ctx0" brushRef="#br0" timeOffset="-73900.35">26307 13002 36 0,'0'0'844'15,"0"0"-816"-15,0 0 7 16,0 0-19-16,0 0-16 16,0 0-103-16,-5 74-258 15</inkml:trace>
  <inkml:trace contextRef="#ctx0" brushRef="#br0" timeOffset="-73742.65">26308 13459 708 0,'0'0'270'0,"0"0"-270"16,0 0-121-16,0 0-121 15</inkml:trace>
  <inkml:trace contextRef="#ctx0" brushRef="#br0" timeOffset="-73522.21">26277 13971 371 0,'0'0'259'16,"0"0"-259"-16,0 0-30 15,-2 81-431-15</inkml:trace>
  <inkml:trace contextRef="#ctx0" brushRef="#br0" timeOffset="-73333.21">26265 14376 694 0,'0'0'178'0,"0"0"-118"16,0 0 69-16,16 91-129 0,-16-66-14 15,0-1-73 1,-16 0-65-16</inkml:trace>
  <inkml:trace contextRef="#ctx0" brushRef="#br0" timeOffset="-73144.85">26259 14947 494 0,'0'0'11'16,"0"0"29"-16,0 0-32 0,-20 79 4 16,20-54-12-1,0-4-136-15</inkml:trace>
  <inkml:trace contextRef="#ctx0" brushRef="#br0" timeOffset="-72971.47">26253 15422 254 0,'0'0'114'0,"0"0"-101"16,-5 72 210-16,5-47-217 0,0 3 6 16,0-3 5-1,0 0-17-15,3 1-353 0</inkml:trace>
  <inkml:trace contextRef="#ctx0" brushRef="#br0" timeOffset="-72828.97">26278 15935 495 0,'0'0'0'0</inkml:trace>
  <inkml:trace contextRef="#ctx0" brushRef="#br1" timeOffset="16271">22641 9226 595 0,'0'0'53'0,"0"0"-19"16,0 0-23-16,0 0 72 15,0 0-24-15,0 0-24 16,0 0-5-16,0 0-10 16,-1-4 22-16,-2 4 9 15,-3 0 7-15,-4 5 0 16,-1 7-25-16,-2 1 2 16,1 4 10-16,0-1-12 0,1 1-6 15,5-1-9-15,2-3-10 16,2-2 8-16,1-4-14 15,1 0-2-15,0-4 8 16,0-2-8-16,0-1 1 16,7 0 3-16,10 0-3 15,1-2 6-15,1-10-7 16,-1-2 0-16,-2-2 3 16,-2-4-2-16,-2 0-1 15,-6-4 0-15,-3 2 0 0,-2 2 1 16,-1 5-1-1,0 3 0-15,0 2 3 0,0 4-3 16,-7 2 0-16,2 1 0 16,-4 3-27-16,2 0 6 15,-4 0-53-15,-3 3 8 16,2 7-24-16,1 1-109 16,2-3-198-16</inkml:trace>
  <inkml:trace contextRef="#ctx0" brushRef="#br1" timeOffset="16551.01">22780 9194 925 0,'0'0'53'0,"0"0"-23"15,0 0-4-15,0 0 31 16,0 0-32-16,0 0 2 16,-24 61-9-16,18-29-13 15,0 3-4-15,-3-1 3 0,0-2-3 16,-1-3 0-16,-1-5-1 16,1-3-2-16,0-6-2 15,4-2-61-15,1-3-36 16,4-3-82-1,1-6-108-15</inkml:trace>
  <inkml:trace contextRef="#ctx0" brushRef="#br1" timeOffset="17039.98">22825 9410 990 0,'0'0'75'15,"0"0"-57"-15,0 0 46 0,0 0-26 16,-35 91 13-16,35-66-29 16,0 0-13-16,3-1 5 15,4 0-13-15,-4-6 0 16,-2-2-1-16,-1-7 0 16,0 0 2-16,0-5-2 15,0-1 0-15,0-3 0 0,0 0-3 16,0 0-4-16,0-14-33 15,0-9 10-15,0-5 1 16,0-6-14-16,3-4-6 16,10 0 17-16,-1 4 10 15,2 6 10-15,-4 8 11 16,2 6 2 0,3 4 1-16,2 3-2 15,-1 3 0-15,-1 4 8 0,0 0-1 16,-8 4 11-16,-2 11-4 15,-5 1-6-15,0-2 15 0,0-1-6 16,-12-1-3-16,-6-4 8 16,-2-3-17-1,-4-2-5-15,1-3 0 0,0 0-28 16,5 0-50-16,2 0-126 16,4 0-312-16</inkml:trace>
  <inkml:trace contextRef="#ctx0" brushRef="#br1" timeOffset="19922.83">22473 9844 597 0,'0'0'5'0,"0"0"2"16,0 0 8-16,0 0 61 16,0 0-45-16,0 0-10 15,15-21 15-15,-14 21-16 16,-1 0-11-16,0 0 5 16,0 0-2-16,0 0 18 15,0 0-4-15,0 0 1 16,0 0 1-16,0 0-13 0,0 0-4 15,0 0 5-15,0 0-5 16,0 0 2-16,0 0 2 16,0 0 0-16,0 0 4 15,0 0-13-15,0 0-1 16,0 0-1-16,0 0-3 16,0 0-2-16,0 0-4 15,0 0-44-15,2 0-72 0,-2 0-184 16</inkml:trace>
  <inkml:trace contextRef="#ctx0" brushRef="#br1" timeOffset="28645.73">23228 9227 729 0,'0'0'121'0,"0"0"-62"16,0 0 28-16,0 0 22 15,0 0-54-15,0 0 9 16,0 0-21-16,-16-24-11 15,16 24 15-15,0 0-24 16,-1 0-6-16,-2 0 4 16,2 6-15-16,-1 7 21 15,-1 2 14-15,2 1-8 0,-2 0-2 16,0-2-5 0,0-2-12-16,1 2 7 0,2-2-14 15,0-2-1-15,0-2-5 16,0-1 4-16,0-1-2 15,0 0-3-15,0-2 0 16,0 0-1-16,0 0 1 16,0 2-35-16,0 1-25 15,0 1-48-15,0 2-64 16,0 0-23-16,-3-4-196 16</inkml:trace>
  <inkml:trace contextRef="#ctx0" brushRef="#br1" timeOffset="28959.63">23359 9156 978 0,'0'0'63'0,"0"0"-16"15,0 0 54-15,0 0-4 16,0 0-27-1,0 0-62-15,-21-6 1 0,21 23-6 0,-2 4-2 16,1 3 2-16,-3 1 15 16,1 3-2-16,0-3 0 15,0-2-4-15,0 0-9 16,3-4 7-16,0-4-10 16,0-5 0-16,0-3 1 15,0 0-1-15,0-3-16 16,0-1-53-16,1 0-50 15,1-3 1-15,-2 0-151 16,0 0-156-16</inkml:trace>
  <inkml:trace contextRef="#ctx0" brushRef="#br1" timeOffset="29385.14">23250 9355 880 0,'0'0'77'0,"0"0"-39"16,0 0-17-1,0 0 7-15,0 0 3 0,0 0-19 0,94-51-12 16,-66 46-9-16,-1-2-34 16,-3 2-32-16,-5-1-30 15,-2 1 25-15,-8 2 52 16,-3 0 28-16,-3 2 6 15,-2-1 47-15,-1 2 48 16,0 0-21-16,0 0-9 16,0 0-4-16,0 0-21 15,0 0 0-15,0 0-25 16,0 0 3-16,0 11 30 16,0 5 14-16,0-1-51 0,0 2-3 15,0 0-8-15,0-2 9 31,0-4-15-31,0-3 0 0,0-1-2 0,0-3 2 16,0 0-15-16,0-2-61 16,0-2-55-16,0 0-20 15,5-3-105-15,7-19-151 16</inkml:trace>
  <inkml:trace contextRef="#ctx0" brushRef="#br1" timeOffset="29534.03">23568 9140 645 0,'0'0'135'0,"0"0"-37"16,0 0-39-16,0 0 5 16,0 0 0-16,0 0-62 15,-60-10-2-15,60 20-7 16,9-1-84-16,7-1-110 16,2-2-290-16</inkml:trace>
  <inkml:trace contextRef="#ctx0" brushRef="#br1" timeOffset="30427.34">23668 9262 1003 0,'0'0'54'16,"0"0"-38"-16,0 0 56 31,0 0 2-31,0 0-14 15,0 0-4-15,-78 19-40 16,72-8-10-16,1 1-6 16,0-1 2-16,3 0-4 15,1-4 1-15,1 1 1 16,0-4-2-16,0 0-20 0,0-1-11 16,3-3-1-16,9 0 17 15,1-1 11-15,5-11 4 16,-1-1 2-16,-3 2-1 15,-3 2 2-15,-2 5-2 16,-4 1 0-16,-3 3 1 16,-2 0 3-16,0 0-3 15,0 14 0-15,-9 11 38 16,-3 8 6-16,2 6-15 16,-2 0-14-16,1 0-10 15,1-3 7-15,-2-7-12 16,-3-4 0-16,-1-7 9 0,2-5-6 15,3-8 6-15,1-5 0 16,4 0 3-16,5-2 20 16,1-17-32-16,0-5 4 15,1-7-6-15,13-4 2 16,5-3-1-16,2 1-7 16,0 1-11-16,1 6 8 15,1 4-10-15,-4 5-2 16,2 5-14-16,-2 2-7 0,-3 3 15 15,1-1 12-15,-3-1 4 16,0-1 12-16,-3-1-2 16,-5 3 3-16,-1 2 4 15,-4 2-3-15,2 3 12 16,-3 3-1-16,0 0 3 16,0 2 9-16,0 0 2 15,0 0-2-15,0 0-8 16,0 0-15-16,0 0 0 15,1 0 10-15,1 10 12 16,-2 1-7-16,1 2-9 0,-1 1-5 16,0 2 7-16,2-2-9 15,-2 0 0-15,0-4 0 16,0-2 1 0,0-3-2-16,0 0 1 15,0-1 0-15,3-3-2 0,0-1-14 16,3 0-4-16,6 0 6 15,4-1 14-15,3-6-1 0,0 3 1 16,-8 2 0 0,-3 2-1-16,-5 4 2 0,-3 19 1 15,0 11 5-15,-6 4-5 16,-10 1-2-16,1-4-48 16,-8-3-74-16,-5-5-26 15,-11-6-342-15</inkml:trace>
  <inkml:trace contextRef="#ctx0" brushRef="#br1" timeOffset="31526.83">22474 9806 809 0,'0'0'54'16,"0"0"-10"0,0 0 41-16,0 0-38 0,0 0-30 15,0 0 5 1,0 6 57-16,5 8-34 16,-5 3 25-16,0 3 13 15,0 2-18-15,0-4-37 16,0-2-11-16,0 0-9 15,-5-4 6-15,4-3-14 16,-1-3 0-16,2-1-3 16,0-5 3-16,0 0-15 0,0 0-25 15,0 0-13 1,9 0 33-16,5-14-22 0,5-3 1 16,-2 0-15-16,-1 6 20 15,-3 4 26-15,-1 5 6 16,-1 2 4-16,-1 0 4 15,2 13-3-15,-1 1-1 16,-1 0 4-16,2-1-2 16,-2-4 1-16,-2-4-3 15,1-2 0-15,-3-3 8 16,-2 0-1-16,2-7 17 16,0-12-3-16,1-5-3 0,-1-2-5 15,0-4-7-15,-2 3-4 16,-4 2 1-16,0 5-3 15,0 6 0-15,-2 5 6 16,-6 7-6-16,-2 2-16 16,1 0-26-16,3 0-7 15,3 2-14-15,2 7-36 16,1 2-18-16,0 3-46 16,0-4-3-16,0-3-151 0</inkml:trace>
  <inkml:trace contextRef="#ctx0" brushRef="#br1" timeOffset="32509.3">22864 9695 851 0,'0'0'133'0,"0"0"-52"0,0 0 24 16,0 0 22-1,0 0-23-15,0 0-27 0,0-16-49 16,0 16-19-16,0 0-4 15,0 6 4-15,0 10 24 16,0 2-6-16,-3 3-8 16,-2 3 14-16,1 0-21 15,-1 2-2-15,-2 0 5 16,2 1-11-16,2-6 2 16,0-1-6-16,3-4 2 15,0-5 1-15,0-3-3 16,0-5-2-16,0-2-2 15,8-1-9-15,7 0-2 16,0-10-3-16,7-8-11 16,0-2 1-16,-1-1-27 15,0 6 16-15,-9 5 26 0,-3 5 5 16,-9 5 5-16,0 2 1 16,0 15 4-16,0 4 10 15,-6 3-12-15,2-3 0 16,4-1 0-16,0-3 0 15,0-2-1-15,8-6 0 16,1-2 1-16,4-2 3 16,1-1-3-16,3-4-5 15,4 0 2-15,1 0-2 0,0-11-13 16,-2-3-25 0,1-7 5-16,-6-4 19 0,-2-1 9 15,-7 0 10-15,-3 6 8 16,-3 4 24-16,0 8 16 15,0 3 8 1,-5 4-12-16,-4 1-4 0,-4 0-18 16,3 1-15-16,-1 12 6 15,4-1-9-15,5 1 3 16,2-1-6-16,0-1 2 16,0 0 0-16,2-1-3 0,11-2 0 15,2-1-3-15,1-2-3 16,4-3-26-16,1-2-16 15,3 0-23-15,1 0-3 16,-4-9-38-16,-3 0 67 16,-6-1 34-16,-4 6 2 15,-4 4 9-15,-4 0 32 16,1 0 26-16,-1 0-40 16,0 0-12-16,0 0-6 15,0 0 29-15,2 4-17 16,-1-1-3-16,-1-1-9 15,2-2 5-15,-1 0 6 0,1 0-11 32,2 0 1-32,4 0 1 0,5 0-1 15,-1-9-1-15,3 2 0 16,-6-1-6-16,-2 5 3 16,-1-1 3-16,2 4 0 0,-1 0 5 15,5 0 2-15,1 0 6 16,0 0 2-16,-2 6 0 15,-6 3 7-15,-1 0-21 0,-4 3 3 16,0 0 10 0,-3 2-14-16,-10 3-7 0,-2-3-110 15,-7-1-120-15,-10-4-479 32</inkml:trace>
  <inkml:trace contextRef="#ctx0" brushRef="#br1" timeOffset="33815.5">22664 10260 839 0,'0'0'152'16,"0"0"-101"-16,0 0 52 15,0 0-24-15,0 0 11 16,0 0-37-16,0 0-19 15,0-11-19-15,0 18 0 0,0 11 50 16,0 1-12 0,0 5-4-16,0 1-29 0,-2 3-11 15,-2-5 6-15,2 1-10 16,2-6 5-16,0-4-6 16,0 0-2-16,0-7 5 15,0-3-7-15,0-4 0 16,0 0 1-16,0 0 0 15,0 0-1-15,0 0 4 16,0 0 1-16,0-7 2 0,0-11-7 16,0-10-10-16,0-7 9 15,0-5-10-15,14-3-9 16,1 3-5-16,1 5 10 16,-2 10-2-16,-4 10 8 15,-3 8 9-15,-1 4-4 16,2 3 1-16,1 0-4 15,0 7 6-15,-2 7 1 16,-2 0 0-16,-4 1 0 16,-1-1 0-16,0-3-3 15,0-1 6-15,-9-3-3 16,-4-3 1-16,-4 1-1 16,4-1-4-16,-2 3-22 0,4-1-24 15,5 1-34-15,2 0-78 16,4-3 19-16,0-1-103 15,6-3-293 1</inkml:trace>
  <inkml:trace contextRef="#ctx0" brushRef="#br1" timeOffset="34239.75">22898 10300 617 0,'0'0'105'16,"0"0"-82"-16,0 0 98 16,0 0-10-16,0 0-47 15,0 0-19-15,43-33-1 16,-40 29-7-16,-3 1-1 15,0 1 7-15,0 0 29 16,0 2-15-16,0 0 5 16,0 0-10-16,-13 0-37 15,-4 2-6-15,-3 12 3 0,-4 4 21 16,1 9 0-16,2 1-13 16,5 2 6-16,9 1-25 15,7-6 0-15,0 0 1 16,11-9-1-16,12-3-2 15,5-9-7-15,7-4-25 16,6 0-33 0,3-18-118-16,0-4-24 0,-4 0-201 15</inkml:trace>
  <inkml:trace contextRef="#ctx0" brushRef="#br1" timeOffset="34477.35">23173 10339 594 0,'0'0'479'16,"0"0"-455"-16,0 0-10 15,0 0-5 1,0 0-1-16,0 0-4 0,58-11-4 0,-41 4 0 15,0 3 0-15,-1 0-66 16,-4-2-137-16,-4 2-145 16</inkml:trace>
  <inkml:trace contextRef="#ctx0" brushRef="#br1" timeOffset="34650.07">23225 10431 1168 0,'0'0'77'16,"0"0"-70"-16,0 0 12 15,0 0 22-15,0 0-21 16,0 0-20-16,52-3-30 16,-33-1-95-16,1-6-223 15</inkml:trace>
  <inkml:trace contextRef="#ctx0" brushRef="#br1" timeOffset="35004.09">23553 10228 1175 0,'0'0'98'16,"0"0"-51"-16,0 0 70 0,0 0-34 0,0 0-61 16,0 0-5-1,-15 23 38-15,15-4-45 0,2 4 6 32,-2 1 14-32,0 1-14 15,0-4 0-15,0 2-3 16,0 1-8-16,0-3 2 15,0-3-7-15,0-4 0 16,-2-5-3-16,0-2 2 16,1-1-30-16,-1-5-29 15,-2 2-83-15,1-3-104 16,-2 0-241-16</inkml:trace>
  <inkml:trace contextRef="#ctx0" brushRef="#br1" timeOffset="35408.06">23578 10224 940 0,'0'0'97'0,"0"0"-92"16,0 0 46-16,0 0-4 16,94-29-5-16,-76 29 5 15,-5 0-5-15,-7 13-22 16,-6 10-2-16,0-1 20 0,-4 4 0 15,-14-5-12-15,-4-1 20 16,-4-5-4-16,-2-1-17 16,-1-5-19-16,4-2-6 15,4-2-6 1,9-1-43-16,5-3-45 0,4-1-53 16,3 0-7-16,0 0-164 15,13-10-55-15</inkml:trace>
  <inkml:trace contextRef="#ctx0" brushRef="#br1" timeOffset="36055.46">23769 10253 1005 0,'0'0'120'0,"0"0"-37"16,0 0 67-16,0 0-28 16,0 0-57-16,0 0-40 15,0-2-6-15,0 21-11 16,0 4 10-16,0 5-8 0,0-3-1 16,0 4 9-1,0-1 7-15,0-3-19 16,-6-4-1-16,0-5-1 15,2-6-4-15,1-6 4 0,0-2-3 16,1-2 5-16,1 0-6 16,-4-6 2-16,1-13-2 15,1-6 0-15,3-6-9 0,0 1 1 16,1-2-17-16,13 4 3 16,3 4 5-16,0 8-5 15,4 4 2-15,1 5-20 16,-2 2 19-1,-1 5-2-15,-4 0 12 0,-2 0 9 16,-4 0-1-16,-4 0 6 16,-5 0-7-1,0 0 5-15,0 0-1 0,-3 7 6 16,-11-2-5-16,-5 1 9 16,-3 2-1-16,2-1 0 0,1 0 11 15,7-1-19 1,3-3 3-16,8-2 0 0,1 2-4 15,0 1-1-15,0 3 1 16,14 0 1-16,10 0 21 16,0 4-22-16,2 5 0 15,-4 3 0-15,-8 7 1 16,-6 5-1 0,-6 2-19-16,-2 3-70 0,-5-4-99 15,-13-4-55-15,-1-9-315 16</inkml:trace>
  <inkml:trace contextRef="#ctx0" brushRef="#br0" timeOffset="53865.61">23358 8919 69 0,'0'0'544'0,"0"0"-490"0,0 0-28 16,0 0 68-16,0 0 35 15,0 0-76 1,0 0-2-16,0 0-23 0,-19-16-28 15,19 16 5-15,0 0-2 16,0 0 0-16,0 0-1 16,0 0-2-16,0 0 0 15,0 0 32-15,-1 0-6 16,-1 0 5-16,1 0 0 16,-3 0 5-16,-1-1 6 15,2-1-27-15,2 2 16 16,-2-1 16-16,1 1-22 0,1 0 2 15,-1 0 1 1,2 0-11-16,0 0 3 0,0 0-15 16,0 0-2-16,0 0 6 15,0 0-6-15,0 0-1 16,0-2 0-16,0 2 8 16,2 0-6-16,8 0-3 0,5 0 0 15,2 0 9 1,5 0-8-16,6 0 0 0,6 0 0 15,2 0-1-15,6 0 4 16,-3 0-5 0,0 0 0-16,-3 0 3 15,-4 0 0-15,0 0-4 16,-2 0 1-16,-1 0 0 16,0 0 2-16,-1 0-2 15,-1 0 0-15,-3 0 1 0,-2 0-1 16,-2 0 0-16,2 0 0 15,1 0 0-15,1 0 1 16,2 0-1-16,1 0 0 16,0 0 2-1,-4 0-2-15,0 2-1 16,-5-1 1-16,-2 2 1 16,-2-1-1-16,2-1 0 0,0-1 0 15,2 0-1 1,0 0 2-16,0 0-1 0,-2 0 1 15,-4 0 0-15,-1 0 0 16,-2 0-1-16,-2 0 0 16,-2 0-3-16,-2 0 3 15,1 0-1-15,1 0 1 16,0 0 1-16,1 0-1 16,1 0 0-16,2 0 0 15,1 0 2-15,0 0-2 0,1 0-2 16,1 0 2-16,-2 0 1 15,1 0 0-15,0 0-1 16,-1 0 0 0,-1 0-3-16,-1 0 3 0,-3 0 0 15,1 0-1-15,-2 0 2 16,-1 0-1-16,2 0 0 16,-1 0 0-16,-1 0-1 15,2 0 1-15,-2 0 0 16,0 0 5-16,1 0-4 15,-1 0-1-15,0 0-1 0,4 0 1 16,-1 0 1-16,2 0 2 16,0 1-6-16,-2-1 6 15,1 0-3 1,-3 0 2-16,2 0-4 0,2 0 4 16,-2 0 0-16,-2 0-1 15,-1 0-1-15,-3 0 3 16,0 0-3-16,0 0 3 0,0 0-3 15,0 0 1-15,0 0 0 16,0 0-1 0,0 0-33-16,-1 0-57 0,-11 0-114 15,-2-1 9 1,0 0-218-16</inkml:trace>
  <inkml:trace contextRef="#ctx0" brushRef="#br0" timeOffset="54470.26">24479 8803 758 0,'0'0'45'0,"0"0"-4"0,0 0 99 15,0 0-33-15,0 0-49 0,0 0-1 16,-12-13-2-16,12 13-6 16,0 0-8-16,0 0-7 15,0 0-8-15,0 0 28 16,0 0-22-16,-1 0 5 16,-1 0 2-16,2 0-19 15,0 0 1-15,0 0-6 16,0 0-12-16,0 0 21 15,0 0-24-15,0 0 0 16,0 1 3-16,0 8-2 16,5 0 1-16,2 1-2 15,4-1 0 1,5 3 4-16,1-3-4 0,2 1 0 0,-1-1 2 16,-2-2-1-16,0-2-1 15,-2 1 0-15,-3 0 0 16,-4-3-1-16,-3-1 1 31,-2 0 0-31,-2-1 0 0,0-1 2 0,0 0-2 16,0 0 0-16,0 3 0 15,0 1 12-15,-9 2-12 16,-7 1 1 0,-4 3 3-16,-1 2-3 15,-10 4 4 1,-6 1-5-16,1 2 0 0,2 0-10 15,7-1-18-15,9 2-67 16,8-3-125-16,8-3-63 16,2-6-475-16</inkml:trace>
  <inkml:trace contextRef="#ctx0" brushRef="#br0" timeOffset="56237.62">24810 8282 764 0,'0'0'80'0,"0"0"-52"16,0 0 49-16,0 0-9 15,0 0-35-15,0 0 8 16,0-7 1-16,0 7-24 15,0 0 7-15,0 0 15 0,0 0 10 16,0 0 37 0,0-1-42-16,-1 1 9 0,1 0-16 15,0 0-2-15,0 0-2 16,0 0-18-16,0 0-10 16,0 0 14-16,0 0-19 15,0 0 0-15,0 10 4 16,0 9-4-16,0 8 11 15,0 4-9-15,-2 2 0 16,1 2 6-16,-2 3-6 16,0-2 14-16,0 3-7 0,2 0-7 31,-2-1 17-31,1-2-19 0,1-3-1 16,-2 0 14-16,0-3-13 15,-2-1 1-15,2 0 0 0,0-1 1 31,0-2 9-31,0 0-12 16,3-5 0-16,0-1 2 16,0-4 3-16,0 2-6 0,0 0 1 15,0-1 0 1,0 0 0-16,-1 1 1 0,-1-2-1 16,2-1 2-16,-3-3 3 15,3-1-9-15,0-3 4 16,-1-1 0-16,1 0 8 15,0 0-8-15,0 0 0 16,0 0-3-16,-2 3 3 16,2 0 0-16,0 0 0 15,-1 3 2-15,1-2 2 16,-2 0-4-16,2 2 0 16,0 1 5-16,0-1-3 15,0 1-2-15,0 1 7 0,0-4-4 16,0-2 0-1,0 0-3-15,0-2 0 0,0 1 6 16,0 1-5-16,0 1-1 16,0-2 3-16,0 1 0 15,0-1 0-15,0-2-3 16,0 0 0-16,0-5 2 16,0 0-2-16,0-1 0 15,0 0 1-15,0 0 0 16,0 0 0-16,0 0-1 15,0 0-3-15,0 0-3 16,0 0-15-16,0 0-17 0,0-4-32 16,0-10-98-16,2-6-96 15,7-3-145-15</inkml:trace>
  <inkml:trace contextRef="#ctx0" brushRef="#br0" timeOffset="57670.5">24807 8284 749 0,'0'0'131'0,"0"0"-83"16,0 0-15-16,0 0 66 0,0 0-33 15,0 0-17 1,-31-27-4-16,31 27-31 0,0 0 9 16,0 0-15-16,0 0 9 15,0 0 12-15,0-2-14 16,0 2 20-16,0 0 14 16,0 0-18-16,0 0 26 15,0 0-31-15,0 0-4 16,0 4 9-1,0 12-19-15,0 7 15 0,0 3-11 0,6 3-10 16,0 2 10 0,0 1-8-16,0 1-5 0,-2 2 17 15,-1 0-13-15,0 4 1 16,0-2-1-16,-1 0 0 31,1 0 8-31,0-1-15 0,0 0 0 0,0-1 16 16,1-1-15-1,-1 0 3-15,-1-2-2 16,-1 1 0-16,1-4 3 16,-1-2-5-16,-1-1 0 0,0-5 4 0,0-2-2 15,0 0-2 1,0-4 0-16,0 1 0 16,0-1 2-16,0-1-2 15,2-1 0-15,-1-2 1 16,2-1 1-1,0-1-2-15,0 1 0 16,0-3 2-16,0 3-1 16,-3-3-1-16,2 1 0 0,0 0 5 15,-2 1-3-15,0-1-2 16,0 2 2-16,0-1 1 16,0-1-3-16,0 0-1 15,2-3 1-15,-2 0 3 16,0-1-1-16,0 0-2 15,0 1 1-15,0 1 6 16,0 1-8-16,0-3 1 16,0 2 0-16,0-3 2 15,0-1 2-15,0 0-7 0,0-1 3 16,0 2 0-16,0 0 1 16,0 1-1-16,0-1 0 15,0-2 5-15,0 2-5 16,0-3-4-16,0 0 4 15,0 0 3-15,0 0-3 16,0 2-2-16,0-2 2 16,0 1-2-16,0 1 2 15,0-1 0-15,0 0 0 0,0-1 0 16,0 2-5-16,0-2-24 16,-4 0-27-1,-5 0-48-15,-6-6-272 0,0-10-409 16</inkml:trace>
  <inkml:trace contextRef="#ctx0" brushRef="#br0" timeOffset="59734.47">24912 8216 792 0,'0'0'116'15,"0"0"-87"1,0 0 90-16,0 0-44 0,0 0-29 16,0 0 1-16,-14-8-29 15,14 8-4-15,0 0 1 16,0 0 0-16,0 0 29 15,0 0-32 1,12 0 32-16,5 0-4 0,2 0-4 0,4 0-24 16,3 0-6-1,1 1-3 1,3 2 7-16,3 0-10 16,1 1 0-16,1 0 1 15,2-1 0-15,0-2 1 16,0-1-2-16,1 0 0 15,-2 0 2-15,-2 0-2 16,-4 0 0-16,-3 0 2 16,-2 0-2-16,2 0 0 15,1 0 0-15,2 0 0 0,3 0 1 16,1 0 2-16,2 0-6 16,0 0 6-16,0 0-5 15,0-1 6-15,-1-1-8 16,-4 1 8-16,1 0-9 15,-3 1 5-15,-2 0-1 16,1 0 1-16,-2-2 2 16,1 1-2-16,0-2-1 15,0 0 1-15,-2-1 0 16,2 0 1-16,-1 1-1 16,-1 1 0-16,-2 1 4 0,1 1-4 15,-2-1-1-15,0-1 1 16,3 2 1-16,0 0-1 15,4 0 0-15,-1 0 1 16,-1-1 1-16,1-1-2 16,-1 2 0-16,-4 0 0 15,-1 0 0-15,-5 0 0 16,-4 0 0-16,-1 0 0 16,-1 0 2-16,1 0-2 15,3 0-2-15,2 0 2 0,0 0 2 16,4 0-2-16,0 0 0 15,0 0 1-15,0 0 0 16,-4 0-2-16,-1 0 1 16,-3 2 0-16,-2-1 1 15,-1 1-1-15,-1-1 0 16,2-1 0-16,2 0 2 16,-1 0-4-16,4 0 1 15,-1 0 1-15,3 0 5 0,-3 0-5 16,1 0 0-1,-2 0 0-15,-1 0 2 0,-1 0-4 16,-2 0 1-16,1 0 1 16,-2 0 9-16,2 0-7 15,-1 0-2-15,-1 0 16 16,0 0-8-16,1 0 7 16,-1 0-7-16,-1 0-6 15,1 0 13-15,-3 0-15 16,0 0 0-16,0 0 8 15,-2 0-5-15,1 0 2 0,0 0-3 16,-3 0-1-16,-2 0 12 16,0 0-12-16,0 0-1 15,0 0 17-15,0 0-12 16,0 0 5-16,0 0-6 16,0 0-3-16,0 0 13 15,0 0-14-15,0 0 0 16,0 1 6-16,1 9-2 0,1 3-1 15,1 4-3 1,-3 2 4-16,0 6 10 0,0 1-13 16,0 4-1-1,0 1 21-15,0-1-17 16,0-2 11-16,0 0-12 16,-2-1-2-16,1 1 15 0,-1 2-16 15,2 1 0 1,-3-2 11-16,2 4-7 0,1-3 3 15,0-1-7-15,0 1 4 0,0-2 6 16,0-3-10-16,4 1 0 31,-1-5 2-31,0 0 2 0,1-1-4 0,-3-2 0 16,1-2 0-16,-1 0 3 16,-1-3-3-16,0 1 0 15,0 0 11-15,0 1-10 16,0-2 4-1,0 1-1-15,0 0 2 0,0-3 5 16,0 0-11 0,0 2 0-16,0-2 10 15,0 1-9-15,-1 2 1 0,-2 0-2 0,-4 3 3 16,3-1 2-16,-3 2-5 16,4-1 0-1,3-3 8 1,0 1-8-16,0-1 0 15,0 0 0-15,0-2 0 16,0-1 0-16,0-1 0 16,0 0 0-16,0-3 3 0,0-2 0 15,0 0-3-15,0-1 0 16,0 0 3-16,0 3-7 16,0 0 4-16,0 0 0 15,0-1-5-15,0 1 5 16,0 1-4-16,5 0-5 15,0-3-13-15,-1 0-5 16,-2-1-43-16,-2-3-41 16,0 2-82-16,0-2-152 15,-11 2-723-15</inkml:trace>
  <inkml:trace contextRef="#ctx0" brushRef="#br0" timeOffset="61330.74">24972 9381 658 0,'0'0'96'15,"0"0"-54"-15,0 0 63 16,0 0 16-16,0 0-40 16,0 0-13-16,-57 0-12 15,57 0-19-15,0 2 21 0,0-2-13 16,0 0-3 0,0 1-5-16,0 0-19 0,6-1 13 15,10 0 11 1,3 0-17-16,4 0 12 0,5 0-27 15,1 0 7-15,4 0-3 16,-1 0-4-16,4 0-7 16,3 0-3-16,1 0 0 15,5 0 5-15,1 0-5 16,0-2 0-16,2-3 1 16,-2 1 6-16,-2 0-7 15,-1 3-4-15,-6 1 4 16,-1 0 6-1,-2 0-4-15,2 0-4 0,0 0-3 0,-1 0 5 16,0 0-1 0,-2-2 0-16,1 1 1 0,2 1-1 15,-2-1 1-15,2 1-1 16,0 0 1 0,-5 0 0-16,0 0 3 15,1 0-3-15,-7 0 0 0,2 0-2 0,0 0 2 16,-2 0 0-1,1 0 3-15,0 0-3 0,1 0 2 16,0 0-5-16,2 0 7 31,-3 0-4-31,1 0 0 0,-3 0 0 16,-2 0 0-16,-4 0 0 0,2 0 2 16,-4 0-2-16,2 0 0 15,-2 0 1-15,2 0-1 16,3 0-1-16,1 0 1 15,0 0 2-15,1-2-2 32,0-1 0-32,-2 3 1 0,-2 0 0 15,-1 0-1-15,-5 0 0 16,-2 0 0-16,1 0 2 16,-3 0-4-16,0 0 1 15,1 0 1-15,1 0 2 16,2 0-2-16,-1 0 0 15,1 0 2-15,1 0 0 16,-2 0-1-16,-1 0 0 16,0 0 3-16,-2 0 0 0,1 0-4 15,-1 0 0-15,-1 0 4 16,-2 0-4-16,-3 0 6 16,1 0-6-16,-2 0 4 15,-2 0 2-15,0 0-1 16,0 0-5-16,0 0 0 15,1 0 5-15,1 0-5 16,1 0-10-16,0 0 10 16,6 0-8-16,-3 0 8 0,1 0-5 15,-3 0 1-15,-1 0 0 16,1-1-14-16,-3-2-7 16,4-2-16-16,1-1-7 15,2-1-40-15,0 1-29 16,-2 0 12-16,-3 1 18 15,-3-3-148-15,0 0-576 16</inkml:trace>
  <inkml:trace contextRef="#ctx0" brushRef="#br0" timeOffset="97944.55">25855 8732 822 0,'0'0'102'0,"0"0"-75"16,0 0 6-16,0 0 31 15,0 0 3-15,0 0-16 16,0 0-9-16,0 0 27 16,0 0-2-16,0 0-9 15,0 0 4-15,0 0-17 16,0 0-16-16,0 0-6 16,0 0-14-16,0 0 14 0,0 0-21 15,0 0 4-15,0 0 13 16,0 0-8-16,0 0-4 15,0 0 1-15,0 0-4 16,0 0 18-16,0 0-18 16,0 0-4-16,0 0 7 15,0 0 1-15,0 15-4 16,0 7-3-16,0 6 2 0,0 2 15 16,0-4-16-1,0 0-2-15,0-5 5 0,0-2-2 16,0-5 0-16,0-3-6 15,0-4 6-15,0-3 8 16,0-3-11-16,0 1 0 16,0-2 2-16,0 0-2 15,0 0 1-15,0 0-4 16,0 0 8-16,-2 0-14 16,-2 0-6-16,-3 0-19 15,2 0-23-15,3-2-59 16,2-9-124-16,0 0-40 15,-1-3-417-15</inkml:trace>
  <inkml:trace contextRef="#ctx0" brushRef="#br0" timeOffset="98369.63">25720 8730 935 0,'0'0'67'16,"0"0"-23"-16,0 0 56 15,0 0-8-15,0 0-30 16,0 0-1-16,-24-3-46 16,26 3-1-16,17-2-9 15,7-2 1-15,11-3 26 16,3-3-30-16,4 0 0 0,-1 0 19 16,-4 2 0-1,-11 2-19-15,-9 2 1 0,-11 3-2 16,-7 1-1-1,-1 0-20-15,0 0-32 0,0 0-15 16,0 0-21-16,0 0 2 16,0 0-45-16,0 1-114 15,0 2-143-15</inkml:trace>
  <inkml:trace contextRef="#ctx0" brushRef="#br0" timeOffset="98796.15">26222 8763 701 0,'0'0'284'0,"0"0"-213"15,0 0 8 1,0 0-8-1,0 0-32-15,0 0 25 16,0-33-2-16,0 30-30 16,0 3 16-16,-8 0-8 15,-8 0-16-15,-2 0-23 16,-6 5 3-16,-3 10 27 16,3 3-14-16,3 1 1 15,5 3-4-15,8-2-6 16,5 0 10-16,3 0-18 15,0-1 0-15,17-4 4 16,4-2-2-16,5-5-2 0,3-2 1 16,2-5-2-16,-1-1 1 15,-3 0-19-15,-6 0-9 16,-2-7-25-16,-5-2-45 16,-6-3-71-16,-6 1-23 15,-2-1-247-15</inkml:trace>
  <inkml:trace contextRef="#ctx0" brushRef="#br0" timeOffset="101453.66">25928 7424 942 0,'0'0'56'15,"0"0"-9"-15,0 0 25 16,0 0-27-16,0 0-13 16,0 0 4-16,0 0 0 15,-3-17-13-15,3 16 10 16,0 0 16-16,0 1-7 15,0-2 18-15,0 2-9 16,0 0-13-16,0 0-8 16,0 0-13-1,0 0 0-15,0 0 2 0,0 0-14 16,0 4-1-16,0 15 2 16,4 6 3-16,2 7 6 0,-3 4-7 15,0 0-7-15,0 1 17 31,0 0-15-31,-3-1 12 0,2-2-10 16,-2 0 14-16,0-3-16 16,0-1 8-16,0-2-10 15,0-1 10 1,0-2-6-16,0-2-5 16,0-1 7-16,-2-3-5 0,2-3 2 15,-1-4 1-15,1-2-1 16,0-2-2-16,0-2-2 15,0 0 0-15,0 1 9 16,0-2-8-16,0 0 1 16,0-3-2-16,0 1 0 15,0 0 0-15,0 0 0 16,0-2 0-16,0-1 3 16,0 2-2-16,0-2 0 15,0 0-1-15,0 1 0 16,0-1 0-16,0 2 0 0,0-2-1 15,0 1-2-15,0 2 3 16,0 0 0-16,0 0-6 16,0-2 5-16,0 2-6 15,0 1 7-15,0-1-12 16,0 1 11-16,0 0-12 16,0-1 0-16,0 1-7 15,0-1-10-15,0 0 11 16,0 1-33-16,0 0-20 15,-8-1-67-15,-4-3-103 0,3 0-101 16</inkml:trace>
  <inkml:trace contextRef="#ctx0" brushRef="#br0" timeOffset="101927.1">25850 8038 1076 0,'0'0'120'15,"0"0"-62"-15,0 0 66 16,0 0-50-16,0 0-33 16,0 0-25-16,8 3 18 15,6 5 7-15,1 2-35 0,0 0 7 16,-6-2-9 0,-1 2 2-16,-2 2 4 0,2-2-5 15,-1-2-5-15,0 1 22 16,1-5-21-16,0 0 11 15,0-4-9-15,-1 0 5 16,3 0 5-16,1 0-9 16,3-3 0-16,5-8 5 15,2-3-9-15,0-5 0 16,0 2 0 0,-2 0-22-16,-4-1-11 0,-1 0-61 15,-1 1-126-15,-3 0-60 16,-3 1-380-16</inkml:trace>
  <inkml:trace contextRef="#ctx0" brushRef="#br0" timeOffset="103235.03">24669 6679 596 0,'0'0'223'16,"0"0"-176"-16,0 0 53 15,0 0 13-15,0 0-58 16,0 0-12-16,0-14 7 16,0 14-25-16,0 0-7 15,0 0 0-15,0 0 8 16,3 0 31-16,0 18 24 0,-2 7-16 16,-1 11-3-16,0 10-26 15,0 4-8-15,0 0-1 16,0-4-16-16,-1-2 14 15,-4-5-22-15,4 4 0 16,-2-6 16-16,3-1-15 16,0-6 4-16,0-8-6 15,0-2 0-15,0-6 5 16,0-4-7-16,0-4 0 16,0-3 1-16,0-3 2 15,0 2-3-15,0 0 0 0,0-2-2 16,0 0-3-16,0 0-10 15,0 0-11-15,0 0-4 16,0 0-30-16,0 0-33 16,0 0-34-16,0-9-86 15,0-11-43-15,3-8-260 16</inkml:trace>
  <inkml:trace contextRef="#ctx0" brushRef="#br0" timeOffset="104640.63">24745 6658 803 0,'0'0'156'0,"0"0"-113"16,0 0 46-16,0 0 1 15,0 0-12-15,0 0-17 16,-14-11-26-16,14 11-7 15,0 0-22-15,0 0 0 16,11-3-4-16,11 0 17 16,10 2 12-16,3 1-25 15,2 0-4-15,-1 0 5 16,3 0-7-16,6 0 0 16,1 0 0-16,5 4 3 0,2 0-6 15,1-1 2-15,3 1 1 16,-2-4 2-16,-3 0 2 15,-2 0-1-15,-4 0-2 16,-1 0-1-16,1 0 0 16,-4 0 0-16,2 0 0 15,-3 0-1-15,-6 0 3 16,1 0-4-16,-3 0 3 16,0 0-1-16,2 0 0 15,0 0-1-15,-1 0 1 16,1 0-4-16,-3 0 3 15,0 0 1-15,-2 0 0 16,-2 0 0-16,-3 0 1 0,0 0-1 16,0 0 0-16,-2 0 0 15,3 0 0-15,1 0 0 16,4 0 6-16,0 0-6 16,1-1-1-16,-1-2-1 15,-3-1 2-15,-1 4 0 16,-3-3 0-16,-1 0 0 0,-3 3 0 15,-1-1 0 1,-2 1 1-16,-1 0-1 0,-2 0 0 16,-1 0 5-16,-1 0-5 15,0 0-5-15,5-3 5 16,-2 3 1-16,4-4-1 16,0 4 0-16,1-3 0 15,-1 2 2 1,2-2 2-16,-3 3-4 0,1 0 1 0,-2 0-1 31,-3 0 0-31,0 0-1 16,1 0 1-16,0 0 1 0,3 0-1 15,2 0 0-15,3 0 8 0,-1 0-6 16,4 0-2-16,-3-3 3 16,-4 1-1-16,-2 0 10 15,-3-1-12-15,-2 2 0 16,-3-2 3-1,-2 2-3-15,-1 1 5 0,1 0-5 0,-4 0 0 32,0-2 4-32,-1 2 2 0,-2-1 1 0,1 1 4 15,-1 0 10-15,0 0-6 16,0 0-7-16,2 0-6 31,-2 0 12-31,2 0-14 16,-1 0 0-16,1 0 6 15,2 0 0-15,-1 0 3 16,4 3-5-16,-1 5-2 16,-1 3 10-16,1 6-5 15,0 4-7-15,-3 2 24 0,1 5-15 16,-4-3-8-16,0 4 8 16,0-1-4-16,0 1 13 15,0-2-18-15,0-1 0 16,0 2 18-16,0-3-13 15,0 1 14-15,0-1-13 16,0 0-4-16,0-4 9 16,0 1-11-16,0-1 0 0,0 0 5 15,0-3-5 1,0-1 3-16,0-2-3 0,0-1 0 16,0-1-3-16,0 0 3 15,2-3 0-15,1 1 0 16,0-2 1-16,0-4 0 15,-3-1-1-15,0 1 1 16,0-1-4-16,0 1-7 16,0-1-6-16,0-1-12 15,0-2-50-15,-2-1-44 16,-5 0-129-16,-8 0-235 16</inkml:trace>
  <inkml:trace contextRef="#ctx0" brushRef="#br0" timeOffset="106234.19">24842 7293 545 0,'0'0'101'0,"0"0"-39"16,0 0 31-16,0 0-11 15,0 0 6-15,0 0-19 16,0 0-13-16,-5-3-14 16,4 3-5-16,1 0 14 15,0 0-4-15,0 0-1 16,0 0 1-16,0 0-31 16,0 0 2-16,0 0-1 15,0 0 0-15,0 0-2 16,4 0-11-16,13 0 17 0,5 0 26 15,2 0-33 1,3-2-5-16,2 2-7 0,3 0 1 16,2 0-3-16,4 0 1 15,2 0-1-15,1-1 7 16,3 0-7-16,0-2-5 16,1 1 5-16,1 1 0 15,-4 0 0-15,-3 1-2 16,-3 0 2-16,-1 0 2 15,1 0-1 1,2 0-1-16,2-3 0 16,6 3 0-16,1-2-4 0,2-3 4 15,-2 1 0-15,-5 1 0 16,-3-1 0-16,-3 2-2 0,-3 0-6 16,-2-1-6-16,3 1 13 15,-3 0-10 1,2-1 11-16,-3-1 5 0,0 4-5 15,0-2-5-15,0 2 5 16,-1 0 2-16,0 0-2 16,0 0-4-16,-3 0 4 0,0 0-3 15,-4 0 0-15,-4 0-5 16,1 0 8-16,-1 0 0 16,0 0 0-16,0 0 0 15,2 0 0-15,2 0 6 31,2 0-6-31,1 0 0 16,-1 0 0-16,-2-1 0 0,1-1 2 16,-3 0-2-16,-2 1 0 0,3 1 2 15,-2-1-2-15,-3 1 0 16,-2-1 6 0,-3-3-2-16,-2 2 6 15,1 0-7-15,-2 1-2 16,1-2 10-16,0 3-9 15,1-1-2-15,-2-1 7 16,1 1-7-16,1 1 1 16,-3-2-1-16,2 2 0 15,2 0-1-15,-4 0 1 16,2 0 0-16,-1 0 0 16,2 0 1-16,-1 0 1 15,-1-1-2-15,-1 1 0 0,3-1 4 16,2-1-1-16,5 1 0 15,-2-1 6-15,2 2 1 16,3-1 4-16,-2-2 1 16,3 2-15-16,-6 1 19 15,-4 0-14-15,-2 0-5 16,-6 0 2-16,-1 0 2 16,-2 0-4-16,0 0 7 15,0 0-4-15,0 0-6 0,0 0-10 16,0 0-2-1,0 0-18-15,0 0-21 16,0-3-26-16,-3-4-20 0,-5 0-39 16,-6-2-82-16,-9 0-312 15</inkml:trace>
  <inkml:trace contextRef="#ctx0" brushRef="#br0" timeOffset="107463.2">25589 6822 729 0,'0'0'92'0,"0"0"44"16,0 0 3-16,0 0-78 16,0 0-13-16,0 0 12 15,-3-7-34-15,3 18 41 16,9 3 26-16,-3 6-38 15,0 0-6-15,-2-2-18 16,1 1-10-16,-3 0 18 0,-2-2-31 16,0-5 6-16,0-1-2 15,0-4-11-15,0-3 5 16,0-1-6-16,0-1 0 16,0-2 7-16,0 0-7 15,0 0 1-15,0 0-3 16,0-16 2-16,0-7-17 15,0-8-7-15,8 1 11 16,0 2-5-16,2 4-5 16,-1 10 13-16,0 3 3 15,2 8 7-15,1 3-1 0,1 0-9 16,-1 10 10 0,1 5 2-16,-2 9 1 15,-2-2 4-15,-1 0-3 0,2-4-1 16,-3-1 4-16,-1-6-7 15,1-5 0-15,-4-3 10 16,0-3-7-16,2 0-1 16,3 0-1-16,2-2 0 15,3-9 10-15,1-6-9 16,4-5-2-16,-1-1 0 0,2-1-5 16,-2 0-4-16,-3 6 7 31,-3 4 1-31,-1 5-2 0,-4 4 0 0,-2 4 3 15,-2 1 6-15,1 0-6 16,1 11 0-16,0 11 8 16,4 9 12-1,-4 2-2-15,1-1-14 16,-3 0 5-16,1-3 7 16,-2-4-14-16,2-4-2 15,-3-1 3-15,1-8-2 0,-1-3-1 0,0-4 0 16,2-5-30-16,-1 2-28 15,2-2-112-15,3 0-82 16,2-17-80 0</inkml:trace>
  <inkml:trace contextRef="#ctx0" brushRef="#br0" timeOffset="108062.75">26143 6858 968 0,'0'0'129'0,"0"0"-94"15,0 0 64-15,0 0 40 32,0 0-32-32,0 75-15 0,0-53-53 0,0 2-6 15,0-5 4-15,0-2-33 16,0 0 6-16,0-7-1 16,0-3-6-16,0-3-3 31,0-2-1-31,0-2 1 0,0 0 13 0,0 0-13 15,0 0-2-15,0-15 1 16,0-10-4-16,0-10-10 16,2-2 3-16,9-1-10 15,-1 5 17-15,4 2-7 0,-1 12 11 16,0 2 1 0,1 6 0-16,1 4-8 0,0 3 7 31,-3 4-1-31,0 0 0 15,-6 0 2-15,-2 6-2 16,-1 9-4-16,-3 3 12 16,0 0-6-16,0 0 0 15,-10-3 0-15,-5-1 5 0,0-4-5 16,-3-3 0 0,1-3 6-16,4 0-3 0,4-4 1 15,3 0-4-15,5 0 0 16,1 0 2-16,0 0-2 15,0 0-4-15,0 0 0 16,0 0-6-16,1 0 10 16,11 0-2-16,6 7 2 15,0 7 5-15,4 11-5 16,-1 7 0-16,-1 8 15 16,-1 4-13-16,-4-3-2 0,-6 0-2 15,-6-7-32-15,-3-5-92 16,-2-6-147-16,-17-7-305 15</inkml:trace>
  <inkml:trace contextRef="#ctx0" brushRef="#br0" timeOffset="113649.33">25348 9853 760 0,'0'0'85'0,"0"0"3"16,0 0 58-16,0 0-50 15,0 0-7-15,0 0-5 16,0 0-17-16,5-25-1 16,-3 23-28-1,-1 0-7-15,-1 2 0 0,2 0-24 16,-2 0 8-16,0 0-3 15,0 0-7-15,0 0 11 0,0 0-16 16,1 9 8 0,-1 5 26-16,0 0-21 0,2 5 2 15,-2 0-3 1,0 2-3-16,0 1 4 0,1-4-13 16,-1 0 0-1,0-4 3-15,0-1 0 0,0-3-3 16,0-4 0-16,0-2 1 15,0-3-1-15,0-1 0 16,0 0-15-16,0 0 9 16,0 0-28-1,0 0-17-15,0 0-45 0,2-4-77 0,-1-12-95 16,-1-2-185 0</inkml:trace>
  <inkml:trace contextRef="#ctx0" brushRef="#br0" timeOffset="113815.33">25348 9853 943 0</inkml:trace>
  <inkml:trace contextRef="#ctx0" brushRef="#br0" timeOffset="113996.97">25348 9853 943 0,'-108'-39'74'0,"93"39"-64"0,8 0 57 0,1 0-6 0,6 0-22 15,0 0-20-15,0 0-12 0,4 0 8 16,12 0 17-16,9 0 26 16,3 0-28-1,3-2-13-15,1-7-11 0,1 0 6 0,2 0-12 31,1-2-1-31,0 2 1 0,-5 1-4 0,-4 2-26 32,-8 3-39-32,-11 3-5 15,-8 0-26-15,0 0-131 16,-18 1-343-16</inkml:trace>
  <inkml:trace contextRef="#ctx0" brushRef="#br0" timeOffset="114393.08">25649 9838 806 0,'0'0'107'0,"0"0"-88"16,0 0 43-16,0 0 57 15,0 0-78-15,0 0 11 16,4 0-36-16,-4 0-2 16,0 0 0-16,0 0-1 0,0 2 23 15,0 1 23 1,-10 4-31-16,-11 3 3 0,-3 4-11 16,-4 4 22-16,1 0-5 15,4 2-4-15,7-1-11 16,4-1-9-16,9-4-9 15,3-1 7-15,0-2-11 16,18-3 0-16,9-3 0 16,4-4-3-16,5-1-7 15,0 0-31-15,-2-1-55 16,-4-9-20-16,-6 1-41 0,-8-5-50 16,-4 0-255-16</inkml:trace>
  <inkml:trace contextRef="#ctx0" brushRef="#br0" timeOffset="114895.81">26105 9867 672 0,'0'0'156'0,"0"0"-52"15,0 0-18-15,0 0 27 16,0 0-34 0,0 0-5-16,3-10-9 0,-3 10-8 15,0 0-17-15,0 6 5 16,0 9 0-1,0-1-7-15,0-1 2 0,0 1-4 0,0-1-18 16,0-3-8 0,0-2-7-16,0-1-6 0,0-2-10 15,0-3-40-15,0-2-58 16,2 0-135-16,2 0-59 16</inkml:trace>
  <inkml:trace contextRef="#ctx0" brushRef="#br0" timeOffset="115228.24">26251 9922 568 0,'0'0'538'0,"0"0"-498"16,0 0-5-16,0 0 81 15,0 0-40-15,0 0-55 0,-4 2 4 16,1-2-10-16,0 0-13 15,-3 0 8-15,6-10-10 16,0-1-1-16,0-5-3 16,9-1-14-1,11 0 12-15,3 4 4 0,4 4-1 0,-2 8 3 16,-1 1 1-16,-4 0 3 16,-4 14 10-16,-4 3-7 15,-6 0-3-15,-6-1 9 16,0 0-10-16,0-4-3 15,-13 1-35-15,-8-4-55 16,-2 0-66-16,-1-6-142 16,-1-3-432-16</inkml:trace>
  <inkml:trace contextRef="#ctx0" brushRef="#br0" timeOffset="115402.42">26173 9735 1055 0,'0'0'0'0,"0"0"-49"16,0 0 38 0,0 0-38-16,0 0-228 15</inkml:trace>
  <inkml:trace contextRef="#ctx0" brushRef="#br0" timeOffset="115764.91">26638 9830 87 0,'0'0'997'16,"0"0"-969"-16,0 0-5 15,0 0 77-15,0 0-43 16,0 0-26-16,-54-13 16 16,52 13-35-16,1 3-10 15,-4 7 22-15,2 3 0 16,-1 0 6-16,3 2-16 15,-1 1-7-15,1-2 0 16,1-2-7-16,0-1 0 16,0-2-3-16,1-2 0 0,9-3-52 15,6-2-31-15,0-2-28 16,2 0 1-16,0-6-107 16,-3-5-185-16</inkml:trace>
  <inkml:trace contextRef="#ctx0" brushRef="#br0" timeOffset="117911.73">26796 9833 845 0,'0'0'121'16,"0"0"-27"-16,0 0-1 0,0 0-21 16,1 80 24-16,-5-69-18 15,-1-5-9-15,1-1-13 16,0-3-18-16,2-2-15 15,-1 0-14-15,0 0-8 16,0 0 4-16,0-1-5 16,3-13-19-16,0-5-23 15,0-1 6-15,11 0-18 16,3 3-28-16,1 7 40 16,2 5 29-16,-4 4-16 15,3 1-12-15,0 0-5 0,0 0 2 16,-3 0 17-16,4 0 18 15,-7 1 9-15,2 1-4 16,0-2 6-16,-1 0-2 16,0 0 3-16,0 0 0 15,-1-2-3-15,1-5-1 16,-2 2 1-16,-2-1 0 16,1 1 0-16,0 0-1 15,-3 0 1-15,-2 1 3 16,-3-1 9-16,0 1 3 0,0 0-13 15,0 2 17-15,0 2 14 16,-3 0 9-16,-9 0-6 16,2 0-17-16,-2 6 13 15,-3 5-13 1,3 3-2-16,-3-1 22 0,1 1-13 16,5 0 3-16,4-2 5 15,2-2-26-15,3-2-4 16,0-2-4-16,0-1 1 15,6 2 3-15,5-5-4 0,3 0 0 16,4 0-6-16,-3 1 4 16,3-3-8-1,-1 0-13-15,-1 0 0 0,1 0 16 16,-3 0-11-16,-4-7-6 16,2 0 14-16,-3-2-22 15,-1-2-26-15,0 0 0 16,-2 1 24-16,1-1 12 15,0-1-2-15,-1 2-7 16,1 0 26-16,1-4-8 0,1 3-9 16,0-2 1-16,1 2 18 15,1 1-2-15,-1 4 10 32,-1 2-1-32,-5 1 17 0,0 2 2 15,-4 1 3-15,0 0 0 0,0 0-12 16,0 0 10-16,0 0-13 15,1 1 29-15,1 12 39 16,-2 3-29-16,1 2-8 16,-1 0 4-16,0-1-19 15,0 1 22-15,0-3-28 0,0-1-5 16,-4-5 2-16,-1-2-4 16,0-3 2-16,2-3-13 15,2 0 5-15,-2-1 4 16,-1 0-12-1,1 0-4-15,0-2 4 16,1-12-21-16,2-6-22 0,0-2-2 16,0 1-16-16,12 0 15 15,3 6 3-15,1 5 22 16,1 4 18-16,2 5-10 16,-2 1 12-16,-3 0 1 15,-1 4 0-15,-6 7 8 16,0 2 9-1,-5 1 4-15,-2 0 23 0,0-1-22 0,0-3 13 16,0-2-5 0,-3-2-8-16,-4-2 9 0,1-1-12 15,-2-2-18-15,3 1 14 16,2-2-9-16,2 0-3 16,1 0-1-16,0-3-2 15,0-11-12-15,0-5-16 0,10-2-4 16,10-1 17-16,-1 2-17 31,5 3-12-31,-2 3-13 16,-2 4 19-16,-4 6 19 15,-4 4-4-15,-3 0 23 16,-4 12 4-16,-4 9 9 16,-1 2 16-16,0 0-9 15,0-4 5-15,0 0 2 16,-1-8-18-16,1-2 12 15,0-4 0-15,0-2-21 16,0-1 5-16,7-2-5 0,4 0 6 16,5 0-3-1,1-3-3-15,0-9-21 0,-2 0 17 16,0-4-37-16,-3 1 5 16,-2-3 4-16,-2 0-5 15,0 2 14-15,-4 0 3 16,-1 2 20-16,0 4 0 15,-3 3 2-15,0 4 15 16,0 3 37-16,0 0-8 16,0 0 2-16,-3 0-15 0,-7 9-31 15,-1 3 15-15,1 2-1 16,2 2 6-16,5-2 8 16,2 0-14-16,1-2-4 15,0-3-9-15,0 0 1 16,0-4-2-16,0-3-2 15,9-1-8-15,2-1 0 16,3 0-20-16,4 0 0 16,-2-6-21-16,2-3-18 15,-4 2 12-15,-4 3 5 16,-7 2 47-16,-2 2 3 16,-1 0 8-16,0 0-2 15,2 0-4-15,-1 0 1 0,2 0 13 16,2 0-12-16,1 0-2 15,3 0 3-15,-2 6-2 16,2-1 3-16,-1 2 10 16,2 0-11-16,1-1-2 15,1-1 1-15,4-3-1 16,2-2 4-16,0 0-6 16,-2 0 1-16,-4-2-2 0,-3-9 0 15,0-3 0 1,-3-4 1-16,-2-7-1 0,1-4 7 15,-2-4 9-15,3-3 4 16,1-2-2-16,-1 3-3 16,-3 4 14-16,-3 11-12 15,0 8 19-15,0 7-7 16,0 4-9-16,0 1 7 16,-3 4-4-16,-10 18-20 15,1 8 11-15,1 4-12 16,3 0 1-16,5-2 5 15,1-2-4-15,2-1 1 16,0-7-3-16,0-1 2 0,0-5 2 16,0-7-6-1,7 0 0-15,2-4-3 0,4-5-6 16,4 0-6 0,3 0-17-16,5-11-16 0,2 0 5 15,1 3-8-15,-1 2 20 16,-2 4 9-16,-6 2 7 15,-6 0 15-15,-4 2 10 16,-3 6 0-16,-3 4 20 16,-3 0-12-16,0-1-5 0,-3 1 10 15,-14-2-18-15,-2 0-5 16,-5-3 0-16,0-3-61 16,-1-4-80-16,-1 0-95 15,4 0-96-15</inkml:trace>
  <inkml:trace contextRef="#ctx0" brushRef="#br0" timeOffset="118070.15">27964 9600 1002 0,'0'0'62'0,"0"0"-32"15,0 0 45-15,0 0-12 0,83-4-43 16,-66 1-20-1,-2-1-72-15,-9-3-229 0</inkml:trace>
  <inkml:trace contextRef="#ctx0" brushRef="#br0" timeOffset="119035.54">25200 10282 809 0,'0'0'168'0,"0"0"-107"0,0 0-24 15,0 0 76-15,0 0-1 16,0 0-73-16,0-37 25 16,-9 30-18-16,0 0-15 15,-5 0-11-15,0 3 4 16,-2 2 1-16,-1 2-10 15,3 0 2-15,-1 0 11 16,5 0-16-16,4 0 7 16,-1 0 1-16,1 0-7 15,-2 7 1-15,-1 10-10 16,-3 5-1-16,0 7 20 0,-1 2-23 16,4 5 2-16,1 3 8 15,4 0 4-15,4 2-6 16,0 1 1-16,0-7-5 15,0-2 13-15,3-5-14 16,3-7-3-16,-2-3 3 16,-1-3 1-16,-1-8-8 15,-2 0 4-15,0-3-22 0,0-1-1 16,-3 0-31 0,-9-3-49-16,-4 0-73 0,-1 0-76 15,-2-13-87 1</inkml:trace>
  <inkml:trace contextRef="#ctx0" brushRef="#br0" timeOffset="119587.1">24848 10496 499 0,'0'0'468'0,"0"0"-444"0,91-36-11 16,-52 25 16-16,2 7-16 15,-2 1-13-15,1 0-6 16,5 2-13-16,-5 1-109 15,-2-3-9-15,-4-1-11 16,-7 1 114 0,-5 3 34-16,-8 0 93 0,-9 0 31 15,-5 0-5-15,0 14 17 16,-16 4-36-16,-6 3 5 16,4 1-5-16,2-4-6 15,5-1-40-15,5-5-23 16,3-3 2-16,3-4-28 15,0-1-2-15,0-1 1 0,0-3-4 16,0 0-8-16,1 0-10 16,13-6-1-16,2-10 17 15,5-5-33-15,3-4-21 16,1 7 16-16,1-2 14 16,-3 7-16-16,-1 6 24 15,-3 4 18-15,-2 3 4 16,-4 3-2-16,-4 13 3 15,-6 8 27-15,-3-2 0 16,0 2-12-16,0-5-2 16,-11-5 9-16,-2-4 27 0,3-6-13 15,2-1-5-15,3-3-9 16,4 0-11 0,1-3 3-16,0-14-13 0,1-1-2 15,15-4-8-15,7 0-1 16,4 1-33-1,6 4-8-15,3 5-47 0,4 1-96 16,0 4-97-16,-2 0-583 16</inkml:trace>
  <inkml:trace contextRef="#ctx0" brushRef="#br0" timeOffset="120407.31">26087 10413 752 0,'0'0'522'0,"0"0"-441"15,0 0-10-15,0 0 37 16,0 0-56-16,0 0-36 16,-24 0-7-16,38 0-8 15,4 0 2-15,4 0-3 16,-4-6-3-16,0-1-25 15,-8 0 10-15,0-3 9 16,-3-1-3-16,-3-1-12 16,-2 1 14-16,-2 0 5 0,0 4 3 15,0 2 2-15,-3 3 12 16,-12 2 3-16,-2 0-3 16,-5 0-11-16,-2 14 10 15,1 4 23-15,1 3-18 16,5 1 4-16,5 0-6 15,4-1 7-15,5-3-11 16,3-1-10-16,0-5 0 16,17-2-5-16,5-3 1 15,6-7-5-15,5 0-27 16,3 0-46-16,3-14-83 0,-3-4-28 16,-2 0-65-16,-6 0-134 15</inkml:trace>
  <inkml:trace contextRef="#ctx0" brushRef="#br0" timeOffset="121749.93">26378 10349 775 0,'0'0'141'0,"0"0"-75"16,0 0 30-16,0 0 0 16,0 0 10-16,-6 75-1 0,6-64-28 15,2-1-20-15,2-6-9 16,-1 0-12-16,0-3-21 15,-3-1-10-15,0 0 0 16,0 0 7 0,2 0-11-16,2-1 1 0,2-13-2 15,2-1-11-15,1-6-17 16,1 0-29-16,-1 4-21 16,-3 5 24-16,-2 8 14 15,1 1 20-15,1 3-5 0,-2 0-4 16,1 0 11-16,1 7 1 15,0 0 14-15,1 0 2 16,0-3 1 0,3-1-5-16,0-2 5 0,2-1 1 15,0 0-1 1,0 0 0-16,0-1-15 0,0-8 6 16,-4 0-25-16,0-2 16 15,-3-2 18 1,-2 2 0-16,-2 3 1 0,-1-1 2 15,0 8 32-15,0-3 22 0,0 4 7 16,0 0-6-16,-7 0-39 16,-1 5-12-16,-2 8 14 15,4 1-5-15,0 1-1 16,1 2 13-16,4-1-16 16,1 1-5-1,0 0 3-15,0-3-9 16,3-3 2-16,7-3-3 0,3-5-4 15,4-3 0-15,1 0-7 16,0 0 5-16,1-7 5 16,-1-7-9-16,0 0 3 15,1-1 0-15,-4-1 3 16,-1-2 1 0,-7-1-4-16,-5 4 7 0,-2 4 1 15,0 4 0-15,0 1-1 0,0 3 0 16,0 3-1-16,0-1-4 15,0 1-13-15,0 0-5 16,0 0 8-16,0 14 9 16,0 4 5-16,0 3-2 15,3-2 3 1,1 2 4-16,1-7-1 16,2 0-3-16,0-6 10 15,3-1-10-15,1-4 5 0,4-3 6 0,2 0-9 16,2 0-4-16,10-11-19 15,0 0-33-15,4-3-15 16,0-3-42 0,-6 3-14-16,-5 2 35 0,-7 5 90 15,-6 4 3-15,-8 3-2 16,-1 0 55-16,0 0 35 16,-4 7-53-16,-6 4 12 0,7-1-6 31,3-2-27-31,0 2 9 15,0-3-19-15,3-3 17 0,8-1-2 0,2-2-22 32,-1-1-14-32,-1 0-13 0,0 0 4 0,-5-1 13 15,1-9 7-15,-1-3 3 16,0 0 2-16,0-1 1 31,0 0-3-31,-3 3 22 16,1 4 17-16,-2 2 12 0,-1 3-3 15,-1-1 5-15,0 3-4 16,0 0-2-16,0 0-16 16,0 0-2-16,0 0-10 15,0 0 5-15,0 0-17 16,0 0 4-16,0 0-1 16,0 7-4-16,-1 7 0 15,-1 4-4-15,2 4 11 0,0 3-3 16,0 3-10-1,0 2 0-15,0 7-1 0,0 1 4 16,-8 7-3-16,-6-2 0 16,-4 0 0-16,-1-8-1 15,0-7-3-15,1-6 4 16,6-7-12-16,3-5 17 16,3-6-5-16,3-4 0 15,1 0 0-15,2 0-3 16,-1-4 3-16,1-7-3 15,0-9 2-15,0-3-9 16,7-8 8-16,8-5-16 16,9-7-3-16,3 0-20 0,4 4-52 15,-1 6-47-15,1 2-61 16,2 7-274-16</inkml:trace>
  <inkml:trace contextRef="#ctx0" brushRef="#br0" timeOffset="122681.12">27713 10125 715 0,'0'0'157'0,"0"0"-79"0,0 0-3 16,0 0 33-16,0 0-7 16,0 0 19-16,-24 17-48 15,-2 15 1-15,-3 5 7 16,3 5-26-16,4-5-15 15,5-1 2-15,8-2-32 16,4-2 19-16,5 0-28 16,0-4 0-16,9-5 5 15,6-2-5-15,1-7-13 0,4-3-25 16,-4-5-51-16,2-5-27 16,-1-1-46-16,0 0-33 15,-3-7-122-15,-2-8-286 16</inkml:trace>
  <inkml:trace contextRef="#ctx0" brushRef="#br0" timeOffset="123144.59">27839 10231 336 0,'0'0'816'0,"0"0"-717"15,0 0-49-15,0 0 47 16,0 0-9-16,0 0-1 15,-6 66-26-15,6-39-37 16,0-5 5-16,0 3-5 16,0-4-16-16,0-3-1 15,0-4-4-15,0-3-1 16,0-4 4-16,0-3-6 16,0-3 0-16,0-1 6 15,0 0-6 1,-3 0 0-16,-3-2-4 0,4-15-15 15,2-5 5-15,0-6-24 0,0-1 4 16,12 1 15-16,3 3-17 16,4 3 10-16,2 1-1 15,-3 6-2-15,0 5-7 16,-7 3-5 0,-4 7 27-16,0 0 9 0,-5 0 8 15,-1 14-3-15,-1 0 13 31,0 0 0-31,0 2 8 16,-4-3-4-16,-8-1-5 16,-1 1 4-16,-1-4-16 0,2 0 0 15,2-2-6-15,0-3-44 16,2 1-64-16,5-3-101 16,3-2-180-16</inkml:trace>
  <inkml:trace contextRef="#ctx0" brushRef="#br0" timeOffset="123707.28">28027 10272 491 0,'0'0'540'0,"0"0"-474"0,0 0-5 16,0 0 110-16,0 0-64 15,0 0-12-15,0 74-24 16,0-57-25-16,0 1 0 15,0-3-28-15,0-1-13 16,0-4 12-16,0-3-15 16,0-3-1-16,0-4 1 15,0 0 0-15,0 0 7 0,0 0-9 16,0-14-8 0,-2-10 6-16,2-4-33 0,0-6 11 15,5-1 3-15,11-1-22 16,4 4 1-16,3 5 3 15,4 7-2-15,0 8 9 16,-2 6-15-16,-2 3 26 16,-8 3 0-16,-8 0-10 15,-7 4 26-15,0 13 5 0,0 3 3 16,-7-1 20 0,-10-1-21-16,-1-7 9 0,1-2 10 15,0 0-10-15,2-6 6 16,5 1-11-16,0-4 0 15,3 0-3-15,4 0-3 16,0 0 0-16,3 0 6 16,0 2-6-16,-1 3-2 15,1 2 2 1,0 5 5-16,0 2 34 0,9 3-13 16,10-2-7-16,5-1-3 15,3 0-11-15,-6-3-5 0,0-4-2 16,-11 0-30-16,-3-3-4 15,-2 0-73-15,-4-1-56 16,-1-3-95-16,0 0-258 16</inkml:trace>
  <inkml:trace contextRef="#ctx0" brushRef="#br0" timeOffset="123983.94">28361 10326 850 0,'0'0'254'0,"0"0"-210"0,0 0 43 15,0 0 37-15,0 0-71 16,0 0-8-16,7 0-18 16,10 0 1-16,1-5-14 15,-1 4-10-15,0-5 1 16,-2 2-10-16,-2-2-24 15,-2 2-28-15,-4 1-34 16,-4-1-47-16,-3 1-19 16,0-1-141-16,0-3-370 0</inkml:trace>
  <inkml:trace contextRef="#ctx0" brushRef="#br0" timeOffset="124229.97">28411 10197 968 0,'0'0'216'0,"0"0"-116"16,0 0 2-16,0 0-11 15,0 0-65 1,0 0 6-16,-4 34 37 0,5-9-29 16,1 1-4-16,-1-4-24 0,1 2-9 15,-1-3 14 1,1-5-17-16,-1 0 0 15,1-4-10-15,-1-2-4 16,2 0-33-16,0-6-76 0,2 0-105 16,2-4-11-16,-1 0-300 15</inkml:trace>
  <inkml:trace contextRef="#ctx0" brushRef="#br0" timeOffset="124465.38">28683 10263 1192 0,'0'0'71'16,"0"0"-13"-16,0 0 25 15,0 0 24-15,0 0-39 16,0 0-18-16,6 58-13 16,-3-41-15-16,-2-4 5 15,-1 1-27-15,0-1 1 16,0-3-1-1,0 1-3-15,0-4-34 16,-4-3-59-16,1-1-93 16,1-3-98-16,2 0-266 15</inkml:trace>
  <inkml:trace contextRef="#ctx0" brushRef="#br0" timeOffset="124711.29">28751 10092 1015 0,'0'0'113'16,"0"0"-92"-16,0 0 22 15,0 0 54-15,84 43-10 16,-54-4 0-16,-3 8-6 16,-6 2-28-16,-14 5 4 15,-7-1-38-15,-12 2-17 16,-21-2-2-16,-6-3-20 15,-8-7-76-15,-7-7-127 16,-2-5-16-16,-3-9-539 16</inkml:trace>
  <inkml:trace contextRef="#ctx0" brushRef="#br0" timeOffset="125978.75">27188 10836 760 0,'0'0'203'16,"0"0"-85"-16,0 0-15 15,0 0 24-15,0 0-33 16,0 0-13-16,0 20-18 16,0 5-13-16,0 5-3 0,0 1-11 15,2 1-20-15,8-6-1 16,1-2-10-16,-1-6 18 15,-3-7-23-15,-2-4 1 16,-3-4-1-16,-2-3 0 16,0 0 0-1,0 0-1-15,-5 0-5 0,-7 0 0 16,-3-11-3-16,5-6 3 16,4 2-3-16,4-10-1 15,2-3-5-15,0-4 6 16,20-1-14-16,8 2 18 15,6 6-14 1,5 7-1-16,0 7 14 0,-2 7-8 0,-4 4 13 16,-8 0-3-16,-10 0 4 15,-4 11 0-15,-10 3 0 16,-1 1 0-16,0-1 4 16,-16 0-4-1,-8-4-2-15,-3-3 1 0,-3-3 1 16,0 0 2-16,6-3-2 15,8 1-15-15,10-1-20 16,6 0-74-16,0-1-133 16,9 0-119-16,11 0-62 0</inkml:trace>
  <inkml:trace contextRef="#ctx0" brushRef="#br0" timeOffset="126324.65">27666 10864 1056 0,'0'0'102'16,"0"0"-16"-16,0 0 76 0,0 0-83 0,0 0-11 16,0 0-22-16,-60-18-23 15,51 18-8-15,0 10-7 16,-6 5-2-16,2 6 18 15,-4-2-9-15,5 2 1 16,3 0-5 0,2 0-8-16,6 0 3 0,1-4-6 15,0-5 0-15,10-1-1 16,6-4-20-16,8-4-10 16,1-3-20-16,1 0-13 15,-1 0-35-15,1-10-64 16,-3-4 20-16,0-4-128 0,-8 0-387 31</inkml:trace>
  <inkml:trace contextRef="#ctx0" brushRef="#br0" timeOffset="126624.53">27834 10860 1019 0,'0'0'121'0,"0"0"-71"15,0 0 51-15,0 0 22 16,0 0-38-16,0 0-8 16,-21 61-19-16,18-43-22 15,0 0-20-15,2 2 8 16,-1-6-18-16,2-3-5 16,0-3 2-16,0-1-1 15,0-3-2-15,0-1 0 16,11 1-1-16,7-4-2 15,3 0-4-15,3 0-11 16,-1-4-5-16,-2 0-20 16,-4-3-15-16,-4 4-53 15,-4 3-78-15,-3 0 37 0,-1 0-113 16,-2 0-132-16</inkml:trace>
  <inkml:trace contextRef="#ctx0" brushRef="#br0" timeOffset="126906.73">28041 10902 1045 0,'0'0'102'16,"0"0"-65"-16,0 0 57 15,0 0 36-15,0 0-39 16,0 0-40-16,5-11-16 15,-4 20-14-15,2 12 39 16,-3 0-26-16,2 0-23 16,-1-3-3-16,-1-1 5 15,3-3-13-15,-1-5-9 16,-1-2 4-16,3-3-68 16,3-1-65-16,2-3-102 15,1 0-68-15</inkml:trace>
  <inkml:trace contextRef="#ctx0" brushRef="#br0" timeOffset="127160.06">28240 10856 1091 0,'0'0'101'16,"0"0"-62"-16,-82 28 96 15,56-9-24-15,3 2-59 16,5 0-23-16,6-2-11 15,4-2-12-15,7 0-3 16,1-3-3-16,0-5 2 0,0-2-2 16,15 0 0-16,10-4-11 15,6-3-3-15,4 0-31 16,1 0-60-16,-5 0-99 16,-4 0-40-16,-7-7-245 15</inkml:trace>
  <inkml:trace contextRef="#ctx0" brushRef="#br0" timeOffset="130902.19">27161 8717 596 0,'0'0'84'0,"0"0"-24"16,0 0 91-16,0 0-5 15,0 0-65-15,0 0-31 16,-7 0 9-16,7 0-19 15,0 0 10-15,0 0-13 16,0 0-4-16,0 0 14 16,0 0-18-16,0 0-2 15,0 0 9-15,0 0-8 16,0 0-4-16,0 0-8 0,7 0-1 16,8 0 21-16,3 0-29 15,3 0 1-15,2 0-6 16,5 0 1-1,5 0 3-15,7 0-6 0,2 0 0 16,1 0 3-16,3 0-3 16,1 0 0-16,0 0 0 15,-5 0 3-15,0 0-2 16,-7 0-2-16,-3 0 5 16,-2 0-4-16,-4 0 0 15,3 0 0-15,-3 0 0 0,2 0 3 16,0 0-3-16,0 0-3 15,1 0 3-15,-4 0 2 16,2 0-2-16,0 0 0 16,1 0 6-16,-1 0-3 15,1 0-1-15,-1 0-2 16,3 0 2-16,1 0 8 16,-2 0-6-16,-1 0-4 15,-6 0 7 1,-3 0-5-16,-3 0-2 0,-2 0 0 15,-3 0 5-15,1 0-8 0,4 0 3 16,1 0 0 0,2 0 5-16,-1 0-4 15,-2 0-2-15,2 0-2 0,-1 0 3 16,2 0 5-16,2 0-5 16,2 0 0-16,-1 0-2 15,0 0 5-15,0 0-4 16,-2 0 1-16,-2 0 0 15,-3-2-2-15,-2 1 2 0,-2 0 0 32,-1-1 7-32,2 1-7 0,-2-2-1 0,1 1-3 15,2 1 4-15,-1 0 4 16,3-2-4-16,-1 3 0 16,0-2-2-16,0 2 3 15,-1 0-1-15,-1 0 0 16,-1 0 3-1,-1 0-3-15,-1 0 0 0,0 0 0 16,1 0 1-16,-1 0 4 16,0 0-9-16,-1 0 4 15,-1 0 0 1,-2 0 0-16,-4 0 0 16,1 0 0-16,-1 0 3 0,1 0-3 15,-2 0 0-15,3 0-2 0,1 0 4 16,2 0-6-16,6 0 4 15,2 0 0-15,5 0 6 16,2 0-6-16,-2 0 0 16,0 0-1-16,-5 0 1 15,-1 0 1-15,-5 0-1 16,-2 0 0 0,-3 0 1-16,-2 0-1 0,-1 0-1 0,0 0 0 15,2 0 2-15,4 0-2 16,1 0 1-16,4 0 0 15,0 0 0-15,0 0 4 16,-3-1-7-16,-1 1 3 16,0 0 0-1,-1 0 1-15,-1 0-1 0,-2 0 0 16,0 0-2-16,0 0 5 16,-2 0-3-16,-1 0 0 15,0 0 2-15,0 0-4 16,0 0 2-16,0 0 0 0,0 0-3 15,0 0 9 1,0 0-11-16,0 0 5 0,0 0-23 16,0 0-22-16,0 0-47 15,-7 0-87-15,-4 0-11 16,-2 0-37-16,3-3-211 31</inkml:trace>
  <inkml:trace contextRef="#ctx0" brushRef="#br0" timeOffset="131718.96">29086 8572 968 0,'0'0'96'16,"0"0"-26"-16,0 0 25 16,0 0 8-16,0 0-16 15,0 0-15-15,-9-16-47 16,9 16 3-16,0 0-22 16,0 0-1-16,0 0 1 0,0 0-1 15,0 0 1-15,0 4-4 16,9 3 1-16,1 3 20 15,6 0-22-15,1 2-1 16,2 3 1-16,-2 0 1 16,2 2-2-16,-4 0 0 15,2-3-14-15,-1-1 10 16,0-2-8-16,1-4 5 16,-4 0 6-16,-2-4-3 15,-3-1 3-15,-3-2-2 0,-2 0 3 16,-3 0 5-1,0 0-2-15,0 0-3 0,0 0 12 16,0 0 0-16,0 0-1 16,0 0-11-16,0 0 0 15,0 0 11-15,0 0-3 16,0 0-2-16,0 1 2 16,-9 2 2-16,-6 0 1 15,0 2-11-15,-6 4 2 16,-2 2 15-16,-3 2-14 15,4-2 3-15,1 0 1 0,9-4-2 16,2 0-2-16,5-2-3 16,2-2 1-1,2-2 1-15,-1-1 0 0,2 0-4 16,0 0 2-16,0 0 0 16,-2 0 4-16,1 0-4 15,-1 0-8-15,2-6 6 16,0-5-3-16,0-6-2 15,0-3-2-15,0-4 8 16,2-1 0-16,3-2 1 0,-2 0-7 16,0 2 4-16,-3 5 3 15,0 7 0-15,0 6 0 16,0 6 3 0,0 1 1-16,0 0-4 0,-2 19 0 15,1 11-3-15,-1 4 3 16,2 1-9-16,0-2-10 15,0-4-96-15,0-2-72 16,0-8-28-16,-1-6-182 16</inkml:trace>
  <inkml:trace contextRef="#ctx0" brushRef="#br0" timeOffset="138858.64">28091 8049 639 0,'0'0'276'0,"0"0"-214"16,0 0 3-16,0 0 14 15,0 0-55 1,0 0 1-1,0 0-21-15,0 2 16 16,0 10 26-16,0 2 12 16,0 1 4-16,-5 2-4 15,-1 1-17-15,-1-1 30 16,0-1-44-16,4-1-15 16,1-2 5-16,2-2-14 0,0 0 1 15,0-4-4-15,5-2 2 16,6-3 2-16,3-2-4 15,5 0 0-15,3 0 11 16,4-8-11-16,-1-6 9 16,-2-2-9-16,-4-7 0 15,-6 0-8-15,-2-3 8 16,-4 1-3-16,-5 5-3 16,-2 6 6-16,0 3-3 15,-7 4-9-15,-9 3-18 0,-1 2-9 16,-3 2-22-16,1 0 6 15,4 0-17-15,3 4-65 16,6 6-2-16,6-2-94 16,0 2-146-16</inkml:trace>
  <inkml:trace contextRef="#ctx0" brushRef="#br0" timeOffset="139188.63">28437 8058 1161 0,'0'0'63'0,"0"0"27"16,0 0 53-16,0 0-55 15,0 0-49-15,0 0-18 16,0-5-20-16,0 26 26 15,0 8-2-15,0 2-10 16,-3 3 10-16,-1 0-18 16,-3-2 5-16,3-2-12 15,-2-2 0-15,1-4 2 0,0-5-2 16,2 0-9-16,0-3-18 16,3-3-46-16,0-5-37 15,0-2-76-15,0-4 10 16,0-2-87-16,10 0-160 15</inkml:trace>
  <inkml:trace contextRef="#ctx0" brushRef="#br0" timeOffset="139637.13">28579 8200 483 0,'0'0'481'0,"0"0"-397"0,0 0-5 15,0 0 6-15,0 0 8 16,0 0-26-16,3 17 28 15,1 6-44-15,3-1-5 16,1 4-6-16,1-1-16 16,1-1-9-16,-4-3 8 15,-1-2-21-15,-4-4-2 16,1-5 3-16,-2-2-2 16,0-2 5-16,0-3-6 15,0-2-18-15,-2-1 18 16,-10 0-20-16,-3-4-13 15,5-14 11-15,3-7-11 16,7-8 6-16,0-4-19 0,13-1 7 16,12 1 36-16,3 8-26 15,2 9 10-15,0 7-3 16,-4 7-9-16,-1 5 31 16,-4 1-1-16,-6 0 4 15,-5 3-3-15,-7 5 0 16,-3 1 0-16,0 1 22 15,-4-1-5-15,-14-4 4 16,1 0-21-16,-3-3 0 16,0 1-4-16,4 1-46 0,2 2-57 15,8-3-34-15,3-1-136 16,3-2-450-16</inkml:trace>
  <inkml:trace contextRef="#ctx0" brushRef="#br0" timeOffset="139976">29054 8045 556 0,'0'0'538'15,"0"0"-498"-15,0 0 40 16,0 0 57-16,0 0-32 15,0 0-29-15,0 0-40 16,0-17-6-16,0 17-23 16,0 5-1-16,0 10 3 15,0 7 15-15,0 5-1 16,0 3-8-16,0-2-12 16,0 0 18-16,0-3-21 0,0-5 0 15,0-4 2-15,0-3-2 16,0-2-13-16,0-4-40 15,0-3-57 1,0 1-51-16,0-5-48 0,0 0-98 16,2-2-191-16</inkml:trace>
  <inkml:trace contextRef="#ctx0" brushRef="#br0" timeOffset="140260.53">29198 8018 898 0,'0'0'133'0,"0"0"-62"16,0 0 41-16,0 0 26 16,0 0-68-1,0 0-19-15,0 6-32 0,0 14 28 16,0 3-2-16,0 6-35 16,0 1 8-1,0-4 9-15,0 0-20 0,0-4 4 16,1-2-10-16,-1-3 0 0,0-3-1 15,0-4 0-15,0-2-22 16,0-2-2-16,0-3-52 16,-3-2-23-16,-6-1-75 15,2 0-64 1,-2-4-219-16</inkml:trace>
  <inkml:trace contextRef="#ctx0" brushRef="#br0" timeOffset="140449.15">29063 8196 984 0,'0'0'118'16,"0"0"-65"-16,0 0-3 0,0 0-3 0,0 0-1 16,0 0-3-16,59-11-17 15,-33 6-26-15,0 1-20 16,-4-3-46-16,2-3-73 15,-5 0-194 1</inkml:trace>
  <inkml:trace contextRef="#ctx0" brushRef="#br0" timeOffset="140851.54">29396 8045 592 0,'0'0'230'16,"0"0"-160"-16,0 0 48 15,0 0-3-15,0 0-23 16,0 0 23-16,8-15-36 0,-8 15-22 15,0 0-17-15,0 0 19 16,0 0-39-16,0 12-8 16,0 6 15-16,0 4-1 15,0 2-4-15,0 0-12 16,0-2-5-16,0 1 11 16,0-2-15-16,0-2-1 15,0-3 4-15,0-2-3 16,0-2-2-16,0-4 0 15,0-1-30-15,1-2-20 16,-1-1-73-16,2-3-97 0,1-1-9 16,0 0-218-16</inkml:trace>
  <inkml:trace contextRef="#ctx0" brushRef="#br0" timeOffset="141339.95">29709 8044 45 0,'0'0'863'0,"0"0"-785"15,0 0 6-15,0 0 26 16,0 0 23-16,0 0-21 0,6-21-33 16,-6 21-32-1,-12 0-16-15,-7 5-20 0,-1 12-4 16,3 4 31-16,0 5-23 15,4-2-12-15,4-2 11 16,3 0-11-16,4-3 0 16,2-2-3-16,0-1 0 15,0-4-7-15,8-1 5 16,5-2-22-16,5-4 1 16,0-2-35-16,2-1-11 0,-4-2-31 15,-3 0-37-15,-1 0 53 16,-1-6-34-1,-4-7-64-15,-4 1-56 16,-3-2 4-16</inkml:trace>
  <inkml:trace contextRef="#ctx0" brushRef="#br0" timeOffset="141634.8">29696 8172 317 0,'0'0'179'16,"0"0"-54"-16,0 0 27 0,0 0-23 15,0 0-13-15,0 0-38 16,-2-19-40-16,8 14 15 15,2 1-11 1,-1 0 4-16,-1 2 1 0,-1 2 10 16,-4 0-3-16,1 0-36 15,-1 13 15-15,-1 6 36 16,0 3-28-16,0 1-10 16,0-3-4-16,0 0-8 15,0 0 2-15,0-1-16 0,0-3 0 16,0 0 3-16,0-2-5 31,0-1-3-31,0-3-4 0,0 0-7 0,0-3-17 16,0-2-55-1,3-2-72-15,3-3-48 16,2 0-62-16,2-10-491 0</inkml:trace>
  <inkml:trace contextRef="#ctx0" brushRef="#br0" timeOffset="141903.54">29976 8011 519 0,'0'0'519'0,"0"0"-452"15,0 0 20 1,0 0 46-16,0 0-50 0,0 0-28 16,-4 14 6-16,-1 8-17 15,5 0-18-15,0 3 7 16,0 3-21-16,0-1 1 15,0 0-5 1,0-3-3-16,0-2-2 16,-1-6-3-16,-3-3-18 15,1-3-6-15,1-4-47 16,1-4-77-16,1 0-52 16,0-2-45-16,0 0-230 15</inkml:trace>
  <inkml:trace contextRef="#ctx0" brushRef="#br0" timeOffset="142173.33">30097 8030 818 0,'0'0'166'0,"0"0"-67"16,0 0 0-16,0 0 61 16,0 0-54-16,0 0-46 15,0-13-19-15,0 13-16 16,2 0-17-16,-1 0-1 15,2 11 4-15,-1 13 15 16,-1 7 5-16,-1 3-19 16,0 2-11-16,0-4 15 15,0-5-15-15,0-6-1 0,0-6 0 16,0-2 0 0,0-6 0-16,0-1-31 0,0-5-44 15,0 2-36-15,0-3-65 16,0 0 11-16,0 0-153 15</inkml:trace>
  <inkml:trace contextRef="#ctx0" brushRef="#br0" timeOffset="142345.99">29981 8179 769 0,'0'0'85'15,"0"0"-15"1,0 0 13-16,0 0-31 0,0 0-26 15,0 0-12-15,55-14-14 16,-34 9-9-16,-5-2-72 16,0-2-293-1</inkml:trace>
  <inkml:trace contextRef="#ctx0" brushRef="#br0" timeOffset="190547.32">29914 8658 1117 0,'0'0'70'16,"0"0"-57"-16,0 0 83 0,0 0 1 15,0 0-60-15,-48 76-11 0,48-58-10 16,3-4 1-1,7-1-13 1,-1-5-2-16,-1-1 14 16,-2-4-16-16,1-1 7 15,2-2-7-15,0 0 2 16,4 0 6-16,1-12-8 16,1-1-21-16,0-1 17 15,-2 2-18-15,-4 4 5 16,-4 2 9-16,-2 4 8 15,0 2-3-15,0 0-5 16,0 0 2-16,2 6 6 0,1 5 0 16,2 0 1-16,0-1-1 15,5-1 4-15,-1-4-4 16,4 0 0-16,-1-5 0 16,3 0 5-16,-1 0-5 15,-3 0 0-15,-2-8 2 16,-3-4-2-16,-3-5 12 15,-1-4-12-15,-5-6 0 16,0-1 4-16,0 1 2 16,0 4-7-16,-8 9 2 15,-7 7-1-15,0 7 0 0,-3 0-22 16,1 1-17-16,2 12-7 16,7 2-74-16,8-3-42 15,0 0-129-15,2-5-290 16</inkml:trace>
  <inkml:trace contextRef="#ctx0" brushRef="#br0" timeOffset="191496.71">30410 8456 903 0,'0'0'119'0,"0"0"7"16,0 0 31-16,0 0-55 16,0 0-49-16,0 0-12 15,-19-7-14-15,16 9-2 16,0 10 14-16,3 2-12 16,-1 3 3-16,-1 2-18 15,1 4 8-15,-1 1-2 0,2 3-3 16,0 0-2-1,0 0 14-15,0-2-25 16,0-1 0-16,0-4 2 0,0-5-2 16,0-3-1-16,0-5-1 15,0-4-8-15,0-2 5 16,0-1-23-16,11 0-8 16,2-6 17-16,4-6 1 15,0-3-15-15,-3 4 0 16,2 2 20-16,-2 4 7 0,-3 5 4 15,0 0-3-15,1 0 3 16,-3 3 4-16,1 5-4 16,2 2-1-16,0-1 1 15,2-2 1-15,3 0-1 16,3-3-1-16,-1-2 0 16,4-1-12-1,-4-1-5-15,-3 0 3 16,1 0-18-16,-7-11 13 0,2-8 14 15,-3-2 3-15,-3 1 2 16,-1 5 2-16,-4 5 7 0,-1 4 16 16,0 3 16-1,0 3 10-15,0 0-30 0,-6 5 6 16,-7 9-17-16,-1 3-3 16,7-2 3-16,4-1-9 15,3 0 1-15,0-4 3 16,0-1-4-16,3-2-1 15,10-3 0-15,7-2-4 16,5-2-21-16,3 0-26 16,-1-13-29-16,3-6-5 0,0-3-44 15,-3 2 24-15,-2 3 73 16,-9 7 28-16,-7 6 5 16,-6 4 29-1,-3 0 7-15,0 11 48 0,0 6 19 16,0 1-52-1,0-1 3-15,0-2-10 16,0-4-16-16,0-1-12 0,0-4-5 16,3-4 7-16,4-2-14 0,4 0-3 15,9-1 13-15,11-15-3 16,9-5-3 0,2-2-8-16,-3 2 2 15,-8 7-2-15,-8 9 0 0,-10 5 0 16,-7 4 1-16,-3 18-1 31,-2 4 0-31,1 4 0 16,-2-5-2-16,1-3-4 0,-1 0-78 15,0-5-131 1,0-6-96-16</inkml:trace>
  <inkml:trace contextRef="#ctx0" brushRef="#br0" timeOffset="192597.98">29927 9295 980 0,'0'0'117'0,"0"0"-1"16,0 0 66-16,0 0-46 0,0 0-58 15,0 0-37-15,0-26-3 16,0 26-26-16,0 1-1 16,0 13 0-16,0 7 2 15,0 2 1-15,0 1-6 16,0-2-3 0,0 2 6-16,0-2-11 0,2-4 0 15,-1-4 1-15,1-3 0 16,-2-4-1-16,0-4-12 15,0-2-35-15,0-1-13 0,0 0-58 16,0-9-86-16,0-11-112 16,-2-5-312-16</inkml:trace>
  <inkml:trace contextRef="#ctx0" brushRef="#br0" timeOffset="192834.76">29741 9246 1048 0,'0'0'121'0,"0"0"-13"15,0 0 31-15,0 0-81 16,0 0-29-16,0 0-1 0,104-9-5 16,-55 2-12-1,-1 2-10-15,-9-1-1 16,-6 3-13-16,-7-1-40 15,-5 1-76-15,-6 2-73 0,-2 1-113 16</inkml:trace>
  <inkml:trace contextRef="#ctx0" brushRef="#br0" timeOffset="193195.06">30294 9280 907 0,'0'0'179'16,"0"0"-132"0,0 0 61-16,0 0 31 0,0 0-81 15,0 0-14 1,0-25-14-16,-4 25 0 0,-8 7-8 15,-5 7-12-15,-4 2 11 16,0 3-5-16,2 2 2 0,3-1 4 16,5-1-12-1,8 0-1-15,3-4-9 0,0 0 0 16,17-4-11-16,9-4 8 16,10-7-21-16,6 0-12 15,3 0-73-15,-3-10-110 16,-6-1-36-16,-2-4-280 15</inkml:trace>
  <inkml:trace contextRef="#ctx0" brushRef="#br0" timeOffset="193417.71">30618 9318 1056 0,'0'0'107'16,"0"0"-40"-1,0 0 21-15,0 0-47 0,0 0-25 16,0 0-15-16,65 0-1 0,-36 0-60 16,-2-5-74-1,-9-2-185-15</inkml:trace>
  <inkml:trace contextRef="#ctx0" brushRef="#br0" timeOffset="193607.11">30663 9431 966 0,'0'0'236'0,"0"0"-234"16,0 0 5-16,0 0 34 15,0 0-41-15,82-7-14 16,-54 0-77-16,0-2-139 16,-4-1-398-16</inkml:trace>
  <inkml:trace contextRef="#ctx0" brushRef="#br0" timeOffset="194331.62">31171 9226 1170 0,'0'0'103'16,"0"0"-46"-16,0 0 115 15,0 0-92-15,0 0-39 16,0 0 11-16,-16-11-38 15,15 18-5-15,-3 10 1 16,1 4-2-16,3 0 1 0,0 2 5 16,0 1-2-16,0-3 17 15,0-1-23-15,2-4-4 16,-1-3 5-16,1-6-6 16,-2-2 1-16,0-5-2 15,0 0-5-15,0 0 0 16,0 0 1-16,-2-9-6 15,-4-8-2-15,2-5-4 16,4-5 1-16,0-6-12 16,0 1-6-16,10 4 8 15,2 6-4-15,-1 12 20 0,-1 6 6 16,0 4-4 0,-2 0 6-16,0 7-2 0,-2 12 3 15,-1-1 5-15,-2 1-4 16,0-4 3-16,2-3 6 15,-2-3-3-15,1-3-1 16,1-2-4-16,4-4-2 16,0 0 8-16,1 0-4 15,3-2-4-15,3-9 3 16,1-4-3-16,1-5-2 16,2 0-2-16,-3 2-14 15,-3 2 12-15,-5 5-4 0,-6 7 10 16,0 1 0-1,-3 3 4-15,0 0 1 0,0 0-4 16,0 0 1 0,1 10 11-16,-1 8 0 0,0 6-4 15,0 2 19-15,0 0-12 16,0-2-3-16,0-1-11 16,-1-3 3-16,1-3 2 15,0-5-7-15,0-2-7 16,0-5-10-16,1-4-47 15,8-1-85-15,3 0-105 16,0-6-93-16</inkml:trace>
  <inkml:trace contextRef="#ctx0" brushRef="#br0" timeOffset="194930.65">31587 9222 1158 0,'0'0'46'15,"0"0"25"-15,0 0 76 16,0 0-49-16,-25 84-46 0,25-61-8 16,0 0-1-1,0-2-14-15,0-3-5 0,0-1-10 16,0-5-13 0,0-7 12-16,-3 0-13 0,3-4 0 15,-2-1 14-15,1 0-14 16,-3 0 0-16,-1-4-8 15,2-12-11-15,2-7 8 16,1-6-24-16,0-4 6 16,3-1 9-16,11 5-8 15,2 3-4-15,1 6 14 16,0 5 14-16,1 7-3 16,-3 2-2-16,1 6 7 15,-1 0 0-15,0 6 4 16,-3 10 2-16,-3 4-1 0,-6-1 1 15,-3-2 12-15,0-3-8 16,0-3 0 0,-9-1 16-16,-2-3-17 0,-1-4 14 15,2-2-15-15,0-1-1 16,2 0 3-16,2 0-8 16,-1 0-1-16,2-7-5 15,4-3 6-15,1 2-3 0,0 2-4 31,0 2 7-31,0 4-4 0,0 0 5 0,6 10-1 16,5 9 20-16,5 4-14 16,1 3 2-1,0-3 6-15,2-1-11 0,-4-2 3 16,1-6-6 0,-2-4 0-16,-1-3-3 0,-5-5-23 15,-2 0-47-15,-3-2-91 16,-2 0-101-16,2 0-229 15</inkml:trace>
  <inkml:trace contextRef="#ctx0" brushRef="#br0" timeOffset="195120.33">31993 9459 1060 0,'0'0'292'16,"0"0"-292"-16,0 0-26 0,0 0 13 16,0 0-186-1,0 0-383-15</inkml:trace>
  <inkml:trace contextRef="#ctx0" brushRef="#br0" timeOffset="-213034.69">23911 15760 568 0,'0'0'190'16,"0"0"-78"-16,0 0-28 0,0 0 12 15,0 0-29-15,0 0-27 16,0 0-1-16,-8-2-15 16,8 2-3-16,0 0 25 15,0 0-10-15,0 0 2 16,0 0-3-16,0 0-8 16,0 0 12-16,0 0-31 15,0 0 9-15,4 0-7 16,10 0 8-16,10 0 2 15,2 0-8-15,5 0-10 16,3 0 11-16,-1 0-13 0,0 0 0 16,-4 0 0-16,0 0 0 15,-8 0 0-15,-5 0-1 16,-7-3 1-16,-3 3 0 16,-6-2 1-16,0 0-1 15,0-1 11-15,0-3 0 16,0-1-3-16,0-5-5 15,-3 1-2-15,0 3 11 16,3-2-12-16,0-1 0 16,0-3-3-16,0 0 7 0,0 1-4 15,0-3 0-15,0 2 1 16,2-1-1-16,1 1 0 16,-2 3 0-16,1-1 1 15,-2-1 0-15,1 3-2 16,1 3-2-16,-1 0 3 15,2 3-1-15,-3 4 1 16,1-3 0-16,-1 3 2 16,0 0 0-16,0 0-1 15,0 0-1-15,0 0 0 16,0 0 1-16,0 0-1 0,0 0 0 16,2 0 1-16,-1 0-1 15,1 0-3-15,1-1-1 16,5 1 4-16,5 0 0 15,5 0 4-15,6 0-5 16,4 0 1-16,3 0 0 16,4 0 7-16,-1 0-7 15,-3 0 0-15,-4 0-2 16,-5 0 2-16,-5 0-4 16,-5 0 4-16,-3 0 0 15,-3 0 0-15,-2 0-1 0,1 0 2 16,-1 0 1-16,-1 0-2 15,-1 0 0-15,-2 0 6 16,1-3-4-16,-1 3 2 16,0 0-4-16,0-4 0 15,0 1 3-15,0-1-3 16,0 0 0-16,0-2 1 16,-4 0 0-16,-2-1-2 15,1-2 0-15,2-2 1 0,0 0 4 16,3-3-4-1,-1 0 0-15,1-2 1 16,0 2-1-16,0 1-1 0,0 5 0 16,0 2 1-1,0 2 3-15,0 1-3 0,0 2 0 16,0-2 3-16,0 0-2 16,0 3-1-16,0-1 0 15,0 1 0-15,0-3 1 16,0 0-1-16,0 2 0 15,0-2 2-15,0-1-2 16,0 1 0-16,0-1-1 16,0 0 1-16,0 4 1 0,0-3-1 15,0 3 0-15,0 0 13 16,0-3-6-16,0 3-6 16,0 0-1-16,1-1 0 15,7 1 1-15,2 0-1 16,1 0 0-16,-1 0-1 15,5 0 6-15,2 0-10 16,2 0 3-16,6 4 2 16,2-1 6-16,1-2-6 15,1 2-1-15,-4 0-1 0,-1-3 4 16,-3 0-1-16,-5 0-1 16,-2 0 0-1,-5 0-1-15,-3 0 1 16,-1 0 0-16,-3 0 7 0,-1 0-7 15,-1-3-2-15,0 3 2 16,0-3 2-16,0 2-2 16,0 1-3-16,-3 0 3 15,-2-3-1-15,0 0 3 16,1 2-3-16,1-2 1 0,0 3 0 16,0-5-1-16,1 0 1 15,-1-1 0-15,2-4 7 16,-1 0-7-16,2-4 0 15,0 3-1-15,0-3 1 16,0-2 2-16,0-1-2 16,0-4 0-1,0-1-1-15,6-5 1 0,0 5 0 16,-3 4 1 0,0 7 1-16,-3 4-2 0,0 4-2 15,0 2 2-15,0 1-1 0,0 0 4 16,0 0-6-16,0 0 3 15,0 0 0 1,0 0 1-16,0 0-1 0,0 0 0 16,0 0-1-16,2 0 2 31,-2 0-2-31,0 0-2 16,1 0 0-16,2 0 1 15,4 0-3-15,2 0 5 16,4 0 6-16,3 0-5 0,2 0-1 15,3 0 4-15,4 4-3 16,2-4 4-16,0 0-5 16,-2 0 0-16,-1 0 0 15,-3 0 0-15,-5 0 0 16,-1 0 3-16,-4-4-3 16,-3-3 3-16,-3 4-3 15,-2-4 0-15,0 3 5 16,-2-4-5-16,3 3 0 15,-3 1-1-15,-1 3 3 16,2 1-2-16,-2 0 0 0,0 0 0 16,0 0-2-16,0 0 2 15,0 0-3-15,0 0 3 16,0 0 1-16,0 0 0 16,0 0-1-16,0-4 2 15,0-5 2-15,-5 0-4 16,2-5 0-16,0-3-4 15,1-5 11-15,2 0-7 0,0-3 0 16,0 1 0 0,0 5-1-16,0 2 1 15,0 3 0-15,0 3 0 0,0 4 3 16,0 3-5-16,0 1 2 16,0 3 0-16,0 0 1 15,0 0-1-15,0 0 0 16,0 0-1-16,0 0 2 15,0 0 0-15,0 0-1 16,0 0 0-16,0 0-8 16,0 0 13-16,0 0-5 15,0 0 0-15,0 0 0 0,0 0 0 16,0 0-12-16,0 0 12 16,0 0 0-16,5 0 0 15,4 0 0-15,4 0 1 16,1 3 0-16,5 1 1 15,2-1-2-15,3 1 0 16,1-4 1-16,-1 0 0 16,-2 0-2-16,-3 0 2 15,-3 0-1-15,-4 0 1 16,-2 0-1-16,-2 0 0 16,1 0-4-16,0-4 8 15,4 0-7-15,-1-2 6 0,0-1 0 16,-3 3-3-16,-3 1 0 15,-3 2 0-15,-2 1-6 16,-1 0 6-16,0 0-2 16,0 0 1-16,2 0 2 15,-2 0-4-15,1 0 3 16,1 0 0-16,-1 0 4 16,1 0-4-16,-2 0-5 15,0 0 4-15,0 0 1 0,0 0-4 16,0 0 3-16,0 0 1 15,0 0 5-15,0 0-5 16,0 0 0-16,0 0 0 16,0 0 1-1,0 0 2-15,0 0-3 0,0 0 0 16,0 0 8-16,0 0-5 16,0 0-3-16,0 0 3 15,0-7-3-15,0-3 3 16,0 0-3-16,-3-1 0 15,-2-1 0-15,-1-2 0 0,2 0-2 16,-2 3 2 0,0-3 3-16,5 4-3 15,-1 3-4-15,2 2 4 0,0 2 2 16,0 1-2-16,0 0-9 16,0 0 8-16,0 0 1 15,0-1 0-15,5-1-1 16,0 1 1-1,0 3 1-15,-4-3-1 0,1 2-1 16,-1 1 1-16,-1 0 2 16,0 0-2-16,0 0-1 15,0 0 1-15,0 0 1 0,0 0-1 16,0 0 0-16,0 0 0 16,0 0 1-1,0 0-1-15,2 0 0 0,1 0 0 16,3 0-1-16,1 0 1 15,7 0 0-15,1 0 0 16,4 4 1-16,3-4 0 16,3 3-1-16,4-3 0 15,0 0 8-15,0 0-8 16,1 0-3-16,-6 0 1 16,-5 0 1-16,-5 0 1 0,-3 0-1 15,-3 0 1 1,-3 0 0-16,1-3 0 0,0 3 0 15,1-4 1-15,-1 4-1 16,0-3 0-16,2 3-4 16,-1 0 4-1,-3 0 3-15,-1 0-3 0,-1 0-2 16,-1 0 1 0,-1 0 2-16,0 0-2 0,0 0-1 0,0 0 2 15,0 0 6-15,0 0-6 16,0 0-4-16,0 0 4 15,0 0 2 1,0 0-2-16,0 0-1 0,0 0 1 16,0 0 2-16,0 0-2 15,0 0-1-15,0 0-1 16,0 0 4-16,0 0-2 16,0 0 1-16,0 0-1 15,0 0 12-15,0-2-12 16,0 0 0-1,0-5 5-15,0 0-5 0,0 0 1 0,0-6-3 32,0 2 5-32,-1-3-4 15,-2 0 1-15,1-2 0 16,1 2 0-16,1 0 1 16,0 1-2-16,0 2 0 15,0 4 1-15,0 3 1 16,0 1-1-16,-2 3 0 15,2 0 1-15,0 0-1 0,0 0 0 16,0 0-8 0,-1 0 2-16,1 0 0 0,0 0 6 15,-3 0 0-15,3 3-3 16,0-1 7-16,0-2-4 16,0 0 0-16,0 0 0 15,0 0 5-15,0 0-5 16,0 0-1-16,0 0 1 15,0 0 2-15,0 0-2 16,0 0 0-16,0 0 0 16,0 0-1-16,0 0 1 15,0 0 0-15,0 0 1 16,0 0-1-16,0 0 0 0,0 0 0 16,0 0 0-16,0 0-2 15,0 0 2-15,0 2 0 16,3 0-5-16,10-1 8 15,6 1-3-15,1-2 0 16,2 0 2-16,2 0-1 16,0 0-1-16,0 0-2 15,0 0 2-15,-2 0 1 0,-4-3-1 16,-3-1-3 0,-4 2 3-16,-7 1 0 0,0-1 0 15,-4 0 0-15,0 2 2 16,0 0 2-16,0 0-4 15,2 0 0-15,-2-3 1 16,1 3 4-16,-1 0-5 16,0 0-1-16,0 0 1 15,0 0 0-15,0 0 0 16,0 0-4-16,0 0 4 16,0 0 6-16,0 0-6 15,0-1 0-15,0 1 0 16,0-3 4-16,0-1-4 0,0 1 0 15,0-1 5-15,0-3-7 16,0 2 2-16,-1-1 0 16,-2-1 2-16,0-4 0 15,2 1-4-15,1 0 2 16,0-2 0-16,0 5-4 16,0 2 4-16,0 3 0 15,0-2 5-15,0 3-5 16,0-1 0-16,0 2-2 15,0-3 2-15,0 2 0 0,0 0 0 16,0-1 0-16,0 0-1 16,0 0 4-16,0-1-4 15,0 3 1-15,0-4 0 16,0 4 1-16,0-4-1 16,0 1 0-16,0-1-2 15,0 2 2-15,0 1-1 16,0 1 0-16,0 0 1 15,0 0 4-15,0 0-4 16,0 0 0-16,0 0-3 16,0 0 3-16,0 0-1 0,0-3-2 15,0 3 6 1,0 0-1-16,0-1-2 0,0 1 0 16,0-2 1-16,0 2 0 15,0-1-1-15,0 1 0 16,0 0 3-1,0 0-2-15,0 0-1 0,0-2 0 16,0 1 4-16,0 0 0 16,0-1-4-16,0 1 0 15,0-1 0-15,0 0 2 16,0 2-2-16,0 0 0 16,0 0-3-16,0 0 7 0,0 0-4 15,0 0 0-15,0 0 0 16,0 0-3-16,0 0 3 15,0 0 0-15,0 0 0 16,4-2 0-16,6 2 0 16,6 0-1-16,4 0 2 15,6 0-4-15,2 0 3 16,6 0 0-16,5 0 6 16,4 0-6-16,1 0-1 15,-4 0 0-15,-6 0 1 16,-8 0 0-16,-9 0-3 0,-6 0 3 15,-6 0 2-15,-4 0-2 16,-1 0-1-16,0 0 1 16,0 0 3-1,0 0 0-15,0 0-3 16,0 0 0-16,0 0 1 0,0 0-1 16,0 0-4-16,2 0 4 15,0 0 0-15,0 0-2 16,-1 0 2-16,-1 0-20 15,0 0-9-15,0 0-69 0,0 0-137 16,0 0-127-16</inkml:trace>
  <inkml:trace contextRef="#ctx0" brushRef="#br0" timeOffset="-209492.35">26329 12285 459 0,'0'0'200'0,"0"0"-141"16,0 0 40-16,0 0 16 0,0 0-37 15,0 0-22-15,0 0-26 16,0 5-1 0,0-3 4-16,0 1 0 0,0-2 5 15,0 2-2-15,0-2 8 16,0 2 0-16,0 0-11 16,0 1-14-16,0 2 8 15,0 0-8-15,0 0-7 16,0-1 1-16,0-2-9 15,0 0 24-15,0-2-21 16,0-1 1-16,0 0 3 16,0 0 6-16,0 0-4 0,0 0-12 15,0 0 3-15,0 0 14 16,0 0-18-16,0 0 6 16,0 0 7-16,0-4 10 15,0-10-7-15,0-6-16 16,0-4 3-16,-3 0 4 15,0 0-7-15,-3 1 0 16,0 5 3-16,-2 3-3 16,4 1 2-16,-2 4-2 15,5 1 2-15,1 2-2 16,0 1 1-16,0 3-1 16,0-1 6-16,0 0-6 15,0 0 0-15,0-1-4 0,0 0 4 16,0-1 4-16,0 1-4 15,0 1 0-15,0-1-6 16,0 1 9-16,0 1-3 16,0 1 0-16,0 0 4 15,0 1-2-15,0-1-2 16,0 2 0-16,0 0-3 16,0-1 7-16,0 1-5 15,0 0 1-15,0 0 0 16,0 0-1-16,0 0 1 0,0-1 0 15,0 1-3 1,0-2 7-16,1 2-8 16,-1-1 4-16,0 1 0 0,0-2 7 15,2-1-7-15,2 1-1 16,-1-1-4-16,2-2 7 16,-2 3-2-16,0-3 0 15,0 2 0-15,-2 1 1 16,1 0-1-16,-2 1 0 15,0 1-1-15,0 0 5 16,0 0-8-16,0 0 0 16,0 0 4-16,1 0 0 15,-1 0 0-15,0 0 0 0,2 0 1 16,-1 0-1-16,2 0-5 16,4 0 5-16,1 0 0 15,2 0 5-15,5 0-5 16,0 0 0-1,5 0 5-15,-1 0-5 16,-1 0 0-16,0 0-3 0,-5 0 8 16,2 0-10-16,-4 0 5 0,-1 0 0 15,3 0 1-15,1 3 6 16,2-1-14 0,2 3 7-16,3-4 0 0,1 2 0 15,-2-2 1-15,2 1-1 16,-1 1 3-16,-1 1-3 15,0-1 0-15,0 0-5 16,-4-2 5-16,3 1 6 16,1-2-6-16,1 0 0 15,-2 0 0-15,2 1 1 0,-1-1-2 16,-3 1 0-16,0 1 1 31,2-1-5-31,-4-1 5 0,5 2 0 0,-3-2 2 16,3 0-2-1,1 1-4-15,-1 0 4 0,0-1 0 32,-1 2-5-32,1 1 5 0,-2-1 0 0,1 0-1 15,1-1 4-15,2-1-6 16,2 0 3-16,1 0 0 16,2 0 0-16,1 0 0 0,-2 0 0 15,1 0 0-15,-4 0 4 16,0 0-4-1,-5 0 0-15,-1 0 1 0,-1 0-8 16,4 0 7-16,1 0 0 16,4 0-1-16,0 0 9 15,-2 0-14-15,0 0 6 16,-4 0 0-16,-2 0-2 16,-3 0 2-16,-2 0 0 31,-1 0-3-31,2 0 5 15,1 0-4-15,2 0 2 0,1 0 0 16,5 0 7-16,0 0-7 16,-2-1-2-16,2-1-2 15,-3 0 7-15,-1 2-3 16,0 0 0-16,-3 0 3 16,1 0-1-16,-2 0-2 15,2 0-3-15,-2-2 3 16,2 1 0-16,1-1-3 15,0 1 1-15,4 0 2 16,2-1 1-16,2 1-1 0,2 1 0 16,-2-2 2-16,-1 2 6 15,-3 0-10-15,1 0 2 16,4 0 0-16,-1 0-6 16,-1 0 6-16,-3 0 0 15,-5 0-3-15,-4 0 8 16,-4-1-8-16,-1 1 3 15,-1 0 0-15,0-3 0 16,2 2 0-16,-1-1 0 16,-1 1 1-16,0-1 0 0,0 2-1 15,0 0 0-15,1-1 0 16,-1 1-3-16,0 0 3 16,0 0 0-16,0 0-4 15,1 0 8-15,3-1-8 16,-1 1 8-16,1-2-4 15,-3 1 0-15,-2 1-2 16,-2 0 2-16,-3 0-1 16,0 0 2-16,1 0-1 15,-1 0 1-15,0 0 4 16,3 0-6-16,-1 0 1 0,3 0 0 16,2 0 4-16,-3-2-3 15,1 2 2-15,-4 0-6 16,2 0 9-16,-1 0 0 15,2 0-6-15,1 0 0 16,2-1 11-16,2-1-11 16,2 1 2-16,-1 1 4 15,-4-1-4-15,-3 1-4 16,-3 0 2-16,0-2 0 16,0 2 6-16,0 0-4 15,0 0-3-15,0 0 1 0,0 0 0 16,1 0 3-1,-1 0-3-15,0 0 0 0,2 0 2 16,-2 0-2-16,0 0-1 16,0 0-2-1,0-1 3-15,1 1 4 0,1 0-4 16,-1-2 0-16,1 1 7 16,-2 1-4-16,1-2-3 15,-1 2 0-15,0 0 1 16,0 0 1-16,0 0-2 15,0 0 0-15,0 0 0 0,0 0 6 16,0 0-11 0,0 0 5-16,0 0-2 0,0 0-12 15,0 0-23-15,0 0-30 16,0 0-100-16,-4 0-181 16</inkml:trace>
  <inkml:trace contextRef="#ctx0" brushRef="#br0" timeOffset="-208042.17">28573 12061 134 0,'0'0'336'15,"0"0"-285"-15,0 0-14 16,0 0 20-16,0 0-23 16,0 0-32-16,-32-9 12 15,28 9 0-15,1 0 17 16,1 0 42-16,2 0 5 0,0 0 1 16,0 0 8-16,0 0-41 15,0 0-3 1,0 0 11-16,0 0-18 0,0 0-5 15,0 0-2-15,0 0-22 16,0 0 25-16,5-1-15 16,13-2-2-16,10 0 4 15,9 2 6-15,2-1-12 16,0 2-4-16,-5 0-6 16,-1 0 3-16,-5 0-1 15,-4 0-5-15,-3 3 0 0,-7-3 0 16,-5 2-1-16,-2-2 1 15,-4 0 0-15,1 0 21 16,-1 0 0-16,0 0-8 16,-3 0-2-16,0 0-1 15,0 0-2-15,0 0-8 16,0 0 3-16,0 0-13 16,0 0 9-16,0 0-6 15,-3 0-2-15,-4 0-31 16,1 0-25-16,-1 0-31 0,4 0-37 15,1 2-47 1,-1 1-147-16</inkml:trace>
  <inkml:trace contextRef="#ctx0" brushRef="#br0" timeOffset="-206968.19">28889 12039 532 0,'0'0'70'16,"0"0"-12"-16,0 0 50 0,0 0-36 15,0 0-9-15,0 0-13 16,-14-7-13-16,14 7 4 16,0 0-5-16,0-1 18 15,0 1 0-15,0 0-17 16,0 0 41-1,0-2-22-15,0 2-16 0,0 0-9 16,0 0 2-16,0 0-2 16,0-1-10-16,0 1-4 15,0-3 18-15,0 0-19 16,0-1 1-16,0-3-5 16,0 0-9-16,-1-4 3 15,-4-4-6-15,2-4 2 0,-1-2 15 16,1-2-12-16,2 0 14 15,1 0 3-15,-2-2-17 16,2 3-3 0,0-1 0-16,0 4 3 0,0 3 2 15,0 1-7-15,0 1 1 16,0 5 0-16,0 0-1 16,0 4-2-1,0 1-1-15,0 0 3 0,0 1 7 16,0 3-7-16,0 0 0 0,0 0 1 15,0 0-1 1,0 0 0-16,0 0-2 0,0-2 8 16,0 1-4-16,0 0-2 15,0-1 0 1,0 2-7-16,0 0 7 0,0 0 0 16,0 0-5-16,0 0 5 15,0 0 0 1,0 0 0-16,0 0-3 0,0 0 2 15,0 0 2-15,0 0 1 16,0 0-2-16,0 0 0 16,0 0-5-16,0 0 8 15,0 0-3-15,-1 0 0 0,-1 0 6 16,1 0-6 0,1 2 0-16,0-2 0 0,0 0 2 15,0 0-2-15,0 0-4 16,0 0 2-16,0 0 4 15,0 0 1-15,0 0-3 16,0 0 0-16,0 0 3 16,0 0-3-16,0 0 0 15,0 0-5 1,0 0 7-16,0 0-3 16,0 0 1-16,0 0 0 0,0 0 1 0,0 0-1 15,0 0 0-15,0 0 0 16,0 0 2-1,1 0-2-15,12 0 0 0,7 0 1 16,-1 0 2 0,2 0-3-1,-4 0-3-15,-3 0 2 16,0 0 0-16,-5 0-8 16,0 0-46-16,-3-2-65 15,-5-2-134-15,-1-3-200 16</inkml:trace>
  <inkml:trace contextRef="#ctx0" brushRef="#br0" timeOffset="-203004.67">22743 12360 478 0,'0'0'168'0,"0"0"-98"15,0 0 17-15,0 0 16 16,0 0-13-16,0 0-35 15,0 0-2-15,0-20-3 16,-3 20 1-16,-2 0-13 16,-2 0-8-16,-2 0 2 15,-3 11-11-15,0 3 18 16,-1 3-9-16,2 0-14 0,5 0 14 31,3-2-30-31,3-3 1 0,0-2 7 0,0-3-6 16,6-3 1-16,9-1 1 15,6-3-2-15,3 0 6 16,1 0-8-16,-4-10 0 16,-2-3 1-16,-5-3-1 15,-4-3 1-15,-4-2-1 16,-6 1 0-16,0 6 0 16,0 3 0-16,-13 6 0 15,-5 3-4-15,-3 2-1 0,3 0-5 16,2 0 3-16,7 3-47 15,6 4-3-15,3 0-51 16,0 0-29-16,9-2-4 16,7-2-99-16,5-3-141 15</inkml:trace>
  <inkml:trace contextRef="#ctx0" brushRef="#br0" timeOffset="-202785.03">23016 12323 730 0,'0'0'181'16,"0"0"-101"-16,0 0 5 0,0 0 25 15,0 0-28-15,0 0 10 16,3 3-60-16,-11 20 5 16,2 4 19-16,6 2-36 15,0-1-11-15,0-1-9 16,0-3-14-16,3-4-24 15,2-3-69-15,-4-5-61 16,-1-5-104-16</inkml:trace>
  <inkml:trace contextRef="#ctx0" brushRef="#br0" timeOffset="-201871.83">25063 12011 798 0,'0'0'102'16,"0"0"-16"-16,0 0-28 0,0 0 27 16,0 0-22-1,0 0 5-15,-96 51 10 0,84-28-55 16,5-1-5-16,4-2 14 15,3-2-26-15,0 0-5 16,0-6-1-16,13-4 3 16,2-3 1-16,6-5-2 15,0 0 0-15,-2 0 6 16,-1-14-5-16,-1-5-1 16,-4-5-2-16,-3-3 0 15,-4-2 0-15,-4 1-1 16,-2 3 1-16,0 6 7 0,-6 6-7 15,-8 6-2-15,-2 4-19 16,2 3-15-16,1 0-13 16,7 2-43-16,5 5-12 15,1 0-57-15,1 0-107 16,15-2-161-16</inkml:trace>
  <inkml:trace contextRef="#ctx0" brushRef="#br0" timeOffset="-201540.39">25322 11993 786 0,'0'0'62'16,"0"0"-19"-16,0 0 56 15,0 0-37-15,0 0-21 16,0 0-14-16,26-3 8 15,-26 20 12-15,0 3-9 16,0 2 0-16,-13 1-18 16,-4-2 10-16,2-3-3 0,-3-2-14 15,4-5 14-15,7-4-20 16,2-2-1-16,5-4-5 16,0-1-1-16,12 0 0 15,20 0 9-15,10-8-9 16,7-4-21-16,4 1-77 15,-2-1-13-15,3 4-67 16,-7-2-387-16</inkml:trace>
  <inkml:trace contextRef="#ctx0" brushRef="#br0" timeOffset="-200450.07">27497 11688 839 0,'0'0'88'0,"0"0"-10"0,0 0 2 16,0 0-28-16,0 0-5 15,0 0-4-15,-42 18 11 16,35-5-10-16,1 1-6 0,3-2-10 16,1-1-21-16,2 0-6 15,0-1 13-15,0-3-14 16,0-1 0-16,9-2 4 16,6-4-3-16,0 0 10 15,3 0-11-15,0 0 2 16,0-10 5-16,-3-3-7 15,0-2 0-15,-6-3 0 16,-3-3 3-16,-6 1-3 16,0 4-2-1,0 2 2-15,-12 7-6 0,-6 3-14 0,0 4-46 16,2 0-6 0,3 0 10-16,7 0-76 0,5 4-160 15,1 0-248-15</inkml:trace>
  <inkml:trace contextRef="#ctx0" brushRef="#br0" timeOffset="-199884.09">27752 11633 495 0,'0'0'327'16,"0"0"-252"-16,0 0 24 0,0 0 18 0,0 0-61 31,0 0-14-31,-6-30-22 16,17 26-1-16,2-3 0 15,-3 6-9-15,3-1 0 16,-2 2 10-16,-2 0-18 0,-1 0 6 15,1 2 17-15,-6 8-3 16,-3 8 9-16,0 2 1 16,0 1-16-16,-3 3 11 15,-9-6-24-15,0-3 0 16,1-1 2-16,0-3 0 16,1-4 6-16,3-2-9 15,3-1 0-15,1-2 4 16,3-1-6-16,0-1-1 15,0 0 0-15,0 0-1 0,0 0-4 16,17 0 5-16,7 2 1 16,6-1 0-16,1 2-23 15,-4 4 12-15,-4 2 9 16,-5 2 2-16,-8 2 0 16,-7 1-5-16,-3 1 5 15,0-2-4-15,-13 1 6 16,-11-3-2-16,-8-2 11 15,-5 0-5-15,-3-4-4 16,1 1-2-16,8-3-59 16,4-3-86-16,9 0-74 0,0-10-645 15</inkml:trace>
  <inkml:trace contextRef="#ctx0" brushRef="#br0" timeOffset="-186064.92">23579 8525 80 0,'0'0'343'0,"0"0"-310"15,0 0 3-15,0 0 32 16,0 0-12-16,0 0-1 15,0 0-14-15,-13-6 7 16,13 5 20-16,-3-1-23 16,0 2 7-16,0 0-16 0,-1 0-3 15,-1 0-1-15,1 0-7 16,-2 0 2-16,1 0-4 16,-1 0 4-16,2 0 20 15,-2 0-28-15,-1 0 1 16,-1 0 10-16,2 0-3 15,3 0-1-15,0 0-8 16,3 0-3-16,0 0 11 16,0 0-10-16,0 0 2 15,0 0-8-15,0 0-9 16,0 0 3-16,0 0-4 16,2 0 2-16,10 0 9 0,5 0-11 15,5 0-2-15,6-1 2 16,5-2 6-16,5 1-3 15,3 1-3-15,-2 0 0 16,0-1-4-16,-3 2 4 16,-4 0 0-16,-4 0-1 15,-5 0 2-15,-4 0-1 16,-3 0 0-16,-4 0 0 16,-3 0 0-16,-3 0 5 0,0 0-5 15,-3 0 0 1,-3 0 3-16,1 0-6 0,-1 0 3 15,0 0 0-15,0 0 8 16,0 0-5-16,0 0-3 16,0 0 1-16,0 0 1 15,0 0 0-15,0 0 0 16,0 0-2-16,0 0 19 16,0-1-19-16,0-3 3 15,0-2-1-15,0 1-2 0,-3-2 0 16,0 0 0-16,-1-3 0 15,3-3 2-15,-1-3-2 16,1-1 0-16,-1-2 1 16,1-2 7-16,1-2-8 15,0 0-4-15,0 2 4 16,-2-1 14-16,1-1-3 16,-2 0-5-16,1-2 4 15,-1 3 5-15,2-1-8 16,-1 3-5-16,1 2-2 15,-1-2 16-15,1 2-16 0,-1-2 3 16,2 1 3-16,-1 1 2 16,1 3-2-16,0 1-4 15,0 1-1-15,0 0 16 16,-3 3-17-16,0 2 0 16,0 1 3-16,1 0 0 15,-1 1 1-15,2 1-4 16,1 0 0-16,-2 3 4 15,2-1-4-15,0 0 0 16,0 0 3-16,0 2 2 0,0 1-3 16,0-2-2-16,0 2 1 15,0-1-6-15,0 1 5 16,0-2 0 0,0 2 0-16,0 0 0 0,0 0 2 15,0 0-2-15,0 0 0 16,0 0 6-16,0 0-6 15,0 0-7-15,0 0 7 16,0 0 2-16,0 0-2 16,0 0-1-1,0 0 1-15,0 0 3 0,0 0-3 0,0 0 0 16,0 0-1-16,0 0 4 16,0 0-5-16,0 0 2 15,0 0 0-15,0-1 2 16,0 1 1-16,0 0-5 15,0 0 4-15,0 0-4 16,0 0 2-16,0 0-7 16,17-2 7-16,4 1 4 15,9 0-4-15,2 1-2 16,7 0 2-16,0 0 3 16,1-2-3-16,5-1 0 15,-2-1 0-15,2 0 7 0,-5-1-7 16,-12 4 0-1,-12 0-1-15,-12 1-2 0,-4 0 2 16,0 0 0 0,0 0-10-16,-3 0 8 0,-7 0-17 15,-1 0-1-15,2 0 1 16,5 0-34-16,1 0-1 16,1 0-26-1,1 0-33-15,-4 0 13 0,-1 0-77 0,-4 1-76 16,-5 3-36-1</inkml:trace>
  <inkml:trace contextRef="#ctx0" brushRef="#br0" timeOffset="-185002.5">23897 8130 374 0,'0'0'75'16,"0"0"-17"-16,0 0 73 0,0 0-43 15,0 0 8-15,0 0 9 16,0-13-11-16,0 13-31 15,0 0-3-15,-12 0-36 16,-4 6 1-16,-3 8-3 16,2 5 2-16,0 0 0 15,4-1-5-15,6 1-7 16,1-5-2-16,5-5-4 16,-1 1 11-16,2-6-17 15,0 2 0-15,0-3 1 16,0-2 1-16,0-1-2 15,0 0-2-15,0 0 2 0,0 0-2 16,0 0 2-16,2-8 0 16,9-8-4-16,5-3 0 15,0-5-2-15,0 0-5 16,2-3-3-16,-3 5 12 16,-2 5-9-16,-4 4 10 15,-2 4 1-15,-3 3 0 0,-3 2 0 16,-1 3 0-1,0 1 2-15,0 0 8 0,0 0-10 16,0 0-1-16,0 0-3 16,0 1 4-16,0 8 2 15,6-2-2-15,2 3 0 16,1 3 9-16,2 0-9 16,0 3 9-16,-3 1-5 15,0 0-2-15,0-1 6 16,-1-2-8-16,-1-4 0 15,-2-2 9-15,-1-4-9 0,-3-2-1 16,2-1 1-16,-2-1 3 16,0 0 0-16,0 0-1 15,0 0 6-15,2 0 25 16,-1 0-21 0,1 0-6-16,-2-4-1 0,0 0 1 15,0 1 5-15,0 0-10 16,0-1 7-16,-9 3-7 15,-5 1-1-15,-8 0-9 16,-6 0 8-16,-5 0-36 16,-1 5-52-16,4 5-61 15,6 0-121-15,10-2-209 16</inkml:trace>
  <inkml:trace contextRef="#ctx0" brushRef="#br0" timeOffset="-181472.94">23223 7526 838 0,'0'0'75'15,"0"0"-14"-15,0 0 8 16,0 0-19-16,0 0 13 16,0 0-22-16,0 0-8 15,-33-3-7-15,32 18 6 16,-2 4 12-16,0-1-11 16,1 2-3-16,0 0 12 15,0-1-24-15,1-3-6 16,1-2 14-16,0-2-13 0,0-5-13 15,0 0 6-15,0-3 0 16,0-1-5-16,0-2 0 16,-2-1-1-16,1 0 18 15,-1 0-17-15,-1-3-2 16,1-12-7-16,2-8 2 16,0-5 3-16,0-4-22 15,8-3-2-15,7 2 26 16,-3 0-38-16,3 5 19 15,-5 4-3-15,2 6 13 0,0 7 8 16,2 4-16-16,2 5 10 16,0 1 0-16,4 1 8 15,-4 0 0 1,-1 0 0-16,-6 2-4 0,-7 8 4 16,-2 2-7-16,0 1 7 15,-11 1 2-15,-10 1 1 16,-2-3 3-16,-3 0-6 15,0-4 1-15,4-1 1 16,5 0-2-16,7-2-2 16,6 2 0-16,4-3-75 0,0 1-17 15,4 1 9 1,14-3-76-16,-1-2-171 16</inkml:trace>
  <inkml:trace contextRef="#ctx0" brushRef="#br0" timeOffset="-180368.84">23481 7505 638 0,'0'0'83'32,"0"0"-19"-32,0 0 10 0,0 0-24 0,0 0-3 15,0 0-24-15,-9-7 0 16,9 7-21 0,0 0 3-16,0-2 5 0,0 2-9 0,0 0-1 15,0 0 13 1,0 0 4-16,0 0 5 15,0 0-13-15,0 0-8 0,0 0 8 16,0 0-7-16,0 0-4 16,0 0 0-16,0 0 2 15,0 0 0-15,0 0-4 16,0 0 4-16,0 0 4 16,0 0-4-16,0 0-1 15,0 0 0-15,0 0 1 0,-3 0 0 31,0 0 1-31,-1 5-1 16,-1 2 16-16,1 4-3 16,1 3 7-16,2-2-4 15,1 1-11-15,0 0 15 16,0-3-16-16,0-2 3 16,0 0 11-16,0-3-18 15,0-2 14-15,0-2-2 16,0-1-5-16,0 0 15 15,0 0-18-15,0 0 4 16,0 0 10-16,0 0-18 16,0 0 9-16,0 0-4 15,0-8-4-15,0-8 2 0,0-2-3 16,0-6 0-16,0-3-1 16,11-3 1-16,0-2-7 15,1 3-2-15,3-1 0 16,-2 5 6-16,3 9-7 15,-2 7 8-15,-2 5-5 16,-5 4 5-16,-1 0 1 16,-1 0-3-16,2 0 4 0,-1 4 3 15,-1 3-3 1,-1 2 0-16,1-2 2 0,-4 0-1 16,1 0-1-16,-2-1 1 15,0-1-1-15,0 0 2 16,0 0-2-16,-6 1 0 15,-3 0 8-15,-3 1-8 16,3-2 0-16,0 1 0 16,1-1 2-16,3 0-2 15,0-1 0-15,0 0 0 16,-1-1-2-16,2 2 5 16,-5 0-4-16,0-1 1 15,2-4 0-15,-3 3 3 0,5-2-3 16,2-1 0-16,1 0 9 15,2 0-9-15,0 0 0 16,0 0 1-16,2 2 2 16,11 2 6-16,4 2-2 15,0 3-2-15,0 3 3 16,1 3-7-16,-2 1 2 16,-1 1 1-16,1 0-2 15,-4-2 0-15,-2 0-2 16,-6-4 0-16,-2-4-2 0,-2 1 2 15,0-4-1-15,0 0-5 16,0-1-13-16,0-3-4 16,0 2-11-16,0-2-20 15,0 0-39-15,0 0-97 16,2 0-38-16,3-5-228 16</inkml:trace>
  <inkml:trace contextRef="#ctx0" brushRef="#br0" timeOffset="-180038.15">23742 7503 548 0,'0'0'268'0,"0"0"-201"16,0 0 13-16,0 0 44 15,0 0-33-15,0 0-58 16,-13 3-14-16,31-3-6 16,4 0 8-16,3 0 10 15,0 0-22-15,-2-5-2 0,0 0-7 16,-4-1 1-16,-4 2 2 16,-4 0-3-16,-4 1-9 15,-7 0-20-15,0 0-12 16,0 3-15-16,-12-1-46 15,-2 1-61-15,1 0-2 16,0-3-53-16</inkml:trace>
  <inkml:trace contextRef="#ctx0" brushRef="#br0" timeOffset="-179755.77">23778 7392 784 0,'-1'-13'161'0,"1"3"-33"15,0 3 24-15,0 3-36 16,0 4-16-16,0 0-29 16,0 0-42-16,0 0-6 15,0 11-10-15,0 3 3 16,0 2 13-16,4 2-27 16,1 2 2-16,-2 1 10 15,-2 2-11-15,-1-1-3 16,0-1 0-16,0-3-6 0,0 0 1 15,0-4-44-15,0-3-67 16,0-1-37 0,3-3-36-16,9-5-77 0,0-2-360 15</inkml:trace>
  <inkml:trace contextRef="#ctx0" brushRef="#br0" timeOffset="-179519.66">24053 7348 961 0,'0'0'86'16,"0"0"-36"-16,0 0 27 15,0 0 17-15,0 0-30 16,0 0 11-16,0 52-8 16,-5-28-46-16,5 1-10 15,0-1-11-15,0-1 2 16,0 0 7-16,-3-4-9 15,0 0-28-15,0-2-64 16,0-2-85-16,0-3-52 16,2-4-228-16</inkml:trace>
  <inkml:trace contextRef="#ctx0" brushRef="#br0" timeOffset="-178961.86">23211 7186 680 0,'0'0'128'0,"0"0"-63"16,0 0-30-16,0 0 63 15,-109 26-20-15,78-1 23 16,-2 1-50-16,2 7 13 15,2 4 10-15,4 3-34 0,8 4-4 16,6 1-18 0,8 1-11-16,3-6 16 0,1 0-23 15,20-5 3-15,9-1-14 16,13-1 1-16,12-4-46 16,7-5-99-16,2-5-49 15,-6-9-225-15</inkml:trace>
  <inkml:trace contextRef="#ctx0" brushRef="#br0" timeOffset="-178291.87">24147 7124 829 0,'0'0'134'0,"0"0"-58"16,0 0 29-16,0 0 20 16,0 0-30-16,0 0-34 15,-13-25-9-15,13 25-25 16,0 0-8-16,0 2 1 15,11 8 10-15,4 3 10 0,3 3-21 16,6 6 0-16,1 3 8 16,-1 6-22-16,-5 6 12 15,-5 4-14-15,-8 7-1 16,-6 3 7-16,0 2-9 16,-12 0 0-1,-8-4-2-15,-5-2-10 0,-6-6-33 16,-2 1-84-16,-3-9-139 15,-5-6-243-15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6-14T10:52:24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18190 8930 703 0,'0'0'136'16,"0"0"-55"-16,0 0 6 15,0 0 18-15,0 0-24 16,0 0-17-16,0 0 13 15,-1 0-20-15,-4 0-10 16,0 1-29-16,1 5 3 0,-1 2-4 16,1 2 7-16,1 1-22 15,0-1 3-15,3 0 8 16,0 0-9-16,0-3-2 16,0-2-4-16,12-4 4 15,3-1 2-15,4 0-1 16,-1 0-3-16,3-6 0 15,0-3-7-15,-6-3-13 0,-3-2-7 16,-6 0 8 0,-6 0 19-16,0-2 0 0,-8 1 2 15,-11 3 3-15,-5 5-5 16,-1 7 1-16,-3 0 12 16,2 2-12-16,-1 11 12 15,2 2-12-15,4 2 3 16,9 0 1-16,6 0-2 15,6 0 7-15,0-2-10 16,7-1 4-16,13-4-4 16,5-3 0-16,4-4-4 15,2-3 3-15,-1 0 2 16,-2 0-2-16,-3-11-2 0,-7 0-17 16,-4-5 19-16,-8 1-7 15,-3-3 8-15,-3 0 1 16,0-2 3-16,-8 4-1 15,-5 1-2-15,-3 7-1 16,-2 5 7-16,0 3-7 16,-3 0 0-16,0 14 6 15,0 5-3-15,5 3 0 16,7-1-3-16,6 1 1 16,3-3-10-16,0-3 5 0,10-4 2 15,6-2-4 1,3-6-18-16,3-2-33 0,0-2-31 15,2 0-52-15,-3-9 8 16,-2-3-141-16</inkml:trace>
  <inkml:trace contextRef="#ctx0" brushRef="#br0" timeOffset="980.24">18275 8976 840 0,'0'0'79'0,"0"0"-20"16,0 0 29 0,0 0-6-16,0 0-24 0,0 0 4 15,0 0-2-15,0 0-18 16,0 0-19-16,0 0-12 15,0 9 49-15,0 2-42 0,0 2-7 16,-2-1 4-16,-1 4 1 16,0 1 2-1,2 3-9-15,-2 2 0 0,1 5 3 16,2 0-6-16,0 1 11 16,0-1-14-16,0 1 12 15,0-1-12-15,0 1 4 16,0 0-3-16,0 1 5 15,3-1-9-15,-1 0 6 16,-1-2-5-16,2-1 2 16,0-3 3-16,-1 2-6 15,-2 1 0-15,0-3 13 16,0 2-9-16,0 2-4 16,0-1 3-16,-6 0-2 15,0 2 10-15,2-1-11 16,2-1 0-16,2-3 1 15,0-2 4-15,0-3-5 0,0 0 0 16,4-2-1-16,1 6 1 0,-1 0 0 16,1 1 2-1,0 1 8-15,-2 0-10 0,0-1 0 16,-2-1 0-16,5-1 7 16,-3 1 0-1,0-3-7-15,1-1 3 0,-1 2 4 16,2-3-4-16,-4-2-3 15,2 1 8-15,-3 2 3 16,0-2-10-16,2 2 2 16,-2-2-1-16,1 2 6 15,1-2-7 1,2-1 1-16,1 0 1 16,-1-3 0-16,1 3 2 0,-2-3-5 0,-2 5 0 15,1-2 3-15,-2 2 0 16,0-3 3-16,0-4 0 15,0 2-5-15,1-1 8 16,1-1-9-16,1 1 4 16,-1 1 1-1,0 2-2-15,-2-2-3 16,0 0 2-16,0-1 3 16,0 1-6-16,0-1 1 15,0-1 0-15,0 0 10 0,0 0-10 0,0 0 0 16,0-1 3-1,0-2-2-15,0-2-2 16,0-3-2-16,0 2 3 0,0 0 3 16,0-3 1-16,0 1-6 15,0-1 9-15,0 0-7 16,0 0 0-16,0 0-17 16,0 0-15-16,0-4-19 15,0-11-95-15,0-6-207 31,0-4-388-31</inkml:trace>
  <inkml:trace contextRef="#ctx0" brushRef="#br0" timeOffset="5393.83">18623 10492 739 0,'0'0'111'0,"0"0"-79"0,0 0 15 0,0 0 26 15,-99 11-31-15,81-8 10 16,6-3 16-16,6 0 23 15,5 0-7-15,1 0-9 16,0 0-33-16,0 0-14 16,0 0 11-1,-2 1-11-15,2-1-13 16,0 0 20-16,0 0-25 0,0 3-6 16,0-3 10-16,0 0-11 15,0 3 4-15,0-3-2 0,2 4-4 16,7 0 6-1,3-1-6-15,1 1 3 0,8-1-4 16,3-3 0-16,3 0 6 16,7 0-6-16,2 0 0 15,3 0 5-15,3 0-3 16,4 0-2-16,2 0 0 16,1 0 1-16,-2 0-2 15,1 0 1-15,-2 0 0 16,-4 0 3-1,2 0-3-15,0 0 0 0,1-3 0 16,1 2 3 0,-1-2 3-16,0 0-6 0,-4 3 0 0,2 0-6 15,-2-1 8 1,-1-2-4-16,0 0 2 0,-1 2 0 16,2 1-2-16,-1 0 2 15,5 0 0-15,4 0-2 16,3 0 5-16,3 0-6 15,2 0 2-15,-4 0 1 16,0 0 4-16,-4 0-4 16,-1-3 0-16,-5-1 1 0,-4 1 2 15,-5-4-6-15,-5 6 2 16,-6-2 1-16,0 0 1 16,-7 3-1-16,3 0-1 31,2 0-1-31,-1 0 2 15,7 0 0-15,1 0 0 0,3 0 2 0,2 0-4 16,3 0 2-16,1 0 0 31,2-1 1-31,1 1 2 0,2 0-4 0,0-2 1 16,-2 1 0-16,-1-2-4 0,1 2-5 16,1-1 9-16,-1 2 0 15,3 0 0-15,0 0-3 16,2 0 2-16,-5 0 2 15,-1 0-1 1,-4 0 0 0,-6 0 0-16,0 0 0 15,-2-1 5-15,-2-3-8 16,-3 1 3-16,-1 0 0 16,0 2 3-16,-2-1-3 15,1 2 0-15,2 0 2 16,3 0-1-16,2 0-1 0,5 0 0 15,2 0 0-15,2 0-1 16,3 0 1-16,5 0 0 16,1 0 1-16,6 0 0 15,1 0-1-15,0 0 3 16,2 0 2-16,-3 0-8 16,-5 0 3-16,-5 0-2 15,-5 0 0-15,-1 0 3 16,-2-4-2-16,-2-1 1 15,-3 1 0-15,-1-1-8 0,-5 3 8 16,-2-1 0-16,-2-1 8 16,-2 4-8-16,7 0 0 15,2 0-5-15,3 0 5 16,7 0 1-16,-3 0-1 16,1 0 0-16,0 0 1 15,-2 0 1-15,1 0-1 16,-1 0-1-16,-3 0 0 15,2 0-1-15,0 0 1 16,0 0 0-16,3 0 3 16,1-6-1-16,2 2-1 0,-5 0-1 15,-1 1 0-15,-5 2-1 16,2 1 1-16,-1 0 0 16,-1 0-1-16,0 0 3 15,3 0-4-15,2 0 3 16,0 0-1-16,0 0 7 15,-2 0-7-15,-5 0-7 16,-1 0 6-16,-4 0 1 16,-5 0 2-16,4 0-2 15,-1 0 2-15,4 0-3 0,1 0 1 16,7 0 0 0,3 0 1-16,11 0 0 0,1 0 9 15,2 0-10-15,-2 0 0 16,-5 0-2-16,-2 0 2 15,-5 0 0-15,-6 0-1 16,-4 0 2-16,-9 1-2 16,-2-1 0-16,-2 0 1 15,1 0 5-15,1 0-5 16,-1 0 0-16,2 0-1 0,-1 0 4 16,2 0-1-16,0 0-2 15,3-1 0-15,0 1-4 16,0 0 4-16,0 0 0 15,-1 0 1-15,0 0 1 16,1 0 0-16,0 0-2 16,-1 0 0-16,-1 0 4 15,1 0-4-15,1 0-1 16,3 0 1 0,-1 0 4-16,-1 0-2 0,-2 0-2 15,-3 0 0-15,0 0 6 0,-5 0-6 16,-2 0-2-1,-2 0 2-15,0 0 2 0,-1 0-1 16,-1 0-1-16,2 0 2 16,-1 0-2-16,2 0 0 15,0 0 0-15,0 0 4 16,1 0-4-16,4 0 3 16,-1 0 0-16,5 0-3 15,-1 0 10-15,-2 0-10 16,-1 1-2-16,-3-1 2 15,-2 0 0-15,-2 0 2 0,1 0-6 16,-2 0 9 0,0 0 3-16,0 0-7 15,0 0-1-15,0 0 0 0,3 0 2 16,-2 0 6-16,1 0-8 16,-1 0 2-16,-1 0 4 15,0 0-6-15,0 0 0 16,0 0 8-1,0 0 1-15,0 0 0 0,0 0 2 16,0 0-10-16,0 0-2 16,0 0 1-16,0 0 0 15,0 0 6-15,0-4-6 0,0-3-5 16,0 0 4-16,0-4 1 16,0-2 6-16,0 1-6 15,0-4 0 1,0-3-2-16,0 0-1 0,0-4 2 15,0 0 1-15,0-2 0 16,0-2 0-16,2 0 2 16,0 2-6-16,2 0 2 15,-3 1 2-15,-1 2 4 16,2 4-4 0,-2 0 0-16,0 2 0 0,0 1 0 15,0-2 0-15,0 1 1 0,0 2-1 16,0-1 0-16,0 1-6 31,0 0 6-31,0-1-1 0,0 3 5 16,0 0-8-1,0 1 3-15,0 0 1 0,-2 0 1 16,2 1-1-16,-1-3 5 0,1 1-6 16,0-2 1-16,-3 3-3 15,3-3-1-15,-1 0 4 0,1 0 7 16,-2 0-7-1,2 0 0-15,0 0 0 0,0 1 0 16,0 0 0 0,0 2 0-16,0 2 1 0,0 1-1 15,-2-1-6-15,-1 1 6 16,0-1 4-16,0 1-4 16,0 1 0-16,2-1-6 15,1-2 10-15,0-1-4 31,0-1 0-31,0 1 4 0,0 1-3 0,-2 1-1 16,2 0-1-16,-3 0-4 0,2 0 5 16,-1-1 3-16,-2 0-3 15,3 0 3-15,-2-2-8 16,3 2 4-16,0 2 1 16,0 0 8-1,0 1-8-15,-2 1 0 0,2 1 0 16,0 0 0-16,0 1 0 15,0-2 0-15,0 1-6 16,0-1 6-16,0-1 2 16,0 1 3-16,0 0-10 15,0 2 11-15,0 1-7 0,0 3 1 32,0-1-4-32,0 1 4 0,0-2 4 0,0 1-4 31,0-2 0-31,0 0 0 15,0-1 0-15,0 0 0 0,0 0-1 0,-1-2 1 16,1 4 0-16,-2-3 0 16,1 1-3-1,-1 0 4 1,2 0-1-16,0-1 0 16,0 2 1-16,0 3-1 15,0-1 1-15,0 0-2 16,0 1-5-16,0-2 6 15,0 2 4-15,0 0-4 0,0 0 0 16,0 0-1-16,0 0 2 16,0-1-2-16,0-4-4 15,0 1 5-15,0-3 4 16,0 0-4-16,0 0-3 16,-1-1-1-16,-2-1 4 15,1 1 0-15,1 0-7 16,1 0 7-16,0 1 5 15,0 0-5-15,-2-1-1 16,0-2-3-16,1 0 4 0,-1 0 4 16,-1 0-4-16,1 0 0 15,-1 1-5-15,0-1 9 16,1 1-4-16,-1-1 1 16,2 3-1-16,1-2 0 15,0 2 0-15,0-1 0 16,0 0-5-16,0-1 10 15,0 1-5-15,0-1 0 16,0 4 0-16,0 0-6 16,0 1 8-16,0 3-2 15,0-1 4-15,0 2-4 0,0 0 0 16,0 0-1 0,0 0 1-16,0 0 0 0,0 0 0 15,0 0 0-15,0-1 2 16,0 1-2-16,0 0 0 15,0 0 0-15,0 0 1 16,0-2-1-16,0 1 0 16,0 0 0-16,0-1 0 15,0 1 0-15,0-1-1 16,0 2 1-16,0-1 0 0,0-1 1 16,0 0-1-16,0-1 0 15,0 1 0-15,0 1 0 16,0-1 0-16,0 2 0 15,0 0 0-15,0-1 0 16,0 1-6 0,0 0 6-16,0-1 6 0,0-2-6 15,0 0-1-15,0 0 1 16,0-1 0-16,0 0 0 16,0-2 0-16,0 2 0 0,0-3 2 15,0 3-2-15,0-2-7 16,0 2 7-16,0 1 5 15,0 0-4-15,0 2-1 16,0 0 0-16,0 1-3 16,0 0 3-16,0-2-1 15,0 1 1-15,0-1 0 16,0-1-1 0,0 1 1-16,0-1 0 0,0 0-1 15,0 0 1-15,0-1-6 16,0 1 4-16,0-1 3 0,0-1-4 15,0 1-2-15,0 1 5 16,-2 2-1-16,1 0 1 16,1-1 0-16,-2-1-1 15,1 2 1-15,1-2 1 16,-2 2-1 0,2-1 0-16,0 1 0 0,0 0 0 15,0 1 0-15,0 0 0 16,0 0 0-16,0 0-1 15,0 0 1-15,0 0 0 16,0 0-7-16,0 0 7 16,0 0 0-16,0 0 0 15,0-2 1-15,0 2-9 0,0-1 8 16,0-1 0 0,12 2 3-16,4-1-3 15,7 0 0-15,7-1-2 0,10 0 4 16,3-1-4-16,5 0-21 15,0-1-25-15,-2-1-57 16,-10 4-101 0,-11-1 0-16,-19 0-338 0</inkml:trace>
  <inkml:trace contextRef="#ctx0" brushRef="#br0" timeOffset="6384.96">20554 10657 978 0,'0'0'75'16,"0"0"-8"-16,0 0 15 15,0 0 36 1,0 0-32-16,0 0-50 0,0 0 23 0,-59 110 7 31,47-57-26-31,1 4 3 16,1 1-19-16,-3-6-16 16,3-4 28-16,4-8-36 15,1-5 3-15,5-10-2 16,0-4-1-16,0-6-1 15,0-6-20-15,5-4-34 16,1-5-39-16,2 0-103 16,-2-9-62-16,3-18-336 0</inkml:trace>
  <inkml:trace contextRef="#ctx0" brushRef="#br0" timeOffset="6747.63">20405 10749 1056 0,'0'0'31'0,"0"0"17"15,-86 43 10-15,66-32 32 16,10-1-14-16,7-3-11 0,3-3-35 16,0 0-27-16,10-4 11 15,10 0-14-15,-1 0 11 16,5-10 5-16,0-6-14 15,0-5 9-15,-3 0-11 16,-2-3 0-16,-1 4 6 16,-6 3-6-16,-3 6 2 15,0 4-2-15,-3 4 0 16,0 3 21-16,0 0-20 16,4 3 8-16,-1 11 13 0,5 4-6 15,5 1-6 1,2 5-9-16,1-3-1 0,4-2-18 15,-3 2-167-15,0-3-198 16</inkml:trace>
  <inkml:trace contextRef="#ctx0" brushRef="#br0" timeOffset="7272.09">20903 11206 1112 0,'0'0'60'0,"0"0"-29"0,0 0 10 15,0 0 48-15,-84-3-27 16,62 20 35-16,-1 2-19 16,2 6-38-16,4 0-1 15,2 3-16-15,8 3-12 0,5-5-3 16,2 1-8-16,6-2-3 16,17-7-17-16,5-4-23 15,6-5-20-15,7-9-73 16,2 0-27-16,5 0 21 15,1-18-53-15,-6-3-60 16,-5-4 42-16,-10 3-26 16</inkml:trace>
  <inkml:trace contextRef="#ctx0" brushRef="#br0" timeOffset="7550.11">21127 11324 342 0,'0'0'333'16,"0"0"-96"-16,0 0-83 16,0 0-9-16,0 0-24 0,0 0-28 15,-35 10-13 1,24 8-17-16,3 4-24 0,4-4-22 15,4 0-2-15,0 0-15 16,15-5 8 0,10-3-8-16,5-5 0 15,4-5-10-15,2 0-6 0,-1-3-12 16,-7-9 26-16,-6-3-1 16,-8-5 6-16,-8-3 2 15,-6-4-5-15,0-1 0 0,-14 3-1 16,-9 4 2-1,-4 8 6-15,0 6-7 0,4 4-2 16,1 3-2-16,4 0-41 16,8 0-32-16,4 12-56 15,6-2-66-15,0 1-181 16</inkml:trace>
  <inkml:trace contextRef="#ctx0" brushRef="#br0" timeOffset="9284.12">21402 11231 1113 0,'0'0'80'0,"0"0"26"16,0 0-10-16,0 0-8 15,0 0-45-15,0 0 9 16,0-7-30-16,0 11 4 16,0 10 10-16,0 1-10 15,0 4-11-15,0 1 1 16,0-2-9-16,3-1 11 16,2 1-18-16,5-3 0 0,-1-3 1 15,7-3-1-15,-1-2-1 16,3-7-13-16,-2 0-2 15,2 0 15-15,-3-3-21 16,0-12-9 0,-3-3 7-16,0-4-8 0,-5-6-15 15,-1 3-8-15,-3 1 6 16,-3 6 49-16,0 3 0 16,0 5 6-16,0 2 9 15,0 5 10-15,0 1 18 16,0 2-3-16,0 0-15 15,0 0 9-15,0 13-30 0,0 1 21 16,0 6 0-16,0-4-10 16,5 1-5-16,3-2-5 15,2-1-4 1,-4-3 7-16,-2-1-8 0,-1-6-4 16,1 0-27-16,-1-1-26 31,-1-3-10-31,1 0-74 0,4 0-43 0,1-14 8 15,4-4-136-15,-2 4 3 16,-2-1 85-16,0 3 224 16,-2 3 197-1,2 4 19-15,1 3 15 0,6 2-56 0,0 0-46 16,6 0 9 0,-5 6-34-16,1 2-14 0,-7 3-16 15,-3 0-27-15,-4-1-14 31,-3 1 20-31,0 0-28 16,0-1 4-16,0 1-14 16,0-4-6-16,-1-3-4 15,1-1-5-15,0-3-1 0,0 0 0 16,0 0-26-16,0-8 2 16,9-12-10-16,6-2-5 15,0 5 19-15,-6 6-16 16,-2 7 37-16,-3 4 2 15,-1 0-2-15,2 2 0 16,1 11 0-16,2 1 2 16,3 0 0-16,3-1-2 15,1-4 0-15,0 0-4 16,-1-5 7-16,3-3-3 16,1-1 0-16,1 0-8 15,4-1-3-15,0-16-21 0,1-8-46 16,-3-4-8-16,2-6-29 15,-3-1 55-15,-3 2 58 16,-5 4 2-16,-8 4 18 16,-4 2 42-16,0 5 2 15,0-1-8-15,-3 5-16 16,-5 4 17-16,-1 1-1 16,-1 3-17-16,3 5-1 15,0 2-15-15,2 0-2 16,-1 0 11-16,-1 0-13 15,-2 0-6-15,3 5-2 16,1-1 8-16,2-1 3 0,2-3-5 16,-1 0-15-16,2 0 26 15,0 0-23-15,0 0 4 16,0 0-1-16,0 0-3 16,0 4 6-16,0 0-9 15,0 6 6-15,0 5 23 16,0 6-21-16,0 4 4 15,0 7 11-15,0 2-8 16,0 0 3-16,0-2-14 0,0 2-2 16,0-4 4-16,0-1-5 15,3-2-2-15,0-4 2 16,0-5 3-16,2-4-4 16,1-3-5-16,-2-4 5 15,2-4-6-15,2-1 2 16,2-2-11-16,7 0-7 15,3 0-1-15,3-9-6 16,1-2-12-16,-2-3 2 16,-4 3 20-16,-5-3-13 15,1-2-1-15,-2-3 5 0,-2 1 7 16,-1 0 14-16,-2 0-1 16,-2 4 8-16,-4-4 2 15,1 6-2-15,-2-1 1 16,0 5-1-16,0 1 4 15,0 0 6-15,0 4-3 16,0 3-7-16,0 0 16 16,-3 0-10-16,-2 0 9 15,-2 14-1-15,1 7-3 16,0 1 13-16,5 0-16 0,1-1-1 16,0 0 7-16,0-7-14 15,7-3 0 1,8-2-2-16,2-5 2 0,5-4 0 15,-1 0-2-15,0-2-7 16,-2-9 3-16,-1-1-1 16,-5-1 1-16,-2 6-2 15,-2 0 8-15,-6 7 0 16,0 0-4-16,1 0 4 16,1 0 3-16,4 0-3 15,2 4 0-15,0-1 3 0,1 0-2 16,0-3 1-1,-2 0-2-15,2 0-11 0,-4 0 10 16,-1-7-51-16,-2-5-27 16,-4 0-82-16,-1-4-78 15,0-2-150-15</inkml:trace>
  <inkml:trace contextRef="#ctx0" brushRef="#br0" timeOffset="9456.96">22133 11117 1202 0,'0'0'59'0,"0"0"-8"0,0 0-1 15,0 0-4-15,0 0 24 16,91-17-24-16,-44 4-46 16,-2 0-28-16,-7-1-252 15,-10 0-461-15</inkml:trace>
  <inkml:trace contextRef="#ctx0" brushRef="#br0" timeOffset="10657.54">22943 11176 199 0,'0'0'903'16,"0"0"-819"-16,0 0-17 0,0 0 23 0,0 0 17 31,0 0-20-31,21 27-31 0,-21-13-2 16,0 4-13-16,0 2-12 0,0-1 4 15,-2-1-22 1,-4 0 7-16,2-4-7 0,1-4-7 16,1-5 7-16,2 0-11 15,0-4 0-15,0-1 2 16,0 0 0-16,0 0-4 15,0 0 0-15,0 0-25 16,0-11 13-16,0-9-34 0,9-2 7 16,3-8 3-16,1-1-21 31,0 1 0-31,3 7 37 0,-6 8 22 0,4 8-2 31,-4 6 2-31,-2 1 0 16,0 0 5-16,-5 9-5 15,0 8 23-15,0 3 8 16,-1-4-8-16,-1 2 10 16,4-2-14-16,0-4-9 15,-1-1 18-15,0-3-14 16,-1-1-9-16,-1-1-5 0,1-5 0 16,-3-1 5-16,1 0-5 15,1 0 0-15,2 0 4 16,4-7-4-16,5-11 0 15,1-2-11-15,2 0-5 16,-1 3 1-16,-2 4-10 16,-2 7 25-16,-2 3-8 15,-2 3 10-15,1 0-7 16,-4 7 5-16,-1 8 0 0,0-1 13 16,-3 0-13-16,0 0 2 15,0-4-6-15,2-2 6 16,2-1-3-16,3-6 1 15,-1-1 0-15,3 0-5 16,4 0 5-16,1-6-13 16,1-8-17-16,2 1 5 15,-4-1 10-15,0 3-5 0,-2 4 14 16,-3 0 6-16,-1 7 0 16,-3 0 0-16,-1 0 1 15,0 4 0-15,-3 6 8 16,2 4-9-16,-1-1 5 15,4-2-4-15,1-2-1 16,6-2 0-16,1 0 5 16,3-4 1-16,3-3-6 15,-2 0 0-15,-2 0 1 16,-1-10 5-16,-7-4-6 0,-2 1 0 16,-4-6 5-16,-1 1-4 15,0 0 3 1,0 3-4-16,0 4 4 15,-1 3 1-15,-4 5-5 0,2 3-3 16,0 0-16-16,-1 0-69 16,2 0-80-16,1 1-58 15,1 5-343-15</inkml:trace>
  <inkml:trace contextRef="#ctx0" brushRef="#br0" timeOffset="11380.55">23787 11156 1085 0,'0'0'141'0,"0"0"-5"15,0 0 7 1,0 0-72-16,0 0-31 0,0 0 14 16,0 0-29-16,-40-3-2 15,19 19-15-15,0 2-5 16,-3 1 16-16,3-1-18 0,5 0 2 15,6-4 0-15,7-4-3 16,3-2-7 0,0-4-9-16,4-1-2 0,12-3 6 15,3 0-23-15,3 0-8 16,-2-10 0-16,0-4-14 16,-2-1 16-16,-1-6-9 15,-1-1 22-15,0-4 20 16,1-5-15-16,-3-1 23 15,-2-3 4-15,-3-1-3 16,-5 2 19-16,-4 6 38 0,0 7 4 16,0 11 22-1,0 6-40-15,-7 4-3 0,0 0 6 16,-5 7-27-16,-5 18-3 16,5 4 7-16,5 6-18 15,4 0 19 1,3-2-25-16,0 0 2 0,13-2 14 15,4-2-10-15,4-4-5 16,0-7-1-16,2-3 0 16,0-6-3-16,5-4 3 15,1-5-9-15,2 0 4 16,3-2 2-16,1-10-5 0,-1-3-5 16,-5 1-5-1,-7-1 14-15,-6-3-10 0,-9-1 11 16,-4-1 3-16,-3 3 3 15,0 6-3-15,0 4-1 16,0 7 1-16,-12 0 25 16,-7 3-21-16,-2 15 3 15,0 6 13 1,5-1-17-16,8-2 3 0,7-5-6 16,1-1 5-16,0-7-9 15,18-2 4-15,7-6-5 16,8 0 4-16,6-3-15 15,-2-14-34-15,-4 2-26 0,-3-6-77 16,-8-2-196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6-14T06:39:36.98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16901 14083 498 0,'0'0'479'16,"0"0"-444"-16,0 0-10 16,0 0 54-16,0 0-6 15,0 0-46-15,0 0-13 0,2-6 7 16,-2 6 30-16,0-1 4 16,0 1 6-1,0 0-3-15,0 0-16 0,0 0-2 16,0-2-20-16,0 1 3 15,-3-3-4-15,-3-2-12 16,-2 2-7-16,-4 1 6 16,0 1 4-16,-6 1-5 15,0 1 1-15,-2 0-1 0,-3 0-2 16,4 0 1-16,-1 7 0 16,4 0 0-16,6-1-4 15,2 3 1-15,3 1 0 16,2 2-1-16,1 1 2 15,2-1-2 1,0-1 0-16,0 1 0 0,12-2 1 16,4-3-1-16,3-3 1 15,4-1-1-15,-2-3 5 16,1 0-5-16,0 0-8 16,2 0-8-16,-6-7 2 15,3-7 1-15,-3-4-3 0,-5-5 6 16,0-4 3-16,-2-10 3 15,-5 1 4-15,2 0-1 16,-5 4-1-16,-2 4 2 16,-1 4 0-16,0 4 0 15,0 6 0-15,0 3 1 16,0 6 1-16,0 3 2 0,0 0 3 31,0 2-2-31,0 0 5 0,0 0-4 0,0 0-6 16,0 0 3-16,0 0 2 15,0 0-5 1,-4 15 0-16,-1 7 16 16,1 3-4-16,1 5 4 15,1 1-11-15,2 0 5 16,0-3-5-16,0-1-5 0,0-3 2 16,0-3 3-1,9-1-5-15,0-5 2 0,3-2-5 16,2-2 5-16,2-4-4 0,2-4 2 15,3-3-1 1,-1 0-5-16,3-4-22 0,1-10 5 16,-2-2-14-1,-3-1-11-15,-3 1-7 16,-7 0 23-16,-5 2 23 16,-4 1 9-16,0 4 1 0,0 0 0 15,0 4 17-15,-1 3 5 16,-2 0 4-16,1 2-8 0,1 0-3 15,-1 0-14-15,-2 9-1 32,1 5 11-32,0 1 11 15,3-2-18-15,0-3 1 16,0-1-4-16,0-4-1 0,6 1-1 16,1-1 0-1,3-5-37-15,-1 0-119 16,-1 0-129-16,-5-2-408 0</inkml:trace>
  <inkml:trace contextRef="#ctx0" brushRef="#br0" timeOffset="159.47">17238 13897 1130 0,'0'0'0'16,"0"0"-16"-16,0 0 13 0,0 0-2 15,0 0-53-15,0 0-215 16</inkml:trace>
  <inkml:trace contextRef="#ctx0" brushRef="#br0" timeOffset="524.85">17441 13965 1071 0,'0'0'55'0,"0"0"-38"0,0 0 96 15,0 0 14-15,0 0-70 16,-91 13-44-16,79 0-4 16,3 0 0-16,5 4-2 15,4-2-7-15,0-1-3 16,6 0 3-16,11-2-3 16,2-4-15-16,1 0 5 15,1-4 6-15,-1 1 6 16,-2-3 0-16,-8-1-2 15,-4 2 0-15,-6-2 3 16,0 3 0-16,-9 3 9 0,-13 0 8 16,-4 0-4-1,-1 0 18-15,2-1-22 0,6-1 3 16,7-4-10 0,4 0-2-16,7-1-7 0,1 0-65 15,0-5-85-15,1-11-45 16,8 1-76-16,-1 1-165 0</inkml:trace>
  <inkml:trace contextRef="#ctx0" brushRef="#br0" timeOffset="845.19">17629 13849 513 0,'0'0'776'0,"0"0"-735"0,0 0 116 16,0 0-8-16,0 0-93 15,0 0-36 1,-12-13-20-16,12 32 4 16,0 8 4-16,0 6 5 15,0 1-6-15,0 0-2 16,3 0-4-16,3-2 3 0,0-2-2 15,-3-6-1 1,-1-5 0-16,-2-3-2 0,0-3-10 16,0-6-43-1,0-7-82-15,0 0-73 16,0-10-67-16,0-12-484 16</inkml:trace>
  <inkml:trace contextRef="#ctx0" brushRef="#br0" timeOffset="2022.62">17637 14040 966 0,'0'0'94'16,"0"0"-87"-1,0 0 70-15,0 0-25 0,0 0-21 16,105-21-23-16,-66 17-5 16,0-1-3-16,-5-1-10 15,-4 2-37-15,-4-2-7 16,-10 0 18-16,-9 5 28 15,-4-2 8-15,-3 2 36 0,0 1 40 16,-1 0-11-16,-14 0-51 16,-2 0 51-16,-2 4-9 15,1 7-2-15,0 2-13 16,1 1-5-16,2 3-4 16,1-2-3-16,2 1-10 15,5 0-2-15,2-2-13 16,5-3-4-16,0-3 0 15,0-1 2-15,11-1-1 16,5-3 0-16,2-2-2 16,6-1-7-16,3 0-21 15,-1-6-19-15,3-6-21 16,-5-4 9-16,0 0-44 16,-7-4 34-16,-6 0 14 15,-5 1 36-15,-6 4 20 0,0 5 2 16,0 5 13-16,0 2 32 15,-4 3 17-15,-4 0 17 16,2 0-31-16,0 7-14 16,0 6 13-16,2 0-12 0,4 1-12 15,0-4-6-15,0 2 0 16,0-4-9-16,6 1 1 16,5-2-11-16,5-1 8 15,3-5-7-15,3-1-1 16,2 0-3-16,3 0-57 15,0-10-23-15,0-4-29 16,-5-2-17-16,-5-1 8 0,-7 3 15 31,-6 2 67-31,-4 2 39 16,0 4 2-16,0 2 51 0,0 4 25 16,0-3-16-16,0 3-22 15,0-1 16-15,0 1 34 0,0 0-16 16,0 0-15-16,2 0-14 15,-2 0 2 1,1 4-28-16,1 10 24 0,-1 6-6 16,1-1-9-16,-2 1-16 0,0 0 1 15,0-4 0 1,0-5-12-16,0-1 0 16,1-5-1-1,-1-4 1-15,2 1-1 16,2-2 0-16,8 0-1 0,8-11-5 0,7-11-2 15,4-8-24 1,3 0-22-16,-2 3 25 16,-4 6-29-1,-7 11 16-15,-11 7 32 0,-1 3 6 16,-8 0 2-16,-1 16 4 16,0 5 25-16,0 0 11 15,0-1-5-15,-1-4-9 16,1-5 0-16,0-2-12 15,0-4 2-15,0-1-12 16,14-4-1-16,3 0 2 16,4 0-1-16,5-4-2 15,1-9-11-15,-1-1-17 16,1-4-22-16,-2-4-46 0,-5-1 30 16,-4-1 17-16,-7 4 41 15,-6 4 8-15,-3 11 40 16,0 3 40-16,0 2-7 15,-10 4-32-15,-3 15-25 16,0 5 7-16,6 1 1 16,5-1-11-16,2-4-8 15,0-4-2-15,0-1 1 16,9-8-4-16,9 0 0 16,3-7 0-16,11 0 0 15,6 0-39-15,4-14-104 0,2-6-104 16,-3-3-351-16</inkml:trace>
  <inkml:trace contextRef="#ctx0" brushRef="#br0" timeOffset="2388.25">18965 13997 1062 0,'0'0'69'0,"0"0"-67"16,0 0 69-16,0 0 32 0,0 0-43 15,0 0-42-15,-7 22 5 16,28-22 7-1,3 0-17-15,1-7-7 0,-1-5-6 16,-3-3-1-16,-5 1-20 16,-8 0-6-16,-5 3 14 15,-3-2 13 1,0 2 2-16,-5 1 0 16,-11 5 6-16,-4 5 14 0,-2 0-7 15,-3 0 15-15,-2 8 21 16,0 9-20-16,3 4 11 15,2 1-2-15,6 3-9 16,7 0 4-16,7 0-16 0,2-1-10 16,2-1-4-16,17-3-2 15,4-7-3-15,8-3 0 16,4-5 1-16,6-5-1 16,2 0-25-16,3-5-37 15,2-9-157-15,0-7-91 0,-9 0-797 16</inkml:trace>
  <inkml:trace contextRef="#ctx0" brushRef="#br0" timeOffset="2845.51">19592 13964 1295 0,'0'0'102'0,"0"0"-23"15,0 0 92-15,0 0-120 0,0 0-39 16,0 0-11-1,6-10 1-15,20 10 1 16,5 0-2-16,5 0-1 16,2 0 0-16,1-5 0 0,-3-2-12 15,-8 1-35-15,-8 2-72 16,-14 1-109-16,-6 3-35 16,-12 0-258-16</inkml:trace>
  <inkml:trace contextRef="#ctx0" brushRef="#br0" timeOffset="3020.58">19652 14069 882 0,'0'0'197'0,"0"0"-119"15,0 0 27-15,0 0 45 0,0 0-37 16,0 0-42 0,36 45-42-16,-2-45-10 0,5 0-18 15,-4-4-1-15,-2-5-93 16,-9 2-211-16,-12-3-329 15</inkml:trace>
  <inkml:trace contextRef="#ctx0" brushRef="#br0" timeOffset="30296.42">20419 14028 860 0,'0'0'255'0,"0"0"-241"16,0 0 17-16,0 0 60 15,0 0-12-15,0 0-72 16,0 0-7-16,0 0 0 16,0 0-5-16,-18-6 5 15,27 3 1-15,3-1 0 16,-1 0-1-16,2 1 1 15,0-1-2-15,2-2 3 16,-3 2-2-16,1 0 0 16,-2-1 0-16,-1 1 2 15,0-2-2-15,-2-2-1 0,0-1 1 16,-1 0 0-16,-4 0 0 16,0 2 1-16,0 0 2 15,-3 2-3-15,0-1 0 16,0 3 6-16,0 0-3 15,0 1 6-15,0-1-8 16,0 0 9-16,-6 0 4 16,-3 3 6-16,0 0-12 0,-2 0 18 15,-2 0-5-15,1 6-14 16,-3 4 16 0,3 2-7-16,0 1-6 0,2 1-2 15,1-2-3-15,1 3-1 16,4 0-2-16,-2-2 2 15,5 0-4-15,1-4 3 16,0 0-3-16,0 1 0 16,1-3-1-16,14 0 1 15,2-1 0-15,3-2 2 16,0 0-1-16,-1-1-1 0,-1-1-11 16,-3 0-29-16,1-2-7 15,4 0-20-15,-2 0-21 16,1 0-3-16,-1-1-22 15,0-6-80-15,-5 0-107 16</inkml:trace>
  <inkml:trace contextRef="#ctx0" brushRef="#br0" timeOffset="30795.53">20911 13897 511 0,'0'0'286'0,"0"0"-278"16,0 0 89-16,0 0 30 15,0 0-61-15,0 0-42 16,-8-25 5 0,5 24-1-16,-1 1 1 15,-1 0-8-15,-3 0 9 16,-3 0-5-16,-5 3 16 0,-1 10-2 15,0 1-2-15,0 0 2 16,4 3-12-16,1 0-4 16,1 1-8-16,2 0 2 15,5 0-6-15,2-2-4 16,2-3-5-16,3-1 1 0,18-4-2 16,9-4-1-16,6-4 0 15,4 0 0-15,5 0-67 16,-3-7-44-16,-5-5-35 15,-3 0-30 1,-13-6-238-16</inkml:trace>
  <inkml:trace contextRef="#ctx0" brushRef="#br0" timeOffset="31780.52">21117 13627 1093 0,'0'0'25'0,"0"0"-4"16,0 0 104-16,0 0 20 16,0 0-90-16,0 0-30 0,-36-19-2 15,36 19-7-15,-2 0-6 16,2 6 0-16,-1 6 14 16,-1 0 12-1,2 1-6-15,0 4 7 0,0 0-24 16,0 2 8-16,0 3-8 15,0 5-6-15,0 2 5 16,0 2-2-16,0 0-6 16,0-1-3-16,8-5 0 15,0-5 1-15,-1-4-1 0,2-5 0 16,-3-3-1-16,-2-2 0 16,-1-5 0-16,-1 1 1 15,-2-2-2-15,1 0 1 16,-1 0 0-16,2 0-2 15,2 0 1-15,2-3-2 16,0-7-17-16,0 0 4 16,0-1 2-16,2 3-4 15,0-4 4-15,3 0-1 16,2 0 7-16,1 2-16 0,-1 2 11 16,1 3 1-1,-4 4 10-15,0 1-2 16,-2 0 2-16,-2 6 0 15,-3 9 4-15,0 4 1 16,-3-2 10-16,2-2-2 0,1-1 1 16,4-4-10-16,2-3 2 0,6-1-1 15,3-5-3 1,4-1 1-16,1 0-2 0,2-1-7 16,-1-11-34-1,-2-2 2-15,-1-5-19 0,-3-2-24 16,-5 1-8-16,-6 4 60 15,-3 8 27-15,-4 5 4 16,0 3 44-16,0 0 16 16,-2 4-47-1,-10 12 4-15,3-1 1 0,2 0 10 16,4-4-6-16,1-4-3 0,2 1-12 31,0-4 1-31,0-1-6 16,0 1 5-16,11-4-3 0,6 0-4 15,3 0 9-15,1-2-6 0,-2-8-2 16,-5-1-1 0,-2-5 1-16,-4 0-5 15,-5 1 3-15,-3 2-2 0,0 5 3 16,-1 2 0-16,-18 6-6 16,-5 0-13-16,3 0-8 15,2 0-12-15,6 6-41 0,8 1-42 16,5-3-151-1,0-3-311-15</inkml:trace>
  <inkml:trace contextRef="#ctx0" brushRef="#br0" timeOffset="32197.04">21982 13626 1133 0,'0'0'5'0,"0"0"24"15,0 0 108-15,0 0 7 16,0 0-66-16,0 0-42 15,-10-25 4-15,10 25-17 16,0 0-9-16,-2 5-5 16,2 10-4-16,0 8 24 15,0 2-3-15,0-1-4 16,0 2-7-16,8-1 1 16,1-2-6-16,-2-1-2 15,-3-3-6-15,-4-4 0 16,2-1-2-16,-2-2 1 15,1-6-1-15,1-1-2 16,-1-3-11-16,1 0-36 0,1-2-50 16,1 0-68-16,4-2-93 15,-7-9-296-15</inkml:trace>
  <inkml:trace contextRef="#ctx0" brushRef="#br0" timeOffset="32512.1">21951 13801 505 0,'0'0'433'0,"0"0"-389"16,0 0 14-16,0 0 11 15,0 0-34-15,82-47-35 16,-52 39-1-16,-5 1-27 16,-5 0-2-16,-4-1 29 15,-7 4 1 1,-2 1 0-16,-1 2 29 15,-5 1 32-15,-1 0 28 0,0 0 5 16,0 0-30-16,0 0-32 16,0 0-12-16,0 4-7 15,0 9 30-15,0 0-11 0,5 1-17 16,3-3-11-16,-1-1-3 16,2-2-1-16,-3-1 0 15,-5-1-41-15,-1 0-149 16,0-6-92-16,-6 0-490 15</inkml:trace>
  <inkml:trace contextRef="#ctx0" brushRef="#br0" timeOffset="32652.62">22106 13575 1188 0,'0'0'14'15,"0"0"-10"1,0 0 0-16,0 0-3 15,0 0-1-15,0 0-53 16,46 0-236-16</inkml:trace>
  <inkml:trace contextRef="#ctx0" brushRef="#br0" timeOffset="33563.83">22326 13754 1181 0,'0'0'90'16,"0"0"-83"-16,0 0 45 16,0 0 100-16,0 0-54 0,0 0-47 15,8 44-30 1,-8-40-1-16,0-1 5 0,0 0-10 31,-2 1-6-31,-12 0-3 16,-1 2-2-16,-3-3-2 15,4-2-1-15,4-1 6 16,6 0-7-16,4 0 0 0,0-15-2 0,0-8-31 31,3-1 15-31,13 0 2 0,5 3 4 0,-2 5-6 32,5 3-8-32,-2 5 6 15,0 4-3-15,-2 2 9 16,-1 2 13-16,-3 0-2 0,-2 9 3 15,-3 3 3-15,-7 3 1 16,-2-3 9-16,-2 1 14 16,0-1-3-16,0-3 1 15,0 0-6-15,-3-4-1 16,0-1-5-16,1-1-12 16,2-3 1-16,0 0 1 15,0 0 0-15,0 0-1 16,0 0 0-16,0 0 4 15,0 0-6-15,0-7-3 0,5-5-23 16,4-2-13-16,1 4 14 16,-2 3-10-16,-1 1 13 15,-4 5 7-15,1-2 5 16,-4 3-3-16,0 0 7 16,2 0 4-16,-1 0-1 15,2 0 3-15,3 5 2 16,-1 5 22-16,3 0-9 15,2 0 1-15,0-3-3 16,4-1-1-16,7-4-4 16,4 0-2-16,2-2-3 0,3 0-3 15,-1 0 4-15,1-7-4 16,2-3 0-16,-3-2-23 16,-5-1-10-16,-6-2 11 15,-7 0-15 1,-4-2 24-16,-4 2 10 0,-3-2 3 15,0 4 1-15,0 4 16 16,-1 4 26-16,-10 3-8 16,-2 2-6-16,-5 0-4 15,1 12-22-15,3 3 12 0,5 1 6 16,6-1-6-16,3 0-15 16,0-2 0-16,19-3 3 15,4-3 1-15,8-2-1 16,2-5-2-16,4 0 1 15,-1 0-2-15,-2-3-36 16,-3-9-64-16,-2 0-77 16,-7-4-114-1,-12 2-628-15</inkml:trace>
  <inkml:trace contextRef="#ctx0" brushRef="#br0" timeOffset="35345.1">21958 14305 1290 0,'0'0'82'15,"0"0"-42"-15,0 0 110 0,0 0-86 16,0 0-57-16,0 0-7 16,0 10 0-16,3-1 1 15,-2 4 10-15,2-2 1 16,-1 1 10-1,0-1-12-15,-2-2-5 16,0 1-4-16,0-1-2 16,0-2-4-16,0-1-55 15,4-3-73-15,4-3-124 16,3 0-60-16,4-14-605 16</inkml:trace>
  <inkml:trace contextRef="#ctx0" brushRef="#br0" timeOffset="35674.71">22137 14365 1045 0,'0'0'49'0,"0"0"-47"16,0 0 71-16,0 0-1 16,0 0-17-16,0 0-25 15,-6 8 22-15,0-8-4 16,0 0-33-16,0 0-3 15,2 0-9-15,3 0-1 0,1-4 0 16,0-7-4 0,4-2 0-16,15-1-1 0,8 3 1 15,4 6 2-15,1 2-1 16,-2 3 2-16,-4 0 7 16,-5 1 0-16,-9 7 9 15,-4 1-8-15,-5-1-3 16,-3 2-2-16,0 0 1 15,-9 3-5-15,-15-1-8 16,-7 2-150-16,-8-3-126 16</inkml:trace>
  <inkml:trace contextRef="#ctx0" brushRef="#br0" timeOffset="35839.37">21973 14139 1127 0,'0'0'0'0,"0"0"-48"0,0 0-1 15,0 0 45 1,0 0-174-16</inkml:trace>
  <inkml:trace contextRef="#ctx0" brushRef="#br0" timeOffset="36153.93">22516 14117 1349 0,'0'0'65'16,"0"0"-64"-16,0 0 40 15,0 0 49-15,0 0-60 16,0 0 4-16,3 46-1 16,-2-22-9-16,-1 1 4 15,0-3-10-15,0 2-7 16,0-3 0-16,0-2-9 0,0 2 1 16,-1-5-3-16,-1 0-3 15,2-5-52-15,0-2-78 16,0-4-166-1,0-5-162-15</inkml:trace>
  <inkml:trace contextRef="#ctx0" brushRef="#br0" timeOffset="36489.18">22471 14338 792 0,'0'0'236'0,"0"0"-233"0,84-44 54 16,-41 26 15-16,-1 4-62 15,-3-3-9 1,-6 3-2-16,-8 0-26 0,-4 2-1 16,-11 3 4-1,-7 2 24-15,-3 3 20 16,0 2 44-16,-9 2 0 16,-7 0 3-16,-1 0 18 15,0 2-27-15,3 10 9 0,2 3-30 16,5 0-10-16,2 0 10 15,2 1-12-15,3-3-14 16,0-1 4-16,0-3-15 16,0 0 5-16,5-2-5 15,5-2 0-15,3-1-2 16,1-4-38-16,5 0-67 16,4 0-115-16,-4-13 15 15,0-6-496-15</inkml:trace>
  <inkml:trace contextRef="#ctx0" brushRef="#br0" timeOffset="36755.61">22932 14190 911 0,'0'0'296'0,"0"0"-294"16,0 0 163-16,0 0-29 16,23 83-34-16,-19-64-51 0,-2-3-15 15,-2-5-13-15,0-2 4 16,0-2-7-16,-6-1-8 15,-2-3-4-15,2-2-5 16,1-1-1-16,3 0 2 16,0 0-4-1,2-17-1-15,0-3-9 16,9-3-10-16,12 3-2 0,8 6-26 16,2 2-33-16,3 6-53 15,2 1-133-15,-5-1-87 16</inkml:trace>
  <inkml:trace contextRef="#ctx0" brushRef="#br0" timeOffset="37107.14">23223 14156 930 0,'0'0'460'16,"0"0"-443"-16,0 0 115 15,0 0-41-15,0 0-72 0,0 0-10 16,-9 45 16-16,9-22-16 16,0-3 4-1,2-2 2-15,1-4-7 16,0-5 0-16,-2-2-4 0,1-3 2 16,-1-2-5-1,-1 1-1-15,2-3 0 0,-1 0 2 16,1 0-2-16,5 0 0 15,6-11 0-15,4-13-1 0,4-4-18 16,1 0-28 0,-4 5-28-16,0 2 19 15,-4 7-55-15,-3 6-48 16,1 3 40-16,-3 5-87 0,2-1-283 16</inkml:trace>
  <inkml:trace contextRef="#ctx0" brushRef="#br0" timeOffset="37773.54">23579 14099 861 0,'0'0'565'16,"0"0"-555"-1,0 0 25-15,0 0 63 16,0 0-46-16,0 0-26 15,-74 93-16-15,67-77-6 16,2-2-2 0,4-2-2-16,1-5 0 0,0 0-1 15,0-4-5-15,9-3-26 16,8 0-28-16,1 0-11 16,2-6-27-16,-2-8-5 15,-3-2 51-15,-5 2-10 16,-4 2 6-16,-4 2 56 15,-2 4 3-15,0 2 41 16,0 4 29-16,0 0-16 16,0 0-33-16,2 0-18 0,1 0-6 15,2 0 2 1,1 4 16-16,0 6 4 0,0-1 18 16,4 3-13-16,4 1-7 15,2-3-12-15,2-4-6 16,3-5 3-16,3-1-5 15,-3 0 4-15,1-6-3 16,0-10 2-16,-2 0-3 16,-4-4-1-16,0-4 1 15,-3-2 0-15,-3-3 1 16,-3-1 0-16,-2 5 4 0,-5 7 13 16,0 5 33-16,0 6 0 15,-10 3-18-15,-4 4-11 16,-1 0-10-16,2 0 5 15,4 0 16-15,4 3-17 16,5 8-6-16,0 5-7 16,0 6-2-16,6 2 10 15,11 3-7-15,1-2-2 16,2-2 0-16,-3-5-1 0,-1-4-1 16,-4-3 0-16,-1-4-11 15,0-7-41-15,3 0-57 16,8 0-108-16,2-11-163 15</inkml:trace>
  <inkml:trace contextRef="#ctx0" brushRef="#br0" timeOffset="39042.53">20351 13497 908 0,'0'0'56'15,"0"0"-40"1,0 0 123-16,0 0-29 15,0 0 30-15,0 0-70 0,0 0-7 16,4-17-2-16,-4 17-13 16,0 0-22-16,0 0-7 15,0 0-3-15,-5 12 1 0,-6 6 9 16,-3 4-9-16,0 8 2 16,-1 5-2-16,3 6-6 15,1 4 8-15,3 4-7 16,4 1-4-1,-1 4 7-15,3 2-10 0,2 5 0 16,0 0 4-16,0-2 4 16,0 1-2-16,0-1 0 15,7-3-1-15,6-1-5 16,6-4-4 0,2-6 1-16,0-7-2 0,3-6 1 15,0-6-4-15,0-5-6 16,-3-4-25-16,4-3-39 15,-1-6-72-15,-3-3-251 16,-8-5-522-16</inkml:trace>
  <inkml:trace contextRef="#ctx0" brushRef="#br0" timeOffset="40068.75">24485 13586 1026 0,'0'0'122'15,"0"0"-13"-15,0 0 111 16,0 0-103-16,0 0-45 15,0 0-41-15,-13-11-26 0,13 11-1 16,4 1 1-16,13 15 8 16,4 5 11-16,2 0-4 15,4 2-7-15,0-2 1 16,0-3-6 0,-2 0-1-16,2-2-5 15,-4-3 2-15,-6-3-3 16,-5-3 1-16,-6-3-2 15,-4-1-3-15,-2-1-16 0,0 1-18 16,-18-1-32-16,-3-2-116 16,3 0-86-16,8 0 7 0,7-13-446 15</inkml:trace>
  <inkml:trace contextRef="#ctx0" brushRef="#br0" timeOffset="40258.96">24728 13558 1199 0,'0'0'149'16,"0"0"-32"-16,0 0 13 0,0 0-62 31,0 0-29-31,-73 78 1 0,55-52-18 16,2 1-13-16,-3-2-4 0,-2 1-3 31,-2 1-2-31,-5 2-20 0,-4 3-107 0,0-7-307 16</inkml:trace>
  <inkml:trace contextRef="#ctx0" brushRef="#br0" timeOffset="44564.77">25394 13441 660 0,'0'0'302'31,"0"0"-227"-31,0 0 44 16,0 0-33-16,0 0-37 16,0 0-21-16,0 0 10 0,0-13 5 15,0 13-4-15,0 0-25 16,0-2 14-16,0 2 12 16,0-2 5-16,0 0-19 15,-6 1-8-15,-5 1-18 16,1 0 4-16,-4 0-4 15,-2 0 0-15,-3 8 2 16,2 2-2-16,2 2 1 16,5-2-1-16,4-2-5 15,4 2 3-15,2-2-4 16,0 2 4-16,0 0 0 16,11 0-1-16,5-3-1 0,2 1 2 15,4 1 0-15,1-1 2 16,-7 2-1-1,-2-1-1-15,-7-2 0 0,-5 0 1 16,-2-2 0-16,0 4 1 16,-9 1 4-16,-15 0-4 15,-5 0 6-15,-3-2-4 16,-3-2 2-16,4-3-3 16,3 0-1-16,5-3 2 0,10 0-1 15,4 0-2-15,8 0 1 16,1 0-18-1,0 0-33-15,4-8-58 0,9 1-23 16,8 2 31 0,0-1-121-16,1 0-253 15</inkml:trace>
  <inkml:trace contextRef="#ctx0" brushRef="#br0" timeOffset="45132.53">25552 13528 1097 0,'0'0'130'0,"0"0"-123"16,0 0 161-16,0 0 13 16,0 0-121-16,0 0-42 15,-9-17-9-15,9 17-6 0,0 1-3 16,0 15 1-16,0 5 1 15,0 5 8 1,0 0 4-16,0 4-4 16,0-1 5-16,3-4-6 0,0-4-1 15,-2-3-7 1,-1-2 5-16,0-3-4 0,0-5-3 16,0-4 2-1,0-2-1-15,0-2 1 0,0 0 0 0,0 0-1 31,0 0-3-31,0 0 1 0,0-14-16 16,0-7-31-16,0-11 8 16,0-4-4-16,0-7-21 0,0-2 9 15,0 7-7-15,2 7 15 16,8 9 26-16,4 9 23 16,2 3 0-16,7 6-5 15,-1 4 5-15,3 0 0 16,0 0 6-16,-3 7 18 0,-5 7 5 31,-5 1-6-31,-7 2-12 16,-5 0 11-16,0 0 1 15,-9-1-2-15,-15-3-8 16,-4-2 1-16,-5-3-13 0,5-1-1 16,9-4-30-16,8-3-72 15,11 0-59-15,0-2-140 16</inkml:trace>
  <inkml:trace contextRef="#ctx0" brushRef="#br0" timeOffset="45549.07">25874 13529 957 0,'0'0'118'0,"0"0"-112"0,0 0 30 15,0 0 59 1,0 0-83-16,0 0-12 0,17 0 4 16,5-7-3-1,0 0-1-15,-1 0 0 0,-2 0-20 16,-5 2 15-16,-4-1-5 16,-4 2 9-16,-6-2 1 15,0 4 2-15,0-3 19 16,0 4 5-16,-7-2 4 15,-8 3-12-15,-2 0 14 16,-3 0 8-16,-4 2-2 0,0 7 16 16,4 1 0-16,6 1-17 15,6 2-12-15,8-2-17 16,0 3-5-16,3 1-3 16,13-4 3-16,1 2-3 15,1-4 1-15,-3-2-1 16,4 0-25-16,0-4-53 15,3-3-35-15,3 0-25 0,-1 0-41 16,1-14-235-16</inkml:trace>
  <inkml:trace contextRef="#ctx0" brushRef="#br0" timeOffset="45951.52">26160 13494 1003 0,'0'0'102'0,"0"0"-98"16,0 0 81-16,0 0-32 0,0 0-44 16,0 0-7-1,11 7 14-15,7-7-9 16,-3 0-2-16,0 0-5 0,-5-4 1 16,0-3 0-16,-4-1-1 15,0-1-2-15,-3 2-2 16,-3 3 4-16,0 1 3 15,0 2 3-15,0-1-1 16,0 2-5-16,-9 0 1 0,-4 0-1 31,0 0 5-31,0 7 12 16,2 5 37-16,3 0-6 0,4 2-20 16,1 2-17-16,3-2-3 15,0-1-2-15,0-3-5 16,0 0 0-16,9-3-1 15,3-3 0-15,6-1-1 16,4-3-12-16,5 0-54 0,7 0-43 16,8-10 2-16,1-7-106 15,5-2-163-15</inkml:trace>
  <inkml:trace contextRef="#ctx0" brushRef="#br0" timeOffset="46462.85">26568 13465 575 0,'0'0'511'0,"0"0"-458"16,0 0 33-16,-94 4 71 31,82 3-82-31,4 2-64 0,1-1-10 16,4 0 6-16,0 1-2 16,1-4-4-16,1 2 0 15,1 0-1-15,0-1 0 16,0 1 0-16,0-2-1 15,0-1-3-15,6-1-1 16,7-3-2-16,4 0-1 16,2 0-45-16,-2-2-32 15,0-9 31-15,-4-1 4 16,0-3-1-16,-4-2 28 16,-2-2-26-16,-1-6 47 0,-3 0-44 15,-3-4 46-15,0-3 5 16,0 2 27-16,0 3 30 15,0 5 11-15,0 7 7 16,0 6 26-16,0 5-24 16,0 2-10-16,-5 2-29 15,-2 0-2-15,-2 5-30 16,0 10-2-16,1 7 10 16,3 0-6-16,3 5-3 15,2 1 4-15,0 2-7 0,0-4-5 16,9 2 0-16,0-3-1 15,0-4 1-15,-1-3-2 16,-3-4-4-16,1-4-29 16,1-1-46-16,3-6-42 15,8-3-100-15,7 0-89 16,5-10-543-16</inkml:trace>
  <inkml:trace contextRef="#ctx0" brushRef="#br0" timeOffset="47446.68">27075 13426 1244 0,'0'0'42'0,"0"0"-40"15,0 0 83 1,0 0 38-16,0 0-68 15,0 0-37-15,-36 79-3 0,36-70-3 16,0-3-5-16,0-2-6 16,0 0 0-16,0-1 0 15,9-2-2-15,0-1-7 16,4 0-45-16,-5-5-29 16,-4-10-7-16,1-3 20 15,-5-3 38-15,0 1 4 16,0 0 19-16,-6 6 8 0,-6 3 40 15,-1 4 37-15,0 5-21 16,3 2-17-16,-2 0-23 16,3 0 0-16,5 0 8 15,1 0-11-15,3 2-12 16,0 2 0 0,0 1-1-16,13-1 0 0,8-1 3 15,4-2-2-15,4-1-1 16,-4 0-5-1,2 0-15-15,-2-7-17 0,1-7-20 16,0-1 27-16,1-4 17 16,-4-1-9-16,-4-2 22 15,-7-5 0-15,-3-1 2 16,-5-2 10-16,-4 2 22 0,0 4-9 16,0 5 19-16,0 7-7 15,-3 5 6-15,0 3 10 16,-1 2-12-16,-3 2-15 15,-1 0-5-15,-2 0-2 16,-5 0-2-16,1 10-1 16,0 5-6-1,3 5 0-15,2 2-4 16,3 3 9-16,2 3-3 16,1 2 4-16,1 2-4 15,1 1-2-15,1 4-8 16,0-1 6-16,0 1-3 15,0-1 2-15,0 0-3 16,9-4-2-16,-1 0 3 16,0-3-8-16,-2-4 5 0,0-4-4 15,-3-3 1-15,1-3 1 16,-2-2 0-16,-2-6-3 16,0-2-12-16,1 0 0 15,1-4-11-15,-1-1 5 16,2 0 2-16,0 0-9 15,0 0 5-15,5 0-5 16,-1-13-6-16,2-1-30 16,-1-3-16-16,-4 0-8 15,-1 0-10-15,-3 2 43 16,0-1 47-16,-7 3 6 0,-8 2 2 16,-5 1 12-1,0 5 7-15,3-2 17 0,4 2-16 16,7 3 25-16,6 0-19 15,0 0-26-15,6-4-1 16,19-1-3-16,11-3-34 16,7-2-43-16,3 1-44 15,3 0-276-15</inkml:trace>
  <inkml:trace contextRef="#ctx0" brushRef="#br0" timeOffset="48252.6">25905 13985 762 0,'0'0'64'0,"0"0"26"0,0 0 77 16,0 0-112-16,0 0 9 16,0 0-15-16,-3-32 38 15,3 32 2-15,0 0-27 16,-1 0-17-16,-11 0-2 0,-5 0-41 16,-5 0-2-16,-2 5 5 15,1 4 2-15,4-2 10 0,5 2 0 16,5 2-10-1,3 2-7-15,6 2-2 16,0 0-1-16,4 1 2 0,17 0 1 16,3-3-2-16,1-1 2 15,2-5-4-15,-5-1 6 32,-6-3-5-32,-5-1 5 15,-6-2-2-15,-5 2 0 0,0 1 0 16,0 1 0-16,-16 1-3 0,-6 2 3 0,-3-1 8 31,1-1-6-31,2-4-2 16,2-1 0-16,3 0-1 15,1 0-5-15,5 0-29 16,3 0 1-16,7 0-27 16,1-5-40-16,0-3-33 15,0-2 15-15,10 0-62 16,7-1-140-16</inkml:trace>
  <inkml:trace contextRef="#ctx0" brushRef="#br0" timeOffset="48586.37">26117 13997 1100 0,'0'0'93'16,"0"0"-89"-16,0 0 101 15,0 0 23-15,0 0-103 16,0 0-22-16,-33 60 1 0,45-54-1 16,2-5-1-16,4-1 8 15,4 0 11-15,1 0-11 16,0-1-6-16,-2-9-1 16,-4 1 0-16,-6-5-1 15,-5 1-2-15,-4 0 3 16,-2 0-1-16,0 3 0 15,-9 3 2-15,-7 2-1 0,-1 1-3 16,1 3-14-16,4 1-24 16,2 0-22-16,5 0-74 15,3 0-21-15,2 0-175 16,0 0-351 0</inkml:trace>
  <inkml:trace contextRef="#ctx0" brushRef="#br0" timeOffset="49111.3">26369 13954 952 0,'0'0'220'0,"0"0"-210"0,0 0 43 16,0 0 42-16,0 0-26 15,0 0-1-15,0 31 3 0,0-16-28 16,0-3 2-16,0 0-14 15,0-3-16-15,0-2 0 16,0 0-5-16,0 0-7 0,0 1-2 16,0-3 2-16,3 1-3 15,8-3-1-15,3-2-18 32,9-1-24-32,-1 0-36 15,5-10-25-15,-1-7-52 0,-4-4 48 0,-6 0-4 16,-4-2 54-1,-6 2 11-15,-4 6 43 16,-2 3 4-16,0 4 57 0,0 5 12 0,0 2 7 31,-3 0-36-31,-2 1 0 0,2 0 0 16,-2 0 24-16,1 2-25 16,0 8 2-16,2 3 3 0,2-1 17 31,0 2-27-31,0 1-2 15,0-4-13-15,0-1-4 16,0-2-11-16,5-2-1 16,0-2-3-16,3-1 0 15,4-3-6-15,6 0-57 0,3 0-68 16,4-8-67-16,1-9-113 16,-3 0-324-16</inkml:trace>
  <inkml:trace contextRef="#ctx0" brushRef="#br0" timeOffset="49859.52">26736 13956 561 0,'0'0'481'0,"0"0"-461"16,0 0 98-16,0 0 0 15,0 0 10-15,0 0-92 0,-14 70-5 16,12-67 13-16,0-2-9 16,2-1-26-16,0 0-6 15,0 0 0-15,0 0-3 16,0 0-5-16,0-1-40 15,4-11-22-15,7-2-63 16,4-1 40-16,1 5 44 16,-2 5 16-16,-1 5 30 15,-4 0 14-15,3 0 27 16,-1 4-17-16,-1 6-13 16,-1 1-7-16,4-1-2 15,1-1-1-15,5-2 0 16,2-3-1-16,0-2-19 0,2-2-36 15,0 0-48-15,-2 0-56 16,0-6-43-16,0-4 84 16,-6-1 43-16,0-1-24 15,-2-2 46-15,1 0-3 16,-2 1-48-16,-3 2 104 16,-6 1 177-16,-3 3 9 15,0 3 76-15,-2 4-74 0,-11 0-67 16,-4 7-58-16,-1 7-10 15,2 0 24-15,4 0-37 16,4-1-11-16,3-2-5 16,3 1-14-16,2-3-8 15,0 1-2 1,4-4-6-16,8 1 5 0,1-6-7 16,0 0-32-16,-1-1-12 15,-3 0-4 1,3-1 4-16,-3-10 5 0,-2-3 16 15,0-3-8-15,-1-3 1 16,-3-5 23-16,-1-6 6 16,-2-3 9-16,0-3 5 0,0 3 21 15,-2 7 16-15,-2 9 4 16,1 7 9-16,1 7 18 16,2 2 58-16,-1 2-45 15,-2 0-25-15,-3 18-37 16,-1 15-3-16,1 9 30 15,3 3-29-15,3 1-3 16,0-6-3-16,7-4-13 0,11-7-2 16,2-6-2-16,0-6 1 15,3-5-12-15,-1-8-43 16,7-4-63-16,2 0-153 16,2-12-179-1</inkml:trace>
  <inkml:trace contextRef="#ctx0" brushRef="#br0" timeOffset="50760.51">27569 13187 1033 0,'0'0'85'0,"0"0"-37"16,0 0 146-1,0 0-42-15,0 0-87 0,0 0-29 16,0 0-4-16,-8-10-2 16,8 10-11-16,0 0-1 15,0 0-3-15,0 0-9 0,0 0 5 16,0 0-7-16,12 0-2 16,12 0 6-16,4 10 3 15,4 4-3-15,2 6-4 16,0 6 6-16,-1 5-6 15,0 8 1-15,-3 6-2 16,-6 4 0-16,-7 8 5 16,-5 4 9-16,-5 4 1 15,-4-1 1 1,-3-2-8-16,0-1 4 16,0-5-9-16,-14-2-1 0,-4-5-1 15,-1-4 5-15,-2-2 0 0,0-8 9 16,0-2-9-1,2-10-9-15,3-2 4 16,5-6-3-16,2-7 2 16,4-2-3-16,4-3 0 0,-1 1-1 15,2-4 0-15,0 2-25 16,0-2 5-16,0 0-13 0,0 0-17 16,0 0-6-1,0 0-53-15,0-9-242 16,3-8-245-16</inkml:trace>
  <inkml:trace contextRef="#ctx0" brushRef="#br0" timeOffset="51775.66">28510 13182 951 0,'0'0'86'16,"0"0"-17"-16,0 0 68 16,0 0 11-16,0 0-77 15,0 0-17-15,0-18-18 16,0 18 1-16,0 0-4 15,0 0-6-15,-3 3-10 16,-9 17 0-16,-3 10 20 16,-3 9-14-16,0 12-2 0,-1 7 0 15,-2 5 4-15,3 3 0 16,-1-2-5-16,4-5-3 16,-3-5-6-16,4-6 2 15,-3-2-11 1,1 2 2-16,2-1 4 0,0-5-5 15,3-4-3 1,0-8 0-16,5-6 0 16,-2-4 0-16,1-6 2 0,3-5-3 0,1-2 1 15,1-5-16 1,2-1-15-16,0-1-1 16,0 0-9-16,0 0-13 15,2 0-42-15,15-12-76 0,8-11-93 16,3-6-165-16</inkml:trace>
  <inkml:trace contextRef="#ctx0" brushRef="#br0" timeOffset="52339.96">28651 13613 1163 0,'0'0'122'0,"0"0"-113"0,0 0 135 15,0 0-35-15,0 0-77 16,0 0-28-16,20-42-2 0,-2 38-1 16,-2 1-1-1,1 1 5-15,-2 2-5 16,1 0-1-16,-1 0 1 15,1 6 0-15,-4 9 2 0,-3 6 0 16,-7 5 11-16,-2 2 1 16,-2 3 2-1,-17 0-5-15,-3 0 2 0,-4 0 6 16,-2-2-2-16,4-3-1 16,-1-6 4-16,2-3-7 15,10-7 2-15,1-6-5 16,9 0 10-16,1-4-16 15,2 0 5-15,0 0 10 16,0 0-9-16,0 0 3 16,0 0-6-16,2 0-6 15,16 0 6-15,11-5-5 16,13-5-2-16,12-2-2 16,7 0 2-16,5 2 4 15,-2-1-4-15,-9 2 0 16,-13 4-5-16,-15 0-16 0,-12 4-2 15,-11 0-4 1,-4 1 7-16,-6 0 7 0,-16 0-31 16,-2 1-42-16,0 5-44 15,8 1-139-15,2-3-171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6-14T11:06:17.7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7714 12214 621 0,'0'0'120'0,"0"0"-83"16,0 0 88-16,0 0 20 15,0 0-32-15,0 0-31 16,0 0-13-16,0 0-13 16,10-8-8-16,-10 8 4 0,0 0-25 15,0 0-7 1,0 0 0-16,0 0 6 16,0 0-4-16,-13 0-7 0,-3 0-14 15,-6 0 6-15,-3 6-3 16,1 6 0-16,-2 4 4 15,1 2-2-15,4 0 9 16,5 1-15-16,7-2 0 16,8-3-4-16,1 2 6 15,1-2-2 1,17-3 3-16,4 0 0 0,6-4-4 16,4-3 1-16,-1-2-19 0,3-2-11 15,1 0-79-15,-4-5-73 16,-1-7-13-16,-5-6-191 15</inkml:trace>
  <inkml:trace contextRef="#ctx0" brushRef="#br0" timeOffset="300.51">8037 12214 1034 0,'0'0'47'15,"0"0"-25"-15,0 0 69 16,0 0 44-16,0 0-45 0,0 0-55 16,0 0-14-16,0 0 4 15,0 3-5-15,0 9 33 16,0 3-22-16,0-1-16 16,0 2 4-16,0-4-15 31,2 1-3-31,-1 0 4 0,-1-2-4 0,0-1-1 15,0-1 0-15,0-1-17 16,0-4-24-16,0-1-58 16,0-3-61-16,0 0-16 0,0-4-56 15,3-16-593-15</inkml:trace>
  <inkml:trace contextRef="#ctx0" brushRef="#br0" timeOffset="406.08">8037 12214 874 0</inkml:trace>
  <inkml:trace contextRef="#ctx0" brushRef="#br0" timeOffset="538.34">8037 12214 874 0,'-124'-43'34'0,"117"44"-7"0,5-1 92 0,2 0 17 0,0 0-59 0,0 0-67 0,15 0 11 31,11 0-2-31,2-4-1 0,5 0-14 0,0-2-1 15,-5 3-6-15,3 1-8 32,-1-1-58-32,-2 1-53 15,-2-1-123-15,-5-1-223 16</inkml:trace>
  <inkml:trace contextRef="#ctx0" brushRef="#br0" timeOffset="901.19">8544 12165 981 0,'0'0'59'0,"0"0"-52"15,0 0 42-15,0 0 65 16,0 0-56-16,0 0 1 16,-40 16-44-16,15-7 23 15,-2 4 5-15,-3 3 1 16,3 1-1-16,3 0-6 16,7-1-19-16,6 0 5 15,9-3-20-15,2-1-3 16,0 1-5-16,20-3 1 15,11-3 3-15,6-1-20 16,5-5-34-16,3-1-59 0,-5 0-42 16,-1 0-10-16,1-5-222 15</inkml:trace>
  <inkml:trace contextRef="#ctx0" brushRef="#br0" timeOffset="1502.78">8850 12163 696 0,'0'0'470'0,"0"0"-456"0,0 0 9 15,0 0 66-15,0 0-26 16,-40 88-10-16,56-67-6 16,-1 3-9-16,-3-2-19 15,0-4-15-15,-4-3-2 16,-4-3 11-16,-1-3-13 15,-3-2 11-15,0-1-2 16,-3-3 0-16,-9-3 5 16,0 0-14-16,-3 0 0 15,5-14 12-15,4-7-12 16,6-7-8-16,0-5-8 16,3 1-9-16,13 1 6 0,7 5-4 15,2 6-7 1,3 6 17-16,-1 6-2 0,3 5 7 15,-3 3 8-15,-6 0-2 16,-5 0 1-16,-1 9 0 16,-6-2 1-16,-6 0-5 15,-3 0 3-15,0-2 2 16,-15 2 17-16,-9 2-2 16,0-4-7-16,-1 1 9 0,-2 0-13 15,8-2 1-15,5 0-3 16,4-1 0-16,7-1 4 15,3-1-6-15,0 2-8 16,0 0 8-16,9 2 6 16,3 1 8-16,4 1-14 15,1 0 0-15,2 1 5 16,-1 3 2-16,3 2-6 16,-2 2 3-16,-5 0-1 0,-5 2-6 15,1 0-7-15,-3-2-104 16,-2-2-132-16,-5-6-192 15</inkml:trace>
  <inkml:trace contextRef="#ctx0" brushRef="#br0" timeOffset="1805.49">9596 12196 1046 0,'0'0'80'15,"0"0"-77"1,0 0 33-16,0 0 49 0,0 0-25 15,0 0-38-15,8 0-12 16,15 0 7-16,3 0-17 16,2 0 0-16,-1 0-3 0,-3-2-95 15,-5 0-41-15,-8 0-277 16</inkml:trace>
  <inkml:trace contextRef="#ctx0" brushRef="#br0" timeOffset="1979.57">9623 12296 1106 0,'0'0'34'15,"0"0"-22"1,0 0 61-16,0 0 2 0,0 0-3 0,0 0-39 16,88 6-28-1,-54-6-5-15,-1 0-78 0,-2 0-158 16,-7-7-445-16</inkml:trace>
  <inkml:trace contextRef="#ctx0" brushRef="#br0" timeOffset="2548.85">10281 12094 936 0,'0'0'33'0,"0"0"1"16,0 0 51-16,0 0 0 15,0 0-42-15,0 0 3 16,-31-1 11-16,20 12-2 16,2 2 6-16,-4 4-6 15,-1 3-26-15,1 1-4 16,2 1-11-16,4-2-8 15,5 0 3-15,2-4-9 16,0-2 0-16,5-5 0 0,10 0 2 16,7-5-5-16,2-4 6 15,6 0-3 1,-3 0 0-16,-4-6-5 0,-6-6 4 16,-4-6 1-16,-7-6 2 15,-1-6-1-15,-5-4-1 16,0 3 3-16,0 3-3 15,-5 7-1-15,-5 7 1 16,-2 5-1-16,0 8-8 16,-3 1-53-16,3 0-35 0,3 10-63 15,3 1-7-15,6 0-179 16</inkml:trace>
  <inkml:trace contextRef="#ctx0" brushRef="#br0" timeOffset="2804.27">10539 12085 1083 0,'0'0'98'0,"0"0"-32"16,0 0-7-16,0 0 22 15,0 0-27-15,0 0 2 16,98 39-26-16,-66-15-17 15,-4-3-4-15,0 0-8 16,-1-4 2-16,-3-1-3 16,-6-3-2-16,-3-5 1 15,-6-2-90 1,-5-3-75-16,-2-3-47 0,-2 0-268 16</inkml:trace>
  <inkml:trace contextRef="#ctx0" brushRef="#br0" timeOffset="3006.6">10843 12052 1093 0,'0'0'29'16,"0"0"-6"-16,0 0 59 0,-94 85 38 16,67-55-41-16,0-3-53 15,4 0-14-15,-1-1-12 16,3-5-8-16,0-6-63 0,6 1-78 15,3-7-36 1,8-5-303-16</inkml:trace>
  <inkml:trace contextRef="#ctx0" brushRef="#br0" timeOffset="3405.2">11089 12085 1189 0,'0'0'110'0,"0"0"-96"0,0 0 43 16,0 0 19-16,0 0-34 16,-69 84-3-16,69-71-27 15,0-1-8 1,0-2 8-16,0 2-12 0,8-2 1 15,6-3-1-15,2-3 0 16,5-2 1-16,1-2-1 16,4 0-1-16,0 0 1 15,1-10 1-15,-3-5 2 16,-6-2-3-16,-3-5 2 0,-6-2-3 16,-6 1 4-16,-3 3-3 15,0 6 4-15,-9 8-4 16,-10 1-2-16,-7 5-12 15,-5 0-25-15,-2 5-19 16,2 8-85-16,4 0-48 16,10-2-234-16</inkml:trace>
  <inkml:trace contextRef="#ctx0" brushRef="#br0" timeOffset="3845.72">11459 12067 1117 0,'0'0'54'0,"0"0"-31"15,0 0 8-15,0 0 59 16,0 0-7-16,0 0-45 16,-16 30 26-16,11-7-19 31,-4-3-21-31,5 0 0 0,1-4-15 0,3 0-9 16,0-4 6-16,1-2-5 15,13-3-1 1,7-4 1-1,4-3 0-15,3 0-2 16,4-5-4-16,-3-12 5 16,-2-2 0-16,-6-4 3 0,-7-4 2 15,-10 0-5-15,-4 2 1 16,0 5 0-16,-21 7-1 16,-10 10-24-16,-9 3-30 15,-6 3-49-15,1 10-96 16,3-2-208-16</inkml:trace>
  <inkml:trace contextRef="#ctx0" brushRef="#br0" timeOffset="6399.1">8619 13012 201 0,'0'0'849'0,"0"0"-804"0,0 0 0 15,0 0 75-15,0 0 11 16,0 0-48-16,-31-31-36 15,20 31 2-15,-2 0-15 16,-2 4-19-16,-8 10-9 16,0 6 1-16,-3 3 13 15,5 2-12-15,2 0-3 16,10-1 5-16,6-3-9 16,3-1-1-1,3-5-5-15,21-2 5 0,13-4-4 0,8-5-19 16,10-4-44-16,5 0-72 15,-4-6-91-15,-2-6 8 16,-9-4-319-16</inkml:trace>
  <inkml:trace contextRef="#ctx0" brushRef="#br0" timeOffset="6635.33">8965 13035 1045 0,'0'0'33'0,"0"0"26"15,0 0 114-15,0 0-36 16,0 0-68-16,0 0-34 16,0 4-18-16,0 13 10 15,0 1 0-15,0 0-18 16,0-1 0-16,0 0-9 16,0-3 2-16,0 0 1 15,0-1-3 1,0-3-5-16,0 0-11 15,0-2-89-15,2-5-57 0,5-3-67 16,0 0-188-16</inkml:trace>
  <inkml:trace contextRef="#ctx0" brushRef="#br0" timeOffset="6845.18">8834 13022 1053 0,'0'0'38'15,"0"0"-24"-15,0 0 59 16,0 0 61-16,0 0-64 16,0 0-63-1,-2 4 11-15,43-4-18 0,9-9 1 16,2 1-1-16,-5 2-75 0,-4 2-62 31,-9 1-88-31,-7 3-187 0</inkml:trace>
  <inkml:trace contextRef="#ctx0" brushRef="#br0" timeOffset="7142.34">9387 13005 989 0,'0'0'176'15,"0"0"-143"-15,0 0 54 16,0 0 30-16,0 0-58 16,0 0-3-16,-78-10-24 15,47 21-19-15,-2 6 5 16,1 6 1-16,6 0-4 16,5 1-3-16,11 1-12 15,6-4 1-15,4-4 1 0,5-2-2 16,18-5-1-16,17-6-27 15,11-4-38-15,7 0-88 16,2-5-90-16,-4-10-204 16</inkml:trace>
  <inkml:trace contextRef="#ctx0" brushRef="#br0" timeOffset="7714.39">9665 13007 1214 0,'0'0'45'0,"0"0"6"16,0 0 58-16,0 0-45 16,0 0-16-16,0 0-2 15,-30 23-35-15,30-6 11 16,0 1-17-16,3 2-2 16,6 0-2-16,-5 0 10 15,-4-2-9-15,0-3-2 16,0-1-1-16,0-2 1 0,-1-6-2 15,-8-4-1-15,3-2-4 16,3 0 3-16,0-11-9 16,3-13-47-16,0-8 15 15,4-5 4-15,16-1-8 16,2 4-24-16,2 7 45 16,3 7 26-16,1 7 2 15,-1 4-4 1,0 5 4-16,-5 4 0 0,-7 0 0 15,-7 0-2-15,-7 10 2 16,-1 2 2-16,0-1 3 0,-15 2 1 16,-9 0 12-1,-4-2-6-15,-3-1-3 0,-2-1-7 16,5-1-2-16,4-2 12 16,10-3-7-1,7-1 6-15,7 0-9 0,0 2-2 16,0 0-3-16,18 2 3 15,9 1 5-15,7 0 5 16,3 0-9-16,-1 6-1 16,-2 1 4-16,-4 3-4 0,-8 2 0 15,-7 0-4 1,-6-1-66-16,-3-1-55 0,-6-5-132 16,0-3-642-16</inkml:trace>
  <inkml:trace contextRef="#ctx0" brushRef="#br0" timeOffset="8261.69">10354 12812 1176 0,'0'0'49'0,"0"0"-43"16,0 0 38 0,0 0 67-16,0 0 2 0,0 0-59 15,-16-30-34-15,2 30-2 16,-2 0-17-16,-7 0 2 16,-2 7-1-16,-4 1-1 0,0 1 0 15,2-1-1 1,3-1 0-16,6 0 1 0,5-1-1 15,5 0 0-15,5 1 0 16,0 3-2-16,3 1-2 31,0 3 3-31,0 1 1 0,0 4 8 0,0 2-7 16,2 4 4-16,1 2 11 16,-3 4-9-16,0 2 8 15,0 0-1-15,0 0-11 16,1-3 11-16,2-5-13 15,0-4 0 1,2-4 3-16,-4-3 0 0,1-4-7 0,-1 0 6 16,1-5-3-16,-2 1 2 15,4-2 0-15,-3-2-2 16,5 1-7-16,2-3 3 31,7 0 2-31,1 0-12 16,5 0-21-16,-1 0-30 0,-1 0-50 0,3 0-66 15,-2 0-17-15,1-5-331 16</inkml:trace>
  <inkml:trace contextRef="#ctx0" brushRef="#br0" timeOffset="8614.99">10534 12934 922 0,'0'0'142'16,"0"0"-105"-16,0 0 46 16,0 0 44-16,0 0-4 15,0 0-33-15,-7-28-31 16,7 28-33-16,-1 0-7 15,1 0-3-15,-2 7-8 16,2 11 9-16,0 8-1 16,-1 0 1-16,1 3 1 15,-2 1-13-15,2-3-1 16,0 0 1-16,0-4-3 16,0-3-2-16,0-5 0 15,2-4-6-15,5-2-9 0,-3-5-60 16,4-2-87-16,1-2-126 15,4 0-280-15</inkml:trace>
  <inkml:trace contextRef="#ctx0" brushRef="#br0" timeOffset="8830.65">10821 12913 1139 0,'0'0'126'0,"0"0"-22"16,0 0 10-16,0 0-9 15,0 0-45-15,0 0-41 16,0-4-12-16,0 4-7 16,0 0-18-16,0 2-101 15,1 13-109-15,-1-1-173 16</inkml:trace>
  <inkml:trace contextRef="#ctx0" brushRef="#br0" timeOffset="9016.33">10846 13137 427 0,'0'0'795'0,"0"0"-750"15,0 0 42-15,0 0 25 16,0 0-31-16,0 0-58 15,-12 2-23-15,21-2-59 16,6 0-110-16,-2-2-207 16</inkml:trace>
  <inkml:trace contextRef="#ctx0" brushRef="#br0" timeOffset="9398.84">11235 12916 1154 0,'0'0'115'0,"0"0"-40"16,0 0 16 0,0 0-24-16,0 0-16 0,-94 49-6 0,78-25-11 15,5 0-22-15,7-2-3 16,4-4-9-1,0-3 4-15,0-4-5 0,12-2 2 16,6-4-2-16,3-5-4 16,9 0-2-16,0 0 5 15,-1-9-10-15,-5-4 5 16,-7-2-6-16,-7-2-1 16,-7-3 13-16,-3 0-6 15,0 2 7-15,-9 2 6 16,-10 7-6-16,-2 1-7 15,4 6 3-15,1 2-51 0,4 0-55 16,4 0-86-16,3 0-43 16,5 0-560-16</inkml:trace>
  <inkml:trace contextRef="#ctx0" brushRef="#br0" timeOffset="9982.28">11525 12808 1028 0,'0'0'101'0,"0"0"-42"0,0 0 71 16,0 0-9-16,0 0-28 16,0 0-58-16,15-29-28 15,13 19-5-15,2 3 2 16,-6 3-1-16,-3 1-3 15,-6 2 0-15,-5 1 1 16,-4 0-1-16,-6 0 0 0,0 0-1 16,0 0 1-16,0 0 9 15,0 0 1-15,0 0 10 16,0 0-1-16,0 5-10 16,0 12 4-16,0 8 1 15,-3 5-8-15,3 4 11 16,0 4-16-1,0-1 1-15,0-1 6 0,0 1-8 16,0-3 2-16,0-3-2 16,0-3 1-16,0-5-2 0,0-3 1 15,-2-4 0 1,-2-3 1 0,-1-1 0-16,1-4 2 15,4-1-3-15,0-1 0 0,0-2-1 0,0-1 1 31,0 0 0-31,0 0 1 16,0-2-1-16,0 0-1 16,0 1-1-16,0-1 2 15,-6 2-1-15,-1 0 1 16,-2-1 0-16,-6 1 4 16,1-1-4-16,-5-1-4 0,-6-1-11 15,-7 0-22-15,0 0-44 16,-3 0-122-16,4 4-2 15,4-1-40-15</inkml:trace>
  <inkml:trace contextRef="#ctx0" brushRef="#br0" timeOffset="10408.45">12144 12951 1206 0,'0'0'140'0,"0"0"-30"16,0 0-21-16,0 0-42 15,0 0-25-15,0 0-17 16,55-20-4-16,-22 18-1 16,-2 0-88-16,-1 1-134 15,-8-1-91-15</inkml:trace>
  <inkml:trace contextRef="#ctx0" brushRef="#br0" timeOffset="10596.67">12141 13084 1054 0,'0'0'96'0,"0"0"-90"15,0 0 24-15,0 0 83 16,0 0-13-16,0 0-57 16,103 0-37-16,-63 0-6 0,-1-6-170 15,-2-4-179-15</inkml:trace>
  <inkml:trace contextRef="#ctx0" brushRef="#br0" timeOffset="10975.33">12723 12860 1239 0,'0'0'107'0,"0"0"-54"0,0 0-10 16,0 0 43-16,0 0-27 16,-53 73-26-16,42-50-10 15,2-1-17 1,4-3-2-16,5-1 2 0,0-3-6 16,0-1 0-16,8-2 0 15,12-6 4-15,3-3-8 16,5-3 4-16,4 0-13 15,-2-4 0-15,-2-11-8 16,-4-8-3-16,-8-5 3 16,-9-2-6-16,-7-1 15 0,0 4 4 15,-9 5 4-15,-13 5-4 16,-5 9-30 0,-3 8 0-16,1 0-64 0,2 1-39 15,6 12 17-15,10-2-84 16,10 0-203-16</inkml:trace>
  <inkml:trace contextRef="#ctx0" brushRef="#br0" timeOffset="11353.39">13114 12886 873 0,'0'0'295'0,"0"0"-238"16,0 0-13-16,0 0 79 16,0 0-24-16,0 0-40 15,-71 68-16-15,70-48-32 0,1-1-7 16,0-2 6-16,0 0-8 16,12-1-2-16,6-3 0 15,4-5 1-15,5-3-1 16,0-3 0-1,0-2-1-15,-5 0-6 0,-4-9 5 16,-3-7 0-16,-5-4 2 16,-3-4 0-16,-5-3 9 15,-2-2 1-15,0 0-5 16,-18 6 10-16,-7 7-15 16,-6 9-10-16,-7 7-29 15,1 0-37-15,-1 15-120 16,6 5-164-16</inkml:trace>
  <inkml:trace contextRef="#ctx0" brushRef="#br0" timeOffset="11764.4">14065 12860 54 0,'0'0'1135'0,"0"0"-977"0,0 0-21 0,0 0-31 16,0 0-55-16,0 0-9 16,-16-52-12-16,16 45-14 15,0 2-15-15,0-1 6 16,0 3-7-1,-2 2-18 1,-6 0-19-16,-3 1-53 16,0 0-143-16,-5 0-132 15</inkml:trace>
  <inkml:trace contextRef="#ctx0" brushRef="#br0" timeOffset="11974.98">14077 13150 921 0,'0'0'429'16,"0"0"-364"-16,0 0 33 16,0 0-67-16,0 0-21 0,0 0-10 15,-57 64-46 1,11-49-165-16,-6-5-364 0</inkml:trace>
  <inkml:trace contextRef="#ctx0" brushRef="#br0" timeOffset="12599.85">14978 12529 1044 0,'0'0'50'0,"0"0"34"16,0 0 35 0,0 0-11-16,0 0 6 0,0 0-52 15,0-24-40-15,0 45-12 16,0 12 14-16,0 9 22 15,0 7-26-15,-4 2-2 16,-2-1 19-16,1-2-15 16,2-9-18-16,3-1 4 15,0-8-7-15,0-3 0 16,0-4-1-16,0-7 0 0,3-3-4 16,0-5-17-16,-1-1-30 15,-1-4-36-15,-1-3-91 16,0 0-56-16,0-10-246 15</inkml:trace>
  <inkml:trace contextRef="#ctx0" brushRef="#br0" timeOffset="12924.19">14781 12865 35 0,'0'0'946'0,"0"0"-881"0,0 0-18 31,0 0 5-31,0 0 3 0,111-48-13 15,-53 39-33-15,5 0-8 0,-4-3-1 16,-8 3-4-16,-11-1-31 16,-13 1 29-16,-12 5 6 15,-9 3 3-15,-5-1 21 16,-1 2 68-16,0 0 43 16,0 0-46-16,0 0-40 15,0 0-26-15,0 13-9 0,0 3-10 16,0 2-2-1,0 3 5-15,0 0-7 0,0 0-5 16,0 0-24-16,0-4-65 16,6-4-121-16,0-6-52 15,2-7-428-15</inkml:trace>
  <inkml:trace contextRef="#ctx0" brushRef="#br0" timeOffset="13043.7">15296 12617 197 0,'0'0'799'0,"0"0"-679"0,0 0-46 0,0 0-34 16,0 0-40-1,0 0-22 1,-33-38-120-16,37 48-186 16</inkml:trace>
  <inkml:trace contextRef="#ctx0" brushRef="#br0" timeOffset="13863.29">15426 12844 696 0,'0'0'373'0,"0"0"-324"16,0 0 49-16,0 0 68 15,0 0-50-15,0 0-51 16,-15 30-33-16,10-26-2 15,1 1-21-15,-2 1-4 16,1-3 1-16,0-3-5 16,-1 0 2-16,1 0-1 15,1-3-2-15,0-8-3 16,4-7-32-16,0-2-5 0,11-5 11 16,10 2-6-16,3 6-3 15,-2 7 0-15,1 7 34 16,-4 3 1-16,-4 0 2 15,-3 9 1-15,-5 3 15 16,-2 5 14-16,-4 0 16 16,-1 1-11-16,0-2-5 15,0 0 5-15,0-4-18 0,-1-2-2 16,-2-2 8 0,0-2-10-16,0-2-8 0,1-4 0 15,2 0-3-15,0 0 10 16,0 0-9-16,0-11-2 15,0-10-2-15,8-6-17 16,12-4-15-16,3 1-7 16,1 7 4-16,0 5 13 15,-4 10 9-15,-4 4 13 16,-3 4-3-16,-4 0 7 16,-5 15-2-16,-4 10 6 15,0 0 13-15,0 1-4 16,0-3-13-16,2-4-2 0,4-5 16 15,7-5-15-15,2-2 7 16,7-5-8-16,4-2 3 16,2 0-3-16,2-10 0 15,0-7-1 1,3-5-1-16,-1-4-7 0,1-4-6 16,-9 2-23-16,-10 4 27 15,-8 6 8-15,-6 6 6 16,0 6 17-16,-6 3 11 15,-15 3-24-15,-3 0 3 0,0 8-3 16,2 9 8 0,4 3 7-16,7 1-14 0,5 2-3 15,6-3 7-15,0 0-6 16,5-1-6-16,14-3 0 16,4-4 1-16,7-4 0 15,2-3-1 1,10-5-27-16,-3 0-37 0,1 0-174 15,-1-16-67-15,-8-5-700 16</inkml:trace>
  <inkml:trace contextRef="#ctx0" brushRef="#br0" timeOffset="14670.14">16264 12736 531 0,'0'0'338'0,"0"0"-206"15,0 0-2-15,0 0 19 16,0 0-38-16,0 0-55 16,8-29-16-16,16 23-2 15,4 5-21-15,0 1-2 0,-4 0-6 16,-6 6-1-1,-5 10-8 1,-7 7 5-16,-3 3 3 0,-3-1 0 0,0-1 5 16,0-3 4-16,-9-4-1 31,-4-3 1-31,1-3-8 16,1-2 2-16,1-4 6 15,7-3-9-15,3-1-5 16,0-1 2-16,0 0 14 15,5-19-8-15,16-7-11 0,10-11-13 16,9 0 10-16,5-2-44 16,1 4-63-16,-1 7-103 15,-9 9-108-15</inkml:trace>
  <inkml:trace contextRef="#ctx0" brushRef="#br0" timeOffset="15660.29">17153 12697 1214 0,'0'0'105'15,"0"0"-86"-15,0 0 25 0,0 0 24 16,0 0 16-16,0 0-16 0,12 72-33 16,-12-52-9-16,0-2-14 15,0-4-2-15,0-1 7 16,0-3-16 0,0-3 3-16,-2-3 0 0,-3-2-2 15,2-2 3-15,0 0-3 16,0 0 6-16,1-2-8 15,2-13-15-15,0-10-25 16,0-8-14-16,16-7 0 16,6 4-8-16,1 6 16 15,0 9 29 1,-1 12 13-16,-5 8-1 16,0 1 5-16,-3 3 2 0,-2 12-2 0,-5 5 13 15,1 1 11-15,-4 1 3 16,-2 1 17-16,-2-4-21 15,0-2-1-15,0-3 3 16,0-5-8 0,0 0-1-1,-5-4-9-15,4-3-3 16,1-1 14-16,0-1-16 16,0 0-2-16,0 0 6 15,0-1-1-15,0-15 0 16,1-5-5-16,11-5 1 0,6-9-2 15,6-1-18-15,3 1-4 16,2 5 8-16,-2 11-4 16,-6 10 8-16,-3 9 4 15,-9 4 7-15,-4 23-2 16,-5 10 4-16,0 2 2 16,0-2 4-16,-3-6-2 15,3-10 6-15,0-6-3 0,0-5-7 16,4-4 6-16,12-6-8 15,8 0 0-15,1-4 1 16,3-12 2-16,-1-3-3 16,-5-2-23-16,0-1 7 15,-5 1-4-15,-4 6-19 16,-6 3 24-16,-3 10 15 16,-4 2 3-16,0 0 12 15,0 5-15-15,-5 10 2 16,-3 5 16-16,3-1-15 15,5-4-1-15,0 0 1 0,0-4-2 16,0-2-1 0,11-3 0-16,5-3 2 0,0-3 3 15,2 0-5 1,3 0 0-16,-2-4 1 0,-2-10 1 16,-6-2-2-16,-5-4 1 15,-4-2 5-15,-2-1-2 16,0 6-4-16,-5 5 2 15,-8 3-5-15,-2 5-1 16,-4 1-19-16,1 3-76 0,3 0-116 16,9 0 7-16,6 0-309 15</inkml:trace>
  <inkml:trace contextRef="#ctx0" brushRef="#br0" timeOffset="16465.28">18157 12649 1184 0,'0'0'108'0,"0"0"-11"0,0 0-1 16,0 0-12-16,0 0-27 16,0 0-25-16,-69-7-17 15,56 21-15 1,-2 2 1-16,2 1 6 0,-1 0-7 15,5-1 0-15,3 0-4 16,2-2 4-16,4-2 0 16,0-2-8-16,0-5-15 15,15-1-10-15,4-4 9 16,1 0-13-16,-1 0-12 0,-2-11 2 16,0-5 20-1,-3-6-51-15,-1-4-11 16,1-5 31-16,-3-3-41 0,0-3 21 15,-2-3 57-15,1-1 21 16,-4 3 7-16,-3 1 40 16,-3 6 19-16,0 8 28 15,0 8 21 1,-1 8-5-16,-4 7-16 0,-5 0-27 16,0 2-8-16,-4 20-45 15,-1 4-8-15,6 4 14 0,5 1-13 16,4 2 1-1,0-1-7-15,0 2 0 0,12 0 19 16,5 1-19 0,2-1 3-16,1-3-3 0,3-5 1 15,-2-6-4-15,3-9 2 16,-1-4 0-16,3-7-5 16,0 0-3-16,3 0-12 15,-4-11 9-15,2-5-3 16,-1-1-6-16,-3-4 1 0,0-4 6 15,-4-4 4-15,-3-1-5 16,-5 3 7-16,-3 0 7 16,-7 5 1-1,-1 8 1 1,0 4 8-16,0 6 1 0,0 4 20 0,-7 0-14 16,-10 6-9-16,-2 13 4 15,-2 7 5 1,6 1-3-16,3-1-2 0,6 1-12 15,6-4 10-15,0-2-10 16,0-3 0-16,5-5 0 0,14-3 0 16,8-4 0-16,7-2-1 15,5-4-5-15,-1 0-3 16,1 0-37 0,-4-7-63-16,-4-7-24 0,-4-3-320 15</inkml:trace>
  <inkml:trace contextRef="#ctx0" brushRef="#br0" timeOffset="19091.46">19337 12614 123 0,'0'0'862'16,"0"0"-782"-16,0 0-16 16,0 0 71-1,-80 5 0-15,72-5-50 0,3 0-19 0,5 0-44 16,0 0 6-1,0 0-17-15,0 2-7 0,19-2 3 32,9 0-5-32,12 0 10 0,3 0 0 0,1 0-12 15,-1 0 0 1,-9-2-3-16,-4-2 2 0,-9 1-31 31,-9 2-49-31,-9 1-81 16,-3 0-24-16,-8 0-117 15</inkml:trace>
  <inkml:trace contextRef="#ctx0" brushRef="#br0" timeOffset="20938.53">20444 12389 893 0,'0'0'124'16,"0"0"-48"-16,0 0 29 16,0 0 13-16,0 0-29 15,0 0-44-15,0-7-37 16,0 13-7-16,0 12 24 16,0 7 17-16,5 2-7 15,1 5 0-15,1 0 1 16,-3 2-1-16,-2-3-14 15,-1 0-9-15,-1-1 8 0,0-6-18 16,0-6-1 0,0-5 1-16,0-6-1 0,2-5 2 15,-2 0-3-15,1-2 0 16,-1 0-5-16,0-4 3 16,0-16-8-16,0-4-32 15,0-7 1-15,0-1 2 16,0-4-35-16,2-2-19 15,1 3 17-15,0 4-4 16,1 3 52-16,1 8 19 16,1 6 9-16,1 4-1 15,4 5 0-15,5 3 1 16,2 0 0-16,4 2 2 0,7 0 10 16,-1 0 7-16,0 10 7 15,-4 6 15-15,-9 1-16 16,-6 1-16-16,-9-1 21 15,0-2-8-15,-6 0 2 16,-18-1-4-16,-7-3-9 16,-2-1-4-16,0-2-7 15,7-1 0-15,9-1 0 16,9-2-53-16,8 0-99 16,0-2-51-16,16-2-251 0</inkml:trace>
  <inkml:trace contextRef="#ctx0" brushRef="#br0" timeOffset="21996.62">21103 12421 800 0,'0'0'77'16,"0"0"3"-16,0 0 22 15,0 0-22 1,0 0 6-16,0 0-24 0,0-43-19 16,-2 41-9-16,0 1 7 15,-1 1-2-15,-1 0-11 16,-6 0-11-16,-4 0 13 16,-9 3-11-16,-7 15 10 15,-3 8 2-15,2 5 10 0,3 1-11 16,7 1-15-16,9-4-8 15,8 0 5-15,4-2-12 16,1-2-1-16,22-4 1 16,5-4 2-16,8-6 0 15,4-6-2-15,-1-5-5 16,-5 0-2-16,-4 0-28 16,-5 0-11-1,-7-9-11-15,-5-2-37 16,-7-1-59-16,-6 1 5 0,0 3-74 15,0 1-252 1</inkml:trace>
  <inkml:trace contextRef="#ctx0" brushRef="#br0" timeOffset="22390.05">21736 12460 1206 0,'0'0'138'0,"0"0"-42"16,0 0 37-16,0 0-46 0,0 0-40 15,0 0-26 1,0-17 8-16,0 25-21 0,-3 8 2 16,1 2 9-16,2 0-15 15,0-3 0-15,0-1-4 16,0 0-3-16,-1 0 1 15,1-1-44-15,0-2-40 16,0-1-87-16,0-5-120 16,0-5-174-16</inkml:trace>
  <inkml:trace contextRef="#ctx0" brushRef="#br0" timeOffset="22704.92">21916 12511 750 0,'0'0'417'0,"0"0"-307"16,0 0-61-16,0 0 78 16,0 0-17-16,0 0-66 15,-19 8 1-15,15-8-34 16,4 0-1-16,0 0 2 16,0 0-12-16,0 0 5 15,0 0-5-15,1-5-6 16,15-5 0-16,5-1-16 0,6 2 8 15,6 5 13-15,3 1-1 16,0 3 1-16,-2 0 0 16,-6 1 2-1,-7 11-3-15,-7-2 2 0,-10 1-6 16,-4-3-1-16,-6 1-25 16,-18 1-47-16,-10-1-121 15,-7-3-79-15,-5-5-420 16</inkml:trace>
  <inkml:trace contextRef="#ctx0" brushRef="#br0" timeOffset="22863.06">21763 12318 1117 0,'0'0'18'0,"0"0"-18"16,0 0-39-16,0 0-55 15,0 0-191-15</inkml:trace>
  <inkml:trace contextRef="#ctx0" brushRef="#br0" timeOffset="23193.29">22455 12405 1172 0,'0'0'109'0,"0"0"-14"0,0 0 13 16,0 0-20-16,0 0-37 15,0 0-37-15,-22-13-1 16,14 27-9-16,0 5-4 15,3 2 1-15,2-3 1 16,3 1-1-16,0-4-1 16,0-2-11-1,11-2-16-15,6-4-34 0,4-3-47 16,4-4-77-16,2 0-46 16,-3-2-325-16</inkml:trace>
  <inkml:trace contextRef="#ctx0" brushRef="#br0" timeOffset="23824.81">22653 12389 892 0,'0'0'53'15,"0"0"-1"-15,0 0 51 16,0 0-21-16,0 0 57 16,85 37-28-16,-68-21-22 15,-7-1-28-15,-4-1-29 16,-4-1-16-1,-2-2 3-15,0-1-10 0,-18-1 5 16,-6-2-11-16,-3-3 1 16,3-1 3-16,9-2-7 0,6-1-3 15,9 0-6-15,0-3-20 16,11-16-29-16,15-8-4 16,9-4 11-1,2 1-33-15,2 6-26 0,3 7 62 16,-7 6 31-16,-3 7 17 15,-2 2-2-15,-5 2 2 16,-1 0 0-16,0 7 0 16,1 3 0-16,-3 1 0 15,-3-2 0-15,-5-2 0 16,-6-1 0-16,-7-5 0 0,-1-1 0 16,0 0 6-1,0 0-3-15,0 0 14 0,0-7-16 16,0-4 13-16,0-1-6 15,0-2-4-15,0 2-3 16,0 2 4-16,0 0-4 16,0 4-1-1,-1 2 11-15,-5 1 1 0,-6 2 6 0,0 1-5 16,-2 0 2 0,-3 1 18-16,-1 15 18 0,4 5-5 15,2 4-13-15,5 2 0 16,6 1-12-16,1-4-18 15,0-4-3 1,7-4 6-16,11-6-5 0,4-2-1 16,6-5 0-16,4-3-11 15,2 0-46-15,-1 0-36 32,0-3-22-32,1-8 6 0,-4-3-60 0,0-5-162 15</inkml:trace>
  <inkml:trace contextRef="#ctx0" brushRef="#br0" timeOffset="25480.54">23422 12382 756 0,'0'0'122'0,"0"0"-36"16,0 0 23-16,0 0-13 16,0 0 37-16,0 0-27 15,34 40-40-15,-33-30 2 16,-1 0-20-16,0-2-12 0,0 0-14 15,-13 1-7 1,-1-1 0-16,-2-2-10 0,3 0-4 16,2-3-1-16,5-3-9 15,2 0-20-15,4 0-1 16,0-15-50-16,1-4-16 16,17-5-44-16,10 3 15 15,4 4 50-15,2 5 51 16,-1 6 0-16,-5 5 18 15,-4 1 6-15,-6 0 25 0,-2 10 8 16,-5 3 13 0,-5-2 6-16,-6 2-10 0,0-3 40 15,0 0-10-15,-3-2-4 16,-11-1 1-16,-2 0-36 16,1-4 2-16,2 0-15 15,4-2-6-15,4-1-7 16,4 0-7-16,1 0 1 15,0 0-6-15,0-15-14 16,0-5-11-16,12-2-9 16,7-1-17-16,1 1-9 15,3 6 17-15,1 5 26 16,0 4 19-16,-3 5-5 0,0 2 7 16,-5 0 1-16,-2 14 0 15,-4 7 34-15,2 3 16 16,-6 2-36-1,-3-5 1-15,-1-3 4 0,-1-4-10 16,1-5 6-16,1-4-14 16,1 0 0-16,3-4 4 15,5-1-4-15,5 0 7 16,4 0-8-16,4-7-3 16,0-4-9-16,1-2-16 0,-3-3-29 15,-4 3-10 1,-5-4-2-16,-3-1-21 0,-7 1 46 15,-4 1 43-15,0 0 1 16,0 2 8-16,0 3 19 16,0 1 19-16,-4 4 41 15,-2 2 5-15,3 1-12 16,-2 3-20-16,0 0-22 16,-3 0-23-16,-1 10-8 15,0 3 0-15,2 3-7 16,2-3 12-16,2 3-9 15,2-2 1-15,1-1 0 16,0-1-3-16,0 0-2 0,0-4 2 16,3-1-1-16,6-1 0 15,1-3-4-15,2-2-27 16,4-1-37-16,2 0-10 16,6 0-17-16,2-8-19 15,2-8 17-15,-1-1 26 16,-3-3 25-16,-2 2 36 15,-4 4-3-15,-6 3 13 0,-3 4 33 16,-5 5-7 0,-2 1 7-16,-2 1 25 15,0 0-22-15,0 10-12 0,0 7 99 16,0 2-61-16,0-3-36 16,0-3-6-16,1-5-12 15,2-2 10-15,2-3-17 16,1-3 4-1,7 0 2-15,2 0-2 0,4-10-5 16,4-3 0-16,2 0-34 16,2 2 31-16,1 2-9 15,-1 4 0-15,-3 2 7 16,-6 3-3-16,-3 0 1 0,-6 0-1 16,-2 0 7-16,-1 0-3 15,0 0-19 1,-3 4 10-16,-1 3 11 0,-2 3 1 15,1 1-1-15,2 2 2 16,0-1 0-16,3-4-3 16,1-4 2-16,1-4-3 15,6 0-3-15,5-4 6 16,5-10 0 0,2-5-30-16,-1-3-27 0,-3-2 36 15,-1-4 20-15,-5-4-2 16,-1-2-6-16,-4-5-6 0,-5 0 16 15,-2-2 10-15,-1 1 7 16,-3 7 9-16,0 4 19 16,-3 7 8-1,-4 6-2-15,-4 8 4 0,3 2-15 16,0 4 1-16,0 2 2 16,2 0 6-16,-3 11-22 15,0 14-20 1,2 9 10-16,1 4-7 15,3 3-2-15,1-1 1 0,2-3-7 0,0 2 15 16,0-9-17-16,9 0 0 16,8-6 1-16,-1-5 1 15,2-7-2-15,0-5-8 16,3-5 0-16,1-2-6 16,1 0-20-16,5-12 11 15,0-4-6-15,4-4-6 16,-4 1-6-1,-4 4 8-15,-6 5 28 0,-6 7 5 16,-3 3 2-16,-1 0-2 0,-2 11 8 16,0 8 4-16,-2 2 3 15,-3 0-11-15,-1-3-2 16,0-5 8-16,0-2-10 16,-8-4-14-1,-8-4 9 1,-3-3-94-16,-10 0-119 0,-2-7-93 0</inkml:trace>
  <inkml:trace contextRef="#ctx0" brushRef="#br0" timeOffset="25621.6">24700 12206 526 0,'0'0'518'0,"0"0"-501"15,0 0-9-15,0 0-4 0,94-45 12 0,-52 34-6 16,1-1-10-16,-1-2-138 15,-4-3-664-15</inkml:trace>
  <inkml:trace contextRef="#ctx0" brushRef="#br0" timeOffset="27336.41">25768 12226 898 0,'0'0'74'15,"0"0"1"-15,0 0 24 16,0 0-6-16,0 0-1 0,0 0-37 15,-9-6-20-15,9 6-4 32,0 0 5-32,-1 0-15 0,-2-1 18 0,-4 1-8 15,-4-3-22-15,-1 1-1 16,-3 1 7-16,-3 1 13 16,-1 0-10-1,-4 0-6-15,2 0 7 0,0 8-11 16,2 5 4-16,6-1-4 15,-1-1-3-15,7 0-3 16,4-3-2-16,3-1-1 0,0-1-3 16,0-2 4-16,0 2 0 15,0-2 1-15,9 2-1 16,4 0 0-16,1-2-16 16,0-1-7-16,0-2 18 15,1-1-15-15,0 0 13 16,0 0 1-16,0-5 5 15,1-8 1 1,-1-2-12-16,0 0-1 16,-2 1 12-1,-2-1-10-15,1 2 1 0,-3 0 10 0,2 2 2 0,0 2-2 32,1 3 0-32,4 4-1 15,-1 2 1-15,3 0 2 16,-3 5 13-16,0 8-5 15,-4 3 1-15,-4-1 0 16,-1 0-8-16,-3-3-3 16,-3-2 11-16,0-5-11 0,0 0-1 15,0-4 1-15,0-1 2 16,0 0 1 0,0 0 0-16,0-1-3 0,0-12-8 15,4-6-21-15,4-4 1 16,5-3 17-16,4 4-4 15,5 2-11-15,3 8 18 16,3 7 3-16,5 5 5 16,0 0 0-16,2 13 0 15,-6 7 8-15,-3 1-5 16,-8 1-1-16,-7-2-2 16,-6 0-9-16,-5-3-13 15,0-3-133-15,-10-3-76 0,-5-4-186 16</inkml:trace>
  <inkml:trace contextRef="#ctx0" brushRef="#br0" timeOffset="28161.53">26933 11869 1102 0,'0'0'111'0,"0"0"-14"16,0 0 68-16,0 0-44 15,0 0-65-15,0 0-29 16,-6-9-16-16,6 31 6 15,0 9 5-15,0 8 13 0,0 3-2 16,0 2-12-16,0-1 11 16,0-4-9-16,0-2-13 15,0-5 15-15,0-4-25 16,0-5 2-16,0-6 5 16,0-5-7-16,0-5 0 15,0-1 0-15,0-5-2 16,0 1-10-16,0-2-35 15,0 0-4-15,0 0-1 16,0-7-3-16,0-14-60 0,3-10-111 16,5-10-45-1,0-6-255-15</inkml:trace>
  <inkml:trace contextRef="#ctx0" brushRef="#br0" timeOffset="28681.93">26957 11862 932 0,'0'0'111'0,"0"0"-76"16,0 0 22-16,0 0 58 15,0 0-2-15,-91 28-34 16,73-7-14-16,-1 3-8 16,-1 1-23-16,1 1-18 15,1-4-6-15,4-1 3 0,3-5-13 16,5-4 4-16,1-7-4 15,5-2 0-15,0-3-12 16,0 0-6-16,0 0 11 16,14-13 5-16,8-10 2 15,5-6-8-15,-2-5-1 16,2-4-1-16,-4 2-14 16,-3 3 8-16,-5 10 16 15,-4 11-1 1,-7 5 5-16,-4 7-1 0,0 0 17 0,0 0-9 15,0 0-4-15,0 9-7 16,0 7 0-16,5 1 4 16,2 0-4-16,8-1 1 15,6 0-1-15,4-2 0 16,11 0 0-16,-2 2 0 16,-2-2 3-16,-6-1-7 15,-9-2 4-15,-9-5 0 0,-4-3-2 16,-4-2 1-16,-7-1 1 15,-16 0 3-15,-13 0 0 16,-2 1 2-16,-3 1-5 16,4 2-1-16,3 0 0 15,8 4-45-15,5 4-116 16,5 1-116-16,7-3-399 16</inkml:trace>
  <inkml:trace contextRef="#ctx0" brushRef="#br0" timeOffset="29475.49">27673 12153 990 0,'0'0'130'0,"0"0"-35"16,0 0 51-16,0 0-55 15,0 0-44-15,0 0-31 16,24-6-10-16,4 0-4 15,2-1 2-15,-5 0-4 16,-1-2-2-16,-7-2-6 16,-4 0-15-16,-7 0 8 15,-6 0 3-15,0 2 12 16,0 2 5-16,-16 3-4 0,-5 4 3 16,-8 0 11-16,0 0 1 15,-6 14 15-15,4 7-17 16,4 0 4-16,8 2 10 15,8-2-10-15,10 0-11 16,1-3 2-16,1-1-9 16,17-4 4-16,8-3-1 15,5-6-2-15,6-2-2 16,3-2-29-16,2 0-59 16,4-9 8-16,1-7-93 15,-3-4 9-15,-2-5-163 16,-1-3-181-16</inkml:trace>
  <inkml:trace contextRef="#ctx0" brushRef="#br0" timeOffset="29961.64">28171 12059 659 0,'0'0'216'0,"0"0"-198"16,0 0 60-16,0 0 57 16,0 0-45-16,-85 48 23 15,63-38-22-15,-1 0-18 16,1 0-1-16,3-2-27 0,7 0-21 15,4-3-5 1,7 1-19-16,1 1 0 0,0 0 0 16,3-2 0-16,15 0-6 15,7-4-23-15,3-1-43 16,2 0-39-16,0 0-50 16,-2-3 57-16,-1-8-14 15,-4-1-32-15,-5-6 47 16,-8-2 45-1,-3-2 51-15,-2-3 7 16,-4-5 8-16,1-3 22 0,-2 0 77 16,0 0 32-16,0 3-34 15,0 8-22-15,0 8 22 0,0 5 25 16,-3 7-48-16,0 2-8 16,0 0-26-16,-6 4-33 15,0 14 2-15,0 10-1 16,0 5-6-16,6 1 8 15,3-1-18-15,0 0 1 16,10-3 2-16,9-5-2 16,4-2-2-16,4-3-3 15,5-6-11-15,2-5-35 16,3-6-85-16,6-3-56 0,4 0-7 16,0-10-111-16,0-6-160 31</inkml:trace>
  <inkml:trace contextRef="#ctx0" brushRef="#br0" timeOffset="30641.17">28654 12054 534 0,'0'0'309'16,"0"0"-175"-16,0 0-18 16,0 0-33-16,0 0 0 15,0 0 24-15,-69-30-66 16,54 43-18-16,-2 5-3 16,2 2-3-16,2 1-5 15,7-2-12-15,3-1 0 0,3-4-1 16,0-3-1-16,9-4-38 15,9-4-18-15,4-3 22 16,1 0-4-16,-1-1-3 16,-1-12 30-16,-6-1 9 15,-2-3 7-15,-5 1-3 16,-4 1 15-16,-1 1 50 16,-1 1 4-16,-2 5 4 15,0 2-28-15,0 2 20 16,0 2-16-16,0 2-7 0,0 0-22 15,0 0-6-15,0 4-14 32,0 14 2-32,1 7-2 0,2 6 6 0,4 3-4 15,-2 3-1-15,-4 5 2 16,-1-2-1-16,0 0-2 16,-6-3 0-1,-10-6 0-15,-2-4 0 0,-3-7-1 16,-3-5 1-1,1-7-1-15,1-5 1 16,3-3 0 0,6 0-4-16,2-1 0 0,7-15 3 15,4-6-13-15,1-7 5 0,26-4 5 0,9-4-14 32,13-3-11-32,6 1-39 15,2-4-50-15,6 3 6 16,-8-2-28-16,-9 6 80 15,-16 8 55-15,-15 8 5 16,-12 8 33-16,-3 8 64 0,-6 4-3 16,-18 0-39-1,-1 3 3-15,-4 16 14 0,6 3-24 16,5 4-18-16,9-3-21 16,7 0-4-16,2-3-4 15,6-2 5-15,18-2-6 16,10-5 0-16,8-3-6 15,7-3-40-15,5-5-94 16,3 0-73-16,-3-7-93 16,5-12-369-16</inkml:trace>
  <inkml:trace contextRef="#ctx0" brushRef="#br0" timeOffset="31557.08">29661 11985 1060 0,'0'0'133'0,"0"0"-55"16,-89 19 81-16,67-5-23 16,10 3-73-16,4-1-26 15,8 0-26-15,0-4-11 16,3-1 5-16,14-2-5 0,2-5-3 16,5-1-7-1,1-3-48-15,-1 0-49 0,-5-7-23 16,-5-10 19-16,-5-4 44 15,-6-6-16-15,-3-1-2 16,0 2 85-16,-12 4 10 16,-6 7 36-16,6 8 32 15,6 4-8-15,5 3 0 16,1 0-70-16,0 0 7 16,4 0-7-16,14 9 6 15,5-2 1-15,3-3 0 16,3-1-6-16,-3-3 0 15,-2 0-1-15,-3 0-39 0,0-7 19 16,0-11-13-16,-1-6 13 16,2-9 14-16,0-2 6 15,-3-5 26 1,-2-3 39-16,-6 2-5 0,-1 0 0 16,-7 9 1-16,-3 5-5 15,0 4-9-15,0 12-8 16,0 4-7-16,-3 3-5 0,-3 1 8 15,0 3-12 1,2 0-19-16,-1 0 7 0,0 4 8 16,1 10-18-16,-2 7 14 15,0 4-11 1,0 8-2-16,2 8 15 0,2 5-12 16,2 7 7-16,0 3 6 15,0 3-16-15,0 2 9 16,6 1-8-16,-1-1-2 15,-2-4 0-15,1-7 0 16,-4-3-1-16,0-9 8 16,0-5-8-16,0-7 0 15,0-6-5-15,0-8 5 0,0-3 4 16,0-6-4-16,0-2-3 16,3-1 3-16,3 0-9 15,5 0 0-15,5 0 1 16,2-5-10-16,1-7 0 15,0-3-25-15,-5-5 2 16,-2-2 10 0,-2-3-17-16,-5 1 21 0,-4 1 9 0,-1 1-1 15,0 4 0 1,-6 2 12-16,-11 4 4 0,-7 3 3 16,-2 2 0-16,-1 5 4 15,8 0 1 1,8 2 0-16,8 0-5 0,3 0 0 15,3 0-6-15,17 0 4 16,10 0 2-16,8-8-26 16,3-6-74-16,1-5-93 15,-1 2-9 1,-6-1-263-16</inkml:trace>
  <inkml:trace contextRef="#ctx0" brushRef="#br0" timeOffset="32663.41">25173 12814 1073 0,'0'0'196'0,"0"0"-70"15,0 0-33-15,0 0 14 16,0 0-44-16,0 0-34 16,0 17-10-16,0 12 26 15,0 1-24-15,0 3 1 16,0 1-11-16,1 1-3 15,-1 2 2 1,0-1 0-16,0-2 1 0,0-4-11 16,0-6 1-16,0-9 1 15,0-3-2-15,0-7-1 16,0-3-21-16,0-2-6 16,0 0 9-16,0-17-1 0,0-14-35 15,-1-9 12-15,1-6-2 16,0-1 10-16,3 3-1 15,12 6 24-15,4 10 12 16,3 8-4-16,7 6 3 16,4 6 1-16,-1 5 0 15,1 3 2-15,-4 0 8 16,-8 16 3-16,-5 3 2 16,-10 5-6-1,-6-1 3-15,0-2 7 0,-21 0-15 16,-8-4-2-16,-6-3-1 15,1-3 2-15,5-5-3 0,10-2-14 16,9-2-35-16,8-2-35 16,2 0-127-16,12 0-67 15,13 0-136 1</inkml:trace>
  <inkml:trace contextRef="#ctx0" brushRef="#br0" timeOffset="32977.87">25755 12983 919 0,'0'0'184'15,"0"0"-158"-15,0 0 59 16,0 0 83-16,0 0-72 16,0 0-5-16,-33-47-47 15,30 45-13-15,-7 2-6 16,-6 0-7-16,-7 9-11 15,-9 10 5 1,-4 5-6-16,0 5 13 0,8 0-19 16,6 1 2-1,13-2 2-15,9-1-4 0,0-3 0 16,24-6-6-16,18-5 4 0,11-7 2 16,4-6-32-16,3 0-55 15,-8-8-67 1,-8-7-73-16,-9-6-85 15</inkml:trace>
  <inkml:trace contextRef="#ctx0" brushRef="#br0" timeOffset="33513.93">26089 12919 239 0,'0'0'692'16,"0"0"-566"-16,0 0 10 0,0 0 70 16,0 0-64-16,0 0-59 15,4-23-37 1,-4 24-27-1,-1 16-13-15,-5 3 21 0,0 3-23 16,3-4 12 0,2 1-7-16,1 0 3 0,0 0-8 15,-2-3-4-15,0-2 1 16,1-1 2-16,1-3-3 16,0 1 0-16,0-4-2 15,5-2 1-15,15-3-6 16,9-3-9-16,3 0 1 15,4 0-16-15,-1-3-57 16,-2-5-67-16,-7-1-112 0,-6-2-141 16</inkml:trace>
  <inkml:trace contextRef="#ctx0" brushRef="#br0" timeOffset="33829.54">26405 12845 1053 0,'0'0'93'0,"0"0"6"16,0 0 74-16,0 0-50 0,0 0-65 15,0 0-34-15,0 48 13 16,0-18 1-16,0-3-25 15,2-1-3-15,1-2 8 16,-2-1-18-16,-1-2 3 16,0-3-3-16,0-2-5 15,0-6 1-15,0-3-63 16,0-4-38-16,0-3-79 16,10 0-77-16,8-12-39 15,8-12-171-15</inkml:trace>
  <inkml:trace contextRef="#ctx0" brushRef="#br0" timeOffset="34034.1">26642 12881 880 0,'0'0'186'16,"0"0"-54"-16,0 0 34 15,0 0-64-15,0 0-56 16,0 0 13-16,-88 90-32 16,66-62-4-16,4 0-12 15,2-4-6-15,8-3-4 16,3-2-1-16,5-4-7 15,0-2 6-15,13-3-13 0,12-6-13 16,9-2-19 0,5-2-47-16,6 0-71 0,-8 0-88 15,-6 0-560-15</inkml:trace>
  <inkml:trace contextRef="#ctx0" brushRef="#br0" timeOffset="35060.12">22820 13795 1183 0,'0'0'121'16,"0"0"-115"-16,0 0 13 16,0 0 77-16,-86 42-27 15,61-32-20 1,-2-2-29-16,0-1-5 0,4-2-13 16,1-4-1-16,3-1 8 15,7 0-6-15,3 0-6 16,4-13-2-16,5-5-16 0,0-7-2 15,18-5-6 1,6-2-7-16,4-1 2 0,1-2 9 16,-5 1 15-16,-2 3 10 15,-6-1 2-15,-7 4 1 16,-3 0 2-16,-6 6 23 16,0 7-5-16,0 5 8 31,0 6 10-31,-6 2 2 0,-4 2-20 0,-3 0-3 15,-3 13-17 1,0 8 15-16,3 7 3 16,1 5-6-16,6 4 0 0,4 3-10 15,2 2 13-15,0 2-12 0,20 1 9 16,1 4-14-16,4-3 9 16,-3-3-10-16,-1-6 3 15,-9-6-2 1,-6-5 2-16,-6-5 4 0,0-3-7 31,-7-5 0-31,-16-2-10 16,-3-3 4-16,0-7-4 15,-1-1-28-15,3-1-44 0,5-17-73 16,4-6-115 0,6-4-201-16</inkml:trace>
  <inkml:trace contextRef="#ctx0" brushRef="#br0" timeOffset="35376.99">23487 13697 996 0,'0'0'287'16,"0"0"-189"-16,0 0 10 15,0 0 0-15,0 0-39 16,0 0-41-16,-12 2-4 16,12 16-7-16,0 4-2 15,0 0 11-15,3 2-26 16,2 0 7-16,-4-3-4 16,-1-1 0-16,0-5-3 15,0-1 0-15,-4-2-19 16,-4-5-17-16,2-1-42 15,3-6-88-15,2 0-94 0,-2-17-128 16</inkml:trace>
  <inkml:trace contextRef="#ctx0" brushRef="#br0" timeOffset="35598.46">23310 13687 1129 0,'0'0'127'0,"0"0"-61"15,0 0 22-15,0 0-9 16,0 0-39-16,0 0-21 16,9-2-11-16,10 2 4 0,8-3-7 15,5-4-5-15,9-3 6 16,4-2-6-16,1-3-20 16,-4 5-43-1,-6 2-77-15,-8 4-97 0,-10 1-301 16</inkml:trace>
  <inkml:trace contextRef="#ctx0" brushRef="#br0" timeOffset="35945.76">23939 13736 1191 0,'0'0'72'0,"0"0"-47"16,0 0-17-16,0 0 67 16,0 0-12-16,0 0-11 15,43-40-1-15,-43 36-30 16,0 1 6-16,-14 3-7 16,-9 0-11-16,-8 0-2 15,-5 13 4-15,3 5 1 16,4 4 7-16,7 1-10 0,9 4-6 15,10 0-1 1,3 0-1-16,2-2 0 0,18-7 1 16,10-5-4-16,5-7-1 15,7-6-48-15,5 0-27 16,1-11-60-16,0-8-104 16,-10-1-247-16</inkml:trace>
  <inkml:trace contextRef="#ctx0" brushRef="#br0" timeOffset="36985.12">25122 13764 556 0,'0'0'461'15,"0"0"-384"1,0 0 10-16,0 0 64 0,0 0-64 16,0 0-31-16,-19-45 1 15,10 42-28-15,-3 1-19 16,-4 2-7-16,-1 0 7 16,-5 0 7-16,-1 0 5 0,-2 3-7 15,1 7 2-15,0 3-5 16,5 0-7-16,5-1 8 15,8-1-12 1,6 1-1-16,0-2 0 16,2-2 0-16,16-1 2 0,6-1-2 15,5-2-6-15,3-2-30 16,-1-2-9-16,-3 0-7 16,-1 0 2-1,-3-3-8-15,-6-8 28 16,-2-5 16-16,-5-1 14 0,-2-1-1 0,-2 1 1 15,-4-2-1-15,0 4 1 16,0 0 0-16,0 6 6 16,0 0 10-16,3 5-2 15,3 1-5 1,3 1-2 0,3 2 17-16,3 0-8 15,0 0 1-15,-5 5-4 16,-2 5-4-16,-4 2 1 15,-2 0 2-15,-5 4 4 16,0-2 6-16,0 1-7 0,-5-1-14 16,-2-3 8-16,1-2-4 15,3-5-5-15,1-1 0 16,1-3 0-16,1 0-3 16,0 0 3-16,0 0-12 15,0-9 9-15,6-5-21 16,7-5-7-16,4 1 17 15,3-2-4-15,4 4 1 16,0 3 4-16,3 5-5 16,-1 5 14-16,-1 3-7 0,-5 0 4 15,-3 0 3-15,-4 10 4 16,-7 5 9-16,-3 4-7 16,-1-1 7-16,-2-2-3 15,0-1-6-15,0-1-3 16,0-2-85-16,-12-1-170 15,-1-2-401-15</inkml:trace>
  <inkml:trace contextRef="#ctx0" brushRef="#br0" timeOffset="37797.46">26195 13510 925 0,'0'0'105'0,"0"0"-33"0,0 0 4 16,0 0 98-16,0 0-42 15,0 0-43-15,1-35-41 16,-1 35-24-16,3 19-11 16,-1 8-1-1,3 9 23-15,0 0 0 0,0 1-13 16,1 0 3-16,-3-2-8 0,0-1-4 31,-3-5-4-31,0-1-9 16,0-6 0-16,0-7-4 15,0-5 4-15,0-7-15 16,0 0-10-16,0-3-13 16,0 0 2-16,0 0-26 15,-2-13-58-15,1-12-189 16,-2-8-107-16</inkml:trace>
  <inkml:trace contextRef="#ctx0" brushRef="#br0" timeOffset="38367.32">26229 13451 845 0,'0'0'111'0,"0"0"-38"15,0 0 24-15,0 0-7 16,0 0 23-16,0 0-18 16,0 0-48-16,-95 84-8 15,75-61-15-15,1-2-7 16,1-4 4-16,6-3-19 15,3-6 4-15,3-2-6 16,6-3 3-16,-1-2-3 16,1-1-3-16,0 0 3 15,0 0-5-15,0 0 4 0,0-7-9 16,10-10-5 0,5-4 1-16,6-4 13 0,5-6-6 15,4 0 7-15,-1 3-8 16,-8 5-7-16,-5 9 12 15,-10 8 0-15,-4 5 6 16,-2 1-6-16,0 0 3 16,0 0 0-16,0 7 3 15,0 5 9-15,0 3-7 16,3-4 6-16,4 2-3 16,8-2-2-16,0 1-6 0,6 3 4 15,0-3 3-15,2 1-7 16,0 3 0-16,-1-3 1 15,-1-1-1-15,-4-4 0 16,-4-2-1-16,-7-3 2 16,-3-2-4-16,-2 1 6 15,-1-2-3-15,0 0 7 16,-1 0 11-16,-13-6-14 16,-5-1-4-16,-3 3 0 15,-5 2-3-15,-3 2-1 0,-3 0-35 16,0 2-52-16,2 6-136 15,3-2-225-15</inkml:trace>
  <inkml:trace contextRef="#ctx0" brushRef="#br0" timeOffset="40628.49">26287 13610 437 0,'0'0'676'15,"0"0"-658"-15,0 0-11 16,0 0 32-16,0 0 12 16,0 0-45-16,-3 3 0 15,22-3 31-15,8 0-29 16,5 0 0-16,2-7-8 15,0-2 0-15,1-2 3 16,-5-3-3-16,-5 0-6 16,-8-2 5-16,-9-1-10 15,-6 0 11-15,-2 1 1 0,-5 0-1 16,-16 5 14-16,-4 7 28 16,-8 4 19-16,-6 0-18 15,-2 15-20-15,-1 8 10 16,4 6 4-16,7 4 0 15,9 2-4-15,10 0-19 16,9-2-6-16,3-4-2 16,12-2 1-16,16-5-5 15,7-6 4-15,3-5-6 16,4-8 0-16,0-3-2 0,0 0-1 16,-2-3 1-16,-7-9-24 15,-4-3-11-15,-6-3-57 16,-4-3-13-16,-5-4-50 15,-1-2-30-15,-4 2-111 16,-4 0-217 0</inkml:trace>
  <inkml:trace contextRef="#ctx0" brushRef="#br0" timeOffset="41006.56">26757 13505 1066 0,'0'0'125'0,"0"0"-108"16,0 0 103-16,0 0 57 15,0 0-97-15,0 0-35 16,0-19-29-16,1 22-1 16,2 12-11-16,3 5 10 15,-1 1-4-15,1 3 1 16,0 0 0-16,3 0-5 0,0-1-4 15,0-5 4-15,3-4-6 32,-3-6 0-32,-2-3 1 0,-1-4 3 0,0-1-4 15,3 0 0-15,2-7 1 16,2-12-5-16,2-8-5 16,1-9-3-16,2-3-12 15,2-2-17-15,-3 6-54 16,-2 11-31-16,-4 12-19 15,-1 11 24-15,-1 1-179 16,-4 8-91-16</inkml:trace>
  <inkml:trace contextRef="#ctx0" brushRef="#br0" timeOffset="42156.56">27070 13633 732 0,'0'0'81'15,"0"0"-4"-15,0 0 94 16,0 0-60-16,0 0-48 15,0 0-48-15,50-25-12 16,-31 16-3-16,-3-1-1 16,-4 1 0-16,-3-2-16 15,-4 0 14-15,-2-3 3 16,-3-1 0 0,0 3 4-16,-8 0 38 0,-2 8 59 0,-5 3-22 15,2 1-23-15,-4 0-24 16,1 12-8-16,-1 7-11 15,5 4 1-15,6-2-3 16,5 0-5-16,1-1-3 16,0-5-3-16,6 0 0 15,6-6-1-15,3-2 1 16,1-2 0-16,7-3 0 16,2-2 0-16,2 0-13 15,2 0-9-15,1-2 1 0,-1-10-1 16,-4-2-12-16,-4-1 25 15,-3-3 1-15,-3-1 8 32,-2-2 8-32,-4-2-8 0,-3-1 0 15,-3 2 3-15,-1 2 0 0,-2 4-1 16,1 4 5 0,1 3 0-16,3 2-7 0,6 3-2 15,1 4 2-15,6 0-5 16,1 7 5-1,-1 16 0-15,3 6 4 0,-3 5-2 0,-2 0 8 16,-5-5-10-16,-1-5 1 16,-4-5 1-16,-1-9-2 15,-1-3-3-15,2-6-2 16,9-1 3-16,2 0-15 16,6-5-33-16,4-11-54 15,0-3 62-15,-3-3 5 16,-3 3 0-16,-5 1-5 15,-5 8 31 1,-7 5 11-16,-4 3 9 0,0 2 19 0,0 0 35 16,0 0-26-16,0 6-24 15,0 4 25-15,0 0-15 32,0-1-20-32,9-1 7 0,-2-3-9 0,4 1 3 15,1-5-4-15,1-1 0 16,2 0 0-16,0 0-3 15,1-1 0-15,-1-11 2 16,2-4 2 0,-5 0 0-16,1-1 0 15,-1 4 5 1,-4 2 23-16,-2 3 5 16,-5 2-6-16,1 4 15 0,-2 0 3 15,0 2 11-15,0 0-25 16,0 0-11-16,0 0-2 15,0 0-17-15,0 0-2 16,0 11 2-16,0 6-2 16,0 6 9-16,4 4-8 15,0 6-1-15,1 3 5 16,-4 2-1-16,-1 3-3 16,0 0-1-16,-1 2 1 15,-12 3 1-15,1-6-2 16,-1-2-3-16,0-11 2 0,4-4 1 15,0-7-1-15,4-5-4 16,2-7 5-16,3-1-6 16,0-3 6-16,0 0-6 15,0 0 6-15,0 0 1 16,-2 0-1-16,-3 0-3 16,-1-7 1-16,-3-7-6 15,-1-5 1-15,0-3 2 16,1-5-3-16,0-8-1 15,6-3-5-15,3-5-43 16,0 2-56-16,18 3 34 16,10 1-41-16,8 4-26 0,13 3-141 15,8 2-118-15</inkml:trace>
  <inkml:trace contextRef="#ctx0" brushRef="#br0" timeOffset="42707.5">28850 13195 1112 0,'0'0'82'16,"0"0"-41"-16,0 0 114 15,0 0-81-15,-106 52-2 16,69-12-15-16,1 6-12 0,3 7-2 15,8 0-12 1,7 1-21-16,8-2 8 0,10-4-17 16,0-3-1-16,16-4 1 15,9-6-2-15,5-5 1 16,3-5-40-16,0-8-23 16,0-5-64-16,-4-11-104 15,-2-1-15-15,-3-3-332 16</inkml:trace>
  <inkml:trace contextRef="#ctx0" brushRef="#br0" timeOffset="43244.14">29056 13373 1050 0,'0'0'105'0,"0"0"-38"16,0 0 52 0,0 0-31-16,0 0-48 0,0 0 34 0,-3 48-13 15,3-23-31 1,0 0-6-16,0-2-2 0,0-2-8 16,0-1-9-16,-2-3 2 15,-5-2-4-15,3-3-1 16,-2-2-2-16,1-5 0 15,3 0-1-15,1-4 1 16,-2-1-5-16,1 0-5 16,-1-4 8-16,1-16-12 15,2-9-29-15,0-8 8 0,7-7 22 16,7 0-31 0,2 4 1-16,-3 7 23 0,1 8 12 31,-4 9 4-31,4 6-26 0,-1 6 3 0,1 4 1 15,0 0 12-15,-5 4 11 16,-1 16 3-16,-8 7 2 16,0 3 3-16,0-1 1 15,-5-5-3-15,-8-4 5 16,-3-6 6-16,-3-4 4 16,0-3-8-16,1-4-5 15,3-2-5-15,4 1-2 16,5-2-32-16,6 0-66 15,0 0-83-15,0 0-197 0</inkml:trace>
  <inkml:trace contextRef="#ctx0" brushRef="#br0" timeOffset="43921.31">29368 13362 1078 0,'0'0'96'0,"0"0"-62"15,0 0 22-15,0 0 0 16,0 0-38-16,0 0 96 31,-8 67-42-31,8-34-35 16,0 1-12-16,0-3 4 15,0-3-20-15,-1-4 1 16,-7-6 0-16,4-5 1 0,-1-6-3 16,2-4-6-16,0-2 0 15,0-1 9-15,-3 0-11 16,2 0 3-16,-2-15-3 16,6-9-2-16,0-6-9 15,0-7-4-15,10 0 3 16,4-2-6-16,1 5 0 15,-2 8 5-15,3 4 5 16,3 7-2-16,4 4-9 16,3 2-27-16,-3 5 9 15,-3 3 23-15,-2 1 8 16,-8 0 0-16,-4 4 2 0,-4 12 4 16,-2 4 3-16,0-1-3 15,-12-1 0-15,-6-4 12 16,1-3 0-16,-3 1-2 15,-1-5 3-15,0-2-7 16,0 0 6-16,3-4-11 16,2 1 0-16,4-2 8 15,1 0-6-15,4 0 1 16,4 0 6-16,1 0 6 16,2 0 1-16,0 0-17 15,0 0-1-15,14 1 0 0,7 3 0 16,4 5 0-1,0 4 1-15,-1 2-2 0,-3 4-1 16,-5 6-19-16,-5-1-33 16,-3 0-36-16,-4-3-113 15,2-4-58-15,-2-4-264 16</inkml:trace>
  <inkml:trace contextRef="#ctx0" brushRef="#br0" timeOffset="44267">29785 13451 941 0,'0'0'130'15,"0"0"-108"-15,0 0 72 16,0 0 46-16,0 0-50 16,0 0-36-16,0 0-18 15,39 0 3-15,-5 0-18 0,4-3-13 16,2-4-7-16,-4 1 0 16,-6 0 4-16,-9 3-5 15,-8 3 0-15,-10 0-1 16,-3 0-10-16,0 0-27 15,0 0-42-15,-3 0-88 16,-10 0-18-16,-1 0-167 16,2 0-322-16</inkml:trace>
  <inkml:trace contextRef="#ctx0" brushRef="#br0" timeOffset="44536.03">29917 13329 977 0,'0'0'71'16,"0"0"-21"-16,0 0 62 16,0 0 43-16,0 0-47 15,0 0-39-15,1-14-29 16,-1 16-8-16,0 16-13 16,0 10 35-16,0 5-21 15,0 2-5-15,0-1-10 16,0-2-3-16,0-2-6 15,0-5-9-15,0-3 3 0,0-6-3 16,0-3-27-16,0-3-28 16,0-3-82-16,2-4-120 15,5-3-92-15</inkml:trace>
  <inkml:trace contextRef="#ctx0" brushRef="#br0" timeOffset="44835.94">30351 13286 1177 0,'0'0'170'16,"0"0"-150"-16,0 0 6 15,0 0 71-15,0 0 8 16,0 0-59-16,3 63 0 15,3-37-27-15,1 0-4 16,-2 2-3-16,-2-1-8 0,-2-1 0 16,-1-4-4-16,0-2 0 15,0-3-7-15,0-4-21 16,-4-3-46-16,1-5-81 16,3-3-135-16,0-2-61 15</inkml:trace>
  <inkml:trace contextRef="#ctx0" brushRef="#br0" timeOffset="45147.47">30531 13086 1090 0,'0'0'68'16,"0"0"0"-16,0 0 72 15,0 0-42-15,0 0-43 16,0 0-32-16,23 0-10 16,2 20 8-16,5 7 4 15,-1 11-22-15,4 10 4 16,-1 10 21-16,-8 8-5 16,-3 1-8-16,-17-1-9 15,-4-5-4 1,-7-9 9-16,-22-8-11 0,-5-8 0 15,-5-11-1-15,-4-2-8 0,6-3-57 16,5-6-105-16,5-3-191 16</inkml:trace>
  <inkml:trace contextRef="#ctx0" brushRef="#br0" timeOffset="46478.7">31381 13188 370 0,'0'0'491'0,"0"0"-425"15,0 0 42-15,0 0 22 16,0 0-12-16,0 0 29 0,0-28-27 15,0 28-70 1,0 0-21-16,-1 8-6 0,-1 18-20 16,2 9 27-16,0 3-7 15,0 2-4-15,0-2 3 16,2-4-14-16,4-5-7 16,-3-4 1-16,-3-6 3 15,0-6-4-15,0-5-1 16,0-2-2-16,-8-5-12 15,-5-1-12-15,0 0 8 16,1-2 3-16,1-15-13 0,10-6 3 16,1-7-15-16,6-6 4 15,16-8 12 1,5-3-7-16,3 2-2 0,-3 7 17 16,-1 8 13-16,1 11 3 15,-3 7 0-15,2 8 0 16,-4 4 3-16,-7 0-1 15,-5 13 2-15,-10 8 11 16,0 6-14-16,-13-2 5 16,-11-2-6-16,-7-5 0 0,-3-4 15 15,2-5-15-15,7-2 0 16,5-4 0 0,10-2-7-16,4-1-60 0,6 0-85 15,3 0-42-15,15 0-175 16</inkml:trace>
  <inkml:trace contextRef="#ctx0" brushRef="#br0" timeOffset="47425.86">31890 13180 630 0,'0'0'163'0,"0"0"-76"16,0 0 45-16,0 0-29 15,0 0-9-15,0 0 14 16,21-33-48-16,-21 32-12 15,-1-1-14-15,-10 2 2 16,-5 0-17-16,-2 6 1 16,-3 9 2-16,0 2 13 15,5 3-22-15,1 2 6 16,6 1 1-16,4 0-10 0,4 1 0 16,1-1-10-16,0-1 0 15,0-1 8-15,4-1-8 16,8-3-1-16,6-3 1 15,1-3-1-15,1-2-15 16,1-5-21 0,0-3-53-16,-3-1-4 0,1 0-56 15,-2-10 5-15,-1-6-101 16,-3-7-226-16</inkml:trace>
  <inkml:trace contextRef="#ctx0" brushRef="#br0" timeOffset="48220.75">32120 13115 544 0,'0'0'114'0,"0"0"-47"16,0 0 80-16,0 0-37 15,0 0-37-15,0 0-12 16,0-16 1-16,0 15-19 16,0-2 5-16,0 0-4 15,0 0-1-15,0-1 5 16,0 1-16-16,0 0-1 16,0 0 3-16,0-2-5 0,0-2-12 15,0-1 5-15,0-4-3 16,0 3-11-16,0-1 0 15,-3 4-1-15,3 3 12 16,-2 2-15-16,2 1 0 16,0 0 3-16,0 0-7 15,0 0-1-15,0 7-3 16,0 14 4-16,0 5 7 16,0 8-4-16,0 6-1 15,0 4 7-15,0 1 6 0,0 1-6 16,0-3 1-16,-1-5-1 15,-1-4 11-15,-1-8-11 16,2-4-9-16,-1-7 7 16,-2-6-6-16,4-3-1 15,0-5 0-15,0-1-6 16,0 0 3-16,0 0-27 16,0-1-14-16,0-12-19 15,6-6-129-15,6-5-7 16,0-1-96-16,3-5-394 15</inkml:trace>
  <inkml:trace contextRef="#ctx0" brushRef="#br0" timeOffset="48820.04">32291 13054 644 0,'0'0'258'0,"0"0"-179"15,0 0 51-15,0 0-6 16,0 0 17-16,0 0-29 16,0-19-52-16,0 19-37 15,3 12-15-15,-1 16 8 16,-2 10 37-16,0 7-26 15,0 2-6 1,0-2 1-16,0-5-18 0,0-5 2 16,-3-5-6-16,0-6 0 15,-1-4 4-15,1-8-4 16,1-4-21-16,2-5-21 0,0-1-38 16,0-2-56-16,7 0-33 15,12-9 48-15,7-10-61 16,4-7-85-16,0-4 40 15,-3 1 53-15,-5-1 174 16,-8 9 168-16,-7 5 44 16,-4 9-2-1,-3 5-28-15,0 2-42 0,-1 0-24 16,-17 1-40-16,-8 13-48 0,-2 3 16 31,3 2-6-31,6-1-12 0,5 0-12 0,6-3-14 16,7 0 0-16,1-2-2 15,0-1 3-15,13 1-1 16,13-3 0-16,5-2-5 16,3-1-25-1,1-3-23-15,-7-2-16 0,-4-2-40 16,-8 0-47-16,-10 0-144 16</inkml:trace>
  <inkml:trace contextRef="#ctx0" brushRef="#br0" timeOffset="49758.19">31466 13926 857 0,'0'0'121'15,"0"0"-80"-15,0 0 58 16,0 0 9-16,0 0-12 15,0 0-18-15,-44-18-22 0,27 24-18 16,-5 9 0 0,-2 2 5-16,0 2-19 0,3 1 5 15,4-2-8-15,7-4-11 16,6-3 1-16,4-3-11 16,0 0-2-16,14-3 2 15,14-4 0-15,11-1-10 16,5 0-50-16,0-4-90 15,0-6-65-15,-9-1-43 16,-6-3-629-16</inkml:trace>
  <inkml:trace contextRef="#ctx0" brushRef="#br0" timeOffset="50240.75">31661 13933 129 0,'0'0'982'15,"0"0"-925"-15,0 0 69 16,0 0 40-16,0 0-66 16,0 0-43-16,0-4-25 15,0 7-25-15,0 9 5 16,0 1-12-16,4-1 2 16,8 0 4-16,-2 1-3 0,2-2-3 15,2-1 0-15,-2-1-28 16,1-3-31-16,-3-3-31 15,3-1 2-15,-2-2 6 16,0 0 27-16,-2-14 37 16,1-3 10-16,1-2-2 15,-4 3 10-15,2 1 10 16,-3 5 46-16,-3 2 10 16,-2 4-9-16,1 2 4 0,-2 2-4 15,0 0-14-15,1 0-20 16,1 6-12-16,3 15 4 15,1 7 37-15,4 4-26 16,0 1-4-16,1 4 2 16,-1-5-4-16,-5-3-14 15,-4-4-4-15,-1-4-2 16,0-3 1-16,0-6-1 16,-3-3 0-1,-1-4-24-15,-1-4-27 0,2-1-25 0,3 0-81 16,0-4-74-1,6-12-213-15</inkml:trace>
  <inkml:trace contextRef="#ctx0" brushRef="#br0" timeOffset="50508.84">32167 13881 985 0,'0'0'134'16,"0"0"-98"-16,0 0 84 15,0 0 17-15,-89 13-32 0,71-3-34 16,8 1-30-16,1-1-11 16,6 1-23-16,3 2-1 15,0-2-1-15,0 2-4 16,12 1 0-16,9-4-1 16,7-3-4-16,4 0-33 15,0-7-63-15,-2 0-97 16,0 0-2-16,-6-4-130 15,-2-12-150-15</inkml:trace>
  <inkml:trace contextRef="#ctx0" brushRef="#br0" timeOffset="51173.19">32391 13727 724 0,'0'0'307'0,"0"0"-223"16,0 0-8-16,0 0 36 15,0 0-35-15,0 0 38 16,-20 54-48-16,14-29-20 16,0 4-2-16,3-2-12 15,1 2-8-15,2-1-9 16,0-3-5-16,0-2-2 16,3-3-3-1,5-3-6-15,1-4 1 0,2-1-5 0,1-6 3 16,6-4-14-16,2-2 1 15,4 0-4-15,2-2-11 16,0-12-5-16,-1-6-12 16,-2-1 3-16,-3-2-10 15,-3 3 32 1,-7 4 21 0,-5 4 2-16,-4 4 4 0,-1 4 16 15,0 1 20-15,0 0 5 16,0 1-18-16,-7 2-18 0,-9 0-2 0,0 3-2 15,-1 13 4 1,3 1 0-16,6 2-9 0,4 0 5 31,4-1-7-31,0-1-1 16,6-3 1-16,12 0 1 16,6-5-1-16,4-4-1 15,2-1-5-15,-2-4-1 0,1 0-11 16,-3 0 5-1,-3-12 6-15,-1-1 5 16,-2-3 2-16,-1-6 0 0,-1-2-9 16,3-3 7-16,0 6-6 15,-2 7 7-15,2 10-3 16,-4 4 4-16,0 0 0 16,-1 13 0-16,-5 4 1 15,-2 4 22-15,-7 2-12 16,-2 0-9-16,0 0 11 15,-8-5-10-15,-8-3-2 0,1-2-1 16,-3-4-2 0,3-3-14-16,-1-4-94 0,2-2-68 15,1 0-104-15,1 0-518 16</inkml:trace>
  <inkml:trace contextRef="#ctx0" brushRef="#br0" timeOffset="54364.49">6426 12253 961 0,'0'0'108'0,"0"0"-70"16,0 0 53-16,0 0 49 15,0 0 0-15,0 0-59 16,0 0-21-16,13-65-20 15,-13 65-9-15,0 0 0 16,0 0-9-16,0 5-14 16,0 12-1-16,0 6 9 15,0 1 6-15,0 1-19 0,0-2-3 16,0-2 1 0,0 0-1-16,0-4-1 0,0-2-27 15,3-3-26-15,0-2-22 16,-1-3-121-16,-2-7-148 15,0 0-420-15</inkml:trace>
  <inkml:trace contextRef="#ctx0" brushRef="#br0" timeOffset="54801.67">6487 11914 1016 0,'0'0'117'15,"0"0"-101"-15,0 0 30 16,0 0 100-16,-100 21-49 16,75 7-37-16,-3 12-37 15,-4 9 9-15,1 7 15 16,3 8-17-16,1 4-8 16,7 0-6-16,7-2-7 15,10-4 4-15,3-8-13 0,10-8 0 16,16-8 5-1,14-8-2-15,8-9-3 0,10-10-3 16,6-9 3-16,0-2 7 16,3-16-7-16,-6-12-1 15,-5-6 1-15,-6-9 3 16,-14-9-1 0,-12-8-1-16,-15-7-1 0,-9-6 5 15,-6 5-5-15,-22 4-4 16,-11 7 4-16,-6 10 1 15,-1 15-1-15,-3 15-1 0,-1 17-1 16,1 6-4 0,-1 29-17-16,6 13-67 0,7 11-135 15,7 3-152-15</inkml:trace>
  <inkml:trace contextRef="#ctx0" brushRef="#br0" timeOffset="56334.01">6547 15667 921 0,'0'0'52'0,"0"0"-44"16,0 0 109-16,0 0-5 15,0 0-2-15,0 0-28 16,-17 0-28-16,16 0-8 16,1 0-19-16,0-5-5 0,0-6-1 15,0 2-9-15,1-1-10 16,10 0 8-16,4 3-10 15,1 3 2-15,2 1-1 16,3 3 1-16,-3 0-2 16,-3 7 0-16,-2 11-5 15,-8 4 4-15,-5 6 2 16,0 1 1-16,-12 2-1 16,-12 0-1-16,-3-4 0 15,0-3-5-15,2-5 5 16,5-5 2-16,7-7-2 15,4-3 1-15,9-4 0 0,0 0-1 16,0 0 0 0,21 0 1-16,9 0-1 0,7-9 7 15,5 3-7-15,4-1-1 16,-1-1-5 0,1 2-62-16,-9 1-76 0,-8 1-58 15,-14-2-162-15</inkml:trace>
  <inkml:trace contextRef="#ctx0" brushRef="#br0" timeOffset="56853.13">6638 15422 1113 0,'0'0'35'0,"0"0"-20"0,0 0 70 15,0 0 11-15,-94-6-15 0,69 23-7 16,-2 1-27-16,4 3-19 16,-4 5-2-1,2 6 8-15,0 3-16 0,3 5 4 16,3 2-2-1,5 3 3-15,5-1-9 0,7 0 1 16,2 0-14-16,3-6 11 16,21-6-12-16,9-2 4 15,10-6-4-15,9-7 0 16,3-3 5-16,5-10-5 16,3-4 0-16,1 0-1 15,6-18-14-15,-3-3 4 0,-1-6 3 16,-11-5 0-16,-10-2 6 15,-14-6 1-15,-12-4 1 16,-11 0 5-16,-8-3-5 16,-6 3 5-16,-21 2 2 15,-4 5-3-15,-9 6 3 16,-1 6-7 0,-2 7-14-16,-2 7 14 0,3 7-40 15,3 4-81-15,1 0-233 16,8 0-300-16</inkml:trace>
  <inkml:trace contextRef="#ctx0" brushRef="#br0" timeOffset="59299.7">8036 15637 575 0,'0'0'319'15,"0"0"-253"-15,0 0 50 16,0 0 37-16,0 0-18 16,0 0-26-16,-29-25-33 15,28 25-16-15,1 0-23 16,0 0-3-16,0 20-26 16,0 8 20-16,0 6 11 15,0 1-30-15,0 1 1 16,0-2 2-16,0-1-3 15,0-7 1-15,0-3-10 16,0-6 0-16,0-7 8 0,-2-3-8 16,1-3-1-16,1-2 0 15,0-2 2-15,0 0-6 16,0 0-3-16,0-14-7 16,0-10-13-16,0-5-6 15,0-7 8-15,4-3-18 16,7-4-16-16,5 1 10 15,2 5-27-15,3 6-1 16,1 10 22-16,-1 8 32 16,0 8 18-16,0 5 1 0,-2 0 5 15,-4 7 16-15,-6 10 12 16,-3 1 11-16,-6 0-11 16,0 0 4-16,0-3-12 15,-16-1 2-15,-8 0-6 16,-4-4 3-16,-5-3-15 15,0 0-4-15,5-3 0 16,4 0-7-16,10-1-16 16,8-2-25-16,6 3-58 15,0-4-39-15,17 1-44 16,14-1-195-16</inkml:trace>
  <inkml:trace contextRef="#ctx0" brushRef="#br0" timeOffset="59916.26">8556 15665 977 0,'0'0'172'0,"0"0"-148"0,0 0 106 16,0 0-1-16,0 0-54 15,0 0-34-15,-52 45 4 16,49-18-13-16,2 1-6 0,-1-3-7 15,1 2-12-15,-2-7-6 16,-2-1 5-16,2-6-4 16,0-2 6-16,-1-6-8 15,2-3 0-15,1-2 1 16,-1 0 4-16,2 0-2 16,0-13-3-16,0-7 0 15,0-13-21-15,5-5-27 16,11-3 4-16,-1-3-2 15,3 4 13-15,4 4 3 16,-1 8 23-16,2 9 7 0,-3 6 0 16,1 8-6-1,-4 5 6-15,-1 0 7 0,-4 0-7 16,-4 11 15-16,-4 4-9 16,-4-1 14-16,0-3-5 15,0 0-3 1,-12 2-6-16,-9-3 9 15,-4-2-13-15,-4-1-2 0,1-2 4 16,1 0-4-16,5 0 0 16,8-4-8-16,6-1 8 0,5 0 1 15,3 0-1-15,0 3-2 16,0 1 1-16,6 3 1 16,10 5 8-16,5 4 0 15,0 5 9-15,3 1-12 16,-2-1-1-16,0-3-4 15,-2-1 3-15,-4-5-3 16,-4 1-16-16,0-3-67 16,-3-1-111-16,-3-5-160 15</inkml:trace>
  <inkml:trace contextRef="#ctx0" brushRef="#br0" timeOffset="60135.67">8956 15665 1355 0,'0'0'53'16,"0"0"-38"-16,0 0 52 0,0 0 15 15,0 0-46-15,82-23-19 16,-49 21-17-16,-3 2-5 15,-7 0-90-15,-7 0-159 16,-9 0-167-16</inkml:trace>
  <inkml:trace contextRef="#ctx0" brushRef="#br0" timeOffset="60327.79">8962 15780 899 0,'0'0'191'0,"0"0"-176"15,0 0 41-15,0 0 55 16,0 0 14-16,0 0-58 16,76 7-25-16,-42-7-27 15,1 0-15-15,-4-4-46 16,-1 0-154-16,-2-3-98 16</inkml:trace>
  <inkml:trace contextRef="#ctx0" brushRef="#br0" timeOffset="60895.36">9650 15651 920 0,'0'0'273'15,"0"0"-219"-15,0 0 52 16,0 0-4-16,0 0-37 15,0 0-20-15,-51-79-27 0,56 68-1 16,14 0-12 0,6 1-4-16,2 6 3 0,0-2-1 15,0 6-3-15,-2 0-5 16,-4 0 5-16,-4 17 0 16,-9 7 0-16,-6 3 0 15,-2 8 7-15,-10-3-4 16,-12-3-3-16,-4-4 2 15,-4-1-2-15,0-5 3 16,6-5 0-16,2-3-3 16,10-4 0-16,3-4 2 0,6-2 1 15,3-1 0-15,0 0 0 16,0 0 2-16,9 0-4 16,9 0 2-16,7 0-2 15,4 0 1-15,0-1 1 16,3-4-6-16,-1 0-4 15,-1-2-29-15,-2 0-73 16,-1-1-126-16,-3-2-98 16,-2 1-535-16</inkml:trace>
  <inkml:trace contextRef="#ctx0" brushRef="#br0" timeOffset="61620.06">10197 15516 369 0,'0'0'595'15,"0"0"-509"-15,0 0-20 16,0 0 31-16,0 0 41 16,0 0-26-16,5-11-44 15,-5 11-27-15,0 0-19 16,0 7 9-16,0 11-6 15,-8 5 5-15,-5 2-12 0,-2 1 4 16,-6 2-11-16,3-2-11 16,3 1 6-16,0-2 2 15,6-3-8-15,3-6-1 16,3-6 0-16,3-6-2 16,0-1 3-1,0-3-3-15,17 0 3 0,7 0-3 16,7-5-2-16,2-4-11 15,1 2-7-15,5 0 7 16,-3 3-11-16,-5 1 5 16,-4 1-16-16,-14 2 21 0,-1 0-12 15,-9-2 11 1,-3 2-6-16,0 0 15 0,0-4 9 16,0 1 0-16,0-4-8 15,0 0-1-15,-9 0-1 16,0-4 10-16,0 0 1 15,-1 0 8-15,4-3 24 16,0 3 7-16,6 3-10 16,-2 2 23-16,2 6-5 15,0 0-23-15,-1 0 6 0,-2 24-23 16,1 6 15 0,1 9 2-16,1 2-19 0,0-2 1 15,-2 1-7-15,-2-5-13 16,-5-2-43-16,-6-7-106 31,-3-4-320-31</inkml:trace>
  <inkml:trace contextRef="#ctx0" brushRef="#br0" timeOffset="63012.07">6630 16758 997 0,'0'0'71'15,"0"0"-38"-15,0 0 129 16,0 0-17-16,0 0-95 16,0 0-27-16,-16 0-1 0,16 0 16 15,0 0-11 1,0 0-7-16,0 0 7 0,0 0-10 15,0 0 2 1,0 0 3-16,0 0-12 0,0 0-4 16,0-6-3-16,6-1 4 15,6 0-7-15,6 2-5 16,-5 3 5-16,2 2 1 16,-6 0 1-16,3 0-4 15,-2 9 3-15,-4 4-4 16,-1 3 3-16,-4 2 0 0,-1 1 4 15,0-2-3-15,-1 1 0 16,-15-3-1-16,-1 0 1 16,-2-3 0-16,4-3 2 15,3-3-3-15,3-3-1 16,9-3-1-16,0 0-6 16,0 0-1-16,9 0-7 15,18-3 7-15,7-2 9 16,3 5-5-16,-4 0 5 15,-3 0-1-15,-9 6 1 16,-8 3-3-16,-8 0-3 16,-5 0 6-16,-2 2 5 0,-20-1-5 15,-11 1 2 1,-4-1 3-16,-5-1-4 16,2-4-1-16,2-3 0 0,4-2 0 15,1 0-1-15,5-3-32 16,6-11-71-16,4-3-76 15,13-5-52-15,5-3-285 16</inkml:trace>
  <inkml:trace contextRef="#ctx0" brushRef="#br0" timeOffset="63461.87">6663 16526 179 0,'0'0'897'0,"0"0"-870"15,0 0 21-15,-98-18 132 0,71 18-33 16,0 10-81 0,-1 11-28-16,1 12 7 0,0 6-4 15,6 9-12-15,5 4-9 16,7 2-1-16,6 3-7 15,3 0 1-15,0-2-6 16,15-2 9 0,7-9-9-16,8-5-7 0,6-8 0 15,10-6 0-15,5-12 2 16,10-9 1-16,9-4-3 16,6-10-15-1,3-11-6-15,-7-4 7 0,-13-2-16 16,-17-7 5-16,-12-5 12 0,-15-10 13 15,-15-6-6-15,0-1 6 16,-19-2 2-16,-13 9-2 16,-5 3 2-16,-4 12-5 15,-3 11 3-15,2 10-5 16,-1 11-6-16,3 2-79 16,4 12-142-16,4 6-185 15</inkml:trace>
  <inkml:trace contextRef="#ctx0" brushRef="#br0" timeOffset="64347">7954 16783 719 0,'0'0'154'0,"0"0"-64"15,0 0 83-15,0 0 8 16,0 0-49-16,0 0-28 16,-2-31-41-16,2 31-30 15,0 0-11-15,-1 10-9 16,-2 15-8-16,1 5 22 0,-1 4-6 15,3-3-3-15,-1 0 7 16,1-3-22-16,0-2 1 16,0-5 2-16,0-6-5 15,0-5 2 1,0-4-3-16,0-3-4 0,0-3-1 16,0 1-37-16,0-1-3 15,0 0-49-15,0-4-80 0,4-14-176 16,4-8-603-16</inkml:trace>
  <inkml:trace contextRef="#ctx0" brushRef="#br0" timeOffset="64852.14">7985 16691 902 0,'0'0'163'0,"0"0"-128"16,0 0 23-16,0 0 64 15,0 0-59-15,0 0-60 16,-3-5 2-16,33 5 2 16,4 5 8-16,8 1-3 15,-5 3-2-15,-7-2 0 16,-8 1 4-16,-11 1-14 15,-11 3 0-15,0 4 4 16,-9 3 10-16,-17 1-11 16,-8 0 1-16,3 0-1 15,1-5 6-15,5 1-9 16,4-6 4-16,7-2-2 16,3-1-2-16,0-4-7 15,5-3-36-15,-2 0-92 16,3 0-84-16,2-8-344 0</inkml:trace>
  <inkml:trace contextRef="#ctx0" brushRef="#br0" timeOffset="65705.28">8528 16775 772 0,'0'0'110'15,"0"0"-86"-15,0 0 83 16,0 0 35-16,0 0-32 15,0 0-18-15,12-33-35 16,-12 33 11-16,0 0-6 16,0 0-36-16,-9 0-10 15,-9 6-2-15,-9 9-8 0,-6 7 11 16,3 2 18-16,-1 2-4 16,9 0-2-16,4 2-12 15,7-2-3-15,8-3 0 16,3-1-12-16,0-5-1 15,5-2-1-15,14-4 0 16,5-2 3-16,6-4-3 16,6-2 0-16,1-3-2 15,-1 0-12-15,-3 0-22 16,-3 0-21-16,-5-10-96 16,-4-3-187-16,-8-3-571 15</inkml:trace>
  <inkml:trace contextRef="#ctx0" brushRef="#br0" timeOffset="66302.11">9420 16869 1311 0,'0'0'28'0,"0"0"-17"0,0 0 59 15,0 0-16-15,0 0-22 16,0 0 11-16,13 50-33 16,-38-39-3-16,-6-1 8 15,-11-2-13-15,-4-4 1 16,-2-4-2-16,6 0 0 15,6 0 4-15,8-10-5 16,10-4 0-16,11-2 5 16,7-5-3-16,0-4-4 15,25 0-5-15,9-1 3 16,8 0-12-16,4-1-21 0,-2 0 1 16,-7 2 14-16,-13-2 6 15,-8 3 15-15,-14 5 2 16,-2 1-1-1,-18 8 5-15,-6 5 1 0,-3 5 7 16,2 0 8-16,1 1-1 16,3 18 3-16,3 6-1 15,8 6-1-15,7 6 6 0,3-2-4 16,0 2-14 0,8-3 12-16,6 1-13 0,2 2 2 15,-2-4-2-15,-2 1-2 16,-3-4 4-1,-6-5-7-15,-3-2-2 0,0-6 7 16,0-1-6-16,-8-5-2 16,-10 0 0-16,-4-3-25 15,-5-1-57-15,-4-7-137 16,0 0-219-16</inkml:trace>
  <inkml:trace contextRef="#ctx0" brushRef="#br0" timeOffset="66817.08">10094 16721 1236 0,'0'0'98'15,"0"0"-17"-15,0 0 34 16,0 0-34-16,0 0-25 16,0 0-24-16,-3 21 5 15,3 2 3-15,2 2-22 16,4 1 0-1,-2-4-16-15,1 1 5 16,-2-5-6-16,-2-4 1 0,-1-1 1 0,0-2-3 16,0-2-31-1,0-2-16-15,-1-6-40 0,-7-1-108 16,4-1-68-16,-1-20-94 16</inkml:trace>
  <inkml:trace contextRef="#ctx0" brushRef="#br0" timeOffset="67029.14">9830 16689 962 0,'0'0'111'0,"0"0"-52"16,0 0 63-1,0 0 62-15,0 0-103 0,0 0-49 16,17-12 3-16,41 4-5 15,12-1-14-15,9 1-7 16,10-2-2-16,-5 2-7 16,-12 1-10-16,-13 1-61 15,-17 0-203-15,-15-1-190 16</inkml:trace>
  <inkml:trace contextRef="#ctx0" brushRef="#br0" timeOffset="67424.17">10736 16701 1046 0,'0'0'59'0,"0"0"-6"15,0 0 80 1,0 0-41-16,0 0-17 15,0 0 1-15,41-8-20 0,-48 8-25 16,-8 0-23-16,-9 0-5 16,-4 0 3-16,-2 0 2 15,-4 11-5-15,-2 5 0 16,3 2 11-16,5 4 7 16,4 3 3-16,13-1-9 15,7 0 10-15,4-2-22 16,0-5 0-16,20-3 2 15,11-2-4-15,10-7 2 0,6-5-3 16,3 0-3 0,-2 0-13-16,0-8-47 0,-9-4-79 15,-8-6-193-15,-9-2-750 16</inkml:trace>
  <inkml:trace contextRef="#ctx0" brushRef="#br0" timeOffset="68261.83">11716 16753 925 0,'0'0'127'15,"0"0"-47"-15,0 0 17 16,0 0 32-16,0 0-39 16,0 0-76-1,24-43-12-15,-2 40 6 0,3 3 12 16,-2 0-1-16,2 9 0 16,-6 10 12-16,-6 6 8 15,-5 4-20-15,-3-1-2 16,-5 0-13-16,0-8 22 15,-5-4-24-15,-8-5 9 16,2-5 1 0,1-2 3-16,3-3-1 0,2-1-3 0,4 0 2 15,1 0 8-15,0-15-21 16,0-7-3-16,6-4-1 16,19-8-6-16,8-2-10 15,4 3-10-15,3 2-30 16,-4 8-12-1,-5 10-83-15,-4 9-49 0,-7 4-31 16,-2 0-297-16</inkml:trace>
  <inkml:trace contextRef="#ctx0" brushRef="#br0" timeOffset="68828.5">12127 16783 452 0,'0'0'440'15,"0"0"-374"-15,0 0-10 16,0 0 39-16,0 0-23 0,0 0-14 15,71 29 0-15,-28-38-22 16,3-4-22-16,0 0-13 16,-7-1-2-16,-8-1-10 15,-8 0-8-15,-13 2 12 16,-10-3 7 0,0 3 2-16,-7 6 22 0,-17 4 14 15,-4 3-14 1,-5 0 1-16,-2 15 2 0,4 0 8 0,1 4-8 15,8-1-9-15,7 0 5 16,5 2-16-16,8-1 8 16,2-2 7-1,0 1-19-15,8-2 11 0,9-1-11 16,4-4 5-16,3-4-8 16,9-3 3-1,1-4-2 1,4 0-2-16,4 0-9 15,-1-2-5-15,-2-8 8 0,-3-2-5 16,-5 1-5-16,-6-5-11 16,-5 1-11-16,-5-2 27 15,-2-1-6-15,-1-1 14 16,2 2 2-16,2 6-4 16,2 3 4-16,4 5 2 15,2 3 2-15,3 0 9 16,-3 7 17-16,-6 8-4 15,-5 2 19-15,-10 2-14 16,-3-1-11-16,0-1-9 0,-13-2-8 16,-8-2 8-16,-3-3-9 15,2-4-16-15,2-1-14 16,8-3-58-16,11-2-11 16,1 0-96-16,9 0-41 15,16-10-36-15,5-3 25 16</inkml:trace>
  <inkml:trace contextRef="#ctx0" brushRef="#br0" timeOffset="69144.74">12939 16785 334 0,'0'0'138'16,"0"0"-72"-16,98-38 5 0,-75 26-27 15,-5 5 19-15,-9 2 41 16,-6 2-8 0,-3-3 13-16,0 2-17 0,0 1-31 15,0-3-17-15,-6 5-10 16,-5-3 0-16,1 2-4 15,1 2 9-15,-3 0-5 16,-1 2 6-16,-4 12-7 16,4 0 6-16,1 3-14 15,1 0 7-15,4 1-18 16,1 1 0-16,6-1-8 0,0-3-4 16,3-2 4-1,16-2-6-15,5-4 0 0,7-1-6 16,5-5-36-16,6-1-30 15,3 0-46-15,-3-1-52 16,-5-9-22-16,-6-7-164 16,-4 1-213-16</inkml:trace>
  <inkml:trace contextRef="#ctx0" brushRef="#br0" timeOffset="69427.92">13390 16588 814 0,'0'0'158'0,"0"0"-45"16,0 0-13-16,0-74 47 15,0 64-39-15,-8 3 0 16,5 4-41-16,1 1-13 16,1 2-20-16,-2 3-17 15,1 17-2-15,-3 7 4 16,2 5-8-16,0 1 16 16,1 2-14-16,2 0-3 15,0-2 8-15,0-3-16 16,0-4 7-16,0-2-9 15,3-4 0-15,2-4 2 16,-2-5-2-16,1-3-23 0,0-2-3 16,6-2-42-1,0-4-14-15,8 0-70 0,-3 0-128 16,0-8-139 0</inkml:trace>
  <inkml:trace contextRef="#ctx0" brushRef="#br0" timeOffset="69571.27">13413 16758 902 0,'0'0'93'0,"0"0"-70"15,0 0 38-15,88-18-13 16,-43 9-43-16,6-1-5 16,1-4-38-16,-6-3-315 15</inkml:trace>
  <inkml:trace contextRef="#ctx0" brushRef="#br0" timeOffset="70302.25">14215 16466 1186 0,'0'0'243'16,"0"0"-153"-16,0 0-38 0,0 0 33 0,0 0-15 16,0 0-6-16,0-16-31 15,0 19-16-15,0 18-8 16,0 9 8-16,0 7 3 15,0 3 5-15,0 1-20 32,0-1 5-32,0 1-4 0,7-4-3 0,0-5 0 15,-1-4-3 1,-3-5-3 0,-3-6-7-16,0-2-37 15,0-5-12-15,-1-3-17 0,-12-4-23 16,-1-3-75-16,0 0-85 15,1-7 45-15,3-10-56 16,-1-6 22-16,5 0 64 16,3-3 78-16,3 2 106 15,0 3 267-15,2 1-92 16,17 3-27-16,3 4-67 16,3 3-16-16,3 5 18 0,0 3-13 15,2 2-5 1,-2 2 16-16,-1 15 24 0,1 4-24 15,-5 2 0-15,-5-2-38 16,-3-5-16-16,-8 0-18 16,-1-6-8-16,-1-1 6 15,-4-5-7-15,2-1 1 16,0-2 2-16,-2-1-3 16,2 0 0-16,3 0 6 15,2-7-6-15,7-9 8 16,-5-4-8-16,-1 0 1 15,-4-3 2-15,0 3-2 16,-5 3-1-16,0 4 1 0,0 5 4 16,-5 4-5-16,-19 4-19 15,-15 0-41-15,-12 5-75 16,-8 7-180 0</inkml:trace>
  <inkml:trace contextRef="#ctx0" brushRef="#br0" timeOffset="71137.21">15187 16585 694 0,'0'0'114'0,"0"0"18"16,0 0-56-16,0 0 42 15,0 0-17-15,0 0 26 16,15-11-32-16,-15 11-20 15,0 0-34-15,0 0 10 16,-1 17-26-16,-13 6 28 16,-4 5-20-16,2-1-12 15,1-3-3-15,6-1-8 16,7-2-4 0,2-5-6-16,0-2 3 0,13-1-4 15,10-4 2-15,7-5-1 0,4-4 0 16,2 0 4-16,1 0-4 15,-7-11 0-15,-9-5-9 16,-6-6 1-16,-10-6 7 16,-5-4-10-16,0-1 4 15,-14 4-4-15,-8 7-7 16,-5 7 14-16,2 8-9 16,2 5 3-16,5 2-26 15,7 0-39-15,4 0-33 0,7 8-38 16,0-1-33-16,7 0-52 15,12-3-286-15</inkml:trace>
  <inkml:trace contextRef="#ctx0" brushRef="#br0" timeOffset="71531.09">15618 16598 1096 0,'0'0'125'0,"0"0"13"16,0 0-26-16,0 0-21 15,0 0-30-15,0 0-21 16,-13 17-17-16,5 6 4 16,1 4 2-16,1-3-17 15,0 1-9-15,6-2 5 16,0-4-1-16,0-2-6 15,6-1-1-15,13-3 0 16,7-3 0-16,5-3 0 0,1-6 0 16,-3-1 0-1,-2 0 0-15,-5-8 0 0,-4-14-1 16,-6-5 2-16,-4-8 1 16,-5-3-2-16,-3-1-7 15,0 5 7-15,-14 7-7 16,-7 11 4-16,-2 7-7 15,-5 9-8-15,-1 0 4 16,0 2-25-16,1 14-43 16,7 2-98-16,9 1-115 15,9-2-365-15</inkml:trace>
  <inkml:trace contextRef="#ctx0" brushRef="#br0" timeOffset="71736.5">16176 16822 1059 0,'0'0'338'0,"0"0"-284"15,0 0-43-15,0 0-11 16,0 0-61-16,0 0-106 15,-28-22-161-15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F64B57-41CF-B684-CCB8-C633A399EE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4DB2F-5E8A-35CC-5493-861129387C3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ACED27C-034D-45F1-AEB5-93AD51111DCD}" type="datetimeFigureOut">
              <a:rPr lang="en-US"/>
              <a:pPr>
                <a:defRPr/>
              </a:pPr>
              <a:t>6/14/2023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CC87450-1996-6B1B-9AFA-4DE05F0843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1336675"/>
            <a:ext cx="64103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8DFFEDE-57F9-FFDB-73E8-DFC3BE43C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E3167-0085-9111-ACBE-4DBF0ED96C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67887-58B6-42BB-72F1-269840553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F61D643-B480-4C0A-9307-B4D21A63F7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Slide Image Placeholder 1">
            <a:extLst>
              <a:ext uri="{FF2B5EF4-FFF2-40B4-BE49-F238E27FC236}">
                <a16:creationId xmlns:a16="http://schemas.microsoft.com/office/drawing/2014/main" id="{A2E578A9-E160-31C8-B9BA-01A213875F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27" name="Notes Placeholder 2">
            <a:extLst>
              <a:ext uri="{FF2B5EF4-FFF2-40B4-BE49-F238E27FC236}">
                <a16:creationId xmlns:a16="http://schemas.microsoft.com/office/drawing/2014/main" id="{2A5A1B80-41DF-FE59-DB58-0E1AE3201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205828" name="Slide Number Placeholder 3">
            <a:extLst>
              <a:ext uri="{FF2B5EF4-FFF2-40B4-BE49-F238E27FC236}">
                <a16:creationId xmlns:a16="http://schemas.microsoft.com/office/drawing/2014/main" id="{998DD796-0F3A-77C1-EA25-1DC3584961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DDE7B2-5B9F-4BC8-A28A-71E794E7BF83}" type="slidenum">
              <a:rPr lang="en-I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41536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Slide Image Placeholder 1">
            <a:extLst>
              <a:ext uri="{FF2B5EF4-FFF2-40B4-BE49-F238E27FC236}">
                <a16:creationId xmlns:a16="http://schemas.microsoft.com/office/drawing/2014/main" id="{A2E578A9-E160-31C8-B9BA-01A213875F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27" name="Notes Placeholder 2">
            <a:extLst>
              <a:ext uri="{FF2B5EF4-FFF2-40B4-BE49-F238E27FC236}">
                <a16:creationId xmlns:a16="http://schemas.microsoft.com/office/drawing/2014/main" id="{2A5A1B80-41DF-FE59-DB58-0E1AE3201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205828" name="Slide Number Placeholder 3">
            <a:extLst>
              <a:ext uri="{FF2B5EF4-FFF2-40B4-BE49-F238E27FC236}">
                <a16:creationId xmlns:a16="http://schemas.microsoft.com/office/drawing/2014/main" id="{998DD796-0F3A-77C1-EA25-1DC3584961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DDE7B2-5B9F-4BC8-A28A-71E794E7BF83}" type="slidenum">
              <a:rPr lang="en-I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116688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Slide Image Placeholder 1">
            <a:extLst>
              <a:ext uri="{FF2B5EF4-FFF2-40B4-BE49-F238E27FC236}">
                <a16:creationId xmlns:a16="http://schemas.microsoft.com/office/drawing/2014/main" id="{A2E578A9-E160-31C8-B9BA-01A213875F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27" name="Notes Placeholder 2">
            <a:extLst>
              <a:ext uri="{FF2B5EF4-FFF2-40B4-BE49-F238E27FC236}">
                <a16:creationId xmlns:a16="http://schemas.microsoft.com/office/drawing/2014/main" id="{2A5A1B80-41DF-FE59-DB58-0E1AE3201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205828" name="Slide Number Placeholder 3">
            <a:extLst>
              <a:ext uri="{FF2B5EF4-FFF2-40B4-BE49-F238E27FC236}">
                <a16:creationId xmlns:a16="http://schemas.microsoft.com/office/drawing/2014/main" id="{998DD796-0F3A-77C1-EA25-1DC3584961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DDE7B2-5B9F-4BC8-A28A-71E794E7BF83}" type="slidenum">
              <a:rPr lang="en-I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293367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Slide Image Placeholder 1">
            <a:extLst>
              <a:ext uri="{FF2B5EF4-FFF2-40B4-BE49-F238E27FC236}">
                <a16:creationId xmlns:a16="http://schemas.microsoft.com/office/drawing/2014/main" id="{A2E578A9-E160-31C8-B9BA-01A213875F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27" name="Notes Placeholder 2">
            <a:extLst>
              <a:ext uri="{FF2B5EF4-FFF2-40B4-BE49-F238E27FC236}">
                <a16:creationId xmlns:a16="http://schemas.microsoft.com/office/drawing/2014/main" id="{2A5A1B80-41DF-FE59-DB58-0E1AE3201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205828" name="Slide Number Placeholder 3">
            <a:extLst>
              <a:ext uri="{FF2B5EF4-FFF2-40B4-BE49-F238E27FC236}">
                <a16:creationId xmlns:a16="http://schemas.microsoft.com/office/drawing/2014/main" id="{998DD796-0F3A-77C1-EA25-1DC3584961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DDE7B2-5B9F-4BC8-A28A-71E794E7BF83}" type="slidenum">
              <a:rPr lang="en-I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100387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4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B1C54-AC78-DB90-3A7D-18F02E42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7054E-257F-4F7A-8990-73F2D0578CA0}" type="datetime1">
              <a:rPr lang="en-IN"/>
              <a:pPr>
                <a:defRPr/>
              </a:pPr>
              <a:t>14-06-2023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4D857-463D-B444-A5E1-31912EA5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Reference :DRAM Circuit Design -Fundamentals and High speed Topics by Brent Keert. R, Jacob Baker, Brian Johnson, Feng Lin</a:t>
            </a:r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94F77-EE0B-3D9D-AEA3-8291880B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599E2-68EC-47AB-A9E2-3952B009305D}" type="slidenum">
              <a:rPr lang="en-IN"/>
              <a:pPr>
                <a:defRPr/>
              </a:pPr>
              <a:t>‹#›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416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50B77-F795-BB5A-57E8-09A61A71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32F88-C6C8-4257-BAAB-BA869361CD84}" type="datetime1">
              <a:rPr lang="en-IN"/>
              <a:pPr>
                <a:defRPr/>
              </a:pPr>
              <a:t>14-06-2023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C87C4-74A3-6F00-CAA0-6483461FE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Reference :DRAM Circuit Design -Fundamentals and High speed Topics by Brent Keert. R, Jacob Baker, Brian Johnson, Feng Lin</a:t>
            </a:r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AD055-D0B5-6EE0-6F8A-1D8218CF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D556A-AEDF-4B60-B67E-6C9F13036F62}" type="slidenum">
              <a:rPr lang="en-IN"/>
              <a:pPr>
                <a:defRPr/>
              </a:pPr>
              <a:t>‹#›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638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50593-BDAB-7B5E-C1BA-B84A29D7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24103-63F1-49EE-BC24-4895D00F3EE7}" type="datetime1">
              <a:rPr lang="en-IN"/>
              <a:pPr>
                <a:defRPr/>
              </a:pPr>
              <a:t>14-06-2023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449F-F73A-1324-AB63-67BC1235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Reference :DRAM Circuit Design -Fundamentals and High speed Topics by Brent Keert. R, Jacob Baker, Brian Johnson, Feng Lin</a:t>
            </a:r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5FFAE-EAF7-CAD6-EEE0-C1C08000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0F1B6-A8C6-4A65-BA16-7FE9BAA43FA1}" type="slidenum">
              <a:rPr lang="en-IN"/>
              <a:pPr>
                <a:defRPr/>
              </a:pPr>
              <a:t>‹#›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813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0412B-2F24-81FF-B5DB-ADC55428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4C667-A8FE-497E-9FA4-832568E029C5}" type="datetime1">
              <a:rPr lang="en-IN"/>
              <a:pPr>
                <a:defRPr/>
              </a:pPr>
              <a:t>14-06-2023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8DDBA-1866-847C-21C7-671E192C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Reference :DRAM Circuit Design -Fundamentals and High speed Topics by Brent Keert. R, Jacob Baker, Brian Johnson, Feng Lin</a:t>
            </a:r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AE074-F1FE-58FA-3936-6DA40A65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A16F6-6D7F-4236-AA29-4CF51E5092A3}" type="slidenum">
              <a:rPr lang="en-IN"/>
              <a:pPr>
                <a:defRPr/>
              </a:pPr>
              <a:t>‹#›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265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42" y="1710134"/>
            <a:ext cx="10514231" cy="2853398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742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BBD74-D4D0-6633-A9CB-0573473F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FE4B8-02BF-4F90-81E0-9D1066BF54BB}" type="datetime1">
              <a:rPr lang="en-IN"/>
              <a:pPr>
                <a:defRPr/>
              </a:pPr>
              <a:t>14-06-2023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EC830-8EC3-F845-58CB-5EB1D338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Reference :DRAM Circuit Design -Fundamentals and High speed Topics by Brent Keert. R, Jacob Baker, Brian Johnson, Feng Lin</a:t>
            </a:r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24021-7A25-DF96-48F6-B85459BC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7E89F-044E-4009-98E5-AC024A924679}" type="slidenum">
              <a:rPr lang="en-IN"/>
              <a:pPr>
                <a:defRPr/>
              </a:pPr>
              <a:t>‹#›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422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C41530-C085-9EEF-F0AF-9603CEC4E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302BD-F12E-4C35-BD82-76A9EB3F8872}" type="datetime1">
              <a:rPr lang="en-IN"/>
              <a:pPr>
                <a:defRPr/>
              </a:pPr>
              <a:t>14-06-2023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894C344-8FA9-01FE-6201-58F45976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Reference :DRAM Circuit Design -Fundamentals and High speed Topics by Brent Keert. R, Jacob Baker, Brian Johnson, Feng Lin</a:t>
            </a:r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7CA9D40-C4E4-D3D2-29D9-8844E6FE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9645D-662C-4003-9CC7-435CE8BABD0B}" type="slidenum">
              <a:rPr lang="en-IN"/>
              <a:pPr>
                <a:defRPr/>
              </a:pPr>
              <a:t>‹#›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912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365210"/>
            <a:ext cx="10514231" cy="13258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79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79" y="2505655"/>
            <a:ext cx="5157116" cy="3685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C4F3D7D-77B2-61AF-E5BA-0090C5BE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B849F-D3ED-40F6-89EA-2BFC7BA79C11}" type="datetime1">
              <a:rPr lang="en-IN"/>
              <a:pPr>
                <a:defRPr/>
              </a:pPr>
              <a:t>14-06-2023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E9979AE-7EA1-94D9-8A1D-A3CA4C3F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Reference :DRAM Circuit Design -Fundamentals and High speed Topics by Brent Keert. R, Jacob Baker, Brian Johnson, Feng Lin</a:t>
            </a:r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25C88BA-4A93-0B91-E51E-20775F3C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6B645-5838-4499-930D-A041464F028F}" type="slidenum">
              <a:rPr lang="en-IN"/>
              <a:pPr>
                <a:defRPr/>
              </a:pPr>
              <a:t>‹#›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188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25969-D9B8-690D-C411-78F2A0D7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pc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E36636D-D922-432D-A958-524484B5923D}" type="datetimeFigureOut">
              <a:rPr lang="en-US"/>
              <a:pPr>
                <a:defRPr/>
              </a:pPr>
              <a:t>6/14/2023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3B098-600F-8685-B4D0-1FA637D1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spc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C4852-838F-EEE1-8C46-D936799D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pc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44E1FF5-93B1-459D-9F2D-1344053EAC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1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B137517-BAC7-FEF7-DEE9-DBFB9EEB2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7A222-ACD2-4DD6-BEDE-EF1FA245C3A0}" type="datetime1">
              <a:rPr lang="en-IN"/>
              <a:pPr>
                <a:defRPr/>
              </a:pPr>
              <a:t>14-06-2023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5C703ED-7CD7-7058-4F4D-B9A2554D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Reference :DRAM Circuit Design -Fundamentals and High speed Topics by Brent Keert. R, Jacob Baker, Brian Johnson, Feng Lin</a:t>
            </a:r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7ED88B1-8074-B782-3928-0F88E361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04C90-A20B-4761-9628-7E80403D9094}" type="slidenum">
              <a:rPr lang="en-IN"/>
              <a:pPr>
                <a:defRPr/>
              </a:pPr>
              <a:t>‹#›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255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513" y="98765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0659698-C48A-0ECF-44B6-AF252B80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678CB-35C2-46D3-8CDB-4600130A9A21}" type="datetime1">
              <a:rPr lang="en-IN"/>
              <a:pPr>
                <a:defRPr/>
              </a:pPr>
              <a:t>14-06-2023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40930C-6311-A1D1-AA0A-14F0B4D3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Reference :DRAM Circuit Design -Fundamentals and High speed Topics by Brent Keert. R, Jacob Baker, Brian Johnson, Feng Lin</a:t>
            </a:r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20ABB10-0CAE-800F-A2BC-7702397A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371C1-3A02-4D2F-8511-A603F08E5D4C}" type="slidenum">
              <a:rPr lang="en-IN"/>
              <a:pPr>
                <a:defRPr/>
              </a:pPr>
              <a:t>‹#›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862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2513" y="987654"/>
            <a:ext cx="6171397" cy="4874754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EF6E3D5-21F1-FCD8-DF69-80057165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372B1-4759-4A0C-B569-2E90F95402A4}" type="datetime1">
              <a:rPr lang="en-IN"/>
              <a:pPr>
                <a:defRPr/>
              </a:pPr>
              <a:t>14-06-2023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706FB5D-D094-95BE-CC5B-A40342CE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Reference :DRAM Circuit Design -Fundamentals and High speed Topics by Brent Keert. R, Jacob Baker, Brian Johnson, Feng Lin</a:t>
            </a:r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273C48-E95E-29E6-483B-BEA7E71E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AD3F9-1E2D-4B2E-B5E8-E9E5B353612C}" type="slidenum">
              <a:rPr lang="en-IN"/>
              <a:pPr>
                <a:defRPr/>
              </a:pPr>
              <a:t>‹#›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399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78C90C7-5FD4-3A30-F437-B579314F31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4013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A2B913D-67AB-BCD6-EE2F-706C69B514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4013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C6D06-2A7C-E8F1-D341-56516F01A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79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defRPr/>
            </a:pPr>
            <a:fld id="{B8E6D805-3C3E-4144-9EF9-DD0BFFFC97DA}" type="datetime1">
              <a:rPr lang="en-IN"/>
              <a:pPr>
                <a:defRPr/>
              </a:pPr>
              <a:t>14-06-2023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9DE45-15D9-A6EF-52B7-BEC8C2EDB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7938"/>
            <a:ext cx="411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n-IN"/>
              <a:t>Reference :DRAM Circuit Design -Fundamentals and High speed Topics by Brent Keert. R, Jacob Baker, Brian Johnson, Feng Lin</a:t>
            </a:r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629A-76F6-8DEA-2DAA-CF37108FB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63579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defRPr/>
            </a:pPr>
            <a:fld id="{04BE1004-3576-4DB7-847C-61A47B784E77}" type="slidenum">
              <a:rPr lang="en-IN"/>
              <a:pPr>
                <a:defRPr/>
              </a:pPr>
              <a:t>‹#›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10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7013" indent="-227013" algn="l" defTabSz="9128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9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customXml" Target="../ink/ink11.xml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13.xml"/><Relationship Id="rId3" Type="http://schemas.openxmlformats.org/officeDocument/2006/relationships/image" Target="../media/image1.png"/><Relationship Id="rId7" Type="http://schemas.openxmlformats.org/officeDocument/2006/relationships/customXml" Target="../ink/ink12.xml"/><Relationship Id="rId12" Type="http://schemas.microsoft.com/office/2007/relationships/hdphoto" Target="../media/hdphoto5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0" Type="http://schemas.microsoft.com/office/2007/relationships/hdphoto" Target="../media/hdphoto4.wdp"/><Relationship Id="rId4" Type="http://schemas.openxmlformats.org/officeDocument/2006/relationships/image" Target="../media/image15.png"/><Relationship Id="rId9" Type="http://schemas.openxmlformats.org/officeDocument/2006/relationships/image" Target="../media/image25.png"/><Relationship Id="rId1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openxmlformats.org/officeDocument/2006/relationships/image" Target="../media/image57.png"/><Relationship Id="rId4" Type="http://schemas.openxmlformats.org/officeDocument/2006/relationships/image" Target="../media/image2.png"/><Relationship Id="rId9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customXml" Target="../ink/ink4.xml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customXml" Target="../ink/ink3.xml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customXml" Target="../ink/ink8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>
            <a:extLst>
              <a:ext uri="{FF2B5EF4-FFF2-40B4-BE49-F238E27FC236}">
                <a16:creationId xmlns:a16="http://schemas.microsoft.com/office/drawing/2014/main" id="{8A11B5CC-CB6A-C7A6-9C26-2D9778EDF8D4}"/>
              </a:ext>
            </a:extLst>
          </p:cNvPr>
          <p:cNvSpPr/>
          <p:nvPr/>
        </p:nvSpPr>
        <p:spPr>
          <a:xfrm>
            <a:off x="4694238" y="3295650"/>
            <a:ext cx="7496175" cy="6397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3600" spc="-1" dirty="0">
              <a:latin typeface="Arial"/>
            </a:endParaRPr>
          </a:p>
        </p:txBody>
      </p:sp>
      <p:sp>
        <p:nvSpPr>
          <p:cNvPr id="42" name="CustomShape 2">
            <a:extLst>
              <a:ext uri="{FF2B5EF4-FFF2-40B4-BE49-F238E27FC236}">
                <a16:creationId xmlns:a16="http://schemas.microsoft.com/office/drawing/2014/main" id="{B38BA27B-B025-19B2-EC25-6E1694620DAF}"/>
              </a:ext>
            </a:extLst>
          </p:cNvPr>
          <p:cNvSpPr/>
          <p:nvPr/>
        </p:nvSpPr>
        <p:spPr>
          <a:xfrm>
            <a:off x="4781550" y="4144963"/>
            <a:ext cx="7496175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spc="-1" dirty="0">
                <a:solidFill>
                  <a:srgbClr val="000000"/>
                </a:solidFill>
              </a:rPr>
              <a:t>Mahesh Awati </a:t>
            </a:r>
            <a:endParaRPr lang="en-IN" sz="2400" spc="-1" dirty="0">
              <a:latin typeface="Arial"/>
            </a:endParaRPr>
          </a:p>
        </p:txBody>
      </p:sp>
      <p:sp>
        <p:nvSpPr>
          <p:cNvPr id="43" name="CustomShape 3">
            <a:extLst>
              <a:ext uri="{FF2B5EF4-FFF2-40B4-BE49-F238E27FC236}">
                <a16:creationId xmlns:a16="http://schemas.microsoft.com/office/drawing/2014/main" id="{7DCD7847-DFAC-9021-563F-4A8AE5348611}"/>
              </a:ext>
            </a:extLst>
          </p:cNvPr>
          <p:cNvSpPr/>
          <p:nvPr/>
        </p:nvSpPr>
        <p:spPr>
          <a:xfrm>
            <a:off x="4781550" y="4548188"/>
            <a:ext cx="7496175" cy="8223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spc="-1" dirty="0">
                <a:solidFill>
                  <a:srgbClr val="000000"/>
                </a:solidFill>
              </a:rPr>
              <a:t>Department of Electronics and Communication </a:t>
            </a:r>
            <a:r>
              <a:rPr lang="en-IN" sz="2000" spc="-1" dirty="0" err="1">
                <a:solidFill>
                  <a:srgbClr val="000000"/>
                </a:solidFill>
              </a:rPr>
              <a:t>Engg</a:t>
            </a:r>
            <a:r>
              <a:rPr lang="en-IN" sz="2000" spc="-1" dirty="0">
                <a:solidFill>
                  <a:srgbClr val="000000"/>
                </a:solidFill>
              </a:rPr>
              <a:t>.</a:t>
            </a:r>
            <a:endParaRPr lang="en-IN" sz="2000" spc="-1" dirty="0">
              <a:latin typeface="Arial"/>
            </a:endParaRPr>
          </a:p>
        </p:txBody>
      </p:sp>
      <p:grpSp>
        <p:nvGrpSpPr>
          <p:cNvPr id="4101" name="Group 4">
            <a:extLst>
              <a:ext uri="{FF2B5EF4-FFF2-40B4-BE49-F238E27FC236}">
                <a16:creationId xmlns:a16="http://schemas.microsoft.com/office/drawing/2014/main" id="{0591A743-30BB-9972-1085-F3EC263437D5}"/>
              </a:ext>
            </a:extLst>
          </p:cNvPr>
          <p:cNvGrpSpPr>
            <a:grpSpLocks/>
          </p:cNvGrpSpPr>
          <p:nvPr/>
        </p:nvGrpSpPr>
        <p:grpSpPr bwMode="auto">
          <a:xfrm>
            <a:off x="314325" y="5491163"/>
            <a:ext cx="1066800" cy="1077912"/>
            <a:chOff x="314280" y="5491440"/>
            <a:chExt cx="1066320" cy="1077480"/>
          </a:xfrm>
        </p:grpSpPr>
        <p:sp>
          <p:nvSpPr>
            <p:cNvPr id="45" name="CustomShape 5">
              <a:extLst>
                <a:ext uri="{FF2B5EF4-FFF2-40B4-BE49-F238E27FC236}">
                  <a16:creationId xmlns:a16="http://schemas.microsoft.com/office/drawing/2014/main" id="{036A8A0C-E543-1F72-26F0-198F425CB88F}"/>
                </a:ext>
              </a:extLst>
            </p:cNvPr>
            <p:cNvSpPr/>
            <p:nvPr/>
          </p:nvSpPr>
          <p:spPr>
            <a:xfrm rot="5400000">
              <a:off x="824430" y="6012751"/>
              <a:ext cx="46019" cy="1066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" name="CustomShape 6">
              <a:extLst>
                <a:ext uri="{FF2B5EF4-FFF2-40B4-BE49-F238E27FC236}">
                  <a16:creationId xmlns:a16="http://schemas.microsoft.com/office/drawing/2014/main" id="{98EBB26A-F054-A1D2-1449-B0C9B870C329}"/>
                </a:ext>
              </a:extLst>
            </p:cNvPr>
            <p:cNvSpPr/>
            <p:nvPr/>
          </p:nvSpPr>
          <p:spPr>
            <a:xfrm rot="10800000">
              <a:off x="314280" y="5491440"/>
              <a:ext cx="46017" cy="10663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7" name="Line 7">
            <a:extLst>
              <a:ext uri="{FF2B5EF4-FFF2-40B4-BE49-F238E27FC236}">
                <a16:creationId xmlns:a16="http://schemas.microsoft.com/office/drawing/2014/main" id="{1928E973-532E-1679-BD18-0776BB39289C}"/>
              </a:ext>
            </a:extLst>
          </p:cNvPr>
          <p:cNvSpPr/>
          <p:nvPr/>
        </p:nvSpPr>
        <p:spPr>
          <a:xfrm>
            <a:off x="4781550" y="4113213"/>
            <a:ext cx="5986463" cy="14287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grpSp>
        <p:nvGrpSpPr>
          <p:cNvPr id="4103" name="Group 8">
            <a:extLst>
              <a:ext uri="{FF2B5EF4-FFF2-40B4-BE49-F238E27FC236}">
                <a16:creationId xmlns:a16="http://schemas.microsoft.com/office/drawing/2014/main" id="{7C87B4E2-1167-3B92-1446-8DBFF3E9B38B}"/>
              </a:ext>
            </a:extLst>
          </p:cNvPr>
          <p:cNvGrpSpPr>
            <a:grpSpLocks/>
          </p:cNvGrpSpPr>
          <p:nvPr/>
        </p:nvGrpSpPr>
        <p:grpSpPr bwMode="auto">
          <a:xfrm>
            <a:off x="10853738" y="266700"/>
            <a:ext cx="1066800" cy="1077913"/>
            <a:chOff x="10854360" y="266400"/>
            <a:chExt cx="1066320" cy="1077840"/>
          </a:xfrm>
        </p:grpSpPr>
        <p:sp>
          <p:nvSpPr>
            <p:cNvPr id="50" name="CustomShape 9">
              <a:extLst>
                <a:ext uri="{FF2B5EF4-FFF2-40B4-BE49-F238E27FC236}">
                  <a16:creationId xmlns:a16="http://schemas.microsoft.com/office/drawing/2014/main" id="{8527B8C9-8558-3F03-B955-49539015BF15}"/>
                </a:ext>
              </a:extLst>
            </p:cNvPr>
            <p:cNvSpPr/>
            <p:nvPr/>
          </p:nvSpPr>
          <p:spPr>
            <a:xfrm rot="16200000">
              <a:off x="11364503" y="-243743"/>
              <a:ext cx="46035" cy="1066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CustomShape 10">
              <a:extLst>
                <a:ext uri="{FF2B5EF4-FFF2-40B4-BE49-F238E27FC236}">
                  <a16:creationId xmlns:a16="http://schemas.microsoft.com/office/drawing/2014/main" id="{8898D2A1-CAB3-1B54-D5AC-328BA9116FAA}"/>
                </a:ext>
              </a:extLst>
            </p:cNvPr>
            <p:cNvSpPr/>
            <p:nvPr/>
          </p:nvSpPr>
          <p:spPr>
            <a:xfrm>
              <a:off x="11874663" y="277512"/>
              <a:ext cx="46017" cy="106672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4104" name="Picture 2" descr="Our Brand Identity » PES University">
            <a:extLst>
              <a:ext uri="{FF2B5EF4-FFF2-40B4-BE49-F238E27FC236}">
                <a16:creationId xmlns:a16="http://schemas.microsoft.com/office/drawing/2014/main" id="{26E14D6D-BE65-3FB6-BCE7-6719AEB0A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1092200"/>
            <a:ext cx="26955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6">
            <a:extLst>
              <a:ext uri="{FF2B5EF4-FFF2-40B4-BE49-F238E27FC236}">
                <a16:creationId xmlns:a16="http://schemas.microsoft.com/office/drawing/2014/main" id="{63145A85-5963-5BFC-4A6E-7EE18C550D9B}"/>
              </a:ext>
            </a:extLst>
          </p:cNvPr>
          <p:cNvSpPr txBox="1">
            <a:spLocks/>
          </p:cNvSpPr>
          <p:nvPr/>
        </p:nvSpPr>
        <p:spPr>
          <a:xfrm>
            <a:off x="4694238" y="3117850"/>
            <a:ext cx="7026707" cy="949325"/>
          </a:xfrm>
          <a:prstGeom prst="rect">
            <a:avLst/>
          </a:prstGeom>
        </p:spPr>
        <p:txBody>
          <a:bodyPr lIns="91461" rIns="45731" anchor="ctr"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  <a:ea typeface="Calibri" panose="020F0502020204030204" pitchFamily="34" charset="0"/>
              </a:rPr>
              <a:t>Embedded System Design Concepts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</a:rPr>
              <a:t>A simple approach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21893857-1DA4-7C02-C875-E795B9E92B0C}"/>
              </a:ext>
            </a:extLst>
          </p:cNvPr>
          <p:cNvSpPr txBox="1">
            <a:spLocks/>
          </p:cNvSpPr>
          <p:nvPr/>
        </p:nvSpPr>
        <p:spPr>
          <a:xfrm>
            <a:off x="445525" y="768271"/>
            <a:ext cx="8930112" cy="334579"/>
          </a:xfrm>
          <a:prstGeom prst="rect">
            <a:avLst/>
          </a:prstGeom>
        </p:spPr>
        <p:txBody>
          <a:bodyPr lIns="91461" rIns="45731" anchor="ctr"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</a:rPr>
              <a:t>Ultrasonic </a:t>
            </a:r>
            <a:r>
              <a:rPr lang="en-US" sz="2000" dirty="0" err="1">
                <a:solidFill>
                  <a:srgbClr val="C00000"/>
                </a:solidFill>
                <a:latin typeface="+mn-lt"/>
              </a:rPr>
              <a:t>Sesnor</a:t>
            </a:r>
            <a:endParaRPr lang="en-IN" sz="20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204816" name="Picture 2" descr="Our Brand Identity » PES University">
            <a:extLst>
              <a:ext uri="{FF2B5EF4-FFF2-40B4-BE49-F238E27FC236}">
                <a16:creationId xmlns:a16="http://schemas.microsoft.com/office/drawing/2014/main" id="{6A2EB2CD-B3F0-2A0E-348D-B28F2589B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E3A709-0CB2-7065-489A-30E8CCD8E106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BEED364-D7F6-F502-843A-0342EEFFC61C}"/>
              </a:ext>
            </a:extLst>
          </p:cNvPr>
          <p:cNvSpPr/>
          <p:nvPr/>
        </p:nvSpPr>
        <p:spPr>
          <a:xfrm>
            <a:off x="442913" y="3286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7CC2FC-4B26-FC83-B77D-2BC802B534ED}"/>
              </a:ext>
            </a:extLst>
          </p:cNvPr>
          <p:cNvCxnSpPr/>
          <p:nvPr/>
        </p:nvCxnSpPr>
        <p:spPr>
          <a:xfrm>
            <a:off x="555625" y="1100138"/>
            <a:ext cx="800417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1F3243D-E323-E60E-029B-626679806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37" y="1230233"/>
            <a:ext cx="9158655" cy="280034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7AB1205-5CF0-2B8A-7BD1-BEF181FFA05D}"/>
                  </a:ext>
                </a:extLst>
              </p14:cNvPr>
              <p14:cNvContentPartPr/>
              <p14:nvPr/>
            </p14:nvContentPartPr>
            <p14:xfrm>
              <a:off x="2224800" y="4164120"/>
              <a:ext cx="9646560" cy="2007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7AB1205-5CF0-2B8A-7BD1-BEF181FFA0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15440" y="4154760"/>
                <a:ext cx="9665280" cy="20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874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21893857-1DA4-7C02-C875-E795B9E92B0C}"/>
              </a:ext>
            </a:extLst>
          </p:cNvPr>
          <p:cNvSpPr txBox="1">
            <a:spLocks/>
          </p:cNvSpPr>
          <p:nvPr/>
        </p:nvSpPr>
        <p:spPr>
          <a:xfrm>
            <a:off x="445525" y="768271"/>
            <a:ext cx="8930112" cy="334579"/>
          </a:xfrm>
          <a:prstGeom prst="rect">
            <a:avLst/>
          </a:prstGeom>
        </p:spPr>
        <p:txBody>
          <a:bodyPr lIns="91461" rIns="45731" anchor="ctr"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</a:rPr>
              <a:t>Ultrasonic </a:t>
            </a:r>
            <a:r>
              <a:rPr lang="en-US" sz="2000" dirty="0" err="1">
                <a:solidFill>
                  <a:srgbClr val="C00000"/>
                </a:solidFill>
                <a:latin typeface="+mn-lt"/>
              </a:rPr>
              <a:t>Sesnor</a:t>
            </a:r>
            <a:endParaRPr lang="en-IN" sz="20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204816" name="Picture 2" descr="Our Brand Identity » PES University">
            <a:extLst>
              <a:ext uri="{FF2B5EF4-FFF2-40B4-BE49-F238E27FC236}">
                <a16:creationId xmlns:a16="http://schemas.microsoft.com/office/drawing/2014/main" id="{6A2EB2CD-B3F0-2A0E-348D-B28F2589B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E3A709-0CB2-7065-489A-30E8CCD8E106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BEED364-D7F6-F502-843A-0342EEFFC61C}"/>
              </a:ext>
            </a:extLst>
          </p:cNvPr>
          <p:cNvSpPr/>
          <p:nvPr/>
        </p:nvSpPr>
        <p:spPr>
          <a:xfrm>
            <a:off x="442913" y="3286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7CC2FC-4B26-FC83-B77D-2BC802B534ED}"/>
              </a:ext>
            </a:extLst>
          </p:cNvPr>
          <p:cNvCxnSpPr/>
          <p:nvPr/>
        </p:nvCxnSpPr>
        <p:spPr>
          <a:xfrm>
            <a:off x="555625" y="1100138"/>
            <a:ext cx="800417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6AE1A2DC-E3CD-7177-2C66-7A4681B5A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3" y="1100138"/>
            <a:ext cx="6674271" cy="28545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6460A1-5027-BA8D-606A-D5803A05F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0229" y="2403001"/>
            <a:ext cx="4113284" cy="1535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A30845-280E-85CA-D0FB-107CC75B03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0229" y="4497419"/>
            <a:ext cx="4400776" cy="15938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633423-4DDE-035F-1F49-8631EE4E58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367" y="4245135"/>
            <a:ext cx="5589180" cy="19511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3D05F16-0945-DE02-790F-853A98136568}"/>
                  </a:ext>
                </a:extLst>
              </p14:cNvPr>
              <p14:cNvContentPartPr/>
              <p14:nvPr/>
            </p14:nvContentPartPr>
            <p14:xfrm>
              <a:off x="6674400" y="3519000"/>
              <a:ext cx="4082040" cy="1827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3D05F16-0945-DE02-790F-853A9813656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65040" y="3509640"/>
                <a:ext cx="4100760" cy="18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C3FBFFA-45C8-E812-A854-13BBB8E688C4}"/>
                  </a:ext>
                </a:extLst>
              </p14:cNvPr>
              <p14:cNvContentPartPr/>
              <p14:nvPr/>
            </p14:nvContentPartPr>
            <p14:xfrm>
              <a:off x="7212600" y="1881000"/>
              <a:ext cx="4557600" cy="1963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C3FBFFA-45C8-E812-A854-13BBB8E688C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03240" y="1871640"/>
                <a:ext cx="4576320" cy="19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1950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21893857-1DA4-7C02-C875-E795B9E92B0C}"/>
              </a:ext>
            </a:extLst>
          </p:cNvPr>
          <p:cNvSpPr txBox="1">
            <a:spLocks/>
          </p:cNvSpPr>
          <p:nvPr/>
        </p:nvSpPr>
        <p:spPr>
          <a:xfrm>
            <a:off x="445525" y="768271"/>
            <a:ext cx="8930112" cy="334579"/>
          </a:xfrm>
          <a:prstGeom prst="rect">
            <a:avLst/>
          </a:prstGeom>
        </p:spPr>
        <p:txBody>
          <a:bodyPr lIns="91461" rIns="45731" anchor="ctr"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</a:rPr>
              <a:t>Ultrasonic </a:t>
            </a:r>
            <a:r>
              <a:rPr lang="en-US" sz="2000" dirty="0" err="1">
                <a:solidFill>
                  <a:srgbClr val="C00000"/>
                </a:solidFill>
                <a:latin typeface="+mn-lt"/>
              </a:rPr>
              <a:t>Sesnor</a:t>
            </a:r>
            <a:endParaRPr lang="en-IN" sz="20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204816" name="Picture 2" descr="Our Brand Identity » PES University">
            <a:extLst>
              <a:ext uri="{FF2B5EF4-FFF2-40B4-BE49-F238E27FC236}">
                <a16:creationId xmlns:a16="http://schemas.microsoft.com/office/drawing/2014/main" id="{6A2EB2CD-B3F0-2A0E-348D-B28F2589B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E3A709-0CB2-7065-489A-30E8CCD8E106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BEED364-D7F6-F502-843A-0342EEFFC61C}"/>
              </a:ext>
            </a:extLst>
          </p:cNvPr>
          <p:cNvSpPr/>
          <p:nvPr/>
        </p:nvSpPr>
        <p:spPr>
          <a:xfrm>
            <a:off x="442913" y="3286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7CC2FC-4B26-FC83-B77D-2BC802B534ED}"/>
              </a:ext>
            </a:extLst>
          </p:cNvPr>
          <p:cNvCxnSpPr/>
          <p:nvPr/>
        </p:nvCxnSpPr>
        <p:spPr>
          <a:xfrm>
            <a:off x="555625" y="1100138"/>
            <a:ext cx="800417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6AE1A2DC-E3CD-7177-2C66-7A4681B5A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3" y="1100138"/>
            <a:ext cx="6674271" cy="2854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00442A-05EC-6284-1024-D277987B4B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2934" y="4729747"/>
            <a:ext cx="6174227" cy="114165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E4FC1E0-6569-952C-C588-E3A06EA899A2}"/>
                  </a:ext>
                </a:extLst>
              </p14:cNvPr>
              <p14:cNvContentPartPr/>
              <p14:nvPr/>
            </p14:nvContentPartPr>
            <p14:xfrm>
              <a:off x="6595511" y="2009775"/>
              <a:ext cx="4412160" cy="4324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E4FC1E0-6569-952C-C588-E3A06EA899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86151" y="2000415"/>
                <a:ext cx="4430880" cy="434304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C01E952-8C9A-6585-AD40-A0C7212815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66007" y="2916700"/>
            <a:ext cx="3264068" cy="8763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828524-C6C8-73DB-BE3E-6F9021A9E0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59800" y="5217010"/>
            <a:ext cx="3257717" cy="86364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F31321B-1648-F49C-EDE1-6D44FB1D8421}"/>
                  </a:ext>
                </a:extLst>
              </p14:cNvPr>
              <p14:cNvContentPartPr/>
              <p14:nvPr/>
            </p14:nvContentPartPr>
            <p14:xfrm>
              <a:off x="2305800" y="2450880"/>
              <a:ext cx="9698040" cy="3818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F31321B-1648-F49C-EDE1-6D44FB1D842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96440" y="2441520"/>
                <a:ext cx="9716760" cy="38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2403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6F25DA-FFAF-989D-FF24-AEB72C4669AA}"/>
              </a:ext>
            </a:extLst>
          </p:cNvPr>
          <p:cNvCxnSpPr>
            <a:cxnSpLocks/>
          </p:cNvCxnSpPr>
          <p:nvPr/>
        </p:nvCxnSpPr>
        <p:spPr>
          <a:xfrm flipV="1">
            <a:off x="5446713" y="2887663"/>
            <a:ext cx="458152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51" name="Rectangle 10">
            <a:extLst>
              <a:ext uri="{FF2B5EF4-FFF2-40B4-BE49-F238E27FC236}">
                <a16:creationId xmlns:a16="http://schemas.microsoft.com/office/drawing/2014/main" id="{B9409BEF-1769-93DF-6FE0-01CF0349E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413" y="4051300"/>
            <a:ext cx="7496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 b="1"/>
              <a:t>mahesha@pes.edu</a:t>
            </a:r>
            <a:endParaRPr lang="en-IN" altLang="en-US" sz="2400" b="1"/>
          </a:p>
        </p:txBody>
      </p:sp>
      <p:sp>
        <p:nvSpPr>
          <p:cNvPr id="206852" name="Rectangle 11">
            <a:extLst>
              <a:ext uri="{FF2B5EF4-FFF2-40B4-BE49-F238E27FC236}">
                <a16:creationId xmlns:a16="http://schemas.microsoft.com/office/drawing/2014/main" id="{875886E3-27D8-F9F7-E8BF-0D4F9F214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413" y="4573588"/>
            <a:ext cx="6511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/>
              <a:t>+91 9741172822 </a:t>
            </a:r>
            <a:endParaRPr lang="en-IN" altLang="en-US" sz="240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ED5B9101-F493-D168-36E6-76D16192F2C9}"/>
              </a:ext>
            </a:extLst>
          </p:cNvPr>
          <p:cNvGrpSpPr/>
          <p:nvPr/>
        </p:nvGrpSpPr>
        <p:grpSpPr>
          <a:xfrm>
            <a:off x="313803" y="349547"/>
            <a:ext cx="11516908" cy="621982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8BA349-FC7F-27C1-0A66-C98680CB476C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3FA486-C03A-0C7B-0400-37B98AEFC610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00449F9-8C4C-C85B-88F5-4D8B14671B79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9629E6C-CDC1-6050-A106-6125573BE9D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EC21A7D-D024-7821-E161-057BC564288A}"/>
              </a:ext>
            </a:extLst>
          </p:cNvPr>
          <p:cNvSpPr/>
          <p:nvPr/>
        </p:nvSpPr>
        <p:spPr>
          <a:xfrm>
            <a:off x="5446713" y="2049463"/>
            <a:ext cx="4603750" cy="6651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6855" name="Rectangle 19">
            <a:extLst>
              <a:ext uri="{FF2B5EF4-FFF2-40B4-BE49-F238E27FC236}">
                <a16:creationId xmlns:a16="http://schemas.microsoft.com/office/drawing/2014/main" id="{A121292E-BC19-F8DF-8266-C252E1B6D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3" y="3128963"/>
            <a:ext cx="74977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 b="1"/>
              <a:t>Mahesh Awati</a:t>
            </a:r>
            <a:endParaRPr lang="en-IN" altLang="en-US" sz="2400" b="1"/>
          </a:p>
        </p:txBody>
      </p:sp>
      <p:sp>
        <p:nvSpPr>
          <p:cNvPr id="206856" name="Rectangle 20">
            <a:extLst>
              <a:ext uri="{FF2B5EF4-FFF2-40B4-BE49-F238E27FC236}">
                <a16:creationId xmlns:a16="http://schemas.microsoft.com/office/drawing/2014/main" id="{193B1245-DF64-2BC2-081B-DB788726F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3" y="3527425"/>
            <a:ext cx="6743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/>
              <a:t>Department of Electronics and Communication</a:t>
            </a:r>
            <a:endParaRPr lang="en-IN" altLang="en-US" sz="2400"/>
          </a:p>
        </p:txBody>
      </p:sp>
      <p:pic>
        <p:nvPicPr>
          <p:cNvPr id="206857" name="Picture 2" descr="Our Brand Identity » PES University">
            <a:extLst>
              <a:ext uri="{FF2B5EF4-FFF2-40B4-BE49-F238E27FC236}">
                <a16:creationId xmlns:a16="http://schemas.microsoft.com/office/drawing/2014/main" id="{AD0BA43C-DD37-B38B-DE47-5945E603E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1574800"/>
            <a:ext cx="25050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110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2EC8D7B-5387-BAA3-3848-B320031648A2}"/>
              </a:ext>
            </a:extLst>
          </p:cNvPr>
          <p:cNvGrpSpPr/>
          <p:nvPr/>
        </p:nvGrpSpPr>
        <p:grpSpPr>
          <a:xfrm>
            <a:off x="313803" y="5490225"/>
            <a:ext cx="1066756" cy="107801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94F8284-9EDD-FD7E-E9B9-38BBB6407568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6274E1B-7BC7-FAD8-52C5-F601BA62D367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21058-D371-DA5C-ADD8-B9DA4328E08E}"/>
              </a:ext>
            </a:extLst>
          </p:cNvPr>
          <p:cNvCxnSpPr>
            <a:cxnSpLocks/>
          </p:cNvCxnSpPr>
          <p:nvPr/>
        </p:nvCxnSpPr>
        <p:spPr>
          <a:xfrm flipV="1">
            <a:off x="358775" y="4376738"/>
            <a:ext cx="790416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6">
            <a:extLst>
              <a:ext uri="{FF2B5EF4-FFF2-40B4-BE49-F238E27FC236}">
                <a16:creationId xmlns:a16="http://schemas.microsoft.com/office/drawing/2014/main" id="{B420079A-5FFA-726A-E02C-E9F56ED00E80}"/>
              </a:ext>
            </a:extLst>
          </p:cNvPr>
          <p:cNvSpPr txBox="1">
            <a:spLocks/>
          </p:cNvSpPr>
          <p:nvPr/>
        </p:nvSpPr>
        <p:spPr>
          <a:xfrm>
            <a:off x="358775" y="3354684"/>
            <a:ext cx="9192257" cy="461666"/>
          </a:xfrm>
          <a:prstGeom prst="rect">
            <a:avLst/>
          </a:prstGeom>
        </p:spPr>
        <p:txBody>
          <a:bodyPr lIns="91461" rIns="45731" anchor="ctr"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  <a:ea typeface="Calibri" panose="020F0502020204030204" pitchFamily="34" charset="0"/>
              </a:rPr>
              <a:t>Embedded System Design Concepts - A simple approach</a:t>
            </a:r>
          </a:p>
        </p:txBody>
      </p:sp>
      <p:pic>
        <p:nvPicPr>
          <p:cNvPr id="72709" name="Picture 2" descr="Our Brand Identity » PES University">
            <a:extLst>
              <a:ext uri="{FF2B5EF4-FFF2-40B4-BE49-F238E27FC236}">
                <a16:creationId xmlns:a16="http://schemas.microsoft.com/office/drawing/2014/main" id="{D3171C7E-035C-8527-7D4B-C8425E6A1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088" y="681038"/>
            <a:ext cx="2484437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0" name="Rectangle 4">
            <a:extLst>
              <a:ext uri="{FF2B5EF4-FFF2-40B4-BE49-F238E27FC236}">
                <a16:creationId xmlns:a16="http://schemas.microsoft.com/office/drawing/2014/main" id="{039A9995-762F-B380-F9B0-85D26F76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5489575"/>
            <a:ext cx="7497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 b="1"/>
              <a:t>Mahesh Awati</a:t>
            </a:r>
            <a:endParaRPr lang="en-IN" altLang="en-US" sz="2400" b="1"/>
          </a:p>
        </p:txBody>
      </p:sp>
      <p:sp>
        <p:nvSpPr>
          <p:cNvPr id="72711" name="Rectangle 5">
            <a:extLst>
              <a:ext uri="{FF2B5EF4-FFF2-40B4-BE49-F238E27FC236}">
                <a16:creationId xmlns:a16="http://schemas.microsoft.com/office/drawing/2014/main" id="{F75C5557-9EB7-1E4B-E8B5-50655C8A4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5888038"/>
            <a:ext cx="7497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/>
              <a:t>Department of Electronics and Communication Engineering</a:t>
            </a:r>
            <a:endParaRPr lang="en-IN" altLang="en-US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8626B2-13BA-EAED-39CB-77C2AFC99B90}"/>
              </a:ext>
            </a:extLst>
          </p:cNvPr>
          <p:cNvSpPr/>
          <p:nvPr/>
        </p:nvSpPr>
        <p:spPr>
          <a:xfrm>
            <a:off x="336550" y="3816350"/>
            <a:ext cx="9013825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Timer/Counter </a:t>
            </a:r>
            <a:endParaRPr lang="en-IN" sz="26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8">
            <a:extLst>
              <a:ext uri="{FF2B5EF4-FFF2-40B4-BE49-F238E27FC236}">
                <a16:creationId xmlns:a16="http://schemas.microsoft.com/office/drawing/2014/main" id="{AFAA279E-C672-0C57-74C4-88B70D642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8" tIns="45714" rIns="91428" bIns="45714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59" name="Rectangle 21">
            <a:extLst>
              <a:ext uri="{FF2B5EF4-FFF2-40B4-BE49-F238E27FC236}">
                <a16:creationId xmlns:a16="http://schemas.microsoft.com/office/drawing/2014/main" id="{457A55B3-80C7-AEFF-4558-0DC7C596E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8" tIns="45714" rIns="91428" bIns="45714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C0EF16-20EF-487C-C5D9-3CC7EA446327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ine 7">
            <a:extLst>
              <a:ext uri="{FF2B5EF4-FFF2-40B4-BE49-F238E27FC236}">
                <a16:creationId xmlns:a16="http://schemas.microsoft.com/office/drawing/2014/main" id="{213659E4-9A08-440E-1CE1-94625AE9019A}"/>
              </a:ext>
            </a:extLst>
          </p:cNvPr>
          <p:cNvSpPr/>
          <p:nvPr/>
        </p:nvSpPr>
        <p:spPr>
          <a:xfrm flipV="1">
            <a:off x="541338" y="1054100"/>
            <a:ext cx="8018462" cy="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EFF2A-90D4-52E2-9DBB-A0412527B61E}"/>
              </a:ext>
            </a:extLst>
          </p:cNvPr>
          <p:cNvSpPr/>
          <p:nvPr/>
        </p:nvSpPr>
        <p:spPr>
          <a:xfrm>
            <a:off x="442913" y="688975"/>
            <a:ext cx="7750175" cy="4302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b="1" dirty="0">
                <a:solidFill>
                  <a:srgbClr val="C00000"/>
                </a:solidFill>
                <a:latin typeface="+mn-lt"/>
              </a:rPr>
              <a:t>Timer/ Counter ( Timer0,1,2,3)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6FF6C5-CF3C-CAF6-55CF-F535ED7DE17C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05549D-B1D4-DC09-686E-08B480186F35}"/>
              </a:ext>
            </a:extLst>
          </p:cNvPr>
          <p:cNvSpPr/>
          <p:nvPr/>
        </p:nvSpPr>
        <p:spPr>
          <a:xfrm>
            <a:off x="4842908" y="2772569"/>
            <a:ext cx="2731770" cy="1314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Timer/Counter (n bit )</a:t>
            </a:r>
            <a:endParaRPr lang="en-IN" sz="20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9EBBEA-4DAC-B2DA-5DCF-F014C317B283}"/>
              </a:ext>
            </a:extLst>
          </p:cNvPr>
          <p:cNvCxnSpPr>
            <a:endCxn id="3" idx="1"/>
          </p:cNvCxnSpPr>
          <p:nvPr/>
        </p:nvCxnSpPr>
        <p:spPr>
          <a:xfrm flipV="1">
            <a:off x="3951368" y="3429794"/>
            <a:ext cx="8915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rapezoid 9">
            <a:extLst>
              <a:ext uri="{FF2B5EF4-FFF2-40B4-BE49-F238E27FC236}">
                <a16:creationId xmlns:a16="http://schemas.microsoft.com/office/drawing/2014/main" id="{9CE63F54-9A3B-A4BD-2170-AD277FC040C9}"/>
              </a:ext>
            </a:extLst>
          </p:cNvPr>
          <p:cNvSpPr/>
          <p:nvPr/>
        </p:nvSpPr>
        <p:spPr>
          <a:xfrm rot="5400000">
            <a:off x="3044747" y="3250406"/>
            <a:ext cx="1383030" cy="430213"/>
          </a:xfrm>
          <a:prstGeom prst="trapezoid">
            <a:avLst>
              <a:gd name="adj" fmla="val 54225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mux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0FF647-54BA-A1C1-CB9F-680B12BB1590}"/>
              </a:ext>
            </a:extLst>
          </p:cNvPr>
          <p:cNvCxnSpPr>
            <a:cxnSpLocks/>
          </p:cNvCxnSpPr>
          <p:nvPr/>
        </p:nvCxnSpPr>
        <p:spPr>
          <a:xfrm>
            <a:off x="2819798" y="3041174"/>
            <a:ext cx="7013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77E5C8-BFF8-1C5B-B891-A74DA349AB71}"/>
              </a:ext>
            </a:extLst>
          </p:cNvPr>
          <p:cNvCxnSpPr>
            <a:cxnSpLocks/>
          </p:cNvCxnSpPr>
          <p:nvPr/>
        </p:nvCxnSpPr>
        <p:spPr>
          <a:xfrm>
            <a:off x="1139588" y="3833654"/>
            <a:ext cx="23815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794F6CD-3587-0D57-B4AB-4C430E2F0061}"/>
              </a:ext>
            </a:extLst>
          </p:cNvPr>
          <p:cNvSpPr/>
          <p:nvPr/>
        </p:nvSpPr>
        <p:spPr>
          <a:xfrm>
            <a:off x="1653938" y="2661048"/>
            <a:ext cx="1165860" cy="751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Clock Generator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5440F4-4C6D-79E2-33B3-2AB1FA433808}"/>
              </a:ext>
            </a:extLst>
          </p:cNvPr>
          <p:cNvCxnSpPr>
            <a:endCxn id="17" idx="1"/>
          </p:cNvCxnSpPr>
          <p:nvPr/>
        </p:nvCxnSpPr>
        <p:spPr>
          <a:xfrm flipV="1">
            <a:off x="1002428" y="3037007"/>
            <a:ext cx="651510" cy="4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B5DB12-1AB7-8521-6310-15485C5D472F}"/>
              </a:ext>
            </a:extLst>
          </p:cNvPr>
          <p:cNvSpPr txBox="1"/>
          <p:nvPr/>
        </p:nvSpPr>
        <p:spPr>
          <a:xfrm>
            <a:off x="623175" y="2301787"/>
            <a:ext cx="1360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of Clock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DA76EE-32FB-24BB-50AF-AAC72FE6B06A}"/>
              </a:ext>
            </a:extLst>
          </p:cNvPr>
          <p:cNvSpPr txBox="1"/>
          <p:nvPr/>
        </p:nvSpPr>
        <p:spPr>
          <a:xfrm>
            <a:off x="623175" y="3986928"/>
            <a:ext cx="153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External Input </a:t>
            </a:r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87F872-487F-437F-3662-E751668049FD}"/>
              </a:ext>
            </a:extLst>
          </p:cNvPr>
          <p:cNvCxnSpPr/>
          <p:nvPr/>
        </p:nvCxnSpPr>
        <p:spPr>
          <a:xfrm>
            <a:off x="6980318" y="2301787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C5D4705-CF54-1B44-DA29-CFD3BD71656B}"/>
              </a:ext>
            </a:extLst>
          </p:cNvPr>
          <p:cNvSpPr/>
          <p:nvPr/>
        </p:nvSpPr>
        <p:spPr>
          <a:xfrm>
            <a:off x="4842908" y="1769508"/>
            <a:ext cx="2731770" cy="532279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Match Register</a:t>
            </a:r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A7AB98-C13E-974A-AEB6-309A4146A369}"/>
              </a:ext>
            </a:extLst>
          </p:cNvPr>
          <p:cNvCxnSpPr>
            <a:cxnSpLocks/>
          </p:cNvCxnSpPr>
          <p:nvPr/>
        </p:nvCxnSpPr>
        <p:spPr>
          <a:xfrm>
            <a:off x="7574678" y="3436540"/>
            <a:ext cx="6515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Our Brand Identity » PES University">
            <a:extLst>
              <a:ext uri="{FF2B5EF4-FFF2-40B4-BE49-F238E27FC236}">
                <a16:creationId xmlns:a16="http://schemas.microsoft.com/office/drawing/2014/main" id="{14192789-175A-66D4-3B18-72BD6495B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4F6039-E666-2242-1FCA-0C464F6EA3B1}"/>
              </a:ext>
            </a:extLst>
          </p:cNvPr>
          <p:cNvCxnSpPr>
            <a:endCxn id="10" idx="3"/>
          </p:cNvCxnSpPr>
          <p:nvPr/>
        </p:nvCxnSpPr>
        <p:spPr>
          <a:xfrm flipH="1" flipV="1">
            <a:off x="3736262" y="4040387"/>
            <a:ext cx="0" cy="4714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922422D-A286-BCF7-1217-AC108B14824C}"/>
              </a:ext>
            </a:extLst>
          </p:cNvPr>
          <p:cNvSpPr txBox="1"/>
          <p:nvPr/>
        </p:nvSpPr>
        <p:spPr>
          <a:xfrm>
            <a:off x="3152274" y="4596063"/>
            <a:ext cx="20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Counter/Time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B1F8952-476D-A660-B4C5-3F42ED870205}"/>
                  </a:ext>
                </a:extLst>
              </p14:cNvPr>
              <p14:cNvContentPartPr/>
              <p14:nvPr/>
            </p14:nvContentPartPr>
            <p14:xfrm>
              <a:off x="3511440" y="2247480"/>
              <a:ext cx="8525880" cy="3137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B1F8952-476D-A660-B4C5-3F42ED8702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2080" y="2238120"/>
                <a:ext cx="8544600" cy="315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969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8">
            <a:extLst>
              <a:ext uri="{FF2B5EF4-FFF2-40B4-BE49-F238E27FC236}">
                <a16:creationId xmlns:a16="http://schemas.microsoft.com/office/drawing/2014/main" id="{AFAA279E-C672-0C57-74C4-88B70D642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8" tIns="45714" rIns="91428" bIns="45714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59" name="Rectangle 21">
            <a:extLst>
              <a:ext uri="{FF2B5EF4-FFF2-40B4-BE49-F238E27FC236}">
                <a16:creationId xmlns:a16="http://schemas.microsoft.com/office/drawing/2014/main" id="{457A55B3-80C7-AEFF-4558-0DC7C596E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8" tIns="45714" rIns="91428" bIns="45714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C0EF16-20EF-487C-C5D9-3CC7EA446327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ine 7">
            <a:extLst>
              <a:ext uri="{FF2B5EF4-FFF2-40B4-BE49-F238E27FC236}">
                <a16:creationId xmlns:a16="http://schemas.microsoft.com/office/drawing/2014/main" id="{213659E4-9A08-440E-1CE1-94625AE9019A}"/>
              </a:ext>
            </a:extLst>
          </p:cNvPr>
          <p:cNvSpPr/>
          <p:nvPr/>
        </p:nvSpPr>
        <p:spPr>
          <a:xfrm flipV="1">
            <a:off x="541338" y="1054100"/>
            <a:ext cx="8018462" cy="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EFF2A-90D4-52E2-9DBB-A0412527B61E}"/>
              </a:ext>
            </a:extLst>
          </p:cNvPr>
          <p:cNvSpPr/>
          <p:nvPr/>
        </p:nvSpPr>
        <p:spPr>
          <a:xfrm>
            <a:off x="442913" y="688975"/>
            <a:ext cx="7750175" cy="4302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b="1" dirty="0">
                <a:solidFill>
                  <a:srgbClr val="C00000"/>
                </a:solidFill>
                <a:latin typeface="+mn-lt"/>
              </a:rPr>
              <a:t>Timer/ Counter ( Timer0,1,2,3)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6FF6C5-CF3C-CAF6-55CF-F535ED7DE17C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B8A3D-C64B-6F1A-67D7-EB520A53E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12" y="1495371"/>
            <a:ext cx="7750175" cy="33493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06271B-672C-51AC-BEB2-7FA3A523D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46" y="4749077"/>
            <a:ext cx="5199355" cy="1421536"/>
          </a:xfrm>
          <a:prstGeom prst="rect">
            <a:avLst/>
          </a:prstGeom>
        </p:spPr>
      </p:pic>
      <p:pic>
        <p:nvPicPr>
          <p:cNvPr id="3" name="Picture 2" descr="Our Brand Identity » PES University">
            <a:extLst>
              <a:ext uri="{FF2B5EF4-FFF2-40B4-BE49-F238E27FC236}">
                <a16:creationId xmlns:a16="http://schemas.microsoft.com/office/drawing/2014/main" id="{2D0973D8-33D7-6950-F264-33A4BAE5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0D17FF-D087-D0CA-BE98-5A4E6BE324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449" y="4671905"/>
            <a:ext cx="2441709" cy="10616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64251F-D9B8-8B12-83ED-0EB6E19B3F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23325" y="3016150"/>
            <a:ext cx="4233612" cy="13545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418AF4A-B7E8-988A-061D-A304EC391011}"/>
              </a:ext>
            </a:extLst>
          </p:cNvPr>
          <p:cNvSpPr txBox="1"/>
          <p:nvPr/>
        </p:nvSpPr>
        <p:spPr>
          <a:xfrm>
            <a:off x="442913" y="1126039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C00000"/>
                </a:solidFill>
                <a:latin typeface="+mn-lt"/>
              </a:rPr>
              <a:t>LPC1768 Timer/ Counter basic block diagram 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BE8099-0AA2-D9BE-B202-094CA53130DB}"/>
              </a:ext>
            </a:extLst>
          </p:cNvPr>
          <p:cNvSpPr/>
          <p:nvPr/>
        </p:nvSpPr>
        <p:spPr>
          <a:xfrm>
            <a:off x="3007896" y="2656186"/>
            <a:ext cx="4931192" cy="1037257"/>
          </a:xfrm>
          <a:custGeom>
            <a:avLst/>
            <a:gdLst>
              <a:gd name="connsiteX0" fmla="*/ 0 w 4931192"/>
              <a:gd name="connsiteY0" fmla="*/ 0 h 1037257"/>
              <a:gd name="connsiteX1" fmla="*/ 665711 w 4931192"/>
              <a:gd name="connsiteY1" fmla="*/ 0 h 1037257"/>
              <a:gd name="connsiteX2" fmla="*/ 1232798 w 4931192"/>
              <a:gd name="connsiteY2" fmla="*/ 0 h 1037257"/>
              <a:gd name="connsiteX3" fmla="*/ 1701261 w 4931192"/>
              <a:gd name="connsiteY3" fmla="*/ 0 h 1037257"/>
              <a:gd name="connsiteX4" fmla="*/ 2317660 w 4931192"/>
              <a:gd name="connsiteY4" fmla="*/ 0 h 1037257"/>
              <a:gd name="connsiteX5" fmla="*/ 2983371 w 4931192"/>
              <a:gd name="connsiteY5" fmla="*/ 0 h 1037257"/>
              <a:gd name="connsiteX6" fmla="*/ 3599770 w 4931192"/>
              <a:gd name="connsiteY6" fmla="*/ 0 h 1037257"/>
              <a:gd name="connsiteX7" fmla="*/ 4216169 w 4931192"/>
              <a:gd name="connsiteY7" fmla="*/ 0 h 1037257"/>
              <a:gd name="connsiteX8" fmla="*/ 4931192 w 4931192"/>
              <a:gd name="connsiteY8" fmla="*/ 0 h 1037257"/>
              <a:gd name="connsiteX9" fmla="*/ 4931192 w 4931192"/>
              <a:gd name="connsiteY9" fmla="*/ 508256 h 1037257"/>
              <a:gd name="connsiteX10" fmla="*/ 4931192 w 4931192"/>
              <a:gd name="connsiteY10" fmla="*/ 1037257 h 1037257"/>
              <a:gd name="connsiteX11" fmla="*/ 4265481 w 4931192"/>
              <a:gd name="connsiteY11" fmla="*/ 1037257 h 1037257"/>
              <a:gd name="connsiteX12" fmla="*/ 3747706 w 4931192"/>
              <a:gd name="connsiteY12" fmla="*/ 1037257 h 1037257"/>
              <a:gd name="connsiteX13" fmla="*/ 3032683 w 4931192"/>
              <a:gd name="connsiteY13" fmla="*/ 1037257 h 1037257"/>
              <a:gd name="connsiteX14" fmla="*/ 2416284 w 4931192"/>
              <a:gd name="connsiteY14" fmla="*/ 1037257 h 1037257"/>
              <a:gd name="connsiteX15" fmla="*/ 1750573 w 4931192"/>
              <a:gd name="connsiteY15" fmla="*/ 1037257 h 1037257"/>
              <a:gd name="connsiteX16" fmla="*/ 1134174 w 4931192"/>
              <a:gd name="connsiteY16" fmla="*/ 1037257 h 1037257"/>
              <a:gd name="connsiteX17" fmla="*/ 0 w 4931192"/>
              <a:gd name="connsiteY17" fmla="*/ 1037257 h 1037257"/>
              <a:gd name="connsiteX18" fmla="*/ 0 w 4931192"/>
              <a:gd name="connsiteY18" fmla="*/ 518629 h 1037257"/>
              <a:gd name="connsiteX19" fmla="*/ 0 w 4931192"/>
              <a:gd name="connsiteY19" fmla="*/ 0 h 103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931192" h="1037257" extrusionOk="0">
                <a:moveTo>
                  <a:pt x="0" y="0"/>
                </a:moveTo>
                <a:cubicBezTo>
                  <a:pt x="224448" y="7303"/>
                  <a:pt x="350969" y="-25434"/>
                  <a:pt x="665711" y="0"/>
                </a:cubicBezTo>
                <a:cubicBezTo>
                  <a:pt x="980453" y="25434"/>
                  <a:pt x="968614" y="24538"/>
                  <a:pt x="1232798" y="0"/>
                </a:cubicBezTo>
                <a:cubicBezTo>
                  <a:pt x="1496982" y="-24538"/>
                  <a:pt x="1500350" y="-21468"/>
                  <a:pt x="1701261" y="0"/>
                </a:cubicBezTo>
                <a:cubicBezTo>
                  <a:pt x="1902172" y="21468"/>
                  <a:pt x="2192166" y="-27284"/>
                  <a:pt x="2317660" y="0"/>
                </a:cubicBezTo>
                <a:cubicBezTo>
                  <a:pt x="2443154" y="27284"/>
                  <a:pt x="2764063" y="-13496"/>
                  <a:pt x="2983371" y="0"/>
                </a:cubicBezTo>
                <a:cubicBezTo>
                  <a:pt x="3202679" y="13496"/>
                  <a:pt x="3306771" y="-28712"/>
                  <a:pt x="3599770" y="0"/>
                </a:cubicBezTo>
                <a:cubicBezTo>
                  <a:pt x="3892769" y="28712"/>
                  <a:pt x="4081180" y="-10425"/>
                  <a:pt x="4216169" y="0"/>
                </a:cubicBezTo>
                <a:cubicBezTo>
                  <a:pt x="4351158" y="10425"/>
                  <a:pt x="4687411" y="11563"/>
                  <a:pt x="4931192" y="0"/>
                </a:cubicBezTo>
                <a:cubicBezTo>
                  <a:pt x="4943707" y="189677"/>
                  <a:pt x="4906376" y="362824"/>
                  <a:pt x="4931192" y="508256"/>
                </a:cubicBezTo>
                <a:cubicBezTo>
                  <a:pt x="4956008" y="653688"/>
                  <a:pt x="4954563" y="891534"/>
                  <a:pt x="4931192" y="1037257"/>
                </a:cubicBezTo>
                <a:cubicBezTo>
                  <a:pt x="4794924" y="1028666"/>
                  <a:pt x="4527565" y="1014076"/>
                  <a:pt x="4265481" y="1037257"/>
                </a:cubicBezTo>
                <a:cubicBezTo>
                  <a:pt x="4003397" y="1060438"/>
                  <a:pt x="3857529" y="1024491"/>
                  <a:pt x="3747706" y="1037257"/>
                </a:cubicBezTo>
                <a:cubicBezTo>
                  <a:pt x="3637884" y="1050023"/>
                  <a:pt x="3340048" y="1070769"/>
                  <a:pt x="3032683" y="1037257"/>
                </a:cubicBezTo>
                <a:cubicBezTo>
                  <a:pt x="2725318" y="1003745"/>
                  <a:pt x="2622438" y="1030190"/>
                  <a:pt x="2416284" y="1037257"/>
                </a:cubicBezTo>
                <a:cubicBezTo>
                  <a:pt x="2210130" y="1044324"/>
                  <a:pt x="1970600" y="1026703"/>
                  <a:pt x="1750573" y="1037257"/>
                </a:cubicBezTo>
                <a:cubicBezTo>
                  <a:pt x="1530546" y="1047811"/>
                  <a:pt x="1286415" y="1064730"/>
                  <a:pt x="1134174" y="1037257"/>
                </a:cubicBezTo>
                <a:cubicBezTo>
                  <a:pt x="981933" y="1009784"/>
                  <a:pt x="289292" y="1050541"/>
                  <a:pt x="0" y="1037257"/>
                </a:cubicBezTo>
                <a:cubicBezTo>
                  <a:pt x="-4315" y="802524"/>
                  <a:pt x="-8005" y="642709"/>
                  <a:pt x="0" y="518629"/>
                </a:cubicBezTo>
                <a:cubicBezTo>
                  <a:pt x="8005" y="394549"/>
                  <a:pt x="-1464" y="174191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0323484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0DAFD1-3C30-6DAE-E9F4-E1A1C00AE0C9}"/>
              </a:ext>
            </a:extLst>
          </p:cNvPr>
          <p:cNvSpPr/>
          <p:nvPr/>
        </p:nvSpPr>
        <p:spPr>
          <a:xfrm>
            <a:off x="2994527" y="4019489"/>
            <a:ext cx="1323473" cy="6281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TCR[31:0]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3ECC79-961D-D078-0547-A218B3CD545E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3656263" y="3693443"/>
            <a:ext cx="1" cy="3260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40E182D-497D-A985-C031-8F79C63EA126}"/>
                  </a:ext>
                </a:extLst>
              </p14:cNvPr>
              <p14:cNvContentPartPr/>
              <p14:nvPr/>
            </p14:nvContentPartPr>
            <p14:xfrm>
              <a:off x="3022840" y="4720000"/>
              <a:ext cx="7502400" cy="1719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40E182D-497D-A985-C031-8F79C63EA12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13480" y="4710640"/>
                <a:ext cx="7521120" cy="173844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BD9A6209-F9F1-6588-D529-A336576B69B2}"/>
              </a:ext>
            </a:extLst>
          </p:cNvPr>
          <p:cNvSpPr/>
          <p:nvPr/>
        </p:nvSpPr>
        <p:spPr>
          <a:xfrm>
            <a:off x="5064627" y="4010770"/>
            <a:ext cx="1323473" cy="6281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CTCR[31:0]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507CEB-856C-D949-4F0F-99337053C87C}"/>
              </a:ext>
            </a:extLst>
          </p:cNvPr>
          <p:cNvCxnSpPr/>
          <p:nvPr/>
        </p:nvCxnSpPr>
        <p:spPr>
          <a:xfrm flipH="1" flipV="1">
            <a:off x="5638256" y="3663831"/>
            <a:ext cx="1" cy="3260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03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8">
            <a:extLst>
              <a:ext uri="{FF2B5EF4-FFF2-40B4-BE49-F238E27FC236}">
                <a16:creationId xmlns:a16="http://schemas.microsoft.com/office/drawing/2014/main" id="{AFAA279E-C672-0C57-74C4-88B70D642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8" tIns="45714" rIns="91428" bIns="45714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59" name="Rectangle 21">
            <a:extLst>
              <a:ext uri="{FF2B5EF4-FFF2-40B4-BE49-F238E27FC236}">
                <a16:creationId xmlns:a16="http://schemas.microsoft.com/office/drawing/2014/main" id="{457A55B3-80C7-AEFF-4558-0DC7C596E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8" tIns="45714" rIns="91428" bIns="45714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C0EF16-20EF-487C-C5D9-3CC7EA446327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ine 7">
            <a:extLst>
              <a:ext uri="{FF2B5EF4-FFF2-40B4-BE49-F238E27FC236}">
                <a16:creationId xmlns:a16="http://schemas.microsoft.com/office/drawing/2014/main" id="{213659E4-9A08-440E-1CE1-94625AE9019A}"/>
              </a:ext>
            </a:extLst>
          </p:cNvPr>
          <p:cNvSpPr/>
          <p:nvPr/>
        </p:nvSpPr>
        <p:spPr>
          <a:xfrm flipV="1">
            <a:off x="541338" y="1054100"/>
            <a:ext cx="8018462" cy="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EFF2A-90D4-52E2-9DBB-A0412527B61E}"/>
              </a:ext>
            </a:extLst>
          </p:cNvPr>
          <p:cNvSpPr/>
          <p:nvPr/>
        </p:nvSpPr>
        <p:spPr>
          <a:xfrm>
            <a:off x="442913" y="688975"/>
            <a:ext cx="7750175" cy="4302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b="1" dirty="0">
                <a:solidFill>
                  <a:srgbClr val="C00000"/>
                </a:solidFill>
                <a:latin typeface="+mn-lt"/>
              </a:rPr>
              <a:t>Timer/ Counter ( Timer0,1,2,3)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6FF6C5-CF3C-CAF6-55CF-F535ED7DE17C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B8A3D-C64B-6F1A-67D7-EB520A53E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12" y="1495371"/>
            <a:ext cx="7750175" cy="33493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06271B-672C-51AC-BEB2-7FA3A523D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46" y="4749077"/>
            <a:ext cx="5199355" cy="1421536"/>
          </a:xfrm>
          <a:prstGeom prst="rect">
            <a:avLst/>
          </a:prstGeom>
        </p:spPr>
      </p:pic>
      <p:pic>
        <p:nvPicPr>
          <p:cNvPr id="3" name="Picture 2" descr="Our Brand Identity » PES University">
            <a:extLst>
              <a:ext uri="{FF2B5EF4-FFF2-40B4-BE49-F238E27FC236}">
                <a16:creationId xmlns:a16="http://schemas.microsoft.com/office/drawing/2014/main" id="{2D0973D8-33D7-6950-F264-33A4BAE5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0D17FF-D087-D0CA-BE98-5A4E6BE324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449" y="4671905"/>
            <a:ext cx="2441709" cy="10616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64251F-D9B8-8B12-83ED-0EB6E19B3F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23325" y="3016150"/>
            <a:ext cx="4233612" cy="13545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418AF4A-B7E8-988A-061D-A304EC391011}"/>
              </a:ext>
            </a:extLst>
          </p:cNvPr>
          <p:cNvSpPr txBox="1"/>
          <p:nvPr/>
        </p:nvSpPr>
        <p:spPr>
          <a:xfrm>
            <a:off x="442913" y="1126039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C00000"/>
                </a:solidFill>
                <a:latin typeface="+mn-lt"/>
              </a:rPr>
              <a:t>LPC1768 Timer/ Counter basic block diagram 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BE8099-0AA2-D9BE-B202-094CA53130DB}"/>
              </a:ext>
            </a:extLst>
          </p:cNvPr>
          <p:cNvSpPr/>
          <p:nvPr/>
        </p:nvSpPr>
        <p:spPr>
          <a:xfrm>
            <a:off x="3007896" y="2656186"/>
            <a:ext cx="4931192" cy="1037257"/>
          </a:xfrm>
          <a:custGeom>
            <a:avLst/>
            <a:gdLst>
              <a:gd name="connsiteX0" fmla="*/ 0 w 4931192"/>
              <a:gd name="connsiteY0" fmla="*/ 0 h 1037257"/>
              <a:gd name="connsiteX1" fmla="*/ 665711 w 4931192"/>
              <a:gd name="connsiteY1" fmla="*/ 0 h 1037257"/>
              <a:gd name="connsiteX2" fmla="*/ 1232798 w 4931192"/>
              <a:gd name="connsiteY2" fmla="*/ 0 h 1037257"/>
              <a:gd name="connsiteX3" fmla="*/ 1701261 w 4931192"/>
              <a:gd name="connsiteY3" fmla="*/ 0 h 1037257"/>
              <a:gd name="connsiteX4" fmla="*/ 2317660 w 4931192"/>
              <a:gd name="connsiteY4" fmla="*/ 0 h 1037257"/>
              <a:gd name="connsiteX5" fmla="*/ 2983371 w 4931192"/>
              <a:gd name="connsiteY5" fmla="*/ 0 h 1037257"/>
              <a:gd name="connsiteX6" fmla="*/ 3599770 w 4931192"/>
              <a:gd name="connsiteY6" fmla="*/ 0 h 1037257"/>
              <a:gd name="connsiteX7" fmla="*/ 4216169 w 4931192"/>
              <a:gd name="connsiteY7" fmla="*/ 0 h 1037257"/>
              <a:gd name="connsiteX8" fmla="*/ 4931192 w 4931192"/>
              <a:gd name="connsiteY8" fmla="*/ 0 h 1037257"/>
              <a:gd name="connsiteX9" fmla="*/ 4931192 w 4931192"/>
              <a:gd name="connsiteY9" fmla="*/ 508256 h 1037257"/>
              <a:gd name="connsiteX10" fmla="*/ 4931192 w 4931192"/>
              <a:gd name="connsiteY10" fmla="*/ 1037257 h 1037257"/>
              <a:gd name="connsiteX11" fmla="*/ 4265481 w 4931192"/>
              <a:gd name="connsiteY11" fmla="*/ 1037257 h 1037257"/>
              <a:gd name="connsiteX12" fmla="*/ 3747706 w 4931192"/>
              <a:gd name="connsiteY12" fmla="*/ 1037257 h 1037257"/>
              <a:gd name="connsiteX13" fmla="*/ 3032683 w 4931192"/>
              <a:gd name="connsiteY13" fmla="*/ 1037257 h 1037257"/>
              <a:gd name="connsiteX14" fmla="*/ 2416284 w 4931192"/>
              <a:gd name="connsiteY14" fmla="*/ 1037257 h 1037257"/>
              <a:gd name="connsiteX15" fmla="*/ 1750573 w 4931192"/>
              <a:gd name="connsiteY15" fmla="*/ 1037257 h 1037257"/>
              <a:gd name="connsiteX16" fmla="*/ 1134174 w 4931192"/>
              <a:gd name="connsiteY16" fmla="*/ 1037257 h 1037257"/>
              <a:gd name="connsiteX17" fmla="*/ 0 w 4931192"/>
              <a:gd name="connsiteY17" fmla="*/ 1037257 h 1037257"/>
              <a:gd name="connsiteX18" fmla="*/ 0 w 4931192"/>
              <a:gd name="connsiteY18" fmla="*/ 518629 h 1037257"/>
              <a:gd name="connsiteX19" fmla="*/ 0 w 4931192"/>
              <a:gd name="connsiteY19" fmla="*/ 0 h 103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931192" h="1037257" extrusionOk="0">
                <a:moveTo>
                  <a:pt x="0" y="0"/>
                </a:moveTo>
                <a:cubicBezTo>
                  <a:pt x="224448" y="7303"/>
                  <a:pt x="350969" y="-25434"/>
                  <a:pt x="665711" y="0"/>
                </a:cubicBezTo>
                <a:cubicBezTo>
                  <a:pt x="980453" y="25434"/>
                  <a:pt x="968614" y="24538"/>
                  <a:pt x="1232798" y="0"/>
                </a:cubicBezTo>
                <a:cubicBezTo>
                  <a:pt x="1496982" y="-24538"/>
                  <a:pt x="1500350" y="-21468"/>
                  <a:pt x="1701261" y="0"/>
                </a:cubicBezTo>
                <a:cubicBezTo>
                  <a:pt x="1902172" y="21468"/>
                  <a:pt x="2192166" y="-27284"/>
                  <a:pt x="2317660" y="0"/>
                </a:cubicBezTo>
                <a:cubicBezTo>
                  <a:pt x="2443154" y="27284"/>
                  <a:pt x="2764063" y="-13496"/>
                  <a:pt x="2983371" y="0"/>
                </a:cubicBezTo>
                <a:cubicBezTo>
                  <a:pt x="3202679" y="13496"/>
                  <a:pt x="3306771" y="-28712"/>
                  <a:pt x="3599770" y="0"/>
                </a:cubicBezTo>
                <a:cubicBezTo>
                  <a:pt x="3892769" y="28712"/>
                  <a:pt x="4081180" y="-10425"/>
                  <a:pt x="4216169" y="0"/>
                </a:cubicBezTo>
                <a:cubicBezTo>
                  <a:pt x="4351158" y="10425"/>
                  <a:pt x="4687411" y="11563"/>
                  <a:pt x="4931192" y="0"/>
                </a:cubicBezTo>
                <a:cubicBezTo>
                  <a:pt x="4943707" y="189677"/>
                  <a:pt x="4906376" y="362824"/>
                  <a:pt x="4931192" y="508256"/>
                </a:cubicBezTo>
                <a:cubicBezTo>
                  <a:pt x="4956008" y="653688"/>
                  <a:pt x="4954563" y="891534"/>
                  <a:pt x="4931192" y="1037257"/>
                </a:cubicBezTo>
                <a:cubicBezTo>
                  <a:pt x="4794924" y="1028666"/>
                  <a:pt x="4527565" y="1014076"/>
                  <a:pt x="4265481" y="1037257"/>
                </a:cubicBezTo>
                <a:cubicBezTo>
                  <a:pt x="4003397" y="1060438"/>
                  <a:pt x="3857529" y="1024491"/>
                  <a:pt x="3747706" y="1037257"/>
                </a:cubicBezTo>
                <a:cubicBezTo>
                  <a:pt x="3637884" y="1050023"/>
                  <a:pt x="3340048" y="1070769"/>
                  <a:pt x="3032683" y="1037257"/>
                </a:cubicBezTo>
                <a:cubicBezTo>
                  <a:pt x="2725318" y="1003745"/>
                  <a:pt x="2622438" y="1030190"/>
                  <a:pt x="2416284" y="1037257"/>
                </a:cubicBezTo>
                <a:cubicBezTo>
                  <a:pt x="2210130" y="1044324"/>
                  <a:pt x="1970600" y="1026703"/>
                  <a:pt x="1750573" y="1037257"/>
                </a:cubicBezTo>
                <a:cubicBezTo>
                  <a:pt x="1530546" y="1047811"/>
                  <a:pt x="1286415" y="1064730"/>
                  <a:pt x="1134174" y="1037257"/>
                </a:cubicBezTo>
                <a:cubicBezTo>
                  <a:pt x="981933" y="1009784"/>
                  <a:pt x="289292" y="1050541"/>
                  <a:pt x="0" y="1037257"/>
                </a:cubicBezTo>
                <a:cubicBezTo>
                  <a:pt x="-4315" y="802524"/>
                  <a:pt x="-8005" y="642709"/>
                  <a:pt x="0" y="518629"/>
                </a:cubicBezTo>
                <a:cubicBezTo>
                  <a:pt x="8005" y="394549"/>
                  <a:pt x="-1464" y="174191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0323484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0DAFD1-3C30-6DAE-E9F4-E1A1C00AE0C9}"/>
              </a:ext>
            </a:extLst>
          </p:cNvPr>
          <p:cNvSpPr/>
          <p:nvPr/>
        </p:nvSpPr>
        <p:spPr>
          <a:xfrm>
            <a:off x="2994527" y="4019489"/>
            <a:ext cx="1323473" cy="6281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TCR[31:0]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3ECC79-961D-D078-0547-A218B3CD545E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3656263" y="3693443"/>
            <a:ext cx="1" cy="3260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40E182D-497D-A985-C031-8F79C63EA126}"/>
                  </a:ext>
                </a:extLst>
              </p14:cNvPr>
              <p14:cNvContentPartPr/>
              <p14:nvPr/>
            </p14:nvContentPartPr>
            <p14:xfrm>
              <a:off x="3022840" y="4720000"/>
              <a:ext cx="7502400" cy="17197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40E182D-497D-A985-C031-8F79C63EA12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13480" y="4710640"/>
                <a:ext cx="7521120" cy="173844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BD9A6209-F9F1-6588-D529-A336576B69B2}"/>
              </a:ext>
            </a:extLst>
          </p:cNvPr>
          <p:cNvSpPr/>
          <p:nvPr/>
        </p:nvSpPr>
        <p:spPr>
          <a:xfrm>
            <a:off x="5064627" y="4010770"/>
            <a:ext cx="1323473" cy="6281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CTCR[31:0]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507CEB-856C-D949-4F0F-99337053C87C}"/>
              </a:ext>
            </a:extLst>
          </p:cNvPr>
          <p:cNvCxnSpPr/>
          <p:nvPr/>
        </p:nvCxnSpPr>
        <p:spPr>
          <a:xfrm flipH="1" flipV="1">
            <a:off x="5638256" y="3663831"/>
            <a:ext cx="1" cy="3260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7662C03-E2F8-7F10-9013-C029B5D8C686}"/>
                  </a:ext>
                </a:extLst>
              </p14:cNvPr>
              <p14:cNvContentPartPr/>
              <p14:nvPr/>
            </p14:nvContentPartPr>
            <p14:xfrm>
              <a:off x="7712280" y="1160640"/>
              <a:ext cx="892800" cy="149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7662C03-E2F8-7F10-9013-C029B5D8C68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02920" y="1151280"/>
                <a:ext cx="91152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1F8C82D-3597-FAAF-8EA8-96D6D2C7A68F}"/>
                  </a:ext>
                </a:extLst>
              </p14:cNvPr>
              <p14:cNvContentPartPr/>
              <p14:nvPr/>
            </p14:nvContentPartPr>
            <p14:xfrm>
              <a:off x="7924680" y="1369800"/>
              <a:ext cx="4042080" cy="1672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1F8C82D-3597-FAAF-8EA8-96D6D2C7A68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15320" y="1360440"/>
                <a:ext cx="4060800" cy="169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464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8">
            <a:extLst>
              <a:ext uri="{FF2B5EF4-FFF2-40B4-BE49-F238E27FC236}">
                <a16:creationId xmlns:a16="http://schemas.microsoft.com/office/drawing/2014/main" id="{AFAA279E-C672-0C57-74C4-88B70D642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8" tIns="45714" rIns="91428" bIns="45714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59" name="Rectangle 21">
            <a:extLst>
              <a:ext uri="{FF2B5EF4-FFF2-40B4-BE49-F238E27FC236}">
                <a16:creationId xmlns:a16="http://schemas.microsoft.com/office/drawing/2014/main" id="{457A55B3-80C7-AEFF-4558-0DC7C596E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8" tIns="45714" rIns="91428" bIns="45714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C0EF16-20EF-487C-C5D9-3CC7EA446327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ine 7">
            <a:extLst>
              <a:ext uri="{FF2B5EF4-FFF2-40B4-BE49-F238E27FC236}">
                <a16:creationId xmlns:a16="http://schemas.microsoft.com/office/drawing/2014/main" id="{213659E4-9A08-440E-1CE1-94625AE9019A}"/>
              </a:ext>
            </a:extLst>
          </p:cNvPr>
          <p:cNvSpPr/>
          <p:nvPr/>
        </p:nvSpPr>
        <p:spPr>
          <a:xfrm flipV="1">
            <a:off x="541338" y="1054100"/>
            <a:ext cx="8018462" cy="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EFF2A-90D4-52E2-9DBB-A0412527B61E}"/>
              </a:ext>
            </a:extLst>
          </p:cNvPr>
          <p:cNvSpPr/>
          <p:nvPr/>
        </p:nvSpPr>
        <p:spPr>
          <a:xfrm>
            <a:off x="442913" y="688975"/>
            <a:ext cx="7750175" cy="4302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b="1" dirty="0">
                <a:solidFill>
                  <a:srgbClr val="C00000"/>
                </a:solidFill>
                <a:latin typeface="+mn-lt"/>
              </a:rPr>
              <a:t>Timer/ Counter ( Timer0,1,2,3)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6FF6C5-CF3C-CAF6-55CF-F535ED7DE17C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3" name="Picture 2" descr="Our Brand Identity » PES University">
            <a:extLst>
              <a:ext uri="{FF2B5EF4-FFF2-40B4-BE49-F238E27FC236}">
                <a16:creationId xmlns:a16="http://schemas.microsoft.com/office/drawing/2014/main" id="{2D0973D8-33D7-6950-F264-33A4BAE5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418AF4A-B7E8-988A-061D-A304EC391011}"/>
              </a:ext>
            </a:extLst>
          </p:cNvPr>
          <p:cNvSpPr txBox="1"/>
          <p:nvPr/>
        </p:nvSpPr>
        <p:spPr>
          <a:xfrm>
            <a:off x="442913" y="1126039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C00000"/>
                </a:solidFill>
                <a:latin typeface="+mn-lt"/>
              </a:rPr>
              <a:t>LPC1768 Timer/ Counter basic block diagram 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42B7A83-D8B1-1FCB-DC04-719F8D480CD0}"/>
                  </a:ext>
                </a:extLst>
              </p14:cNvPr>
              <p14:cNvContentPartPr/>
              <p14:nvPr/>
            </p14:nvContentPartPr>
            <p14:xfrm>
              <a:off x="704880" y="2054880"/>
              <a:ext cx="10812960" cy="4091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42B7A83-D8B1-1FCB-DC04-719F8D480C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5520" y="2045520"/>
                <a:ext cx="10831680" cy="41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81660C8-E0A2-A0A3-907F-09FF3F2E753D}"/>
                  </a:ext>
                </a:extLst>
              </p14:cNvPr>
              <p14:cNvContentPartPr/>
              <p14:nvPr/>
            </p14:nvContentPartPr>
            <p14:xfrm>
              <a:off x="6508080" y="3198960"/>
              <a:ext cx="2304720" cy="929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81660C8-E0A2-A0A3-907F-09FF3F2E75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98720" y="3189600"/>
                <a:ext cx="2323440" cy="94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73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8">
            <a:extLst>
              <a:ext uri="{FF2B5EF4-FFF2-40B4-BE49-F238E27FC236}">
                <a16:creationId xmlns:a16="http://schemas.microsoft.com/office/drawing/2014/main" id="{AFAA279E-C672-0C57-74C4-88B70D642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8" tIns="45714" rIns="91428" bIns="45714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59" name="Rectangle 21">
            <a:extLst>
              <a:ext uri="{FF2B5EF4-FFF2-40B4-BE49-F238E27FC236}">
                <a16:creationId xmlns:a16="http://schemas.microsoft.com/office/drawing/2014/main" id="{457A55B3-80C7-AEFF-4558-0DC7C596E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8" tIns="45714" rIns="91428" bIns="45714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C0EF16-20EF-487C-C5D9-3CC7EA446327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ine 7">
            <a:extLst>
              <a:ext uri="{FF2B5EF4-FFF2-40B4-BE49-F238E27FC236}">
                <a16:creationId xmlns:a16="http://schemas.microsoft.com/office/drawing/2014/main" id="{213659E4-9A08-440E-1CE1-94625AE9019A}"/>
              </a:ext>
            </a:extLst>
          </p:cNvPr>
          <p:cNvSpPr/>
          <p:nvPr/>
        </p:nvSpPr>
        <p:spPr>
          <a:xfrm flipV="1">
            <a:off x="541338" y="1054100"/>
            <a:ext cx="8018462" cy="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EFF2A-90D4-52E2-9DBB-A0412527B61E}"/>
              </a:ext>
            </a:extLst>
          </p:cNvPr>
          <p:cNvSpPr/>
          <p:nvPr/>
        </p:nvSpPr>
        <p:spPr>
          <a:xfrm>
            <a:off x="442913" y="688975"/>
            <a:ext cx="7750175" cy="4302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b="1" dirty="0">
                <a:solidFill>
                  <a:srgbClr val="C00000"/>
                </a:solidFill>
                <a:latin typeface="+mn-lt"/>
              </a:rPr>
              <a:t>Timer/ Counter ( Timer0,1,2,3)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6FF6C5-CF3C-CAF6-55CF-F535ED7DE17C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3" name="Picture 2" descr="Our Brand Identity » PES University">
            <a:extLst>
              <a:ext uri="{FF2B5EF4-FFF2-40B4-BE49-F238E27FC236}">
                <a16:creationId xmlns:a16="http://schemas.microsoft.com/office/drawing/2014/main" id="{2D0973D8-33D7-6950-F264-33A4BAE5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418AF4A-B7E8-988A-061D-A304EC391011}"/>
              </a:ext>
            </a:extLst>
          </p:cNvPr>
          <p:cNvSpPr txBox="1"/>
          <p:nvPr/>
        </p:nvSpPr>
        <p:spPr>
          <a:xfrm>
            <a:off x="442913" y="1126039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C00000"/>
                </a:solidFill>
                <a:latin typeface="+mn-lt"/>
              </a:rPr>
              <a:t>LPC1768 Timer/ Counter basic block diagram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5BCAA8-F592-1DFB-212B-3FEFA15FD394}"/>
              </a:ext>
            </a:extLst>
          </p:cNvPr>
          <p:cNvSpPr txBox="1"/>
          <p:nvPr/>
        </p:nvSpPr>
        <p:spPr>
          <a:xfrm>
            <a:off x="442913" y="1573224"/>
            <a:ext cx="6093994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Timer Control Register (TCR)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0DE394C-3CEA-342E-1189-390B4965A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3" y="2041761"/>
            <a:ext cx="8184549" cy="237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75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8">
            <a:extLst>
              <a:ext uri="{FF2B5EF4-FFF2-40B4-BE49-F238E27FC236}">
                <a16:creationId xmlns:a16="http://schemas.microsoft.com/office/drawing/2014/main" id="{AFAA279E-C672-0C57-74C4-88B70D642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8" tIns="45714" rIns="91428" bIns="45714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59" name="Rectangle 21">
            <a:extLst>
              <a:ext uri="{FF2B5EF4-FFF2-40B4-BE49-F238E27FC236}">
                <a16:creationId xmlns:a16="http://schemas.microsoft.com/office/drawing/2014/main" id="{457A55B3-80C7-AEFF-4558-0DC7C596E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8" tIns="45714" rIns="91428" bIns="45714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C0EF16-20EF-487C-C5D9-3CC7EA446327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ine 7">
            <a:extLst>
              <a:ext uri="{FF2B5EF4-FFF2-40B4-BE49-F238E27FC236}">
                <a16:creationId xmlns:a16="http://schemas.microsoft.com/office/drawing/2014/main" id="{213659E4-9A08-440E-1CE1-94625AE9019A}"/>
              </a:ext>
            </a:extLst>
          </p:cNvPr>
          <p:cNvSpPr/>
          <p:nvPr/>
        </p:nvSpPr>
        <p:spPr>
          <a:xfrm flipV="1">
            <a:off x="541338" y="1054100"/>
            <a:ext cx="8018462" cy="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EFF2A-90D4-52E2-9DBB-A0412527B61E}"/>
              </a:ext>
            </a:extLst>
          </p:cNvPr>
          <p:cNvSpPr/>
          <p:nvPr/>
        </p:nvSpPr>
        <p:spPr>
          <a:xfrm>
            <a:off x="442913" y="688975"/>
            <a:ext cx="7750175" cy="4302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b="1" dirty="0">
                <a:solidFill>
                  <a:srgbClr val="C00000"/>
                </a:solidFill>
                <a:latin typeface="+mn-lt"/>
              </a:rPr>
              <a:t>Timer/ Counter ( Timer0,1,2,3)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6FF6C5-CF3C-CAF6-55CF-F535ED7DE17C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3" name="Picture 2" descr="Our Brand Identity » PES University">
            <a:extLst>
              <a:ext uri="{FF2B5EF4-FFF2-40B4-BE49-F238E27FC236}">
                <a16:creationId xmlns:a16="http://schemas.microsoft.com/office/drawing/2014/main" id="{2D0973D8-33D7-6950-F264-33A4BAE5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418AF4A-B7E8-988A-061D-A304EC391011}"/>
              </a:ext>
            </a:extLst>
          </p:cNvPr>
          <p:cNvSpPr txBox="1"/>
          <p:nvPr/>
        </p:nvSpPr>
        <p:spPr>
          <a:xfrm>
            <a:off x="442913" y="1126039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C00000"/>
                </a:solidFill>
                <a:latin typeface="+mn-lt"/>
              </a:rPr>
              <a:t>LPC1768 Timer/ Counter basic block diagram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5BCAA8-F592-1DFB-212B-3FEFA15FD394}"/>
              </a:ext>
            </a:extLst>
          </p:cNvPr>
          <p:cNvSpPr txBox="1"/>
          <p:nvPr/>
        </p:nvSpPr>
        <p:spPr>
          <a:xfrm>
            <a:off x="442913" y="1573224"/>
            <a:ext cx="6093994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Counter Control Register ( CTCR)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91F7F3-3E6C-81AE-46D2-E2CA18D0F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3" y="2041761"/>
            <a:ext cx="8207792" cy="430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92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21893857-1DA4-7C02-C875-E795B9E92B0C}"/>
              </a:ext>
            </a:extLst>
          </p:cNvPr>
          <p:cNvSpPr txBox="1">
            <a:spLocks/>
          </p:cNvSpPr>
          <p:nvPr/>
        </p:nvSpPr>
        <p:spPr>
          <a:xfrm>
            <a:off x="445525" y="768271"/>
            <a:ext cx="8930112" cy="334579"/>
          </a:xfrm>
          <a:prstGeom prst="rect">
            <a:avLst/>
          </a:prstGeom>
        </p:spPr>
        <p:txBody>
          <a:bodyPr lIns="91461" rIns="45731" anchor="ctr"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</a:rPr>
              <a:t>Ultrasonic Sensor</a:t>
            </a:r>
            <a:endParaRPr lang="en-IN" sz="20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204816" name="Picture 2" descr="Our Brand Identity » PES University">
            <a:extLst>
              <a:ext uri="{FF2B5EF4-FFF2-40B4-BE49-F238E27FC236}">
                <a16:creationId xmlns:a16="http://schemas.microsoft.com/office/drawing/2014/main" id="{6A2EB2CD-B3F0-2A0E-348D-B28F2589B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E3A709-0CB2-7065-489A-30E8CCD8E106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BEED364-D7F6-F502-843A-0342EEFFC61C}"/>
              </a:ext>
            </a:extLst>
          </p:cNvPr>
          <p:cNvSpPr/>
          <p:nvPr/>
        </p:nvSpPr>
        <p:spPr>
          <a:xfrm>
            <a:off x="442913" y="3286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7CC2FC-4B26-FC83-B77D-2BC802B534ED}"/>
              </a:ext>
            </a:extLst>
          </p:cNvPr>
          <p:cNvCxnSpPr/>
          <p:nvPr/>
        </p:nvCxnSpPr>
        <p:spPr>
          <a:xfrm>
            <a:off x="555625" y="1100138"/>
            <a:ext cx="800417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108D859F-10D2-DA9D-289E-65FFF23D3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94" y="1542508"/>
            <a:ext cx="6361446" cy="30930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61787AF-CB4C-9F71-12A9-3000125005CD}"/>
                  </a:ext>
                </a:extLst>
              </p14:cNvPr>
              <p14:cNvContentPartPr/>
              <p14:nvPr/>
            </p14:nvContentPartPr>
            <p14:xfrm>
              <a:off x="982800" y="5472114"/>
              <a:ext cx="4459680" cy="51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61787AF-CB4C-9F71-12A9-3000125005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3440" y="5462754"/>
                <a:ext cx="4478400" cy="53028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1305D5B-B417-02A1-E50E-80319A0529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9334" y="3850105"/>
            <a:ext cx="6450741" cy="235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62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135060</TotalTime>
  <Words>264</Words>
  <Application>Microsoft Office PowerPoint</Application>
  <PresentationFormat>Custom</PresentationFormat>
  <Paragraphs>55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Windows User</dc:creator>
  <dc:description/>
  <cp:lastModifiedBy>maST11EC012@pesuonline.onmicrosoft.com mayur@123</cp:lastModifiedBy>
  <cp:revision>2817</cp:revision>
  <dcterms:created xsi:type="dcterms:W3CDTF">2020-02-24T03:13:07Z</dcterms:created>
  <dcterms:modified xsi:type="dcterms:W3CDTF">2023-06-14T11:21:56Z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