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6"/>
  </p:notesMasterIdLst>
  <p:sldIdLst>
    <p:sldId id="256" r:id="rId2"/>
    <p:sldId id="670" r:id="rId3"/>
    <p:sldId id="657" r:id="rId4"/>
    <p:sldId id="658" r:id="rId5"/>
    <p:sldId id="517" r:id="rId6"/>
    <p:sldId id="518" r:id="rId7"/>
    <p:sldId id="519" r:id="rId8"/>
    <p:sldId id="520" r:id="rId9"/>
    <p:sldId id="521" r:id="rId10"/>
    <p:sldId id="522" r:id="rId11"/>
    <p:sldId id="523" r:id="rId12"/>
    <p:sldId id="524" r:id="rId13"/>
    <p:sldId id="525" r:id="rId14"/>
    <p:sldId id="800" r:id="rId15"/>
  </p:sldIdLst>
  <p:sldSz cx="12190413" cy="6859588"/>
  <p:notesSz cx="7559675" cy="10691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8689" autoAdjust="0"/>
  </p:normalViewPr>
  <p:slideViewPr>
    <p:cSldViewPr snapToGrid="0">
      <p:cViewPr varScale="1">
        <p:scale>
          <a:sx n="53" d="100"/>
          <a:sy n="53" d="100"/>
        </p:scale>
        <p:origin x="11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387E92-9B3E-C1B8-EA57-47C2E551C1C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5F662AE-2051-9A6C-E743-B17B3D589DE6}"/>
              </a:ext>
            </a:extLst>
          </p:cNvPr>
          <p:cNvSpPr>
            <a:spLocks noGrp="1"/>
          </p:cNvSpPr>
          <p:nvPr>
            <p:ph type="dt" idx="1"/>
          </p:nvPr>
        </p:nvSpPr>
        <p:spPr>
          <a:xfrm>
            <a:off x="4281488" y="0"/>
            <a:ext cx="3276600" cy="536575"/>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5049820-64E3-4222-B78E-2C5F140C82E8}" type="datetimeFigureOut">
              <a:rPr lang="en-US"/>
              <a:pPr>
                <a:defRPr/>
              </a:pPr>
              <a:t>6/7/2023</a:t>
            </a:fld>
            <a:endParaRPr lang="en-US"/>
          </a:p>
        </p:txBody>
      </p:sp>
      <p:sp>
        <p:nvSpPr>
          <p:cNvPr id="4" name="Slide Image Placeholder 3">
            <a:extLst>
              <a:ext uri="{FF2B5EF4-FFF2-40B4-BE49-F238E27FC236}">
                <a16:creationId xmlns:a16="http://schemas.microsoft.com/office/drawing/2014/main" id="{06C0EF05-5C52-A912-E003-06DA217E62BF}"/>
              </a:ext>
            </a:extLst>
          </p:cNvPr>
          <p:cNvSpPr>
            <a:spLocks noGrp="1" noRot="1" noChangeAspect="1"/>
          </p:cNvSpPr>
          <p:nvPr>
            <p:ph type="sldImg" idx="2"/>
          </p:nvPr>
        </p:nvSpPr>
        <p:spPr>
          <a:xfrm>
            <a:off x="574675" y="1336675"/>
            <a:ext cx="6410325" cy="360838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586D55F-0D6C-CE5C-8C7A-44422127DDED}"/>
              </a:ext>
            </a:extLst>
          </p:cNvPr>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D7A1AF7-416A-4C44-0BD2-DCE82AC89AC6}"/>
              </a:ext>
            </a:extLst>
          </p:cNvPr>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B32DB1E0-13BC-5BD8-1BF4-B752DEB6CFE1}"/>
              </a:ext>
            </a:extLst>
          </p:cNvPr>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E3CFA90C-A913-486D-B981-089F8DA1F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N"/>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29720E-4215-C126-EFB8-7F40388B3968}"/>
              </a:ext>
            </a:extLst>
          </p:cNvPr>
          <p:cNvSpPr>
            <a:spLocks noGrp="1"/>
          </p:cNvSpPr>
          <p:nvPr>
            <p:ph type="dt" sz="half" idx="10"/>
          </p:nvPr>
        </p:nvSpPr>
        <p:spPr/>
        <p:txBody>
          <a:bodyPr/>
          <a:lstStyle>
            <a:lvl1pPr>
              <a:defRPr/>
            </a:lvl1pPr>
          </a:lstStyle>
          <a:p>
            <a:pPr>
              <a:defRPr/>
            </a:pPr>
            <a:fld id="{6E5FA28A-F5B4-49ED-9851-B1C6BC7595C1}"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343892EA-6B5B-A63C-9E36-7081F429BEC1}"/>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592516F6-737F-0466-19D7-B45ADF3D00E4}"/>
              </a:ext>
            </a:extLst>
          </p:cNvPr>
          <p:cNvSpPr>
            <a:spLocks noGrp="1"/>
          </p:cNvSpPr>
          <p:nvPr>
            <p:ph type="sldNum" sz="quarter" idx="12"/>
          </p:nvPr>
        </p:nvSpPr>
        <p:spPr/>
        <p:txBody>
          <a:bodyPr/>
          <a:lstStyle>
            <a:lvl1pPr>
              <a:defRPr/>
            </a:lvl1pPr>
          </a:lstStyle>
          <a:p>
            <a:pPr>
              <a:defRPr/>
            </a:pPr>
            <a:fld id="{A9D6440F-FDFF-4273-B094-60AD0DB8F14E}"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11836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54AF2-E60D-CB70-AB8D-8B3EA88073B8}"/>
              </a:ext>
            </a:extLst>
          </p:cNvPr>
          <p:cNvSpPr>
            <a:spLocks noGrp="1"/>
          </p:cNvSpPr>
          <p:nvPr>
            <p:ph type="dt" sz="half" idx="10"/>
          </p:nvPr>
        </p:nvSpPr>
        <p:spPr/>
        <p:txBody>
          <a:bodyPr/>
          <a:lstStyle>
            <a:lvl1pPr>
              <a:defRPr/>
            </a:lvl1pPr>
          </a:lstStyle>
          <a:p>
            <a:pPr>
              <a:defRPr/>
            </a:pPr>
            <a:fld id="{CF320F2B-42BF-4012-9C12-D26035C0DFA3}"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9F0AA44F-7E44-AED9-55A0-E930579FA261}"/>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8B22D71D-D0D1-ECED-5AF6-480AFA3A4E81}"/>
              </a:ext>
            </a:extLst>
          </p:cNvPr>
          <p:cNvSpPr>
            <a:spLocks noGrp="1"/>
          </p:cNvSpPr>
          <p:nvPr>
            <p:ph type="sldNum" sz="quarter" idx="12"/>
          </p:nvPr>
        </p:nvSpPr>
        <p:spPr/>
        <p:txBody>
          <a:bodyPr/>
          <a:lstStyle>
            <a:lvl1pPr>
              <a:defRPr/>
            </a:lvl1pPr>
          </a:lstStyle>
          <a:p>
            <a:pPr>
              <a:defRPr/>
            </a:pPr>
            <a:fld id="{EBF5A0E2-6810-4F52-9F01-3C945698F45A}"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404236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AB5024-ACFC-80A3-10C0-2E80C641A4F7}"/>
              </a:ext>
            </a:extLst>
          </p:cNvPr>
          <p:cNvSpPr>
            <a:spLocks noGrp="1"/>
          </p:cNvSpPr>
          <p:nvPr>
            <p:ph type="dt" sz="half" idx="10"/>
          </p:nvPr>
        </p:nvSpPr>
        <p:spPr/>
        <p:txBody>
          <a:bodyPr/>
          <a:lstStyle>
            <a:lvl1pPr>
              <a:defRPr/>
            </a:lvl1pPr>
          </a:lstStyle>
          <a:p>
            <a:pPr>
              <a:defRPr/>
            </a:pPr>
            <a:fld id="{63326EC5-D5D5-45D3-862C-C13BE8B99C1C}"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CF9A4C67-CA6B-2B1C-221B-DA20CA4410CF}"/>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8D33975A-14E8-7321-974D-E76DDCB836D4}"/>
              </a:ext>
            </a:extLst>
          </p:cNvPr>
          <p:cNvSpPr>
            <a:spLocks noGrp="1"/>
          </p:cNvSpPr>
          <p:nvPr>
            <p:ph type="sldNum" sz="quarter" idx="12"/>
          </p:nvPr>
        </p:nvSpPr>
        <p:spPr/>
        <p:txBody>
          <a:bodyPr/>
          <a:lstStyle>
            <a:lvl1pPr>
              <a:defRPr/>
            </a:lvl1pPr>
          </a:lstStyle>
          <a:p>
            <a:pPr>
              <a:defRPr/>
            </a:pPr>
            <a:fld id="{F7FFDEA6-355A-4DF7-9668-7868A14A8786}"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50360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4B0B69-D189-1D30-BF66-3B4EF3A8D7BD}"/>
              </a:ext>
            </a:extLst>
          </p:cNvPr>
          <p:cNvSpPr>
            <a:spLocks noGrp="1"/>
          </p:cNvSpPr>
          <p:nvPr>
            <p:ph type="dt" sz="half" idx="10"/>
          </p:nvPr>
        </p:nvSpPr>
        <p:spPr/>
        <p:txBody>
          <a:bodyPr/>
          <a:lstStyle>
            <a:lvl1pPr>
              <a:defRPr/>
            </a:lvl1pPr>
          </a:lstStyle>
          <a:p>
            <a:pPr>
              <a:defRPr/>
            </a:pPr>
            <a:fld id="{F4C75471-D0DE-4DE1-8055-269384429332}"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EBAE989E-28C1-4DAB-E54E-B0F385DDB321}"/>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33256214-9408-A6E2-2A0A-E117A9EC0EDD}"/>
              </a:ext>
            </a:extLst>
          </p:cNvPr>
          <p:cNvSpPr>
            <a:spLocks noGrp="1"/>
          </p:cNvSpPr>
          <p:nvPr>
            <p:ph type="sldNum" sz="quarter" idx="12"/>
          </p:nvPr>
        </p:nvSpPr>
        <p:spPr/>
        <p:txBody>
          <a:bodyPr/>
          <a:lstStyle>
            <a:lvl1pPr>
              <a:defRPr/>
            </a:lvl1pPr>
          </a:lstStyle>
          <a:p>
            <a:pPr>
              <a:defRPr/>
            </a:pPr>
            <a:fld id="{8B3F2598-D735-4609-B9A5-7FEE5C497704}"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99984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N"/>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49269D-5389-0A20-2B71-98F774A3D23C}"/>
              </a:ext>
            </a:extLst>
          </p:cNvPr>
          <p:cNvSpPr>
            <a:spLocks noGrp="1"/>
          </p:cNvSpPr>
          <p:nvPr>
            <p:ph type="dt" sz="half" idx="10"/>
          </p:nvPr>
        </p:nvSpPr>
        <p:spPr/>
        <p:txBody>
          <a:bodyPr/>
          <a:lstStyle>
            <a:lvl1pPr>
              <a:defRPr/>
            </a:lvl1pPr>
          </a:lstStyle>
          <a:p>
            <a:pPr>
              <a:defRPr/>
            </a:pPr>
            <a:fld id="{3CB2B134-681E-4F58-AE8B-CF28C3EFD62E}"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2189EFFA-CDA6-9F51-88F5-31F1E6772B47}"/>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C1A88537-8BEF-75D2-9CC0-6117806EA396}"/>
              </a:ext>
            </a:extLst>
          </p:cNvPr>
          <p:cNvSpPr>
            <a:spLocks noGrp="1"/>
          </p:cNvSpPr>
          <p:nvPr>
            <p:ph type="sldNum" sz="quarter" idx="12"/>
          </p:nvPr>
        </p:nvSpPr>
        <p:spPr/>
        <p:txBody>
          <a:bodyPr/>
          <a:lstStyle>
            <a:lvl1pPr>
              <a:defRPr/>
            </a:lvl1pPr>
          </a:lstStyle>
          <a:p>
            <a:pPr>
              <a:defRPr/>
            </a:pPr>
            <a:fld id="{18AAA82C-51C2-4E20-8133-D60D3553CB3F}"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63595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F03FF37A-B529-E2CE-0EB4-12D74CC94136}"/>
              </a:ext>
            </a:extLst>
          </p:cNvPr>
          <p:cNvSpPr>
            <a:spLocks noGrp="1"/>
          </p:cNvSpPr>
          <p:nvPr>
            <p:ph type="dt" sz="half" idx="10"/>
          </p:nvPr>
        </p:nvSpPr>
        <p:spPr/>
        <p:txBody>
          <a:bodyPr/>
          <a:lstStyle>
            <a:lvl1pPr>
              <a:defRPr/>
            </a:lvl1pPr>
          </a:lstStyle>
          <a:p>
            <a:pPr>
              <a:defRPr/>
            </a:pPr>
            <a:fld id="{60F03FA9-B6C8-46A6-BDEA-AF49775BD8AA}"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F1F8EFA7-DFEA-1A71-9F73-96D8B5CFDB41}"/>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70752799-50ED-C177-8834-D99F6B69A460}"/>
              </a:ext>
            </a:extLst>
          </p:cNvPr>
          <p:cNvSpPr>
            <a:spLocks noGrp="1"/>
          </p:cNvSpPr>
          <p:nvPr>
            <p:ph type="sldNum" sz="quarter" idx="12"/>
          </p:nvPr>
        </p:nvSpPr>
        <p:spPr/>
        <p:txBody>
          <a:bodyPr/>
          <a:lstStyle>
            <a:lvl1pPr>
              <a:defRPr/>
            </a:lvl1pPr>
          </a:lstStyle>
          <a:p>
            <a:pPr>
              <a:defRPr/>
            </a:pPr>
            <a:fld id="{2975CB76-135E-4EC1-A5DD-DBE60A271649}"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21322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en-US"/>
              <a:t>Click to edit Master title style</a:t>
            </a:r>
            <a:endParaRPr lang="en-IN"/>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8F09AE86-191E-DF86-794D-945AFB1751F2}"/>
              </a:ext>
            </a:extLst>
          </p:cNvPr>
          <p:cNvSpPr>
            <a:spLocks noGrp="1"/>
          </p:cNvSpPr>
          <p:nvPr>
            <p:ph type="dt" sz="half" idx="10"/>
          </p:nvPr>
        </p:nvSpPr>
        <p:spPr/>
        <p:txBody>
          <a:bodyPr/>
          <a:lstStyle>
            <a:lvl1pPr>
              <a:defRPr/>
            </a:lvl1pPr>
          </a:lstStyle>
          <a:p>
            <a:pPr>
              <a:defRPr/>
            </a:pPr>
            <a:fld id="{83C81F65-0363-4658-BF93-3AB05F1940AE}" type="datetime1">
              <a:rPr lang="en-IN"/>
              <a:pPr>
                <a:defRPr/>
              </a:pPr>
              <a:t>07-06-2023</a:t>
            </a:fld>
            <a:endParaRPr lang="en-IN">
              <a:solidFill>
                <a:schemeClr val="tx1">
                  <a:tint val="75000"/>
                </a:schemeClr>
              </a:solidFill>
              <a:latin typeface="Times New Roman"/>
            </a:endParaRPr>
          </a:p>
        </p:txBody>
      </p:sp>
      <p:sp>
        <p:nvSpPr>
          <p:cNvPr id="8" name="Footer Placeholder 4">
            <a:extLst>
              <a:ext uri="{FF2B5EF4-FFF2-40B4-BE49-F238E27FC236}">
                <a16:creationId xmlns:a16="http://schemas.microsoft.com/office/drawing/2014/main" id="{44CFD9E0-333E-93EF-343A-EF3D34BD9886}"/>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9" name="Slide Number Placeholder 5">
            <a:extLst>
              <a:ext uri="{FF2B5EF4-FFF2-40B4-BE49-F238E27FC236}">
                <a16:creationId xmlns:a16="http://schemas.microsoft.com/office/drawing/2014/main" id="{1859CA64-DD3A-75D9-1BAB-022371F34964}"/>
              </a:ext>
            </a:extLst>
          </p:cNvPr>
          <p:cNvSpPr>
            <a:spLocks noGrp="1"/>
          </p:cNvSpPr>
          <p:nvPr>
            <p:ph type="sldNum" sz="quarter" idx="12"/>
          </p:nvPr>
        </p:nvSpPr>
        <p:spPr/>
        <p:txBody>
          <a:bodyPr/>
          <a:lstStyle>
            <a:lvl1pPr>
              <a:defRPr/>
            </a:lvl1pPr>
          </a:lstStyle>
          <a:p>
            <a:pPr>
              <a:defRPr/>
            </a:pPr>
            <a:fld id="{DE0DA102-CBEF-450E-AD69-E7094DA64931}"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40455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783AD6-6243-4571-D12A-0C34DAD2BEBF}"/>
              </a:ext>
            </a:extLst>
          </p:cNvPr>
          <p:cNvSpPr>
            <a:spLocks noGrp="1"/>
          </p:cNvSpPr>
          <p:nvPr>
            <p:ph type="dt" sz="half" idx="10"/>
          </p:nvPr>
        </p:nvSpPr>
        <p:spPr/>
        <p:txBody>
          <a:bodyPr/>
          <a:lstStyle>
            <a:lvl1pPr>
              <a:defRPr sz="1200" spc="0">
                <a:solidFill>
                  <a:schemeClr val="tx1">
                    <a:tint val="75000"/>
                  </a:schemeClr>
                </a:solidFill>
                <a:latin typeface="+mn-lt"/>
              </a:defRPr>
            </a:lvl1pPr>
          </a:lstStyle>
          <a:p>
            <a:pPr>
              <a:defRPr/>
            </a:pPr>
            <a:fld id="{8E36636D-D922-432D-A958-524484B5923D}" type="datetimeFigureOut">
              <a:rPr lang="en-US"/>
              <a:pPr>
                <a:defRPr/>
              </a:pPr>
              <a:t>6/7/2023</a:t>
            </a:fld>
            <a:endParaRPr lang="en-US" dirty="0"/>
          </a:p>
        </p:txBody>
      </p:sp>
      <p:sp>
        <p:nvSpPr>
          <p:cNvPr id="4" name="Footer Placeholder 3">
            <a:extLst>
              <a:ext uri="{FF2B5EF4-FFF2-40B4-BE49-F238E27FC236}">
                <a16:creationId xmlns:a16="http://schemas.microsoft.com/office/drawing/2014/main" id="{983263B9-B44D-8BC7-B090-44CD84FEFF68}"/>
              </a:ext>
            </a:extLst>
          </p:cNvPr>
          <p:cNvSpPr>
            <a:spLocks noGrp="1"/>
          </p:cNvSpPr>
          <p:nvPr>
            <p:ph type="ftr" sz="quarter" idx="11"/>
          </p:nvPr>
        </p:nvSpPr>
        <p:spPr/>
        <p:txBody>
          <a:bodyPr/>
          <a:lstStyle>
            <a:lvl1pPr>
              <a:defRPr sz="1200" spc="0">
                <a:solidFill>
                  <a:schemeClr val="tx1">
                    <a:tint val="75000"/>
                  </a:schemeClr>
                </a:solidFill>
                <a:latin typeface="+mn-lt"/>
              </a:defRPr>
            </a:lvl1pPr>
          </a:lstStyle>
          <a:p>
            <a:pPr>
              <a:defRPr/>
            </a:pPr>
            <a:endParaRPr lang="en-US"/>
          </a:p>
        </p:txBody>
      </p:sp>
      <p:sp>
        <p:nvSpPr>
          <p:cNvPr id="5" name="Slide Number Placeholder 4">
            <a:extLst>
              <a:ext uri="{FF2B5EF4-FFF2-40B4-BE49-F238E27FC236}">
                <a16:creationId xmlns:a16="http://schemas.microsoft.com/office/drawing/2014/main" id="{92348093-A721-B58E-237C-6E0490C4356E}"/>
              </a:ext>
            </a:extLst>
          </p:cNvPr>
          <p:cNvSpPr>
            <a:spLocks noGrp="1"/>
          </p:cNvSpPr>
          <p:nvPr>
            <p:ph type="sldNum" sz="quarter" idx="12"/>
          </p:nvPr>
        </p:nvSpPr>
        <p:spPr/>
        <p:txBody>
          <a:bodyPr/>
          <a:lstStyle>
            <a:lvl1pPr>
              <a:defRPr sz="1200" spc="0">
                <a:solidFill>
                  <a:schemeClr val="tx1">
                    <a:tint val="75000"/>
                  </a:schemeClr>
                </a:solidFill>
                <a:latin typeface="+mn-lt"/>
              </a:defRPr>
            </a:lvl1pPr>
          </a:lstStyle>
          <a:p>
            <a:pPr>
              <a:defRPr/>
            </a:pPr>
            <a:fld id="{D94CE39B-739A-4933-9BAA-4DCD691D4362}" type="slidenum">
              <a:rPr lang="en-US"/>
              <a:pPr>
                <a:defRPr/>
              </a:pPr>
              <a:t>‹#›</a:t>
            </a:fld>
            <a:endParaRPr lang="en-US" dirty="0"/>
          </a:p>
        </p:txBody>
      </p:sp>
    </p:spTree>
    <p:extLst>
      <p:ext uri="{BB962C8B-B14F-4D97-AF65-F5344CB8AC3E}">
        <p14:creationId xmlns:p14="http://schemas.microsoft.com/office/powerpoint/2010/main" val="379214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B240BA5-C657-0DB4-4728-866F5DAFB451}"/>
              </a:ext>
            </a:extLst>
          </p:cNvPr>
          <p:cNvSpPr>
            <a:spLocks noGrp="1"/>
          </p:cNvSpPr>
          <p:nvPr>
            <p:ph type="dt" sz="half" idx="10"/>
          </p:nvPr>
        </p:nvSpPr>
        <p:spPr/>
        <p:txBody>
          <a:bodyPr/>
          <a:lstStyle>
            <a:lvl1pPr>
              <a:defRPr/>
            </a:lvl1pPr>
          </a:lstStyle>
          <a:p>
            <a:pPr>
              <a:defRPr/>
            </a:pPr>
            <a:fld id="{2E29E0CA-091C-4536-8812-72193569A443}" type="datetime1">
              <a:rPr lang="en-IN"/>
              <a:pPr>
                <a:defRPr/>
              </a:pPr>
              <a:t>07-06-2023</a:t>
            </a:fld>
            <a:endParaRPr lang="en-IN">
              <a:solidFill>
                <a:schemeClr val="tx1">
                  <a:tint val="75000"/>
                </a:schemeClr>
              </a:solidFill>
              <a:latin typeface="Times New Roman"/>
            </a:endParaRPr>
          </a:p>
        </p:txBody>
      </p:sp>
      <p:sp>
        <p:nvSpPr>
          <p:cNvPr id="3" name="Footer Placeholder 4">
            <a:extLst>
              <a:ext uri="{FF2B5EF4-FFF2-40B4-BE49-F238E27FC236}">
                <a16:creationId xmlns:a16="http://schemas.microsoft.com/office/drawing/2014/main" id="{07C11CD6-D59A-8E56-87EE-E521331F530D}"/>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4" name="Slide Number Placeholder 5">
            <a:extLst>
              <a:ext uri="{FF2B5EF4-FFF2-40B4-BE49-F238E27FC236}">
                <a16:creationId xmlns:a16="http://schemas.microsoft.com/office/drawing/2014/main" id="{451EC65F-5ED7-8553-EFB4-C35DC4099DD1}"/>
              </a:ext>
            </a:extLst>
          </p:cNvPr>
          <p:cNvSpPr>
            <a:spLocks noGrp="1"/>
          </p:cNvSpPr>
          <p:nvPr>
            <p:ph type="sldNum" sz="quarter" idx="12"/>
          </p:nvPr>
        </p:nvSpPr>
        <p:spPr/>
        <p:txBody>
          <a:bodyPr/>
          <a:lstStyle>
            <a:lvl1pPr>
              <a:defRPr/>
            </a:lvl1pPr>
          </a:lstStyle>
          <a:p>
            <a:pPr>
              <a:defRPr/>
            </a:pPr>
            <a:fld id="{277A0C6C-2899-46C6-BA62-381CF7486C21}"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14700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3442941-995D-E501-FAAA-6DA9A0E474DA}"/>
              </a:ext>
            </a:extLst>
          </p:cNvPr>
          <p:cNvSpPr>
            <a:spLocks noGrp="1"/>
          </p:cNvSpPr>
          <p:nvPr>
            <p:ph type="dt" sz="half" idx="10"/>
          </p:nvPr>
        </p:nvSpPr>
        <p:spPr/>
        <p:txBody>
          <a:bodyPr/>
          <a:lstStyle>
            <a:lvl1pPr>
              <a:defRPr/>
            </a:lvl1pPr>
          </a:lstStyle>
          <a:p>
            <a:pPr>
              <a:defRPr/>
            </a:pPr>
            <a:fld id="{A82D852B-81F7-4FE5-8D1F-E24D33371949}"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E39C4CFC-40F7-C13F-EEDA-5759E5FDFA67}"/>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095385D3-8D6D-2CDE-84B5-C469F82ADCAC}"/>
              </a:ext>
            </a:extLst>
          </p:cNvPr>
          <p:cNvSpPr>
            <a:spLocks noGrp="1"/>
          </p:cNvSpPr>
          <p:nvPr>
            <p:ph type="sldNum" sz="quarter" idx="12"/>
          </p:nvPr>
        </p:nvSpPr>
        <p:spPr/>
        <p:txBody>
          <a:bodyPr/>
          <a:lstStyle>
            <a:lvl1pPr>
              <a:defRPr/>
            </a:lvl1pPr>
          </a:lstStyle>
          <a:p>
            <a:pPr>
              <a:defRPr/>
            </a:pPr>
            <a:fld id="{078B6C55-A4B9-48EF-9B7B-EF8DE73895AD}"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69898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2513" y="987654"/>
            <a:ext cx="6171397" cy="4874754"/>
          </a:xfrm>
        </p:spPr>
        <p:txBody>
          <a:bodyPr rtlCol="0">
            <a:normAutofit/>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en-IN" noProof="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69C855A-C7AA-EB85-9DFC-3DED5F11B344}"/>
              </a:ext>
            </a:extLst>
          </p:cNvPr>
          <p:cNvSpPr>
            <a:spLocks noGrp="1"/>
          </p:cNvSpPr>
          <p:nvPr>
            <p:ph type="dt" sz="half" idx="10"/>
          </p:nvPr>
        </p:nvSpPr>
        <p:spPr/>
        <p:txBody>
          <a:bodyPr/>
          <a:lstStyle>
            <a:lvl1pPr>
              <a:defRPr/>
            </a:lvl1pPr>
          </a:lstStyle>
          <a:p>
            <a:pPr>
              <a:defRPr/>
            </a:pPr>
            <a:fld id="{8C69D1D3-E0C5-405D-AF06-7B0FC0783BDA}"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F7CF4FBB-F081-601F-163E-2EF8F54FAE56}"/>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19D5C7C4-B157-90FD-4AFF-C96A23ADD1A2}"/>
              </a:ext>
            </a:extLst>
          </p:cNvPr>
          <p:cNvSpPr>
            <a:spLocks noGrp="1"/>
          </p:cNvSpPr>
          <p:nvPr>
            <p:ph type="sldNum" sz="quarter" idx="12"/>
          </p:nvPr>
        </p:nvSpPr>
        <p:spPr/>
        <p:txBody>
          <a:bodyPr/>
          <a:lstStyle>
            <a:lvl1pPr>
              <a:defRPr/>
            </a:lvl1pPr>
          </a:lstStyle>
          <a:p>
            <a:pPr>
              <a:defRPr/>
            </a:pPr>
            <a:fld id="{E439AE0F-9F28-4081-B0D3-176FC1B7D644}"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3107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39242BD-D2D7-509C-3864-4E8AEF426A47}"/>
              </a:ext>
            </a:extLst>
          </p:cNvPr>
          <p:cNvSpPr>
            <a:spLocks noGrp="1" noChangeArrowheads="1"/>
          </p:cNvSpPr>
          <p:nvPr>
            <p:ph type="title"/>
          </p:nvPr>
        </p:nvSpPr>
        <p:spPr bwMode="auto">
          <a:xfrm>
            <a:off x="838200" y="365125"/>
            <a:ext cx="105140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28D64179-4116-0B94-601D-AC6499CF3A79}"/>
              </a:ext>
            </a:extLst>
          </p:cNvPr>
          <p:cNvSpPr>
            <a:spLocks noGrp="1" noChangeArrowheads="1"/>
          </p:cNvSpPr>
          <p:nvPr>
            <p:ph type="body" idx="1"/>
          </p:nvPr>
        </p:nvSpPr>
        <p:spPr bwMode="auto">
          <a:xfrm>
            <a:off x="838200" y="1825625"/>
            <a:ext cx="10514013"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39377A70-91EC-30A2-150A-4A33A99FD03D}"/>
              </a:ext>
            </a:extLst>
          </p:cNvPr>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spc="-1">
                <a:solidFill>
                  <a:srgbClr val="8B8B8B"/>
                </a:solidFill>
                <a:latin typeface="Calibri"/>
              </a:defRPr>
            </a:lvl1pPr>
          </a:lstStyle>
          <a:p>
            <a:pPr>
              <a:defRPr/>
            </a:pPr>
            <a:fld id="{6894458C-6788-413E-A777-F1D51BE82398}"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97816006-78FF-9A02-92DD-0DB032B49077}"/>
              </a:ext>
            </a:extLst>
          </p:cNvPr>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lgn="ctr" eaLnBrk="1" fontAlgn="auto" hangingPunct="1">
              <a:spcBef>
                <a:spcPts val="0"/>
              </a:spcBef>
              <a:spcAft>
                <a:spcPts val="0"/>
              </a:spcAft>
              <a:defRPr sz="1400" spc="-1">
                <a:solidFill>
                  <a:srgbClr val="8B8B8B"/>
                </a:solidFill>
                <a:latin typeface="Calibri"/>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00879357-FC53-6066-A4DF-E542F446BAA5}"/>
              </a:ext>
            </a:extLst>
          </p:cNvPr>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400" spc="-1">
                <a:solidFill>
                  <a:srgbClr val="8B8B8B"/>
                </a:solidFill>
                <a:latin typeface="Calibri"/>
              </a:defRPr>
            </a:lvl1pPr>
          </a:lstStyle>
          <a:p>
            <a:pPr>
              <a:defRPr/>
            </a:pPr>
            <a:fld id="{DE6148B0-F1CD-4240-97B4-4B380928EDA3}" type="slidenum">
              <a:rPr lang="en-IN"/>
              <a:pPr>
                <a:defRPr/>
              </a:pPr>
              <a:t>‹#›</a:t>
            </a:fld>
            <a:endParaRPr lang="en-IN">
              <a:solidFill>
                <a:schemeClr val="tx1">
                  <a:tint val="75000"/>
                </a:schemeClr>
              </a:solidFill>
              <a:latin typeface="Times New Roman"/>
            </a:endParaRP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10" r:id="rId6"/>
    <p:sldLayoutId id="2147483805" r:id="rId7"/>
    <p:sldLayoutId id="2147483806" r:id="rId8"/>
    <p:sldLayoutId id="2147483807" r:id="rId9"/>
    <p:sldLayoutId id="2147483808" r:id="rId10"/>
    <p:sldLayoutId id="2147483809"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a:extLst>
              <a:ext uri="{FF2B5EF4-FFF2-40B4-BE49-F238E27FC236}">
                <a16:creationId xmlns:a16="http://schemas.microsoft.com/office/drawing/2014/main" id="{83F430A7-58C5-11EB-3E97-CF52558421EB}"/>
              </a:ext>
            </a:extLst>
          </p:cNvPr>
          <p:cNvSpPr/>
          <p:nvPr/>
        </p:nvSpPr>
        <p:spPr>
          <a:xfrm>
            <a:off x="4694238" y="3295650"/>
            <a:ext cx="7496175" cy="639763"/>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endParaRPr lang="en-IN" sz="3600" spc="-1" dirty="0">
              <a:latin typeface="Arial"/>
            </a:endParaRPr>
          </a:p>
        </p:txBody>
      </p:sp>
      <p:sp>
        <p:nvSpPr>
          <p:cNvPr id="42" name="CustomShape 2">
            <a:extLst>
              <a:ext uri="{FF2B5EF4-FFF2-40B4-BE49-F238E27FC236}">
                <a16:creationId xmlns:a16="http://schemas.microsoft.com/office/drawing/2014/main" id="{7BAF192F-119A-4EC4-156D-A3975099F24E}"/>
              </a:ext>
            </a:extLst>
          </p:cNvPr>
          <p:cNvSpPr/>
          <p:nvPr/>
        </p:nvSpPr>
        <p:spPr>
          <a:xfrm>
            <a:off x="4781550" y="4144963"/>
            <a:ext cx="7496175" cy="457200"/>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400" b="1" spc="-1" dirty="0">
                <a:solidFill>
                  <a:srgbClr val="000000"/>
                </a:solidFill>
              </a:rPr>
              <a:t>Mahesh Awati </a:t>
            </a:r>
            <a:endParaRPr lang="en-IN" sz="2400" spc="-1" dirty="0">
              <a:latin typeface="Arial"/>
            </a:endParaRPr>
          </a:p>
        </p:txBody>
      </p:sp>
      <p:sp>
        <p:nvSpPr>
          <p:cNvPr id="43" name="CustomShape 3">
            <a:extLst>
              <a:ext uri="{FF2B5EF4-FFF2-40B4-BE49-F238E27FC236}">
                <a16:creationId xmlns:a16="http://schemas.microsoft.com/office/drawing/2014/main" id="{1E67E2B6-9AED-BCF4-D505-AE9BD2F7BFAE}"/>
              </a:ext>
            </a:extLst>
          </p:cNvPr>
          <p:cNvSpPr/>
          <p:nvPr/>
        </p:nvSpPr>
        <p:spPr>
          <a:xfrm>
            <a:off x="4781550" y="4548188"/>
            <a:ext cx="7496175" cy="822325"/>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000" spc="-1" dirty="0">
                <a:solidFill>
                  <a:srgbClr val="000000"/>
                </a:solidFill>
              </a:rPr>
              <a:t>Department of Electronics and Communication </a:t>
            </a:r>
            <a:r>
              <a:rPr lang="en-IN" sz="2000" spc="-1" dirty="0" err="1">
                <a:solidFill>
                  <a:srgbClr val="000000"/>
                </a:solidFill>
              </a:rPr>
              <a:t>Engg</a:t>
            </a:r>
            <a:r>
              <a:rPr lang="en-IN" sz="2000" spc="-1" dirty="0">
                <a:solidFill>
                  <a:srgbClr val="000000"/>
                </a:solidFill>
              </a:rPr>
              <a:t>.</a:t>
            </a:r>
            <a:endParaRPr lang="en-IN" sz="2000" spc="-1" dirty="0">
              <a:latin typeface="Arial"/>
            </a:endParaRPr>
          </a:p>
        </p:txBody>
      </p:sp>
      <p:grpSp>
        <p:nvGrpSpPr>
          <p:cNvPr id="4101" name="Group 4">
            <a:extLst>
              <a:ext uri="{FF2B5EF4-FFF2-40B4-BE49-F238E27FC236}">
                <a16:creationId xmlns:a16="http://schemas.microsoft.com/office/drawing/2014/main" id="{DF2F0F57-E339-1A87-6CD5-7C680321FD08}"/>
              </a:ext>
            </a:extLst>
          </p:cNvPr>
          <p:cNvGrpSpPr>
            <a:grpSpLocks/>
          </p:cNvGrpSpPr>
          <p:nvPr/>
        </p:nvGrpSpPr>
        <p:grpSpPr bwMode="auto">
          <a:xfrm>
            <a:off x="314325" y="5491163"/>
            <a:ext cx="1066800" cy="1077912"/>
            <a:chOff x="314280" y="5491440"/>
            <a:chExt cx="1066320" cy="1077480"/>
          </a:xfrm>
        </p:grpSpPr>
        <p:sp>
          <p:nvSpPr>
            <p:cNvPr id="45" name="CustomShape 5">
              <a:extLst>
                <a:ext uri="{FF2B5EF4-FFF2-40B4-BE49-F238E27FC236}">
                  <a16:creationId xmlns:a16="http://schemas.microsoft.com/office/drawing/2014/main" id="{C0D05830-4DDD-790A-BB75-A9A76D5D8C49}"/>
                </a:ext>
              </a:extLst>
            </p:cNvPr>
            <p:cNvSpPr/>
            <p:nvPr/>
          </p:nvSpPr>
          <p:spPr>
            <a:xfrm rot="5400000">
              <a:off x="824430" y="6012751"/>
              <a:ext cx="46019"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6">
              <a:extLst>
                <a:ext uri="{FF2B5EF4-FFF2-40B4-BE49-F238E27FC236}">
                  <a16:creationId xmlns:a16="http://schemas.microsoft.com/office/drawing/2014/main" id="{A66449E2-3135-3C17-8C0F-131B3C6D2720}"/>
                </a:ext>
              </a:extLst>
            </p:cNvPr>
            <p:cNvSpPr/>
            <p:nvPr/>
          </p:nvSpPr>
          <p:spPr>
            <a:xfrm rot="10800000">
              <a:off x="314280" y="5491440"/>
              <a:ext cx="46017" cy="106637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47" name="Line 7">
            <a:extLst>
              <a:ext uri="{FF2B5EF4-FFF2-40B4-BE49-F238E27FC236}">
                <a16:creationId xmlns:a16="http://schemas.microsoft.com/office/drawing/2014/main" id="{412F3C2D-47A0-FDF7-3FF3-325010BFF05A}"/>
              </a:ext>
            </a:extLst>
          </p:cNvPr>
          <p:cNvSpPr/>
          <p:nvPr/>
        </p:nvSpPr>
        <p:spPr>
          <a:xfrm>
            <a:off x="4781550" y="4113213"/>
            <a:ext cx="5986463" cy="14287"/>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grpSp>
        <p:nvGrpSpPr>
          <p:cNvPr id="4103" name="Group 8">
            <a:extLst>
              <a:ext uri="{FF2B5EF4-FFF2-40B4-BE49-F238E27FC236}">
                <a16:creationId xmlns:a16="http://schemas.microsoft.com/office/drawing/2014/main" id="{A3D84C98-6E0E-B7DB-C6FA-BD1B484B88F8}"/>
              </a:ext>
            </a:extLst>
          </p:cNvPr>
          <p:cNvGrpSpPr>
            <a:grpSpLocks/>
          </p:cNvGrpSpPr>
          <p:nvPr/>
        </p:nvGrpSpPr>
        <p:grpSpPr bwMode="auto">
          <a:xfrm>
            <a:off x="10853738" y="266700"/>
            <a:ext cx="1066800" cy="1077913"/>
            <a:chOff x="10854360" y="266400"/>
            <a:chExt cx="1066320" cy="1077840"/>
          </a:xfrm>
        </p:grpSpPr>
        <p:sp>
          <p:nvSpPr>
            <p:cNvPr id="50" name="CustomShape 9">
              <a:extLst>
                <a:ext uri="{FF2B5EF4-FFF2-40B4-BE49-F238E27FC236}">
                  <a16:creationId xmlns:a16="http://schemas.microsoft.com/office/drawing/2014/main" id="{4B37E7C4-E6DD-93FD-DCCC-E4C36B427103}"/>
                </a:ext>
              </a:extLst>
            </p:cNvPr>
            <p:cNvSpPr/>
            <p:nvPr/>
          </p:nvSpPr>
          <p:spPr>
            <a:xfrm rot="16200000">
              <a:off x="11364503" y="-243743"/>
              <a:ext cx="46035"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1" name="CustomShape 10">
              <a:extLst>
                <a:ext uri="{FF2B5EF4-FFF2-40B4-BE49-F238E27FC236}">
                  <a16:creationId xmlns:a16="http://schemas.microsoft.com/office/drawing/2014/main" id="{913C623F-56FD-7956-4BE1-05C3A2BC750F}"/>
                </a:ext>
              </a:extLst>
            </p:cNvPr>
            <p:cNvSpPr/>
            <p:nvPr/>
          </p:nvSpPr>
          <p:spPr>
            <a:xfrm>
              <a:off x="11874663" y="277512"/>
              <a:ext cx="46017" cy="1066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pic>
        <p:nvPicPr>
          <p:cNvPr id="4104" name="Picture 2" descr="Our Brand Identity » PES University">
            <a:extLst>
              <a:ext uri="{FF2B5EF4-FFF2-40B4-BE49-F238E27FC236}">
                <a16:creationId xmlns:a16="http://schemas.microsoft.com/office/drawing/2014/main" id="{629E0799-6E6A-AA6E-C851-F8BC3ABAF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092200"/>
            <a:ext cx="26955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6">
            <a:extLst>
              <a:ext uri="{FF2B5EF4-FFF2-40B4-BE49-F238E27FC236}">
                <a16:creationId xmlns:a16="http://schemas.microsoft.com/office/drawing/2014/main" id="{819C13B6-DACF-7D52-32E4-37A8D9C761FF}"/>
              </a:ext>
            </a:extLst>
          </p:cNvPr>
          <p:cNvSpPr txBox="1">
            <a:spLocks/>
          </p:cNvSpPr>
          <p:nvPr/>
        </p:nvSpPr>
        <p:spPr>
          <a:xfrm>
            <a:off x="4694238" y="3117850"/>
            <a:ext cx="7026707" cy="949325"/>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a:t>
            </a:r>
          </a:p>
          <a:p>
            <a:pPr fontAlgn="auto">
              <a:spcBef>
                <a:spcPts val="0"/>
              </a:spcBef>
              <a:spcAft>
                <a:spcPts val="0"/>
              </a:spcAft>
              <a:defRPr/>
            </a:pPr>
            <a:r>
              <a:rPr lang="en-US" sz="2000" dirty="0">
                <a:solidFill>
                  <a:schemeClr val="accent1"/>
                </a:solidFill>
                <a:latin typeface="+mn-lt"/>
                <a:ea typeface="Calibri" panose="020F0502020204030204" pitchFamily="34" charset="0"/>
              </a:rPr>
              <a:t>A simple approach</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Picture 2">
            <a:extLst>
              <a:ext uri="{FF2B5EF4-FFF2-40B4-BE49-F238E27FC236}">
                <a16:creationId xmlns:a16="http://schemas.microsoft.com/office/drawing/2014/main" id="{6A0AC6DC-51F6-7F11-30FE-1519DA78BDDF}"/>
              </a:ext>
            </a:extLst>
          </p:cNvPr>
          <p:cNvSpPr>
            <a:spLocks noChangeAspect="1" noChangeArrowheads="1"/>
          </p:cNvSpPr>
          <p:nvPr/>
        </p:nvSpPr>
        <p:spPr bwMode="auto">
          <a:xfrm>
            <a:off x="442913" y="2003425"/>
            <a:ext cx="7897812"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14691" name="TextBox 9">
            <a:extLst>
              <a:ext uri="{FF2B5EF4-FFF2-40B4-BE49-F238E27FC236}">
                <a16:creationId xmlns:a16="http://schemas.microsoft.com/office/drawing/2014/main" id="{A159F998-B2BE-E5B1-CC22-90325FF7F569}"/>
              </a:ext>
            </a:extLst>
          </p:cNvPr>
          <p:cNvSpPr txBox="1">
            <a:spLocks noChangeArrowheads="1"/>
          </p:cNvSpPr>
          <p:nvPr/>
        </p:nvSpPr>
        <p:spPr bwMode="auto">
          <a:xfrm>
            <a:off x="7377113" y="2192338"/>
            <a:ext cx="4652962"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chemeClr val="bg1"/>
                </a:solidFill>
              </a:rPr>
              <a:t>CPOL =1 and CPHA =0</a:t>
            </a:r>
          </a:p>
          <a:p>
            <a:pPr algn="just"/>
            <a:r>
              <a:rPr lang="en-US" altLang="en-US">
                <a:solidFill>
                  <a:schemeClr val="bg1"/>
                </a:solidFill>
              </a:rPr>
              <a:t>Ideally Clock is HIGH when Slave Select is HIGH and CPHA=0 makes the Master and Slave to Sample data on First Clock Edge ( Falling Edge)</a:t>
            </a:r>
          </a:p>
        </p:txBody>
      </p:sp>
      <p:sp>
        <p:nvSpPr>
          <p:cNvPr id="2" name="Rectangle 1">
            <a:extLst>
              <a:ext uri="{FF2B5EF4-FFF2-40B4-BE49-F238E27FC236}">
                <a16:creationId xmlns:a16="http://schemas.microsoft.com/office/drawing/2014/main" id="{22C71B84-A9E6-99CA-A310-AE8810DF005B}"/>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FF628DE2-21F0-A905-E95D-54F9076AD0C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14694" name="Picture 2" descr="Our Brand Identity » PES University">
            <a:extLst>
              <a:ext uri="{FF2B5EF4-FFF2-40B4-BE49-F238E27FC236}">
                <a16:creationId xmlns:a16="http://schemas.microsoft.com/office/drawing/2014/main" id="{C03E781D-928B-AC57-0A4E-6073C6CC9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1D51C37D-ABD6-1AAF-73F8-483AE9A71660}"/>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2" name="Straight Connector 11">
            <a:extLst>
              <a:ext uri="{FF2B5EF4-FFF2-40B4-BE49-F238E27FC236}">
                <a16:creationId xmlns:a16="http://schemas.microsoft.com/office/drawing/2014/main" id="{5A017080-D8B3-7DC3-6B27-4B9F4FB87D0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5639CDC-D45F-DA09-A13A-C40FE581A154}"/>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sp>
        <p:nvSpPr>
          <p:cNvPr id="14" name="Title 1">
            <a:extLst>
              <a:ext uri="{FF2B5EF4-FFF2-40B4-BE49-F238E27FC236}">
                <a16:creationId xmlns:a16="http://schemas.microsoft.com/office/drawing/2014/main" id="{E775DA2B-4E8E-4C6F-CB63-699315864CAB}"/>
              </a:ext>
            </a:extLst>
          </p:cNvPr>
          <p:cNvSpPr>
            <a:spLocks noGrp="1"/>
          </p:cNvSpPr>
          <p:nvPr>
            <p:ph type="title"/>
          </p:nvPr>
        </p:nvSpPr>
        <p:spPr>
          <a:xfrm>
            <a:off x="442913" y="1484313"/>
            <a:ext cx="6624637" cy="407987"/>
          </a:xfrm>
        </p:spPr>
        <p:txBody>
          <a:bodyPr>
            <a:normAutofit/>
          </a:bodyPr>
          <a:lstStyle/>
          <a:p>
            <a:pPr>
              <a:defRPr/>
            </a:pPr>
            <a:r>
              <a:rPr lang="en-US" sz="2000" b="1" dirty="0">
                <a:solidFill>
                  <a:srgbClr val="FF0000"/>
                </a:solidFill>
                <a:latin typeface="+mn-lt"/>
                <a:cs typeface="Times New Roman" pitchFamily="18" charset="0"/>
              </a:rPr>
              <a:t>Case 3: </a:t>
            </a:r>
            <a:r>
              <a:rPr lang="en-US" sz="2000" b="1" dirty="0">
                <a:solidFill>
                  <a:schemeClr val="accent2">
                    <a:lumMod val="75000"/>
                  </a:schemeClr>
                </a:solidFill>
                <a:latin typeface="+mn-lt"/>
                <a:cs typeface="Times New Roman" pitchFamily="18" charset="0"/>
              </a:rPr>
              <a:t>SPI format with CPOL=1,CPHA=0</a:t>
            </a:r>
            <a:endParaRPr lang="en-US" sz="2000" dirty="0">
              <a:solidFill>
                <a:schemeClr val="accent2">
                  <a:lumMod val="75000"/>
                </a:schemeClr>
              </a:solidFill>
              <a:latin typeface="+mn-lt"/>
              <a:cs typeface="Times New Roman" pitchFamily="18" charset="0"/>
            </a:endParaRPr>
          </a:p>
        </p:txBody>
      </p:sp>
      <p:pic>
        <p:nvPicPr>
          <p:cNvPr id="114699" name="Picture 4">
            <a:extLst>
              <a:ext uri="{FF2B5EF4-FFF2-40B4-BE49-F238E27FC236}">
                <a16:creationId xmlns:a16="http://schemas.microsoft.com/office/drawing/2014/main" id="{179EA79C-21AC-133C-E19B-916ED96AD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2060575"/>
            <a:ext cx="6624638"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A8457-BE05-AF0E-A66F-CF0AFABC2571}"/>
              </a:ext>
            </a:extLst>
          </p:cNvPr>
          <p:cNvSpPr>
            <a:spLocks noGrp="1"/>
          </p:cNvSpPr>
          <p:nvPr>
            <p:ph sz="quarter" idx="4294967295"/>
          </p:nvPr>
        </p:nvSpPr>
        <p:spPr>
          <a:xfrm>
            <a:off x="415925" y="1870075"/>
            <a:ext cx="8143875" cy="4864100"/>
          </a:xfrm>
        </p:spPr>
        <p:txBody>
          <a:bodyPr>
            <a:noAutofit/>
          </a:bodyPr>
          <a:lstStyle/>
          <a:p>
            <a:pPr algn="just">
              <a:buFont typeface="Arial" panose="020B0604020202020204" pitchFamily="34" charset="0"/>
              <a:buNone/>
              <a:defRPr/>
            </a:pPr>
            <a:r>
              <a:rPr lang="en-US" sz="1800" dirty="0">
                <a:latin typeface="Times New Roman" pitchFamily="18" charset="0"/>
                <a:cs typeface="Times New Roman" pitchFamily="18" charset="0"/>
              </a:rPr>
              <a:t>During idle periods</a:t>
            </a:r>
          </a:p>
          <a:p>
            <a:pPr algn="just">
              <a:buFont typeface="Wingdings" pitchFamily="2" charset="2"/>
              <a:buChar char="§"/>
              <a:defRPr/>
            </a:pPr>
            <a:r>
              <a:rPr lang="en-US" sz="1800" b="1" dirty="0">
                <a:latin typeface="Times New Roman" pitchFamily="18" charset="0"/>
                <a:cs typeface="Times New Roman" pitchFamily="18" charset="0"/>
              </a:rPr>
              <a:t> </a:t>
            </a:r>
            <a:r>
              <a:rPr lang="en-US" sz="1800" dirty="0">
                <a:latin typeface="+mj-lt"/>
                <a:cs typeface="Times New Roman" pitchFamily="18" charset="0"/>
              </a:rPr>
              <a:t>The CLK signal is forced HIGH, SSEL is forced HIGH, The transmit MOSI/MISO pad is in high impedance.</a:t>
            </a:r>
          </a:p>
          <a:p>
            <a:pPr algn="just">
              <a:buFont typeface="Wingdings" pitchFamily="2" charset="2"/>
              <a:buChar char="§"/>
              <a:defRPr/>
            </a:pPr>
            <a:r>
              <a:rPr lang="en-US" sz="1800" dirty="0">
                <a:latin typeface="+mj-lt"/>
                <a:cs typeface="Times New Roman" pitchFamily="18" charset="0"/>
              </a:rPr>
              <a:t>The SSP is enabled and there is valid data within the transmit FIFO, the start of  transmission is signified by the SSEL master signal being driven LOW, which causes slave data to be immediately transferred onto the MISO line of the master. Master’s MOSI  pin is enabled.</a:t>
            </a:r>
          </a:p>
          <a:p>
            <a:pPr>
              <a:buFont typeface="Wingdings" pitchFamily="2" charset="2"/>
              <a:buChar char="§"/>
              <a:defRPr/>
            </a:pPr>
            <a:r>
              <a:rPr lang="en-US" sz="1800" dirty="0">
                <a:latin typeface="+mj-lt"/>
                <a:cs typeface="Times New Roman" pitchFamily="18" charset="0"/>
              </a:rPr>
              <a:t>Data is captured on the first clock edge (falling edge) and be propagated on the rising edges of the SCK signal.</a:t>
            </a:r>
          </a:p>
          <a:p>
            <a:pPr algn="just">
              <a:buFont typeface="Wingdings" pitchFamily="2" charset="2"/>
              <a:buChar char="§"/>
              <a:defRPr/>
            </a:pPr>
            <a:r>
              <a:rPr lang="en-US" sz="1800" dirty="0">
                <a:latin typeface="+mj-lt"/>
                <a:cs typeface="Times New Roman" pitchFamily="18" charset="0"/>
              </a:rPr>
              <a:t>Single word transmission, after all bits of the data word are transferred, the SSEL line is returned to its idle HIGH state one SCK period after the last bit has been  captured.</a:t>
            </a:r>
          </a:p>
          <a:p>
            <a:pPr algn="just">
              <a:buFont typeface="Wingdings" pitchFamily="2" charset="2"/>
              <a:buChar char="§"/>
              <a:defRPr/>
            </a:pPr>
            <a:r>
              <a:rPr lang="en-US" sz="1800" dirty="0">
                <a:latin typeface="+mj-lt"/>
                <a:cs typeface="Times New Roman" pitchFamily="18" charset="0"/>
              </a:rPr>
              <a:t>Continuous back-to-back transmissions, the SSEL signal must be pulsed HIGH between each data word transfer.</a:t>
            </a:r>
          </a:p>
        </p:txBody>
      </p:sp>
      <p:sp>
        <p:nvSpPr>
          <p:cNvPr id="2" name="Rectangle 1">
            <a:extLst>
              <a:ext uri="{FF2B5EF4-FFF2-40B4-BE49-F238E27FC236}">
                <a16:creationId xmlns:a16="http://schemas.microsoft.com/office/drawing/2014/main" id="{6D679335-363E-856C-A3BA-558D59AEB257}"/>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9" name="Line 7">
            <a:extLst>
              <a:ext uri="{FF2B5EF4-FFF2-40B4-BE49-F238E27FC236}">
                <a16:creationId xmlns:a16="http://schemas.microsoft.com/office/drawing/2014/main" id="{C1612236-3A03-A127-3059-6DDE9A80BD24}"/>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15717" name="Picture 2" descr="Our Brand Identity » PES University">
            <a:extLst>
              <a:ext uri="{FF2B5EF4-FFF2-40B4-BE49-F238E27FC236}">
                <a16:creationId xmlns:a16="http://schemas.microsoft.com/office/drawing/2014/main" id="{606F0531-A66B-B990-88C4-4D346214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DE37F893-C892-91F6-5150-2CD1182CA7F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2" name="Straight Connector 11">
            <a:extLst>
              <a:ext uri="{FF2B5EF4-FFF2-40B4-BE49-F238E27FC236}">
                <a16:creationId xmlns:a16="http://schemas.microsoft.com/office/drawing/2014/main" id="{F79D4D5D-9840-9948-9E16-FD692F932464}"/>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9ED9B4E-E88F-A69E-C462-5D8B38F8BF0E}"/>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sp>
        <p:nvSpPr>
          <p:cNvPr id="14" name="Title 1">
            <a:extLst>
              <a:ext uri="{FF2B5EF4-FFF2-40B4-BE49-F238E27FC236}">
                <a16:creationId xmlns:a16="http://schemas.microsoft.com/office/drawing/2014/main" id="{CCB7116E-0E66-F3D5-C1B8-A1BC09190933}"/>
              </a:ext>
            </a:extLst>
          </p:cNvPr>
          <p:cNvSpPr txBox="1">
            <a:spLocks/>
          </p:cNvSpPr>
          <p:nvPr/>
        </p:nvSpPr>
        <p:spPr>
          <a:xfrm>
            <a:off x="442913" y="1484313"/>
            <a:ext cx="6624637" cy="407987"/>
          </a:xfrm>
          <a:prstGeom prst="rect">
            <a:avLst/>
          </a:prstGeom>
        </p:spPr>
        <p:txBody>
          <a:bodyPr>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2000" b="1">
                <a:solidFill>
                  <a:srgbClr val="FF0000"/>
                </a:solidFill>
                <a:latin typeface="+mn-lt"/>
                <a:cs typeface="Times New Roman" pitchFamily="18" charset="0"/>
              </a:rPr>
              <a:t>Case 3: </a:t>
            </a:r>
            <a:r>
              <a:rPr lang="en-US" sz="2000" b="1">
                <a:solidFill>
                  <a:schemeClr val="accent2">
                    <a:lumMod val="75000"/>
                  </a:schemeClr>
                </a:solidFill>
                <a:latin typeface="+mn-lt"/>
                <a:cs typeface="Times New Roman" pitchFamily="18" charset="0"/>
              </a:rPr>
              <a:t>SPI format with CPOL=1,CPHA=0</a:t>
            </a:r>
            <a:endParaRPr lang="en-US" sz="2000" dirty="0">
              <a:solidFill>
                <a:schemeClr val="accent2">
                  <a:lumMod val="75000"/>
                </a:schemeClr>
              </a:solidFill>
              <a:latin typeface="+mn-lt"/>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Picture 2">
            <a:extLst>
              <a:ext uri="{FF2B5EF4-FFF2-40B4-BE49-F238E27FC236}">
                <a16:creationId xmlns:a16="http://schemas.microsoft.com/office/drawing/2014/main" id="{B11D0564-F86C-54D7-18EF-2C9F314ECBFE}"/>
              </a:ext>
            </a:extLst>
          </p:cNvPr>
          <p:cNvSpPr>
            <a:spLocks noChangeAspect="1" noChangeArrowheads="1"/>
          </p:cNvSpPr>
          <p:nvPr/>
        </p:nvSpPr>
        <p:spPr bwMode="auto">
          <a:xfrm>
            <a:off x="401638" y="1962150"/>
            <a:ext cx="5697537" cy="287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16739" name="TextBox 10">
            <a:extLst>
              <a:ext uri="{FF2B5EF4-FFF2-40B4-BE49-F238E27FC236}">
                <a16:creationId xmlns:a16="http://schemas.microsoft.com/office/drawing/2014/main" id="{90FC4D59-D93A-DAFE-E33E-868282528DE4}"/>
              </a:ext>
            </a:extLst>
          </p:cNvPr>
          <p:cNvSpPr txBox="1">
            <a:spLocks noChangeArrowheads="1"/>
          </p:cNvSpPr>
          <p:nvPr/>
        </p:nvSpPr>
        <p:spPr bwMode="auto">
          <a:xfrm>
            <a:off x="7067550" y="2198688"/>
            <a:ext cx="4962525"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chemeClr val="bg1"/>
                </a:solidFill>
              </a:rPr>
              <a:t>CPOL =1 and CPHA =1</a:t>
            </a:r>
          </a:p>
          <a:p>
            <a:pPr algn="just"/>
            <a:r>
              <a:rPr lang="en-US" altLang="en-US">
                <a:solidFill>
                  <a:schemeClr val="bg1"/>
                </a:solidFill>
              </a:rPr>
              <a:t>Ideally Clock is HIGH when Slave Select is HIGH and CPHA=1 makes the Master and Slave to Sample data on Second Clock Edge  ( Rising Edge)</a:t>
            </a:r>
          </a:p>
        </p:txBody>
      </p:sp>
      <p:sp>
        <p:nvSpPr>
          <p:cNvPr id="2" name="Rectangle 1">
            <a:extLst>
              <a:ext uri="{FF2B5EF4-FFF2-40B4-BE49-F238E27FC236}">
                <a16:creationId xmlns:a16="http://schemas.microsoft.com/office/drawing/2014/main" id="{E9378777-EE6F-C873-233E-A079253C5692}"/>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E17B5D8B-6D5D-0806-8417-E257B744C4A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16742" name="Picture 2" descr="Our Brand Identity » PES University">
            <a:extLst>
              <a:ext uri="{FF2B5EF4-FFF2-40B4-BE49-F238E27FC236}">
                <a16:creationId xmlns:a16="http://schemas.microsoft.com/office/drawing/2014/main" id="{0FD8E3DC-4127-B059-8533-AEDEBFAF7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0E308D72-39A2-6F99-773F-EF7FDB327BCB}"/>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3" name="Straight Connector 12">
            <a:extLst>
              <a:ext uri="{FF2B5EF4-FFF2-40B4-BE49-F238E27FC236}">
                <a16:creationId xmlns:a16="http://schemas.microsoft.com/office/drawing/2014/main" id="{6312E92E-FB73-CA31-295F-3801A52362E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A7D2C27-F6C2-15CC-2DA6-29642E2D2567}"/>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sp>
        <p:nvSpPr>
          <p:cNvPr id="15" name="Title 1">
            <a:extLst>
              <a:ext uri="{FF2B5EF4-FFF2-40B4-BE49-F238E27FC236}">
                <a16:creationId xmlns:a16="http://schemas.microsoft.com/office/drawing/2014/main" id="{700B1CB4-567F-7B0E-FED8-5AC4907674D6}"/>
              </a:ext>
            </a:extLst>
          </p:cNvPr>
          <p:cNvSpPr>
            <a:spLocks noGrp="1"/>
          </p:cNvSpPr>
          <p:nvPr>
            <p:ph type="title"/>
          </p:nvPr>
        </p:nvSpPr>
        <p:spPr>
          <a:xfrm>
            <a:off x="442913" y="1484313"/>
            <a:ext cx="6624637" cy="407987"/>
          </a:xfrm>
        </p:spPr>
        <p:txBody>
          <a:bodyPr>
            <a:normAutofit/>
          </a:bodyPr>
          <a:lstStyle/>
          <a:p>
            <a:pPr>
              <a:defRPr/>
            </a:pPr>
            <a:r>
              <a:rPr lang="en-US" sz="2000" b="1" dirty="0">
                <a:solidFill>
                  <a:srgbClr val="FF0000"/>
                </a:solidFill>
                <a:latin typeface="+mn-lt"/>
                <a:cs typeface="Times New Roman" pitchFamily="18" charset="0"/>
              </a:rPr>
              <a:t>Case 4: </a:t>
            </a:r>
            <a:r>
              <a:rPr lang="en-US" sz="2000" b="1" dirty="0">
                <a:solidFill>
                  <a:schemeClr val="accent2">
                    <a:lumMod val="75000"/>
                  </a:schemeClr>
                </a:solidFill>
                <a:latin typeface="+mn-lt"/>
                <a:cs typeface="Times New Roman" pitchFamily="18" charset="0"/>
              </a:rPr>
              <a:t>SPI format with CPOL=1,CPHA=1</a:t>
            </a:r>
            <a:endParaRPr lang="en-US" sz="2000" dirty="0">
              <a:solidFill>
                <a:schemeClr val="accent2">
                  <a:lumMod val="75000"/>
                </a:schemeClr>
              </a:solidFill>
              <a:latin typeface="+mn-lt"/>
              <a:cs typeface="Times New Roman" pitchFamily="18" charset="0"/>
            </a:endParaRPr>
          </a:p>
        </p:txBody>
      </p:sp>
      <p:pic>
        <p:nvPicPr>
          <p:cNvPr id="116747" name="Picture 4">
            <a:extLst>
              <a:ext uri="{FF2B5EF4-FFF2-40B4-BE49-F238E27FC236}">
                <a16:creationId xmlns:a16="http://schemas.microsoft.com/office/drawing/2014/main" id="{70A690E2-B90F-35C9-2819-4A1D6E8A3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1920875"/>
            <a:ext cx="52959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Content Placeholder 2">
            <a:extLst>
              <a:ext uri="{FF2B5EF4-FFF2-40B4-BE49-F238E27FC236}">
                <a16:creationId xmlns:a16="http://schemas.microsoft.com/office/drawing/2014/main" id="{A3122A48-CD08-2ED2-1DC6-53CAD6517719}"/>
              </a:ext>
            </a:extLst>
          </p:cNvPr>
          <p:cNvSpPr>
            <a:spLocks noGrp="1" noChangeArrowheads="1"/>
          </p:cNvSpPr>
          <p:nvPr>
            <p:ph sz="quarter" idx="4294967295"/>
          </p:nvPr>
        </p:nvSpPr>
        <p:spPr>
          <a:xfrm>
            <a:off x="371475" y="1870075"/>
            <a:ext cx="8597900" cy="4498975"/>
          </a:xfrm>
        </p:spPr>
        <p:txBody>
          <a:bodyPr/>
          <a:lstStyle/>
          <a:p>
            <a:pPr>
              <a:buFont typeface="Arial" panose="020B0604020202020204" pitchFamily="34" charset="0"/>
              <a:buNone/>
            </a:pPr>
            <a:r>
              <a:rPr lang="en-US" altLang="en-US" sz="1800">
                <a:cs typeface="Times New Roman" panose="02020603050405020304" pitchFamily="18" charset="0"/>
              </a:rPr>
              <a:t> During idle periods</a:t>
            </a:r>
          </a:p>
          <a:p>
            <a:pPr algn="just">
              <a:buFont typeface="Wingdings" panose="05000000000000000000" pitchFamily="2" charset="2"/>
              <a:buChar char="§"/>
            </a:pPr>
            <a:r>
              <a:rPr lang="en-US" altLang="en-US" sz="1800" b="1">
                <a:cs typeface="Times New Roman" panose="02020603050405020304" pitchFamily="18" charset="0"/>
              </a:rPr>
              <a:t> T</a:t>
            </a:r>
            <a:r>
              <a:rPr lang="en-US" altLang="en-US" sz="1800">
                <a:cs typeface="Times New Roman" panose="02020603050405020304" pitchFamily="18" charset="0"/>
              </a:rPr>
              <a:t>he CLK signal is forced HIGH, SSEL is forced HIGH, The transmit MOSI/MISO pad is in high impedance.</a:t>
            </a:r>
          </a:p>
          <a:p>
            <a:pPr algn="just">
              <a:buFont typeface="Wingdings" panose="05000000000000000000" pitchFamily="2" charset="2"/>
              <a:buChar char="§"/>
            </a:pPr>
            <a:r>
              <a:rPr lang="en-US" altLang="en-US" sz="1800">
                <a:cs typeface="Times New Roman" panose="02020603050405020304" pitchFamily="18" charset="0"/>
              </a:rPr>
              <a:t>The SSP is enabled and there is valid data within the transmit FIFO, the start of  transmission is signified by the SSEL master signal being driven LOW, which causes slave data to be immediately transferred onto the MISO line of the master. Master’s MOSI  pin is enabled.</a:t>
            </a:r>
          </a:p>
          <a:p>
            <a:pPr algn="just">
              <a:buFont typeface="Wingdings" panose="05000000000000000000" pitchFamily="2" charset="2"/>
              <a:buChar char="§"/>
            </a:pPr>
            <a:r>
              <a:rPr lang="en-US" altLang="en-US" sz="1800">
                <a:cs typeface="Times New Roman" panose="02020603050405020304" pitchFamily="18" charset="0"/>
              </a:rPr>
              <a:t>Data is captured on the Second Clock Edge (RISING) and be propagated on the FALLING edges of the SCK signal.</a:t>
            </a:r>
          </a:p>
          <a:p>
            <a:pPr algn="just">
              <a:buFont typeface="Wingdings" panose="05000000000000000000" pitchFamily="2" charset="2"/>
              <a:buChar char="§"/>
            </a:pPr>
            <a:r>
              <a:rPr lang="en-US" altLang="en-US" sz="1800">
                <a:cs typeface="Times New Roman" panose="02020603050405020304" pitchFamily="18" charset="0"/>
              </a:rPr>
              <a:t>Single word transmission, after all bits of the data word are transferred, the SSEL line is returned to its idle HIGH state one SCK period after the last bit has been  captured.</a:t>
            </a:r>
          </a:p>
          <a:p>
            <a:pPr algn="just">
              <a:buFont typeface="Wingdings" panose="05000000000000000000" pitchFamily="2" charset="2"/>
              <a:buChar char="§"/>
            </a:pPr>
            <a:r>
              <a:rPr lang="en-US" altLang="en-US" sz="1800">
                <a:cs typeface="Times New Roman" panose="02020603050405020304" pitchFamily="18" charset="0"/>
              </a:rPr>
              <a:t>Continuous back-to-back transmissions, the SSEL signal must be pulsed HIGH between each data word transfer.</a:t>
            </a:r>
          </a:p>
          <a:p>
            <a:endParaRPr lang="en-US" altLang="en-US" sz="1800">
              <a:cs typeface="Times New Roman" panose="02020603050405020304" pitchFamily="18" charset="0"/>
            </a:endParaRPr>
          </a:p>
        </p:txBody>
      </p:sp>
      <p:sp>
        <p:nvSpPr>
          <p:cNvPr id="2" name="Rectangle 1">
            <a:extLst>
              <a:ext uri="{FF2B5EF4-FFF2-40B4-BE49-F238E27FC236}">
                <a16:creationId xmlns:a16="http://schemas.microsoft.com/office/drawing/2014/main" id="{0F5469A3-F5F0-EEBE-46E7-8A61B358F892}"/>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9" name="Line 7">
            <a:extLst>
              <a:ext uri="{FF2B5EF4-FFF2-40B4-BE49-F238E27FC236}">
                <a16:creationId xmlns:a16="http://schemas.microsoft.com/office/drawing/2014/main" id="{CBD59E23-AC5C-EEE8-E493-69B4A5086A4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17765" name="Picture 2" descr="Our Brand Identity » PES University">
            <a:extLst>
              <a:ext uri="{FF2B5EF4-FFF2-40B4-BE49-F238E27FC236}">
                <a16:creationId xmlns:a16="http://schemas.microsoft.com/office/drawing/2014/main" id="{5B246E23-8CB6-2546-54D4-A182602BB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0226097-F129-EDD2-D713-C9DA40104735}"/>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2" name="Straight Connector 11">
            <a:extLst>
              <a:ext uri="{FF2B5EF4-FFF2-40B4-BE49-F238E27FC236}">
                <a16:creationId xmlns:a16="http://schemas.microsoft.com/office/drawing/2014/main" id="{F34B66D7-EF45-8400-FC3E-C8CF05634EE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77B774E-A20B-2F98-F2E8-6EC2453A8E36}"/>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sp>
        <p:nvSpPr>
          <p:cNvPr id="14" name="Title 1">
            <a:extLst>
              <a:ext uri="{FF2B5EF4-FFF2-40B4-BE49-F238E27FC236}">
                <a16:creationId xmlns:a16="http://schemas.microsoft.com/office/drawing/2014/main" id="{9693208A-E8F2-07DE-F83A-18D40E3DB25A}"/>
              </a:ext>
            </a:extLst>
          </p:cNvPr>
          <p:cNvSpPr txBox="1">
            <a:spLocks/>
          </p:cNvSpPr>
          <p:nvPr/>
        </p:nvSpPr>
        <p:spPr>
          <a:xfrm>
            <a:off x="442913" y="1484313"/>
            <a:ext cx="6624637" cy="407987"/>
          </a:xfrm>
          <a:prstGeom prst="rect">
            <a:avLst/>
          </a:prstGeom>
        </p:spPr>
        <p:txBody>
          <a:bodyPr>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2000" b="1">
                <a:solidFill>
                  <a:srgbClr val="FF0000"/>
                </a:solidFill>
                <a:latin typeface="+mn-lt"/>
                <a:cs typeface="Times New Roman" pitchFamily="18" charset="0"/>
              </a:rPr>
              <a:t>Case 4: </a:t>
            </a:r>
            <a:r>
              <a:rPr lang="en-US" sz="2000" b="1">
                <a:solidFill>
                  <a:schemeClr val="accent2">
                    <a:lumMod val="75000"/>
                  </a:schemeClr>
                </a:solidFill>
                <a:latin typeface="+mn-lt"/>
                <a:cs typeface="Times New Roman" pitchFamily="18" charset="0"/>
              </a:rPr>
              <a:t>SPI format with CPOL=1,CPHA=1</a:t>
            </a:r>
            <a:endParaRPr lang="en-US" sz="2000" dirty="0">
              <a:solidFill>
                <a:schemeClr val="accent2">
                  <a:lumMod val="75000"/>
                </a:schemeClr>
              </a:solidFill>
              <a:latin typeface="+mn-lt"/>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27202EA-5CAC-8C75-5735-2D595ACC244A}"/>
              </a:ext>
            </a:extLst>
          </p:cNvPr>
          <p:cNvCxnSpPr>
            <a:cxnSpLocks/>
          </p:cNvCxnSpPr>
          <p:nvPr/>
        </p:nvCxnSpPr>
        <p:spPr>
          <a:xfrm flipV="1">
            <a:off x="5446713" y="2887663"/>
            <a:ext cx="458152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6851" name="Rectangle 10">
            <a:extLst>
              <a:ext uri="{FF2B5EF4-FFF2-40B4-BE49-F238E27FC236}">
                <a16:creationId xmlns:a16="http://schemas.microsoft.com/office/drawing/2014/main" id="{AA089E1E-801B-24E9-378B-A3CFE4F06C19}"/>
              </a:ext>
            </a:extLst>
          </p:cNvPr>
          <p:cNvSpPr>
            <a:spLocks noChangeArrowheads="1"/>
          </p:cNvSpPr>
          <p:nvPr/>
        </p:nvSpPr>
        <p:spPr bwMode="auto">
          <a:xfrm>
            <a:off x="5459413" y="4051300"/>
            <a:ext cx="7496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mahesha@pes.edu</a:t>
            </a:r>
            <a:endParaRPr lang="en-IN" altLang="en-US" sz="2400" b="1"/>
          </a:p>
        </p:txBody>
      </p:sp>
      <p:sp>
        <p:nvSpPr>
          <p:cNvPr id="206852" name="Rectangle 11">
            <a:extLst>
              <a:ext uri="{FF2B5EF4-FFF2-40B4-BE49-F238E27FC236}">
                <a16:creationId xmlns:a16="http://schemas.microsoft.com/office/drawing/2014/main" id="{5B302463-3A1E-2F78-EFCF-0D8CE7114216}"/>
              </a:ext>
            </a:extLst>
          </p:cNvPr>
          <p:cNvSpPr>
            <a:spLocks noChangeArrowheads="1"/>
          </p:cNvSpPr>
          <p:nvPr/>
        </p:nvSpPr>
        <p:spPr bwMode="auto">
          <a:xfrm>
            <a:off x="5459413" y="4573588"/>
            <a:ext cx="6511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+91 9741172822 </a:t>
            </a:r>
            <a:endParaRPr lang="en-IN" altLang="en-US" sz="2400"/>
          </a:p>
        </p:txBody>
      </p:sp>
      <p:grpSp>
        <p:nvGrpSpPr>
          <p:cNvPr id="2" name="Group 12">
            <a:extLst>
              <a:ext uri="{FF2B5EF4-FFF2-40B4-BE49-F238E27FC236}">
                <a16:creationId xmlns:a16="http://schemas.microsoft.com/office/drawing/2014/main" id="{C52813F8-7CBE-3973-41D9-AFFE2C98FED2}"/>
              </a:ext>
            </a:extLst>
          </p:cNvPr>
          <p:cNvGrpSpPr/>
          <p:nvPr/>
        </p:nvGrpSpPr>
        <p:grpSpPr>
          <a:xfrm>
            <a:off x="313803" y="349547"/>
            <a:ext cx="11516908" cy="621982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B71F2A29-110B-0C85-AECA-AFD7E23BFB41}"/>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Rectangle 14">
              <a:extLst>
                <a:ext uri="{FF2B5EF4-FFF2-40B4-BE49-F238E27FC236}">
                  <a16:creationId xmlns:a16="http://schemas.microsoft.com/office/drawing/2014/main" id="{80C52D95-1D3B-0C93-D770-7488D90A7B31}"/>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 name="Rectangle 15">
              <a:extLst>
                <a:ext uri="{FF2B5EF4-FFF2-40B4-BE49-F238E27FC236}">
                  <a16:creationId xmlns:a16="http://schemas.microsoft.com/office/drawing/2014/main" id="{86D4ED23-8687-C38B-E0CB-432A01CA9D7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 name="Rectangle 16">
              <a:extLst>
                <a:ext uri="{FF2B5EF4-FFF2-40B4-BE49-F238E27FC236}">
                  <a16:creationId xmlns:a16="http://schemas.microsoft.com/office/drawing/2014/main" id="{9F03B9AD-F328-2CBF-3418-AD6A151BFF13}"/>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sp>
        <p:nvSpPr>
          <p:cNvPr id="19" name="Rectangle 18">
            <a:extLst>
              <a:ext uri="{FF2B5EF4-FFF2-40B4-BE49-F238E27FC236}">
                <a16:creationId xmlns:a16="http://schemas.microsoft.com/office/drawing/2014/main" id="{BEC15064-776D-18B1-4847-3BC0B3AF11D5}"/>
              </a:ext>
            </a:extLst>
          </p:cNvPr>
          <p:cNvSpPr/>
          <p:nvPr/>
        </p:nvSpPr>
        <p:spPr>
          <a:xfrm>
            <a:off x="5446713" y="2049463"/>
            <a:ext cx="4603750" cy="665162"/>
          </a:xfrm>
          <a:prstGeom prst="rect">
            <a:avLst/>
          </a:prstGeom>
        </p:spPr>
        <p:txBody>
          <a:bodyPr>
            <a:spAutoFit/>
          </a:bodyPr>
          <a:lstStyle/>
          <a:p>
            <a:pPr>
              <a:defRPr/>
            </a:pPr>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6855" name="Rectangle 19">
            <a:extLst>
              <a:ext uri="{FF2B5EF4-FFF2-40B4-BE49-F238E27FC236}">
                <a16:creationId xmlns:a16="http://schemas.microsoft.com/office/drawing/2014/main" id="{A7A6D287-A73F-54CB-722C-BEA133577842}"/>
              </a:ext>
            </a:extLst>
          </p:cNvPr>
          <p:cNvSpPr>
            <a:spLocks noChangeArrowheads="1"/>
          </p:cNvSpPr>
          <p:nvPr/>
        </p:nvSpPr>
        <p:spPr bwMode="auto">
          <a:xfrm>
            <a:off x="5446713" y="3128963"/>
            <a:ext cx="7497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206856" name="Rectangle 20">
            <a:extLst>
              <a:ext uri="{FF2B5EF4-FFF2-40B4-BE49-F238E27FC236}">
                <a16:creationId xmlns:a16="http://schemas.microsoft.com/office/drawing/2014/main" id="{988FBD02-FC23-9A5B-214F-369FF65AD4D8}"/>
              </a:ext>
            </a:extLst>
          </p:cNvPr>
          <p:cNvSpPr>
            <a:spLocks noChangeArrowheads="1"/>
          </p:cNvSpPr>
          <p:nvPr/>
        </p:nvSpPr>
        <p:spPr bwMode="auto">
          <a:xfrm>
            <a:off x="5446713" y="3527425"/>
            <a:ext cx="674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Department of Electronics and Communication</a:t>
            </a:r>
            <a:endParaRPr lang="en-IN" altLang="en-US" sz="2400"/>
          </a:p>
        </p:txBody>
      </p:sp>
      <p:pic>
        <p:nvPicPr>
          <p:cNvPr id="206857" name="Picture 2" descr="Our Brand Identity » PES University">
            <a:extLst>
              <a:ext uri="{FF2B5EF4-FFF2-40B4-BE49-F238E27FC236}">
                <a16:creationId xmlns:a16="http://schemas.microsoft.com/office/drawing/2014/main" id="{79B16948-CFE2-222B-A53F-778A67BCD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1574800"/>
            <a:ext cx="25050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A630B28-1AA0-0D47-D048-772905C476A9}"/>
              </a:ext>
            </a:extLst>
          </p:cNvPr>
          <p:cNvGrpSpPr/>
          <p:nvPr/>
        </p:nvGrpSpPr>
        <p:grpSpPr>
          <a:xfrm>
            <a:off x="313803" y="5490225"/>
            <a:ext cx="1066756" cy="107801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F578DBD1-0B52-5A1F-DCED-14611FACF90B}"/>
                </a:ext>
              </a:extLst>
            </p:cNvPr>
            <p:cNvSpPr/>
            <p:nvPr/>
          </p:nvSpPr>
          <p:spPr>
            <a:xfrm rot="5400000">
              <a:off x="824432" y="6011547"/>
              <a:ext cx="45719" cy="10668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5" name="Rectangle 24">
              <a:extLst>
                <a:ext uri="{FF2B5EF4-FFF2-40B4-BE49-F238E27FC236}">
                  <a16:creationId xmlns:a16="http://schemas.microsoft.com/office/drawing/2014/main" id="{BAFDBA16-AA01-C63A-3CF0-0B2B19AC94FB}"/>
                </a:ext>
              </a:extLst>
            </p:cNvPr>
            <p:cNvSpPr/>
            <p:nvPr/>
          </p:nvSpPr>
          <p:spPr>
            <a:xfrm rot="10800000">
              <a:off x="313844" y="5489699"/>
              <a:ext cx="45719" cy="10668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grpSp>
      <p:cxnSp>
        <p:nvCxnSpPr>
          <p:cNvPr id="16" name="Straight Connector 15">
            <a:extLst>
              <a:ext uri="{FF2B5EF4-FFF2-40B4-BE49-F238E27FC236}">
                <a16:creationId xmlns:a16="http://schemas.microsoft.com/office/drawing/2014/main" id="{05C329BC-1964-7DF1-6533-DA9954415C16}"/>
              </a:ext>
            </a:extLst>
          </p:cNvPr>
          <p:cNvCxnSpPr>
            <a:cxnSpLocks/>
          </p:cNvCxnSpPr>
          <p:nvPr/>
        </p:nvCxnSpPr>
        <p:spPr>
          <a:xfrm flipV="1">
            <a:off x="358775" y="4376738"/>
            <a:ext cx="790416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3AF78432-BAF5-9C87-5AC3-A1C5B04A40A1}"/>
              </a:ext>
            </a:extLst>
          </p:cNvPr>
          <p:cNvSpPr txBox="1">
            <a:spLocks/>
          </p:cNvSpPr>
          <p:nvPr/>
        </p:nvSpPr>
        <p:spPr>
          <a:xfrm>
            <a:off x="358775" y="3354684"/>
            <a:ext cx="9192257" cy="461666"/>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 A simple approach</a:t>
            </a:r>
          </a:p>
        </p:txBody>
      </p:sp>
      <p:pic>
        <p:nvPicPr>
          <p:cNvPr id="106501" name="Picture 2" descr="Our Brand Identity » PES University">
            <a:extLst>
              <a:ext uri="{FF2B5EF4-FFF2-40B4-BE49-F238E27FC236}">
                <a16:creationId xmlns:a16="http://schemas.microsoft.com/office/drawing/2014/main" id="{30963C61-34B3-2C3E-3302-2D1DCC28F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2088" y="681038"/>
            <a:ext cx="2484437"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Rectangle 4">
            <a:extLst>
              <a:ext uri="{FF2B5EF4-FFF2-40B4-BE49-F238E27FC236}">
                <a16:creationId xmlns:a16="http://schemas.microsoft.com/office/drawing/2014/main" id="{332D3CDD-F34E-A228-1D29-D19278E61C51}"/>
              </a:ext>
            </a:extLst>
          </p:cNvPr>
          <p:cNvSpPr>
            <a:spLocks noChangeArrowheads="1"/>
          </p:cNvSpPr>
          <p:nvPr/>
        </p:nvSpPr>
        <p:spPr bwMode="auto">
          <a:xfrm>
            <a:off x="598488" y="5489575"/>
            <a:ext cx="7497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106503" name="Rectangle 5">
            <a:extLst>
              <a:ext uri="{FF2B5EF4-FFF2-40B4-BE49-F238E27FC236}">
                <a16:creationId xmlns:a16="http://schemas.microsoft.com/office/drawing/2014/main" id="{78DEB367-99A6-2365-9B72-DB1A969CCE37}"/>
              </a:ext>
            </a:extLst>
          </p:cNvPr>
          <p:cNvSpPr>
            <a:spLocks noChangeArrowheads="1"/>
          </p:cNvSpPr>
          <p:nvPr/>
        </p:nvSpPr>
        <p:spPr bwMode="auto">
          <a:xfrm>
            <a:off x="598488" y="5888038"/>
            <a:ext cx="7497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a:t>Department of Electronics and Communication Engineering</a:t>
            </a:r>
            <a:endParaRPr lang="en-IN" altLang="en-US" sz="2000"/>
          </a:p>
        </p:txBody>
      </p:sp>
      <p:sp>
        <p:nvSpPr>
          <p:cNvPr id="7" name="Rectangle 6">
            <a:extLst>
              <a:ext uri="{FF2B5EF4-FFF2-40B4-BE49-F238E27FC236}">
                <a16:creationId xmlns:a16="http://schemas.microsoft.com/office/drawing/2014/main" id="{40AC2DF4-2766-1742-B787-121AEAF960E8}"/>
              </a:ext>
            </a:extLst>
          </p:cNvPr>
          <p:cNvSpPr/>
          <p:nvPr/>
        </p:nvSpPr>
        <p:spPr>
          <a:xfrm>
            <a:off x="336550" y="3816350"/>
            <a:ext cx="9013825" cy="522288"/>
          </a:xfrm>
          <a:prstGeom prst="rect">
            <a:avLst/>
          </a:prstGeom>
        </p:spPr>
        <p:txBody>
          <a:bodyPr>
            <a:spAutoFit/>
          </a:bodyPr>
          <a:lstStyle/>
          <a:p>
            <a:pPr eaLnBrk="1" fontAlgn="auto" hangingPunct="1">
              <a:spcBef>
                <a:spcPts val="0"/>
              </a:spcBef>
              <a:spcAft>
                <a:spcPts val="0"/>
              </a:spcAft>
              <a:defRPr/>
            </a:pPr>
            <a:r>
              <a:rPr lang="en-US" sz="2800" b="1" dirty="0">
                <a:solidFill>
                  <a:schemeClr val="accent1">
                    <a:lumMod val="75000"/>
                  </a:schemeClr>
                </a:solidFill>
                <a:latin typeface="+mn-lt"/>
              </a:rPr>
              <a:t>Serial communication Protocols : SPI</a:t>
            </a:r>
            <a:endParaRPr lang="en-IN" sz="2600" b="1" dirty="0">
              <a:solidFill>
                <a:schemeClr val="accent1">
                  <a:lumMod val="75000"/>
                </a:schemeClr>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BD133-61B6-A573-7661-30732FD95559}"/>
              </a:ext>
            </a:extLst>
          </p:cNvPr>
          <p:cNvSpPr>
            <a:spLocks noGrp="1"/>
          </p:cNvSpPr>
          <p:nvPr>
            <p:ph idx="1"/>
          </p:nvPr>
        </p:nvSpPr>
        <p:spPr>
          <a:xfrm>
            <a:off x="419100" y="1512888"/>
            <a:ext cx="6302375" cy="4870450"/>
          </a:xfrm>
        </p:spPr>
        <p:txBody>
          <a:bodyPr>
            <a:noAutofit/>
          </a:bodyPr>
          <a:lstStyle/>
          <a:p>
            <a:pPr marL="346040" indent="-346040" algn="just">
              <a:buFont typeface="Wingdings" pitchFamily="2" charset="2"/>
              <a:buChar char="§"/>
              <a:defRPr/>
            </a:pPr>
            <a:r>
              <a:rPr lang="en-US" sz="1800" dirty="0"/>
              <a:t>Synchronous – Only one side generates the clock i.e., Master which is generally a Microcontroller and the Slave is a peripheral.</a:t>
            </a:r>
          </a:p>
          <a:p>
            <a:pPr marL="346040" indent="-346040" algn="just">
              <a:buFont typeface="Wingdings" pitchFamily="2" charset="2"/>
              <a:buChar char="§"/>
              <a:defRPr/>
            </a:pPr>
            <a:r>
              <a:rPr lang="en-US" sz="1800" dirty="0"/>
              <a:t>It is bidirectional full duplex – Which can Transmit as well as Receive the data simultaneously </a:t>
            </a:r>
          </a:p>
          <a:p>
            <a:pPr marL="346040" indent="-346040" algn="just">
              <a:buFont typeface="Wingdings" pitchFamily="2" charset="2"/>
              <a:buChar char="§"/>
              <a:defRPr/>
            </a:pPr>
            <a:r>
              <a:rPr lang="en-US" sz="1800" dirty="0"/>
              <a:t>It is a four wire bus as MISO, MOSI, SCL and CS.</a:t>
            </a:r>
          </a:p>
          <a:p>
            <a:pPr marL="347628" lvl="1" indent="-347628" algn="just">
              <a:buFont typeface="Wingdings" pitchFamily="2" charset="2"/>
              <a:buChar char="§"/>
              <a:defRPr/>
            </a:pPr>
            <a:r>
              <a:rPr lang="en-US" sz="1800" dirty="0"/>
              <a:t>It is Single Master – Multiple slave system./ if multiple master, then only one master should be active at a given time.</a:t>
            </a:r>
          </a:p>
          <a:p>
            <a:pPr marL="346040" lvl="1" indent="-346040" algn="just">
              <a:buFont typeface="Wingdings" pitchFamily="2" charset="2"/>
              <a:buChar char="§"/>
              <a:defRPr/>
            </a:pPr>
            <a:r>
              <a:rPr lang="en-US" sz="1800" dirty="0"/>
              <a:t>If the </a:t>
            </a:r>
            <a:r>
              <a:rPr lang="en-US" sz="1800" b="1" dirty="0"/>
              <a:t>Slave devices not selected, their MISO will be disabled.</a:t>
            </a:r>
          </a:p>
          <a:p>
            <a:pPr marL="346040" lvl="1" indent="-346040" algn="just">
              <a:buFont typeface="Wingdings" pitchFamily="2" charset="2"/>
              <a:buChar char="§"/>
              <a:defRPr/>
            </a:pPr>
            <a:r>
              <a:rPr lang="en-IN" sz="1800" dirty="0"/>
              <a:t>The SPI operation is </a:t>
            </a:r>
            <a:r>
              <a:rPr lang="en-IN" sz="1800" b="1" dirty="0"/>
              <a:t>based upon shift registers</a:t>
            </a:r>
            <a:r>
              <a:rPr lang="en-IN" sz="1800" dirty="0"/>
              <a:t>. Every device whether Master or Slave has an n-bit shift register inside it. The size of the shift register could be more than 8/10/12 bit, but it should be the same for both </a:t>
            </a:r>
            <a:r>
              <a:rPr lang="en-IN" sz="1800" i="1" dirty="0"/>
              <a:t>Master</a:t>
            </a:r>
            <a:r>
              <a:rPr lang="en-IN" sz="1800" dirty="0"/>
              <a:t> and </a:t>
            </a:r>
            <a:r>
              <a:rPr lang="en-IN" sz="1800" i="1" dirty="0"/>
              <a:t>Slave</a:t>
            </a:r>
            <a:r>
              <a:rPr lang="en-IN" sz="1800" dirty="0"/>
              <a:t>, and the protocol should support it.</a:t>
            </a:r>
          </a:p>
          <a:p>
            <a:pPr marL="346040" lvl="1" indent="-346040" algn="just">
              <a:buFont typeface="Wingdings" pitchFamily="2" charset="2"/>
              <a:buChar char="§"/>
              <a:defRPr/>
            </a:pPr>
            <a:r>
              <a:rPr lang="en-IN" sz="1800" dirty="0"/>
              <a:t>The </a:t>
            </a:r>
            <a:r>
              <a:rPr lang="en-IN" sz="1800" i="1" dirty="0"/>
              <a:t>Master</a:t>
            </a:r>
            <a:r>
              <a:rPr lang="en-IN" sz="1800" dirty="0"/>
              <a:t> and </a:t>
            </a:r>
            <a:r>
              <a:rPr lang="en-IN" sz="1800" i="1" dirty="0"/>
              <a:t>Slave</a:t>
            </a:r>
            <a:r>
              <a:rPr lang="en-IN" sz="1800" dirty="0"/>
              <a:t> are connected in such a way that the </a:t>
            </a:r>
            <a:r>
              <a:rPr lang="en-IN" sz="1800" b="1" dirty="0"/>
              <a:t>two shift registers form an inter-device circular buffer</a:t>
            </a:r>
            <a:r>
              <a:rPr lang="en-IN" sz="1800" dirty="0"/>
              <a:t>. The following diagram should explains the hardware setup. </a:t>
            </a:r>
            <a:endParaRPr lang="en-US" sz="1800" b="1" dirty="0"/>
          </a:p>
        </p:txBody>
      </p:sp>
      <p:sp>
        <p:nvSpPr>
          <p:cNvPr id="5" name="Slide Number Placeholder 4">
            <a:extLst>
              <a:ext uri="{FF2B5EF4-FFF2-40B4-BE49-F238E27FC236}">
                <a16:creationId xmlns:a16="http://schemas.microsoft.com/office/drawing/2014/main" id="{54A9046C-77D7-6D7D-CC69-422B7916F7BE}"/>
              </a:ext>
            </a:extLst>
          </p:cNvPr>
          <p:cNvSpPr>
            <a:spLocks noGrp="1"/>
          </p:cNvSpPr>
          <p:nvPr>
            <p:ph type="sldNum" sz="quarter" idx="12"/>
          </p:nvPr>
        </p:nvSpPr>
        <p:spPr/>
        <p:txBody>
          <a:bodyPr/>
          <a:lstStyle/>
          <a:p>
            <a:pPr>
              <a:defRPr/>
            </a:pPr>
            <a:fld id="{FCD2F94C-B649-4B25-BF89-27ADE19566A3}" type="slidenum">
              <a:rPr lang="en-US" smtClean="0"/>
              <a:pPr>
                <a:defRPr/>
              </a:pPr>
              <a:t>3</a:t>
            </a:fld>
            <a:endParaRPr lang="en-US" dirty="0"/>
          </a:p>
        </p:txBody>
      </p:sp>
      <p:sp>
        <p:nvSpPr>
          <p:cNvPr id="10" name="Rectangle 9">
            <a:extLst>
              <a:ext uri="{FF2B5EF4-FFF2-40B4-BE49-F238E27FC236}">
                <a16:creationId xmlns:a16="http://schemas.microsoft.com/office/drawing/2014/main" id="{7C139BD7-8328-599E-DD3F-55C223121BAF}"/>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sp>
        <p:nvSpPr>
          <p:cNvPr id="107525" name="Picture 2" descr="serial communication Interface">
            <a:extLst>
              <a:ext uri="{FF2B5EF4-FFF2-40B4-BE49-F238E27FC236}">
                <a16:creationId xmlns:a16="http://schemas.microsoft.com/office/drawing/2014/main" id="{15CA3420-CF56-72EC-E6E8-A11E3C1FB05E}"/>
              </a:ext>
            </a:extLst>
          </p:cNvPr>
          <p:cNvSpPr>
            <a:spLocks noChangeAspect="1" noChangeArrowheads="1"/>
          </p:cNvSpPr>
          <p:nvPr/>
        </p:nvSpPr>
        <p:spPr bwMode="auto">
          <a:xfrm>
            <a:off x="7202488" y="2133600"/>
            <a:ext cx="4179887"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07526" name="Picture 3">
            <a:extLst>
              <a:ext uri="{FF2B5EF4-FFF2-40B4-BE49-F238E27FC236}">
                <a16:creationId xmlns:a16="http://schemas.microsoft.com/office/drawing/2014/main" id="{73F493E7-539B-B34E-2BB6-DC62AC381FC5}"/>
              </a:ext>
            </a:extLst>
          </p:cNvPr>
          <p:cNvSpPr>
            <a:spLocks noChangeAspect="1" noChangeArrowheads="1"/>
          </p:cNvSpPr>
          <p:nvPr/>
        </p:nvSpPr>
        <p:spPr bwMode="auto">
          <a:xfrm>
            <a:off x="6894513" y="3714750"/>
            <a:ext cx="4821237"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2" name="Rectangle 1">
            <a:extLst>
              <a:ext uri="{FF2B5EF4-FFF2-40B4-BE49-F238E27FC236}">
                <a16:creationId xmlns:a16="http://schemas.microsoft.com/office/drawing/2014/main" id="{420DAEB5-6D5F-4473-54C3-C79A016A94B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8C3311B6-5116-0AF4-A5C1-6D60F25C634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07529" name="Picture 2" descr="Our Brand Identity » PES University">
            <a:extLst>
              <a:ext uri="{FF2B5EF4-FFF2-40B4-BE49-F238E27FC236}">
                <a16:creationId xmlns:a16="http://schemas.microsoft.com/office/drawing/2014/main" id="{3D8EB864-9CB8-BBC8-09A4-B01247987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D36E7ADC-0B1E-16CD-4BF6-BDBD8524DFFA}"/>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8" name="Straight Connector 7">
            <a:extLst>
              <a:ext uri="{FF2B5EF4-FFF2-40B4-BE49-F238E27FC236}">
                <a16:creationId xmlns:a16="http://schemas.microsoft.com/office/drawing/2014/main" id="{7CD7014F-C299-9F1F-A799-2E5F388E447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7532" name="Picture 8">
            <a:extLst>
              <a:ext uri="{FF2B5EF4-FFF2-40B4-BE49-F238E27FC236}">
                <a16:creationId xmlns:a16="http://schemas.microsoft.com/office/drawing/2014/main" id="{8517B78A-EE64-A309-B710-EF4C85B9F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688" y="3714750"/>
            <a:ext cx="4441825"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3" name="Picture 12">
            <a:extLst>
              <a:ext uri="{FF2B5EF4-FFF2-40B4-BE49-F238E27FC236}">
                <a16:creationId xmlns:a16="http://schemas.microsoft.com/office/drawing/2014/main" id="{35C595BB-46AC-1316-A45F-437DA74E1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688" y="2290763"/>
            <a:ext cx="42005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A76E6F-5F53-7097-E7D8-CE0E5FE481C0}"/>
              </a:ext>
            </a:extLst>
          </p:cNvPr>
          <p:cNvSpPr/>
          <p:nvPr/>
        </p:nvSpPr>
        <p:spPr>
          <a:xfrm>
            <a:off x="442913" y="1550988"/>
            <a:ext cx="8737600" cy="400050"/>
          </a:xfrm>
          <a:prstGeom prst="rect">
            <a:avLst/>
          </a:prstGeom>
        </p:spPr>
        <p:txBody>
          <a:bodyPr>
            <a:spAutoFit/>
          </a:bodyPr>
          <a:lstStyle/>
          <a:p>
            <a:pPr>
              <a:defRPr/>
            </a:pPr>
            <a:r>
              <a:rPr lang="en-IN" sz="2000" b="1" dirty="0">
                <a:solidFill>
                  <a:schemeClr val="accent2">
                    <a:lumMod val="75000"/>
                  </a:schemeClr>
                </a:solidFill>
              </a:rPr>
              <a:t>Single Master – Multiple Slave System</a:t>
            </a:r>
          </a:p>
        </p:txBody>
      </p:sp>
      <p:sp>
        <p:nvSpPr>
          <p:cNvPr id="108547" name="Picture 2" descr="File:SPI three slaves.svg">
            <a:extLst>
              <a:ext uri="{FF2B5EF4-FFF2-40B4-BE49-F238E27FC236}">
                <a16:creationId xmlns:a16="http://schemas.microsoft.com/office/drawing/2014/main" id="{5894AA97-4943-5F4C-5C5B-875D65604F1A}"/>
              </a:ext>
            </a:extLst>
          </p:cNvPr>
          <p:cNvSpPr>
            <a:spLocks noChangeAspect="1" noChangeArrowheads="1"/>
          </p:cNvSpPr>
          <p:nvPr/>
        </p:nvSpPr>
        <p:spPr bwMode="auto">
          <a:xfrm>
            <a:off x="442913" y="1836738"/>
            <a:ext cx="36703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08548" name="Picture 4" descr="https://upload.wikimedia.org/wikipedia/commons/thumb/9/97/SPI_three_slaves_daisy_chained.svg/350px-SPI_three_slaves_daisy_chained.svg.png">
            <a:extLst>
              <a:ext uri="{FF2B5EF4-FFF2-40B4-BE49-F238E27FC236}">
                <a16:creationId xmlns:a16="http://schemas.microsoft.com/office/drawing/2014/main" id="{7DB595E8-DA41-E1ED-BF77-6C2AC193A32D}"/>
              </a:ext>
            </a:extLst>
          </p:cNvPr>
          <p:cNvSpPr>
            <a:spLocks noChangeAspect="1" noChangeArrowheads="1"/>
          </p:cNvSpPr>
          <p:nvPr/>
        </p:nvSpPr>
        <p:spPr bwMode="auto">
          <a:xfrm>
            <a:off x="5718175" y="1981200"/>
            <a:ext cx="3656013"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2" name="Rectangle 1">
            <a:extLst>
              <a:ext uri="{FF2B5EF4-FFF2-40B4-BE49-F238E27FC236}">
                <a16:creationId xmlns:a16="http://schemas.microsoft.com/office/drawing/2014/main" id="{B7924F45-C3F7-3D57-B472-96BC9BC5F12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921206EF-50F4-E47B-2113-9AE08052EB14}"/>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08551" name="Picture 2" descr="Our Brand Identity » PES University">
            <a:extLst>
              <a:ext uri="{FF2B5EF4-FFF2-40B4-BE49-F238E27FC236}">
                <a16:creationId xmlns:a16="http://schemas.microsoft.com/office/drawing/2014/main" id="{F5A06335-C27F-1492-CD03-1AF0F4F3A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0F5E0AB9-67A2-E049-E460-B97E412EDB25}"/>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2" name="Straight Connector 11">
            <a:extLst>
              <a:ext uri="{FF2B5EF4-FFF2-40B4-BE49-F238E27FC236}">
                <a16:creationId xmlns:a16="http://schemas.microsoft.com/office/drawing/2014/main" id="{0DDF490A-DBDD-90BF-754F-2605ACD4007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5431B37-CAE3-60B4-980D-5F1422DA285A}"/>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pic>
        <p:nvPicPr>
          <p:cNvPr id="108555" name="Picture 4">
            <a:extLst>
              <a:ext uri="{FF2B5EF4-FFF2-40B4-BE49-F238E27FC236}">
                <a16:creationId xmlns:a16="http://schemas.microsoft.com/office/drawing/2014/main" id="{69054794-81F7-281A-B915-06BACA39C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2063750"/>
            <a:ext cx="8116887"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5AA6-5D4F-9496-958D-41D96ADDBC76}"/>
              </a:ext>
            </a:extLst>
          </p:cNvPr>
          <p:cNvSpPr>
            <a:spLocks noGrp="1"/>
          </p:cNvSpPr>
          <p:nvPr>
            <p:ph type="title"/>
          </p:nvPr>
        </p:nvSpPr>
        <p:spPr>
          <a:xfrm>
            <a:off x="415925" y="1435100"/>
            <a:ext cx="6686550" cy="552450"/>
          </a:xfrm>
        </p:spPr>
        <p:txBody>
          <a:bodyPr>
            <a:normAutofit/>
          </a:bodyPr>
          <a:lstStyle/>
          <a:p>
            <a:pPr>
              <a:defRPr/>
            </a:pPr>
            <a:r>
              <a:rPr lang="en-IN" sz="2000" b="1" dirty="0">
                <a:solidFill>
                  <a:srgbClr val="C00000"/>
                </a:solidFill>
                <a:latin typeface="+mn-lt"/>
              </a:rPr>
              <a:t>SPI Modes: Clock Polarity and Phase</a:t>
            </a:r>
          </a:p>
        </p:txBody>
      </p:sp>
      <p:sp>
        <p:nvSpPr>
          <p:cNvPr id="3" name="Content Placeholder 2">
            <a:extLst>
              <a:ext uri="{FF2B5EF4-FFF2-40B4-BE49-F238E27FC236}">
                <a16:creationId xmlns:a16="http://schemas.microsoft.com/office/drawing/2014/main" id="{91AAC7DD-CBC6-E70C-AE56-01B3B5E66ADC}"/>
              </a:ext>
            </a:extLst>
          </p:cNvPr>
          <p:cNvSpPr>
            <a:spLocks noGrp="1"/>
          </p:cNvSpPr>
          <p:nvPr>
            <p:ph sz="quarter" idx="1"/>
          </p:nvPr>
        </p:nvSpPr>
        <p:spPr>
          <a:xfrm>
            <a:off x="381000" y="1924050"/>
            <a:ext cx="8166100" cy="4295775"/>
          </a:xfrm>
        </p:spPr>
        <p:txBody>
          <a:bodyPr>
            <a:noAutofit/>
          </a:bodyPr>
          <a:lstStyle/>
          <a:p>
            <a:pPr algn="just">
              <a:lnSpc>
                <a:spcPct val="100000"/>
              </a:lnSpc>
              <a:buFont typeface="Wingdings" pitchFamily="2" charset="2"/>
              <a:buChar char="§"/>
              <a:defRPr/>
            </a:pPr>
            <a:r>
              <a:rPr lang="en-IN" sz="1800" dirty="0"/>
              <a:t>Keeping synchronization in mind, </a:t>
            </a:r>
            <a:r>
              <a:rPr lang="en-IN" sz="1800" i="1" dirty="0"/>
              <a:t>Master’s</a:t>
            </a:r>
            <a:r>
              <a:rPr lang="en-IN" sz="1800" dirty="0"/>
              <a:t> role doesn’t end with simply generating clock pulses at a particular frequency (usually within the range of 10 kHz to 100 MHz). </a:t>
            </a:r>
            <a:r>
              <a:rPr lang="en-IN" sz="1800" dirty="0">
                <a:solidFill>
                  <a:schemeClr val="accent2">
                    <a:lumMod val="75000"/>
                  </a:schemeClr>
                </a:solidFill>
              </a:rPr>
              <a:t>In fact, </a:t>
            </a:r>
            <a:r>
              <a:rPr lang="en-IN" sz="1800" b="1" dirty="0">
                <a:solidFill>
                  <a:schemeClr val="accent2">
                    <a:lumMod val="75000"/>
                  </a:schemeClr>
                </a:solidFill>
              </a:rPr>
              <a:t>Master and Slave should agree on a particular synchronization protocol as well, or else everything will go wrong and data will get lost</a:t>
            </a:r>
            <a:r>
              <a:rPr lang="en-IN" sz="1800" b="1" dirty="0">
                <a:solidFill>
                  <a:srgbClr val="FF0000"/>
                </a:solidFill>
              </a:rPr>
              <a:t>. </a:t>
            </a:r>
            <a:r>
              <a:rPr lang="en-IN" sz="1800" dirty="0"/>
              <a:t>This is where the concept of clock polarity (CPOL) and clock phase (CPHA) comes in.</a:t>
            </a:r>
          </a:p>
          <a:p>
            <a:pPr algn="just">
              <a:lnSpc>
                <a:spcPct val="100000"/>
              </a:lnSpc>
              <a:buFont typeface="Wingdings" pitchFamily="2" charset="2"/>
              <a:buChar char="§"/>
              <a:defRPr/>
            </a:pPr>
            <a:r>
              <a:rPr lang="en-IN" sz="1800" b="1" dirty="0"/>
              <a:t>CPOL – Clock Polarity:</a:t>
            </a:r>
            <a:r>
              <a:rPr lang="en-IN" sz="1800" dirty="0"/>
              <a:t> This determines the base value of the clock i.e. the value of the clock when SPI bus is idle.</a:t>
            </a:r>
          </a:p>
          <a:p>
            <a:pPr lvl="1" algn="just">
              <a:lnSpc>
                <a:spcPct val="100000"/>
              </a:lnSpc>
              <a:buFont typeface="Wingdings" pitchFamily="2" charset="2"/>
              <a:buChar char="§"/>
              <a:defRPr/>
            </a:pPr>
            <a:r>
              <a:rPr lang="en-IN" sz="1800" dirty="0"/>
              <a:t>When </a:t>
            </a:r>
            <a:r>
              <a:rPr lang="en-IN" sz="1800" b="1" dirty="0"/>
              <a:t>CPOL = 0</a:t>
            </a:r>
            <a:r>
              <a:rPr lang="en-IN" sz="1800" dirty="0"/>
              <a:t>, base value of </a:t>
            </a:r>
            <a:r>
              <a:rPr lang="en-IN" sz="1800" b="1" dirty="0">
                <a:solidFill>
                  <a:schemeClr val="accent2">
                    <a:lumMod val="75000"/>
                  </a:schemeClr>
                </a:solidFill>
              </a:rPr>
              <a:t>clock is zero </a:t>
            </a:r>
            <a:r>
              <a:rPr lang="en-IN" sz="1800" dirty="0"/>
              <a:t>i.e. SCK is LOW when idle.</a:t>
            </a:r>
          </a:p>
          <a:p>
            <a:pPr lvl="1" algn="just">
              <a:lnSpc>
                <a:spcPct val="100000"/>
              </a:lnSpc>
              <a:buFont typeface="Wingdings" pitchFamily="2" charset="2"/>
              <a:buChar char="§"/>
              <a:defRPr/>
            </a:pPr>
            <a:r>
              <a:rPr lang="en-IN" sz="1800" dirty="0"/>
              <a:t>When </a:t>
            </a:r>
            <a:r>
              <a:rPr lang="en-IN" sz="1800" b="1" dirty="0"/>
              <a:t>CPOL = 1</a:t>
            </a:r>
            <a:r>
              <a:rPr lang="en-IN" sz="1800" dirty="0"/>
              <a:t>, base value of </a:t>
            </a:r>
            <a:r>
              <a:rPr lang="en-IN" sz="1800" b="1" dirty="0">
                <a:solidFill>
                  <a:schemeClr val="accent2">
                    <a:lumMod val="75000"/>
                  </a:schemeClr>
                </a:solidFill>
              </a:rPr>
              <a:t>clock is one </a:t>
            </a:r>
            <a:r>
              <a:rPr lang="en-IN" sz="1800" dirty="0"/>
              <a:t>i.e. SCK is HIGH when idle.</a:t>
            </a:r>
          </a:p>
          <a:p>
            <a:pPr algn="just">
              <a:lnSpc>
                <a:spcPct val="100000"/>
              </a:lnSpc>
              <a:buFont typeface="Wingdings" pitchFamily="2" charset="2"/>
              <a:buChar char="§"/>
              <a:defRPr/>
            </a:pPr>
            <a:r>
              <a:rPr lang="en-IN" sz="1800" b="1" dirty="0"/>
              <a:t>CPHA – Clock Phase:</a:t>
            </a:r>
            <a:r>
              <a:rPr lang="en-IN" sz="1800" dirty="0"/>
              <a:t> This determines the clock transition at which data will be sampled/captured.</a:t>
            </a:r>
          </a:p>
          <a:p>
            <a:pPr lvl="1" algn="just">
              <a:lnSpc>
                <a:spcPct val="100000"/>
              </a:lnSpc>
              <a:buFont typeface="Wingdings" pitchFamily="2" charset="2"/>
              <a:buChar char="§"/>
              <a:defRPr/>
            </a:pPr>
            <a:r>
              <a:rPr lang="en-US" sz="1800" dirty="0">
                <a:cs typeface="Times New Roman" pitchFamily="18" charset="0"/>
              </a:rPr>
              <a:t>The CPHA=0: </a:t>
            </a:r>
            <a:r>
              <a:rPr lang="en-US" sz="1800" b="1" dirty="0">
                <a:cs typeface="Times New Roman" pitchFamily="18" charset="0"/>
              </a:rPr>
              <a:t>Data is captured on the first clock edge transition</a:t>
            </a:r>
            <a:r>
              <a:rPr lang="en-US" sz="1800" dirty="0">
                <a:cs typeface="Times New Roman" pitchFamily="18" charset="0"/>
              </a:rPr>
              <a:t>. </a:t>
            </a:r>
          </a:p>
          <a:p>
            <a:pPr lvl="1" algn="just">
              <a:lnSpc>
                <a:spcPct val="100000"/>
              </a:lnSpc>
              <a:buFont typeface="Wingdings" pitchFamily="2" charset="2"/>
              <a:buChar char="§"/>
              <a:defRPr/>
            </a:pPr>
            <a:r>
              <a:rPr lang="en-US" sz="1800" dirty="0">
                <a:cs typeface="Times New Roman" pitchFamily="18" charset="0"/>
              </a:rPr>
              <a:t>The CPHA =1,</a:t>
            </a:r>
            <a:r>
              <a:rPr lang="en-US" sz="1800" b="1" dirty="0">
                <a:cs typeface="Times New Roman" pitchFamily="18" charset="0"/>
              </a:rPr>
              <a:t>Data is captured on the second clock edge transition.</a:t>
            </a:r>
          </a:p>
        </p:txBody>
      </p:sp>
      <p:sp>
        <p:nvSpPr>
          <p:cNvPr id="8" name="Rectangle 7">
            <a:extLst>
              <a:ext uri="{FF2B5EF4-FFF2-40B4-BE49-F238E27FC236}">
                <a16:creationId xmlns:a16="http://schemas.microsoft.com/office/drawing/2014/main" id="{E3D6CCCC-D263-F48A-FC42-794AD5258ED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9" name="Line 7">
            <a:extLst>
              <a:ext uri="{FF2B5EF4-FFF2-40B4-BE49-F238E27FC236}">
                <a16:creationId xmlns:a16="http://schemas.microsoft.com/office/drawing/2014/main" id="{2777DB4B-64FB-CA18-7C0D-63DB961F74C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09574" name="Picture 2" descr="Our Brand Identity » PES University">
            <a:extLst>
              <a:ext uri="{FF2B5EF4-FFF2-40B4-BE49-F238E27FC236}">
                <a16:creationId xmlns:a16="http://schemas.microsoft.com/office/drawing/2014/main" id="{35505932-ADC9-AA12-43C6-3A81E1EAB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E5A51643-74EB-5354-47FA-AC5B8F9B4B1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2" name="Straight Connector 11">
            <a:extLst>
              <a:ext uri="{FF2B5EF4-FFF2-40B4-BE49-F238E27FC236}">
                <a16:creationId xmlns:a16="http://schemas.microsoft.com/office/drawing/2014/main" id="{642C9531-B74C-A718-518E-ABB7E8C4FFA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DAD6BDA-D5B5-50A4-63FE-1AB7F256F42B}"/>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9765-CE96-D3AF-8155-82FB4A66868F}"/>
              </a:ext>
            </a:extLst>
          </p:cNvPr>
          <p:cNvSpPr>
            <a:spLocks noGrp="1"/>
          </p:cNvSpPr>
          <p:nvPr>
            <p:ph type="title"/>
          </p:nvPr>
        </p:nvSpPr>
        <p:spPr>
          <a:xfrm>
            <a:off x="442913" y="1484313"/>
            <a:ext cx="6624637" cy="407987"/>
          </a:xfrm>
        </p:spPr>
        <p:txBody>
          <a:bodyPr>
            <a:normAutofit/>
          </a:bodyPr>
          <a:lstStyle/>
          <a:p>
            <a:pPr>
              <a:defRPr/>
            </a:pPr>
            <a:r>
              <a:rPr lang="en-US" sz="2000" b="1" dirty="0">
                <a:solidFill>
                  <a:srgbClr val="FF0000"/>
                </a:solidFill>
                <a:latin typeface="+mn-lt"/>
                <a:cs typeface="Times New Roman" pitchFamily="18" charset="0"/>
              </a:rPr>
              <a:t>Case 1: </a:t>
            </a:r>
            <a:r>
              <a:rPr lang="en-US" sz="2000" b="1" dirty="0">
                <a:solidFill>
                  <a:schemeClr val="accent2">
                    <a:lumMod val="75000"/>
                  </a:schemeClr>
                </a:solidFill>
                <a:latin typeface="+mn-lt"/>
                <a:cs typeface="Times New Roman" pitchFamily="18" charset="0"/>
              </a:rPr>
              <a:t>SPI format with CPOL=0,CPHA=0</a:t>
            </a:r>
            <a:endParaRPr lang="en-US" sz="2000" dirty="0">
              <a:solidFill>
                <a:schemeClr val="accent2">
                  <a:lumMod val="75000"/>
                </a:schemeClr>
              </a:solidFill>
              <a:latin typeface="+mn-lt"/>
              <a:cs typeface="Times New Roman" pitchFamily="18" charset="0"/>
            </a:endParaRPr>
          </a:p>
        </p:txBody>
      </p:sp>
      <p:sp>
        <p:nvSpPr>
          <p:cNvPr id="110595" name="Picture 2">
            <a:extLst>
              <a:ext uri="{FF2B5EF4-FFF2-40B4-BE49-F238E27FC236}">
                <a16:creationId xmlns:a16="http://schemas.microsoft.com/office/drawing/2014/main" id="{4C56FA9C-9045-C1E6-43BA-3FDF46DA834C}"/>
              </a:ext>
            </a:extLst>
          </p:cNvPr>
          <p:cNvSpPr>
            <a:spLocks noChangeAspect="1" noChangeArrowheads="1"/>
          </p:cNvSpPr>
          <p:nvPr/>
        </p:nvSpPr>
        <p:spPr bwMode="auto">
          <a:xfrm>
            <a:off x="442913" y="1916113"/>
            <a:ext cx="775652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10596" name="TextBox 2">
            <a:extLst>
              <a:ext uri="{FF2B5EF4-FFF2-40B4-BE49-F238E27FC236}">
                <a16:creationId xmlns:a16="http://schemas.microsoft.com/office/drawing/2014/main" id="{F3C3E683-E923-D79C-1061-71D9E0B72104}"/>
              </a:ext>
            </a:extLst>
          </p:cNvPr>
          <p:cNvSpPr txBox="1">
            <a:spLocks noChangeArrowheads="1"/>
          </p:cNvSpPr>
          <p:nvPr/>
        </p:nvSpPr>
        <p:spPr bwMode="auto">
          <a:xfrm>
            <a:off x="7920038" y="2228850"/>
            <a:ext cx="4110037" cy="12017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chemeClr val="bg1"/>
                </a:solidFill>
              </a:rPr>
              <a:t>CPOL =0 and CPHA =0</a:t>
            </a:r>
          </a:p>
          <a:p>
            <a:pPr algn="just"/>
            <a:r>
              <a:rPr lang="en-US" altLang="en-US">
                <a:solidFill>
                  <a:schemeClr val="bg1"/>
                </a:solidFill>
              </a:rPr>
              <a:t>Ideally Clock is Low when Slave Select is HIGH and CPHA=0 makes the Master and Slave to Sample data on First Clock Edge </a:t>
            </a:r>
          </a:p>
        </p:txBody>
      </p:sp>
      <p:sp>
        <p:nvSpPr>
          <p:cNvPr id="13" name="Rectangle 12">
            <a:extLst>
              <a:ext uri="{FF2B5EF4-FFF2-40B4-BE49-F238E27FC236}">
                <a16:creationId xmlns:a16="http://schemas.microsoft.com/office/drawing/2014/main" id="{51CCE92E-96F7-4437-5FAB-A21FD59A5910}"/>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14" name="Line 7">
            <a:extLst>
              <a:ext uri="{FF2B5EF4-FFF2-40B4-BE49-F238E27FC236}">
                <a16:creationId xmlns:a16="http://schemas.microsoft.com/office/drawing/2014/main" id="{93EBC48E-F5A9-2D54-1A07-2D39A2402681}"/>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10599" name="Picture 2" descr="Our Brand Identity » PES University">
            <a:extLst>
              <a:ext uri="{FF2B5EF4-FFF2-40B4-BE49-F238E27FC236}">
                <a16:creationId xmlns:a16="http://schemas.microsoft.com/office/drawing/2014/main" id="{CBB8C74B-83EC-B0A7-7E88-A92B93E9C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7C5AC089-CCEE-2C2A-E6F2-162769FDC093}"/>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7" name="Straight Connector 16">
            <a:extLst>
              <a:ext uri="{FF2B5EF4-FFF2-40B4-BE49-F238E27FC236}">
                <a16:creationId xmlns:a16="http://schemas.microsoft.com/office/drawing/2014/main" id="{D678B55E-E962-C43F-51AE-DA75910B9966}"/>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F4C51C6-8CC4-274C-CAA0-14AE1B268A3C}"/>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pic>
        <p:nvPicPr>
          <p:cNvPr id="110603" name="Picture 3">
            <a:extLst>
              <a:ext uri="{FF2B5EF4-FFF2-40B4-BE49-F238E27FC236}">
                <a16:creationId xmlns:a16="http://schemas.microsoft.com/office/drawing/2014/main" id="{0B8F6963-DBCC-0398-E8A3-64B095C97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2000250"/>
            <a:ext cx="70866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3E65A-A682-CF61-43FB-F3EF68CE1222}"/>
              </a:ext>
            </a:extLst>
          </p:cNvPr>
          <p:cNvSpPr>
            <a:spLocks noGrp="1"/>
          </p:cNvSpPr>
          <p:nvPr>
            <p:ph sz="quarter" idx="1"/>
          </p:nvPr>
        </p:nvSpPr>
        <p:spPr>
          <a:xfrm>
            <a:off x="393700" y="1870075"/>
            <a:ext cx="8235950" cy="4351338"/>
          </a:xfrm>
        </p:spPr>
        <p:txBody>
          <a:bodyPr>
            <a:normAutofit/>
          </a:bodyPr>
          <a:lstStyle/>
          <a:p>
            <a:pPr algn="just">
              <a:buFont typeface="Wingdings" pitchFamily="2" charset="2"/>
              <a:buChar char="§"/>
              <a:defRPr/>
            </a:pPr>
            <a:r>
              <a:rPr lang="en-US" sz="1800" dirty="0">
                <a:latin typeface="+mj-lt"/>
                <a:cs typeface="Times New Roman" pitchFamily="18" charset="0"/>
              </a:rPr>
              <a:t>The CLK signal is forced LOW ,  SSEL is forced HIGH , The transmit MOSI/MISO pad is in high impedance.</a:t>
            </a:r>
          </a:p>
          <a:p>
            <a:pPr algn="just">
              <a:buFont typeface="Wingdings" pitchFamily="2" charset="2"/>
              <a:buChar char="§"/>
              <a:defRPr/>
            </a:pPr>
            <a:r>
              <a:rPr lang="en-US" sz="1800" dirty="0">
                <a:latin typeface="+mj-lt"/>
                <a:cs typeface="Times New Roman" pitchFamily="18" charset="0"/>
              </a:rPr>
              <a:t>The Synchronous Serial Port (SPI) is enabled and there is valid data within the transmit FIFO.</a:t>
            </a:r>
          </a:p>
          <a:p>
            <a:pPr algn="just">
              <a:buFont typeface="Wingdings" pitchFamily="2" charset="2"/>
              <a:buChar char="§"/>
              <a:defRPr/>
            </a:pPr>
            <a:r>
              <a:rPr lang="en-US" sz="1800" dirty="0">
                <a:latin typeface="+mj-lt"/>
                <a:cs typeface="Times New Roman" pitchFamily="18" charset="0"/>
              </a:rPr>
              <a:t>The </a:t>
            </a:r>
            <a:r>
              <a:rPr lang="en-US" sz="1800" b="1" dirty="0">
                <a:solidFill>
                  <a:schemeClr val="accent2">
                    <a:lumMod val="75000"/>
                  </a:schemeClr>
                </a:solidFill>
                <a:latin typeface="+mj-lt"/>
                <a:cs typeface="Times New Roman" pitchFamily="18" charset="0"/>
              </a:rPr>
              <a:t>Start of Transmission </a:t>
            </a:r>
            <a:r>
              <a:rPr lang="en-US" sz="1800" dirty="0">
                <a:latin typeface="+mj-lt"/>
                <a:cs typeface="Times New Roman" pitchFamily="18" charset="0"/>
              </a:rPr>
              <a:t>is signified by </a:t>
            </a:r>
            <a:r>
              <a:rPr lang="en-US" sz="1800" b="1" dirty="0">
                <a:latin typeface="+mj-lt"/>
                <a:cs typeface="Times New Roman" pitchFamily="18" charset="0"/>
              </a:rPr>
              <a:t>the SSEL master signal being driven LOW</a:t>
            </a:r>
            <a:r>
              <a:rPr lang="en-US" sz="1800" dirty="0">
                <a:latin typeface="+mj-lt"/>
                <a:cs typeface="Times New Roman" pitchFamily="18" charset="0"/>
              </a:rPr>
              <a:t>. This causes slave data to be enabled onto the MISO input line of the master. Master’s MOSI is enabled.</a:t>
            </a:r>
          </a:p>
          <a:p>
            <a:pPr algn="just">
              <a:buFont typeface="Wingdings" pitchFamily="2" charset="2"/>
              <a:buChar char="§"/>
              <a:defRPr/>
            </a:pPr>
            <a:r>
              <a:rPr lang="en-US" sz="1800" dirty="0">
                <a:latin typeface="+mj-lt"/>
                <a:cs typeface="Times New Roman" pitchFamily="18" charset="0"/>
              </a:rPr>
              <a:t>The data is  </a:t>
            </a:r>
            <a:r>
              <a:rPr lang="en-US" sz="1800" b="1" dirty="0">
                <a:solidFill>
                  <a:schemeClr val="accent2">
                    <a:lumMod val="75000"/>
                  </a:schemeClr>
                </a:solidFill>
                <a:latin typeface="+mj-lt"/>
                <a:cs typeface="Times New Roman" pitchFamily="18" charset="0"/>
              </a:rPr>
              <a:t>captured on the Rising </a:t>
            </a:r>
            <a:r>
              <a:rPr lang="en-US" sz="1800" dirty="0">
                <a:latin typeface="+mj-lt"/>
                <a:cs typeface="Times New Roman" pitchFamily="18" charset="0"/>
              </a:rPr>
              <a:t>and </a:t>
            </a:r>
            <a:r>
              <a:rPr lang="en-US" sz="1800" b="1" dirty="0">
                <a:latin typeface="+mj-lt"/>
                <a:cs typeface="Times New Roman" pitchFamily="18" charset="0"/>
              </a:rPr>
              <a:t>propagated on the falling edges </a:t>
            </a:r>
            <a:r>
              <a:rPr lang="en-US" sz="1800" dirty="0">
                <a:latin typeface="+mj-lt"/>
                <a:cs typeface="Times New Roman" pitchFamily="18" charset="0"/>
              </a:rPr>
              <a:t>of the SCK signal.</a:t>
            </a:r>
          </a:p>
          <a:p>
            <a:pPr algn="just">
              <a:buFont typeface="Wingdings" pitchFamily="2" charset="2"/>
              <a:buChar char="§"/>
              <a:defRPr/>
            </a:pPr>
            <a:r>
              <a:rPr lang="en-US" sz="1800" dirty="0">
                <a:latin typeface="+mj-lt"/>
                <a:cs typeface="Times New Roman" pitchFamily="18" charset="0"/>
              </a:rPr>
              <a:t>Continuous back-to-back transmissions, the SSEL signal must be pulsed HIGH between each data word transfer.</a:t>
            </a:r>
          </a:p>
        </p:txBody>
      </p:sp>
      <p:sp>
        <p:nvSpPr>
          <p:cNvPr id="2" name="Rectangle 1">
            <a:extLst>
              <a:ext uri="{FF2B5EF4-FFF2-40B4-BE49-F238E27FC236}">
                <a16:creationId xmlns:a16="http://schemas.microsoft.com/office/drawing/2014/main" id="{64E5E563-265C-84FD-D441-1F3FD14EB03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9" name="Line 7">
            <a:extLst>
              <a:ext uri="{FF2B5EF4-FFF2-40B4-BE49-F238E27FC236}">
                <a16:creationId xmlns:a16="http://schemas.microsoft.com/office/drawing/2014/main" id="{1EEB3EFF-36C1-622D-6F6F-4BE0D0717E5C}"/>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11621" name="Picture 2" descr="Our Brand Identity » PES University">
            <a:extLst>
              <a:ext uri="{FF2B5EF4-FFF2-40B4-BE49-F238E27FC236}">
                <a16:creationId xmlns:a16="http://schemas.microsoft.com/office/drawing/2014/main" id="{1AA15BF1-151C-F388-0E61-DAD3F8C06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111C96A7-D1FF-26B9-7AF9-B2ACD6FACC4F}"/>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2" name="Straight Connector 11">
            <a:extLst>
              <a:ext uri="{FF2B5EF4-FFF2-40B4-BE49-F238E27FC236}">
                <a16:creationId xmlns:a16="http://schemas.microsoft.com/office/drawing/2014/main" id="{FC6B6FD3-29A5-8E8F-221D-CD3A6D2AFD15}"/>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ED2149A-EEF1-04B7-C725-2429B333AC9C}"/>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sp>
        <p:nvSpPr>
          <p:cNvPr id="15" name="Title 1">
            <a:extLst>
              <a:ext uri="{FF2B5EF4-FFF2-40B4-BE49-F238E27FC236}">
                <a16:creationId xmlns:a16="http://schemas.microsoft.com/office/drawing/2014/main" id="{44344419-14D5-013C-D6F0-ADBE65966C46}"/>
              </a:ext>
            </a:extLst>
          </p:cNvPr>
          <p:cNvSpPr>
            <a:spLocks noGrp="1"/>
          </p:cNvSpPr>
          <p:nvPr>
            <p:ph type="title"/>
          </p:nvPr>
        </p:nvSpPr>
        <p:spPr>
          <a:xfrm>
            <a:off x="442913" y="1484313"/>
            <a:ext cx="6624637" cy="407987"/>
          </a:xfrm>
        </p:spPr>
        <p:txBody>
          <a:bodyPr>
            <a:normAutofit/>
          </a:bodyPr>
          <a:lstStyle/>
          <a:p>
            <a:pPr>
              <a:defRPr/>
            </a:pPr>
            <a:r>
              <a:rPr lang="en-US" sz="2000" b="1" dirty="0">
                <a:solidFill>
                  <a:srgbClr val="FF0000"/>
                </a:solidFill>
                <a:latin typeface="+mn-lt"/>
                <a:cs typeface="Times New Roman" pitchFamily="18" charset="0"/>
              </a:rPr>
              <a:t>Case 1: </a:t>
            </a:r>
            <a:r>
              <a:rPr lang="en-US" sz="2000" b="1" dirty="0">
                <a:solidFill>
                  <a:schemeClr val="accent2">
                    <a:lumMod val="75000"/>
                  </a:schemeClr>
                </a:solidFill>
                <a:latin typeface="+mn-lt"/>
                <a:cs typeface="Times New Roman" pitchFamily="18" charset="0"/>
              </a:rPr>
              <a:t>SPI format with CPOL=0,CPHA=0</a:t>
            </a:r>
            <a:endParaRPr lang="en-US" sz="2000" dirty="0">
              <a:solidFill>
                <a:schemeClr val="accent2">
                  <a:lumMod val="75000"/>
                </a:schemeClr>
              </a:solidFill>
              <a:latin typeface="+mn-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Picture 2">
            <a:extLst>
              <a:ext uri="{FF2B5EF4-FFF2-40B4-BE49-F238E27FC236}">
                <a16:creationId xmlns:a16="http://schemas.microsoft.com/office/drawing/2014/main" id="{EC439EAB-8EC6-C7C3-EB18-3236BCCC7D7C}"/>
              </a:ext>
            </a:extLst>
          </p:cNvPr>
          <p:cNvSpPr>
            <a:spLocks noChangeAspect="1" noChangeArrowheads="1"/>
          </p:cNvSpPr>
          <p:nvPr/>
        </p:nvSpPr>
        <p:spPr bwMode="auto">
          <a:xfrm>
            <a:off x="604838" y="2049463"/>
            <a:ext cx="5386387"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12643" name="TextBox 9">
            <a:extLst>
              <a:ext uri="{FF2B5EF4-FFF2-40B4-BE49-F238E27FC236}">
                <a16:creationId xmlns:a16="http://schemas.microsoft.com/office/drawing/2014/main" id="{55D45807-1DD2-2D2D-7A5A-216E4D48BE9D}"/>
              </a:ext>
            </a:extLst>
          </p:cNvPr>
          <p:cNvSpPr txBox="1">
            <a:spLocks noChangeArrowheads="1"/>
          </p:cNvSpPr>
          <p:nvPr/>
        </p:nvSpPr>
        <p:spPr bwMode="auto">
          <a:xfrm>
            <a:off x="7340600" y="2241550"/>
            <a:ext cx="4689475"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solidFill>
                  <a:schemeClr val="bg1"/>
                </a:solidFill>
              </a:rPr>
              <a:t>CPOL =0 and CPHA =1</a:t>
            </a:r>
          </a:p>
          <a:p>
            <a:pPr algn="just"/>
            <a:r>
              <a:rPr lang="en-US" altLang="en-US">
                <a:solidFill>
                  <a:schemeClr val="bg1"/>
                </a:solidFill>
              </a:rPr>
              <a:t>Ideally Clock is Low when Slave Select is HIGH and CPHA=1 makes the Master and Slave to Sample data on Second Clock Edge </a:t>
            </a:r>
          </a:p>
        </p:txBody>
      </p:sp>
      <p:sp>
        <p:nvSpPr>
          <p:cNvPr id="2" name="Rectangle 1">
            <a:extLst>
              <a:ext uri="{FF2B5EF4-FFF2-40B4-BE49-F238E27FC236}">
                <a16:creationId xmlns:a16="http://schemas.microsoft.com/office/drawing/2014/main" id="{B3CE1312-4132-D798-6246-239FA9D0429D}"/>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F8302BA4-7CB6-4A97-E77F-8B91C0171DC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12646" name="Picture 2" descr="Our Brand Identity » PES University">
            <a:extLst>
              <a:ext uri="{FF2B5EF4-FFF2-40B4-BE49-F238E27FC236}">
                <a16:creationId xmlns:a16="http://schemas.microsoft.com/office/drawing/2014/main" id="{EAFBDB28-59D9-166E-788B-16FFA23A8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D733122D-976D-0DAF-5BD2-62971318722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2" name="Straight Connector 11">
            <a:extLst>
              <a:ext uri="{FF2B5EF4-FFF2-40B4-BE49-F238E27FC236}">
                <a16:creationId xmlns:a16="http://schemas.microsoft.com/office/drawing/2014/main" id="{3E204CD3-9194-680F-788C-EC13F749590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002612E-56F3-1C5E-8D78-417540E22C7F}"/>
              </a:ext>
            </a:extLst>
          </p:cNvPr>
          <p:cNvSpPr>
            <a:spLocks noGrp="1"/>
          </p:cNvSpPr>
          <p:nvPr>
            <p:ph type="title"/>
          </p:nvPr>
        </p:nvSpPr>
        <p:spPr>
          <a:xfrm>
            <a:off x="442913" y="1484313"/>
            <a:ext cx="6624637" cy="407987"/>
          </a:xfrm>
        </p:spPr>
        <p:txBody>
          <a:bodyPr>
            <a:normAutofit/>
          </a:bodyPr>
          <a:lstStyle/>
          <a:p>
            <a:pPr>
              <a:defRPr/>
            </a:pPr>
            <a:r>
              <a:rPr lang="en-US" sz="2000" b="1" dirty="0">
                <a:solidFill>
                  <a:srgbClr val="FF0000"/>
                </a:solidFill>
                <a:latin typeface="+mn-lt"/>
                <a:cs typeface="Times New Roman" pitchFamily="18" charset="0"/>
              </a:rPr>
              <a:t>Case 2: </a:t>
            </a:r>
            <a:r>
              <a:rPr lang="en-US" sz="2000" b="1" dirty="0">
                <a:solidFill>
                  <a:schemeClr val="accent2">
                    <a:lumMod val="75000"/>
                  </a:schemeClr>
                </a:solidFill>
                <a:latin typeface="+mn-lt"/>
                <a:cs typeface="Times New Roman" pitchFamily="18" charset="0"/>
              </a:rPr>
              <a:t>SPI format with CPOL=0,CPHA=1</a:t>
            </a:r>
            <a:endParaRPr lang="en-US" sz="2000" dirty="0">
              <a:solidFill>
                <a:schemeClr val="accent2">
                  <a:lumMod val="75000"/>
                </a:schemeClr>
              </a:solidFill>
              <a:latin typeface="+mn-lt"/>
              <a:cs typeface="Times New Roman" pitchFamily="18" charset="0"/>
            </a:endParaRPr>
          </a:p>
        </p:txBody>
      </p:sp>
      <p:sp>
        <p:nvSpPr>
          <p:cNvPr id="16" name="Rectangle 15">
            <a:extLst>
              <a:ext uri="{FF2B5EF4-FFF2-40B4-BE49-F238E27FC236}">
                <a16:creationId xmlns:a16="http://schemas.microsoft.com/office/drawing/2014/main" id="{FE27F5AD-80C7-6B14-36C0-9BFA95F080A8}"/>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pic>
        <p:nvPicPr>
          <p:cNvPr id="112651" name="Picture 4">
            <a:extLst>
              <a:ext uri="{FF2B5EF4-FFF2-40B4-BE49-F238E27FC236}">
                <a16:creationId xmlns:a16="http://schemas.microsoft.com/office/drawing/2014/main" id="{89FACF23-0B4F-7670-19F6-B7DCFFDBB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2057400"/>
            <a:ext cx="548957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2">
            <a:extLst>
              <a:ext uri="{FF2B5EF4-FFF2-40B4-BE49-F238E27FC236}">
                <a16:creationId xmlns:a16="http://schemas.microsoft.com/office/drawing/2014/main" id="{513DAD62-8D86-1541-C91D-ED31240B802C}"/>
              </a:ext>
            </a:extLst>
          </p:cNvPr>
          <p:cNvSpPr>
            <a:spLocks noGrp="1" noChangeArrowheads="1"/>
          </p:cNvSpPr>
          <p:nvPr>
            <p:ph sz="quarter" idx="1"/>
          </p:nvPr>
        </p:nvSpPr>
        <p:spPr>
          <a:xfrm>
            <a:off x="393700" y="2024063"/>
            <a:ext cx="8366125" cy="4351337"/>
          </a:xfrm>
        </p:spPr>
        <p:txBody>
          <a:bodyPr/>
          <a:lstStyle/>
          <a:p>
            <a:pPr algn="just">
              <a:buFont typeface="Wingdings" panose="05000000000000000000" pitchFamily="2" charset="2"/>
              <a:buChar char="§"/>
            </a:pPr>
            <a:r>
              <a:rPr lang="en-US" altLang="en-US" sz="1800">
                <a:cs typeface="Times New Roman" panose="02020603050405020304" pitchFamily="18" charset="0"/>
              </a:rPr>
              <a:t>The CLK signal is forced LOW, SEL is forced HIGH, The transmit MOSI/MISO pad is in high impedance.</a:t>
            </a:r>
          </a:p>
          <a:p>
            <a:pPr algn="just">
              <a:buFont typeface="Wingdings" panose="05000000000000000000" pitchFamily="2" charset="2"/>
              <a:buChar char="§"/>
            </a:pPr>
            <a:r>
              <a:rPr lang="en-US" altLang="en-US" sz="1800">
                <a:cs typeface="Times New Roman" panose="02020603050405020304" pitchFamily="18" charset="0"/>
              </a:rPr>
              <a:t>The SSP is enabled and there is valid data within the transmit FIFO.</a:t>
            </a:r>
          </a:p>
          <a:p>
            <a:pPr algn="just">
              <a:buFont typeface="Wingdings" panose="05000000000000000000" pitchFamily="2" charset="2"/>
              <a:buChar char="§"/>
            </a:pPr>
            <a:r>
              <a:rPr lang="en-US" altLang="en-US" sz="1800">
                <a:cs typeface="Times New Roman" panose="02020603050405020304" pitchFamily="18" charset="0"/>
              </a:rPr>
              <a:t>The Start of  Transmission is signified by the SSEL master signal being driven LOW. Master’s MOSI pin is enabled. After a further one half SCK period, both master and slave valid data is enabled onto their respective transmission lines. At the same time, the SCK is enabled with a rising edge transition.</a:t>
            </a:r>
          </a:p>
          <a:p>
            <a:pPr algn="just">
              <a:buFont typeface="Wingdings" panose="05000000000000000000" pitchFamily="2" charset="2"/>
              <a:buChar char="§"/>
            </a:pPr>
            <a:r>
              <a:rPr lang="en-US" altLang="en-US" sz="1800" b="1">
                <a:cs typeface="Times New Roman" panose="02020603050405020304" pitchFamily="18" charset="0"/>
              </a:rPr>
              <a:t>Data is then captured on the Second Clock Edge (falling edge) </a:t>
            </a:r>
            <a:r>
              <a:rPr lang="en-US" altLang="en-US" sz="1800">
                <a:cs typeface="Times New Roman" panose="02020603050405020304" pitchFamily="18" charset="0"/>
              </a:rPr>
              <a:t>and propagated on the rising edges of the SCK signal.</a:t>
            </a:r>
          </a:p>
          <a:p>
            <a:pPr algn="just">
              <a:buFont typeface="Wingdings" panose="05000000000000000000" pitchFamily="2" charset="2"/>
              <a:buChar char="§"/>
            </a:pPr>
            <a:r>
              <a:rPr lang="en-US" altLang="en-US" sz="1800">
                <a:cs typeface="Times New Roman" panose="02020603050405020304" pitchFamily="18" charset="0"/>
              </a:rPr>
              <a:t>Single word transfer, after all bits have been transferred, the SSEL line is returned to its idle HIGH state one SCK period after the last bit has been captured.</a:t>
            </a:r>
          </a:p>
          <a:p>
            <a:pPr algn="just">
              <a:buFont typeface="Wingdings" panose="05000000000000000000" pitchFamily="2" charset="2"/>
              <a:buChar char="§"/>
            </a:pPr>
            <a:r>
              <a:rPr lang="en-US" altLang="en-US" sz="1800">
                <a:cs typeface="Times New Roman" panose="02020603050405020304" pitchFamily="18" charset="0"/>
              </a:rPr>
              <a:t>Continuous back-to-back transfers, the SSEL pin is held LOW between successive data words and termination is the same as that of the single word transfer.</a:t>
            </a:r>
          </a:p>
        </p:txBody>
      </p:sp>
      <p:sp>
        <p:nvSpPr>
          <p:cNvPr id="2" name="Rectangle 1">
            <a:extLst>
              <a:ext uri="{FF2B5EF4-FFF2-40B4-BE49-F238E27FC236}">
                <a16:creationId xmlns:a16="http://schemas.microsoft.com/office/drawing/2014/main" id="{3A995BCA-B6C6-93E7-1170-EAA580E167FD}"/>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9" name="Line 7">
            <a:extLst>
              <a:ext uri="{FF2B5EF4-FFF2-40B4-BE49-F238E27FC236}">
                <a16:creationId xmlns:a16="http://schemas.microsoft.com/office/drawing/2014/main" id="{4F41201C-A176-7253-266C-24BE3EA46664}"/>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pic>
        <p:nvPicPr>
          <p:cNvPr id="113669" name="Picture 2" descr="Our Brand Identity » PES University">
            <a:extLst>
              <a:ext uri="{FF2B5EF4-FFF2-40B4-BE49-F238E27FC236}">
                <a16:creationId xmlns:a16="http://schemas.microsoft.com/office/drawing/2014/main" id="{7C7A866D-5E7B-B49B-FF50-6062BAA1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91BB00DA-0171-1989-8D5F-C0A84332A690}"/>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Serial communication Protocols</a:t>
            </a:r>
          </a:p>
        </p:txBody>
      </p:sp>
      <p:cxnSp>
        <p:nvCxnSpPr>
          <p:cNvPr id="12" name="Straight Connector 11">
            <a:extLst>
              <a:ext uri="{FF2B5EF4-FFF2-40B4-BE49-F238E27FC236}">
                <a16:creationId xmlns:a16="http://schemas.microsoft.com/office/drawing/2014/main" id="{0578B989-6795-8541-5B0E-04EEA0900DC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E468A89-68FD-D17C-80E3-134731CD41CF}"/>
              </a:ext>
            </a:extLst>
          </p:cNvPr>
          <p:cNvSpPr/>
          <p:nvPr/>
        </p:nvSpPr>
        <p:spPr>
          <a:xfrm>
            <a:off x="442913" y="1112838"/>
            <a:ext cx="8166100" cy="400050"/>
          </a:xfrm>
          <a:prstGeom prst="rect">
            <a:avLst/>
          </a:prstGeom>
        </p:spPr>
        <p:txBody>
          <a:bodyPr>
            <a:spAutoFit/>
          </a:bodyPr>
          <a:lstStyle/>
          <a:p>
            <a:pPr>
              <a:defRPr/>
            </a:pPr>
            <a:r>
              <a:rPr lang="en-IN" sz="2000" b="1" dirty="0">
                <a:solidFill>
                  <a:schemeClr val="accent1">
                    <a:lumMod val="75000"/>
                  </a:schemeClr>
                </a:solidFill>
              </a:rPr>
              <a:t>Serial Peripheral Interface (SPI) </a:t>
            </a:r>
            <a:r>
              <a:rPr lang="en-IN" sz="2000" b="1" dirty="0">
                <a:solidFill>
                  <a:schemeClr val="accent2">
                    <a:lumMod val="75000"/>
                  </a:schemeClr>
                </a:solidFill>
              </a:rPr>
              <a:t>– Introduced by Motorola</a:t>
            </a:r>
          </a:p>
        </p:txBody>
      </p:sp>
      <p:sp>
        <p:nvSpPr>
          <p:cNvPr id="14" name="Title 1">
            <a:extLst>
              <a:ext uri="{FF2B5EF4-FFF2-40B4-BE49-F238E27FC236}">
                <a16:creationId xmlns:a16="http://schemas.microsoft.com/office/drawing/2014/main" id="{9EBB1DF0-7072-64EA-82E1-35948B4FF084}"/>
              </a:ext>
            </a:extLst>
          </p:cNvPr>
          <p:cNvSpPr>
            <a:spLocks noGrp="1"/>
          </p:cNvSpPr>
          <p:nvPr>
            <p:ph type="title"/>
          </p:nvPr>
        </p:nvSpPr>
        <p:spPr>
          <a:xfrm>
            <a:off x="442913" y="1484313"/>
            <a:ext cx="6624637" cy="407987"/>
          </a:xfrm>
        </p:spPr>
        <p:txBody>
          <a:bodyPr>
            <a:normAutofit/>
          </a:bodyPr>
          <a:lstStyle/>
          <a:p>
            <a:pPr>
              <a:defRPr/>
            </a:pPr>
            <a:r>
              <a:rPr lang="en-US" sz="2000" b="1" dirty="0">
                <a:solidFill>
                  <a:srgbClr val="FF0000"/>
                </a:solidFill>
                <a:latin typeface="+mn-lt"/>
                <a:cs typeface="Times New Roman" pitchFamily="18" charset="0"/>
              </a:rPr>
              <a:t>Case 2: </a:t>
            </a:r>
            <a:r>
              <a:rPr lang="en-US" sz="2000" b="1" dirty="0">
                <a:solidFill>
                  <a:schemeClr val="accent2">
                    <a:lumMod val="75000"/>
                  </a:schemeClr>
                </a:solidFill>
                <a:latin typeface="+mn-lt"/>
                <a:cs typeface="Times New Roman" pitchFamily="18" charset="0"/>
              </a:rPr>
              <a:t>SPI format with CPOL=0,CPHA=1</a:t>
            </a:r>
            <a:endParaRPr lang="en-US" sz="2000" dirty="0">
              <a:solidFill>
                <a:schemeClr val="accent2">
                  <a:lumMod val="75000"/>
                </a:schemeClr>
              </a:solidFill>
              <a:latin typeface="+mn-lt"/>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134189</TotalTime>
  <Words>1515</Words>
  <Application>Microsoft Office PowerPoint</Application>
  <PresentationFormat>Custom</PresentationFormat>
  <Paragraphs>102</Paragraphs>
  <Slides>14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Calibri</vt:lpstr>
      <vt:lpstr>Arial</vt:lpstr>
      <vt:lpstr>Calibri Light</vt:lpstr>
      <vt:lpstr>Times New Roman</vt:lpstr>
      <vt:lpstr>Lucida Sans Typewriter</vt:lpstr>
      <vt:lpstr>Wingdings</vt:lpstr>
      <vt:lpstr>Carlito_1x_1</vt:lpstr>
      <vt:lpstr>Carlito_1x_2</vt:lpstr>
      <vt:lpstr>Carlito-Bold_v_2</vt:lpstr>
      <vt:lpstr>BatangChe</vt:lpstr>
      <vt:lpstr>Georgia</vt:lpstr>
      <vt:lpstr>Carlito-Bold_v_1</vt:lpstr>
      <vt:lpstr>OpenSymbol_-_1</vt:lpstr>
      <vt:lpstr>Consolas</vt:lpstr>
      <vt:lpstr>Office Theme</vt:lpstr>
      <vt:lpstr>PowerPoint Presentation</vt:lpstr>
      <vt:lpstr>PowerPoint Presentation</vt:lpstr>
      <vt:lpstr>PowerPoint Presentation</vt:lpstr>
      <vt:lpstr>PowerPoint Presentation</vt:lpstr>
      <vt:lpstr>SPI Modes: Clock Polarity and Phase</vt:lpstr>
      <vt:lpstr>Case 1: SPI format with CPOL=0,CPHA=0</vt:lpstr>
      <vt:lpstr>Case 1: SPI format with CPOL=0,CPHA=0</vt:lpstr>
      <vt:lpstr>Case 2: SPI format with CPOL=0,CPHA=1</vt:lpstr>
      <vt:lpstr>Case 2: SPI format with CPOL=0,CPHA=1</vt:lpstr>
      <vt:lpstr>Case 3: SPI format with CPOL=1,CPHA=0</vt:lpstr>
      <vt:lpstr>PowerPoint Presentation</vt:lpstr>
      <vt:lpstr>Case 4: SPI format with CPOL=1,CPHA=1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maST11EC012@pesuonline.onmicrosoft.com mayur@123</cp:lastModifiedBy>
  <cp:revision>2817</cp:revision>
  <dcterms:created xsi:type="dcterms:W3CDTF">2020-02-24T03:13:07Z</dcterms:created>
  <dcterms:modified xsi:type="dcterms:W3CDTF">2023-06-07T11:31:13Z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