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E51D-E7B3-AA99-5D15-B4C3D6497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9E2D-9FC6-B3EC-99A2-D2851348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C0998-D417-11EF-99F4-D19E0CC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8EFA3-47B5-5EA7-760D-C030A4D3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F714D-5095-3A12-9DED-3635D4E6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91A33-7BC8-F0C6-54E8-000D0BC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B96B5-B8CE-7A37-4BAB-81850ED1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9F0CF-4E2A-7274-122D-924FA0A2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F0F3C-507B-B0E3-0CD7-AE2268B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96359-43DB-EA13-E737-73C1BFB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7ABD4C-B43F-AE25-122D-F4DC6056E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7D427-4351-7FC3-83C3-9F8BCFCB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379A3-A250-C77C-6645-D551CAA5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D95F5-E968-CE8F-325A-D3D89E4D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5B13-DF09-49F5-C4AB-420876EF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AED2-CA15-C0D1-38B3-FD4E0929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8ED27-AE93-CF6B-CE06-7B3B72E0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35726-B8F4-CD14-AD50-E2B6E4F3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A5FA7-B79D-5F10-840C-3A6B58DD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2A4B4-02E0-6C4F-C767-69E4496A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4802-B89C-7AC2-1275-D9894F0B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424EF-9133-F65B-1017-2A9290D8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A9C79-F537-108F-4290-F3DD154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16FE6-3AD7-19EE-728C-C53FE80E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870D-EA9E-0886-9573-E223A7AB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6AEE-AAE2-2F11-35C4-E8E25A92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58D74-E80B-5FCD-AA21-3D93331D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34BA4-90D5-02BE-745A-F804DCB4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E0BDC-0B9F-8709-4A5A-934F27C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538E3-9616-0604-B5CD-924B0B97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671A-8E79-632A-5E72-292703C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36A35-B8C3-5A7D-BA28-4896EC47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3DFBC-188E-E027-06AB-621702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09709-8399-0A10-6BAF-E94E79E9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80144-FD4F-3738-6D57-F68FEEFDB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3F2BE-56B6-F4EB-CFEE-4A8C5527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D363F1-3D26-0DEF-0D9A-9E33CF8D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4980F-5D70-85A7-FD9C-A531ACA4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2F215-36D3-F222-49AB-2FE8B701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0267A-073A-BEC2-8DB0-29A56AE6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63350-D3CA-DC95-C845-AB1FE53B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AD7FE-EB59-1F9F-90DE-586B4ED1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6383B-2FCD-9695-6E4E-F14C858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7EC154-E4EE-B3A2-2591-A29F4F0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F8A70-CF15-9E1F-A58A-9024341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5F2D9-22D8-8A11-EB66-CAA21387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DE203-67E0-5864-F01D-50BA7374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FA9C4-F74C-87B3-26AE-CE5821BB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3AA1D-BA8B-2CDA-0909-B1F7DF40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F18ED-2BB7-E785-0657-5DEE5B37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7A3C-503B-4540-5342-D759ACB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50491-4E94-6022-3976-210DF7B3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674E-32BA-517D-5498-B418A10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4E8D50-7431-AC34-0BCD-85ADB340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1B6E3-7A53-D3AD-62AE-62276349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6D4C9-6814-2B22-91AB-818D048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2EEFC-7DAF-4DFF-BB89-9022AA78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6719A-B06C-AEBC-7FC1-CA3A188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AEE3D-77A8-4229-F302-C6FFBC3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C8814-AE54-6189-A756-FB5A48DA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78AAF-A946-7B92-987A-C16B67B40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CE75-6142-455C-9AEA-D068CA88F34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C75D-C54E-FA0B-F7B8-BB966044C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5033-BBED-7CD0-7996-7F30905C7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3710-69C5-490D-9AEE-61A75FD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11DBC1-4AC7-AD00-EE2E-E003E6777948}"/>
              </a:ext>
            </a:extLst>
          </p:cNvPr>
          <p:cNvSpPr/>
          <p:nvPr/>
        </p:nvSpPr>
        <p:spPr>
          <a:xfrm>
            <a:off x="687531" y="441613"/>
            <a:ext cx="10816937" cy="59747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41095-4C55-1DDA-3FCA-931ED8C67F8E}"/>
              </a:ext>
            </a:extLst>
          </p:cNvPr>
          <p:cNvSpPr/>
          <p:nvPr/>
        </p:nvSpPr>
        <p:spPr>
          <a:xfrm>
            <a:off x="687531" y="441613"/>
            <a:ext cx="10816937" cy="5074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DD5F-3EE5-A048-09DE-CF3303A8C51C}"/>
              </a:ext>
            </a:extLst>
          </p:cNvPr>
          <p:cNvSpPr/>
          <p:nvPr/>
        </p:nvSpPr>
        <p:spPr>
          <a:xfrm>
            <a:off x="2207850" y="949036"/>
            <a:ext cx="7776297" cy="54673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内容页面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AB9CB-69C3-6EAA-FE56-0898927F7ACC}"/>
              </a:ext>
            </a:extLst>
          </p:cNvPr>
          <p:cNvSpPr txBox="1"/>
          <p:nvPr/>
        </p:nvSpPr>
        <p:spPr>
          <a:xfrm>
            <a:off x="5772832" y="72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2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7C90CF-681C-927B-FF93-49B9915FC22C}"/>
              </a:ext>
            </a:extLst>
          </p:cNvPr>
          <p:cNvSpPr/>
          <p:nvPr/>
        </p:nvSpPr>
        <p:spPr>
          <a:xfrm>
            <a:off x="687531" y="441613"/>
            <a:ext cx="10816937" cy="59747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D22A16-8201-9561-9019-7F9CAFAB0117}"/>
              </a:ext>
            </a:extLst>
          </p:cNvPr>
          <p:cNvSpPr/>
          <p:nvPr/>
        </p:nvSpPr>
        <p:spPr>
          <a:xfrm>
            <a:off x="687531" y="441613"/>
            <a:ext cx="10816937" cy="5074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9B0BF0-3E8F-1398-2A26-5B1D5D4E9120}"/>
              </a:ext>
            </a:extLst>
          </p:cNvPr>
          <p:cNvSpPr/>
          <p:nvPr/>
        </p:nvSpPr>
        <p:spPr>
          <a:xfrm>
            <a:off x="2207850" y="949036"/>
            <a:ext cx="7776297" cy="54673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D0F80-4D56-844D-5872-2AA4CA003DC5}"/>
              </a:ext>
            </a:extLst>
          </p:cNvPr>
          <p:cNvSpPr/>
          <p:nvPr/>
        </p:nvSpPr>
        <p:spPr>
          <a:xfrm>
            <a:off x="2680854" y="1253836"/>
            <a:ext cx="2888672" cy="1648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E8ABD3-84E1-CE54-FB12-19FFC9945DAB}"/>
              </a:ext>
            </a:extLst>
          </p:cNvPr>
          <p:cNvSpPr/>
          <p:nvPr/>
        </p:nvSpPr>
        <p:spPr>
          <a:xfrm>
            <a:off x="6622475" y="1253836"/>
            <a:ext cx="2888672" cy="1648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96A42-3A19-97B3-5AEF-3387A061551C}"/>
              </a:ext>
            </a:extLst>
          </p:cNvPr>
          <p:cNvSpPr/>
          <p:nvPr/>
        </p:nvSpPr>
        <p:spPr>
          <a:xfrm>
            <a:off x="2680853" y="3835110"/>
            <a:ext cx="2888672" cy="1648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82B02-371A-4FB9-BEBA-D15D822DE8D0}"/>
              </a:ext>
            </a:extLst>
          </p:cNvPr>
          <p:cNvSpPr/>
          <p:nvPr/>
        </p:nvSpPr>
        <p:spPr>
          <a:xfrm>
            <a:off x="6622475" y="3835110"/>
            <a:ext cx="2888672" cy="1648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31FDFA-0137-7022-D3BC-97A02C818D36}"/>
              </a:ext>
            </a:extLst>
          </p:cNvPr>
          <p:cNvSpPr txBox="1"/>
          <p:nvPr/>
        </p:nvSpPr>
        <p:spPr>
          <a:xfrm>
            <a:off x="5542000" y="722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车辆推荐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2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Big</dc:creator>
  <cp:lastModifiedBy>A Big</cp:lastModifiedBy>
  <cp:revision>1</cp:revision>
  <dcterms:created xsi:type="dcterms:W3CDTF">2022-07-01T10:52:33Z</dcterms:created>
  <dcterms:modified xsi:type="dcterms:W3CDTF">2022-07-01T12:32:12Z</dcterms:modified>
</cp:coreProperties>
</file>